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ags/tag2.xml" ContentType="application/vnd.openxmlformats-officedocument.presentationml.tags+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4.xml" ContentType="application/vnd.openxmlformats-officedocument.theme+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5.xml" ContentType="application/vnd.openxmlformats-officedocument.theme+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6.xml" ContentType="application/vnd.openxmlformats-officedocument.theme+xml"/>
  <Override PartName="/ppt/tags/tag150.xml" ContentType="application/vnd.openxmlformats-officedocument.presentationml.tags+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7.xml" ContentType="application/vnd.openxmlformats-officedocument.theme+xml"/>
  <Override PartName="/ppt/tags/tag151.xml" ContentType="application/vnd.openxmlformats-officedocument.presentationml.tags+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8.xml" ContentType="application/vnd.openxmlformats-officedocument.theme+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theme/theme9.xml" ContentType="application/vnd.openxmlformats-officedocument.theme+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theme/theme10.xml" ContentType="application/vnd.openxmlformats-officedocument.theme+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theme/theme11.xml" ContentType="application/vnd.openxmlformats-officedocument.theme+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theme/theme12.xml" ContentType="application/vnd.openxmlformats-officedocument.theme+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theme/theme13.xml" ContentType="application/vnd.openxmlformats-officedocument.theme+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00.xml" ContentType="application/vnd.openxmlformats-officedocument.presentationml.tags+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theme/theme14.xml" ContentType="application/vnd.openxmlformats-officedocument.theme+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tags/tag830.xml" ContentType="application/vnd.openxmlformats-officedocument.presentationml.tags+xml"/>
  <Override PartName="/ppt/tags/tag831.xml" ContentType="application/vnd.openxmlformats-officedocument.presentationml.tags+xml"/>
  <Override PartName="/ppt/tags/tag832.xml" ContentType="application/vnd.openxmlformats-officedocument.presentationml.tags+xml"/>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tags/tag836.xml" ContentType="application/vnd.openxmlformats-officedocument.presentationml.tags+xml"/>
  <Override PartName="/ppt/tags/tag837.xml" ContentType="application/vnd.openxmlformats-officedocument.presentationml.tags+xml"/>
  <Override PartName="/ppt/tags/tag838.xml" ContentType="application/vnd.openxmlformats-officedocument.presentationml.tags+xml"/>
  <Override PartName="/ppt/tags/tag839.xml" ContentType="application/vnd.openxmlformats-officedocument.presentationml.tags+xml"/>
  <Override PartName="/ppt/tags/tag840.xml" ContentType="application/vnd.openxmlformats-officedocument.presentationml.tags+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tags/tag845.xml" ContentType="application/vnd.openxmlformats-officedocument.presentationml.tags+xml"/>
  <Override PartName="/ppt/tags/tag846.xml" ContentType="application/vnd.openxmlformats-officedocument.presentationml.tags+xml"/>
  <Override PartName="/ppt/tags/tag847.xml" ContentType="application/vnd.openxmlformats-officedocument.presentationml.tags+xml"/>
  <Override PartName="/ppt/tags/tag848.xml" ContentType="application/vnd.openxmlformats-officedocument.presentationml.tags+xml"/>
  <Override PartName="/ppt/tags/tag849.xml" ContentType="application/vnd.openxmlformats-officedocument.presentationml.tags+xml"/>
  <Override PartName="/ppt/tags/tag850.xml" ContentType="application/vnd.openxmlformats-officedocument.presentationml.tags+xml"/>
  <Override PartName="/ppt/tags/tag851.xml" ContentType="application/vnd.openxmlformats-officedocument.presentationml.tags+xml"/>
  <Override PartName="/ppt/tags/tag852.xml" ContentType="application/vnd.openxmlformats-officedocument.presentationml.tags+xml"/>
  <Override PartName="/ppt/tags/tag853.xml" ContentType="application/vnd.openxmlformats-officedocument.presentationml.tags+xml"/>
  <Override PartName="/ppt/tags/tag854.xml" ContentType="application/vnd.openxmlformats-officedocument.presentationml.tags+xml"/>
  <Override PartName="/ppt/tags/tag855.xml" ContentType="application/vnd.openxmlformats-officedocument.presentationml.tags+xml"/>
  <Override PartName="/ppt/tags/tag856.xml" ContentType="application/vnd.openxmlformats-officedocument.presentationml.tags+xml"/>
  <Override PartName="/ppt/tags/tag857.xml" ContentType="application/vnd.openxmlformats-officedocument.presentationml.tags+xml"/>
  <Override PartName="/ppt/theme/themeOverride1.xml" ContentType="application/vnd.openxmlformats-officedocument.themeOverride+xml"/>
  <Override PartName="/ppt/tags/tag858.xml" ContentType="application/vnd.openxmlformats-officedocument.presentationml.tags+xml"/>
  <Override PartName="/ppt/tags/tag859.xml" ContentType="application/vnd.openxmlformats-officedocument.presentationml.tags+xml"/>
  <Override PartName="/ppt/tags/tag860.xml" ContentType="application/vnd.openxmlformats-officedocument.presentationml.tags+xml"/>
  <Override PartName="/ppt/tags/tag861.xml" ContentType="application/vnd.openxmlformats-officedocument.presentationml.tags+xml"/>
  <Override PartName="/ppt/tags/tag862.xml" ContentType="application/vnd.openxmlformats-officedocument.presentationml.tags+xml"/>
  <Override PartName="/ppt/tags/tag863.xml" ContentType="application/vnd.openxmlformats-officedocument.presentationml.tags+xml"/>
  <Override PartName="/ppt/theme/themeOverride2.xml" ContentType="application/vnd.openxmlformats-officedocument.themeOverride+xml"/>
  <Override PartName="/ppt/tags/tag864.xml" ContentType="application/vnd.openxmlformats-officedocument.presentationml.tags+xml"/>
  <Override PartName="/ppt/tags/tag865.xml" ContentType="application/vnd.openxmlformats-officedocument.presentationml.tags+xml"/>
  <Override PartName="/ppt/tags/tag866.xml" ContentType="application/vnd.openxmlformats-officedocument.presentationml.tags+xml"/>
  <Override PartName="/ppt/tags/tag867.xml" ContentType="application/vnd.openxmlformats-officedocument.presentationml.tags+xml"/>
  <Override PartName="/ppt/tags/tag868.xml" ContentType="application/vnd.openxmlformats-officedocument.presentationml.tags+xml"/>
  <Override PartName="/ppt/tags/tag869.xml" ContentType="application/vnd.openxmlformats-officedocument.presentationml.tags+xml"/>
  <Override PartName="/ppt/theme/themeOverride3.xml" ContentType="application/vnd.openxmlformats-officedocument.themeOverride+xml"/>
  <Override PartName="/ppt/tags/tag870.xml" ContentType="application/vnd.openxmlformats-officedocument.presentationml.tags+xml"/>
  <Override PartName="/ppt/tags/tag871.xml" ContentType="application/vnd.openxmlformats-officedocument.presentationml.tags+xml"/>
  <Override PartName="/ppt/tags/tag872.xml" ContentType="application/vnd.openxmlformats-officedocument.presentationml.tags+xml"/>
  <Override PartName="/ppt/tags/tag873.xml" ContentType="application/vnd.openxmlformats-officedocument.presentationml.tags+xml"/>
  <Override PartName="/ppt/tags/tag874.xml" ContentType="application/vnd.openxmlformats-officedocument.presentationml.tags+xml"/>
  <Override PartName="/ppt/tags/tag875.xml" ContentType="application/vnd.openxmlformats-officedocument.presentationml.tags+xml"/>
  <Override PartName="/ppt/tags/tag876.xml" ContentType="application/vnd.openxmlformats-officedocument.presentationml.tags+xml"/>
  <Override PartName="/ppt/tags/tag877.xml" ContentType="application/vnd.openxmlformats-officedocument.presentationml.tags+xml"/>
  <Override PartName="/ppt/theme/themeOverride4.xml" ContentType="application/vnd.openxmlformats-officedocument.themeOverride+xml"/>
  <Override PartName="/ppt/tags/tag878.xml" ContentType="application/vnd.openxmlformats-officedocument.presentationml.tags+xml"/>
  <Override PartName="/ppt/tags/tag879.xml" ContentType="application/vnd.openxmlformats-officedocument.presentationml.tags+xml"/>
  <Override PartName="/ppt/tags/tag880.xml" ContentType="application/vnd.openxmlformats-officedocument.presentationml.tags+xml"/>
  <Override PartName="/ppt/tags/tag881.xml" ContentType="application/vnd.openxmlformats-officedocument.presentationml.tags+xml"/>
  <Override PartName="/ppt/tags/tag882.xml" ContentType="application/vnd.openxmlformats-officedocument.presentationml.tags+xml"/>
  <Override PartName="/ppt/tags/tag883.xml" ContentType="application/vnd.openxmlformats-officedocument.presentationml.tags+xml"/>
  <Override PartName="/ppt/tags/tag884.xml" ContentType="application/vnd.openxmlformats-officedocument.presentationml.tags+xml"/>
  <Override PartName="/ppt/tags/tag885.xml" ContentType="application/vnd.openxmlformats-officedocument.presentationml.tags+xml"/>
  <Override PartName="/ppt/theme/themeOverride5.xml" ContentType="application/vnd.openxmlformats-officedocument.themeOverride+xml"/>
  <Override PartName="/ppt/tags/tag886.xml" ContentType="application/vnd.openxmlformats-officedocument.presentationml.tags+xml"/>
  <Override PartName="/ppt/tags/tag887.xml" ContentType="application/vnd.openxmlformats-officedocument.presentationml.tags+xml"/>
  <Override PartName="/ppt/tags/tag888.xml" ContentType="application/vnd.openxmlformats-officedocument.presentationml.tags+xml"/>
  <Override PartName="/ppt/tags/tag889.xml" ContentType="application/vnd.openxmlformats-officedocument.presentationml.tags+xml"/>
  <Override PartName="/ppt/tags/tag890.xml" ContentType="application/vnd.openxmlformats-officedocument.presentationml.tags+xml"/>
  <Override PartName="/ppt/tags/tag891.xml" ContentType="application/vnd.openxmlformats-officedocument.presentationml.tags+xml"/>
  <Override PartName="/ppt/tags/tag892.xml" ContentType="application/vnd.openxmlformats-officedocument.presentationml.tags+xml"/>
  <Override PartName="/ppt/tags/tag893.xml" ContentType="application/vnd.openxmlformats-officedocument.presentationml.tags+xml"/>
  <Override PartName="/ppt/tags/tag894.xml" ContentType="application/vnd.openxmlformats-officedocument.presentationml.tags+xml"/>
  <Override PartName="/ppt/tags/tag895.xml" ContentType="application/vnd.openxmlformats-officedocument.presentationml.tags+xml"/>
  <Override PartName="/ppt/tags/tag896.xml" ContentType="application/vnd.openxmlformats-officedocument.presentationml.tags+xml"/>
  <Override PartName="/ppt/tags/tag897.xml" ContentType="application/vnd.openxmlformats-officedocument.presentationml.tags+xml"/>
  <Override PartName="/ppt/tags/tag898.xml" ContentType="application/vnd.openxmlformats-officedocument.presentationml.tags+xml"/>
  <Override PartName="/ppt/tags/tag899.xml" ContentType="application/vnd.openxmlformats-officedocument.presentationml.tags+xml"/>
  <Override PartName="/ppt/theme/themeOverride6.xml" ContentType="application/vnd.openxmlformats-officedocument.themeOverride+xml"/>
  <Override PartName="/ppt/tags/tag900.xml" ContentType="application/vnd.openxmlformats-officedocument.presentationml.tags+xml"/>
  <Override PartName="/ppt/tags/tag901.xml" ContentType="application/vnd.openxmlformats-officedocument.presentationml.tags+xml"/>
  <Override PartName="/ppt/tags/tag902.xml" ContentType="application/vnd.openxmlformats-officedocument.presentationml.tags+xml"/>
  <Override PartName="/ppt/tags/tag903.xml" ContentType="application/vnd.openxmlformats-officedocument.presentationml.tags+xml"/>
  <Override PartName="/ppt/tags/tag904.xml" ContentType="application/vnd.openxmlformats-officedocument.presentationml.tags+xml"/>
  <Override PartName="/ppt/tags/tag905.xml" ContentType="application/vnd.openxmlformats-officedocument.presentationml.tags+xml"/>
  <Override PartName="/ppt/tags/tag906.xml" ContentType="application/vnd.openxmlformats-officedocument.presentationml.tags+xml"/>
  <Override PartName="/ppt/tags/tag907.xml" ContentType="application/vnd.openxmlformats-officedocument.presentationml.tags+xml"/>
  <Override PartName="/ppt/tags/tag908.xml" ContentType="application/vnd.openxmlformats-officedocument.presentationml.tags+xml"/>
  <Override PartName="/ppt/tags/tag909.xml" ContentType="application/vnd.openxmlformats-officedocument.presentationml.tags+xml"/>
  <Override PartName="/ppt/tags/tag910.xml" ContentType="application/vnd.openxmlformats-officedocument.presentationml.tags+xml"/>
  <Override PartName="/ppt/tags/tag911.xml" ContentType="application/vnd.openxmlformats-officedocument.presentationml.tags+xml"/>
  <Override PartName="/ppt/tags/tag912.xml" ContentType="application/vnd.openxmlformats-officedocument.presentationml.tags+xml"/>
  <Override PartName="/ppt/tags/tag913.xml" ContentType="application/vnd.openxmlformats-officedocument.presentationml.tags+xml"/>
  <Override PartName="/ppt/tags/tag914.xml" ContentType="application/vnd.openxmlformats-officedocument.presentationml.tags+xml"/>
  <Override PartName="/ppt/tags/tag915.xml" ContentType="application/vnd.openxmlformats-officedocument.presentationml.tags+xml"/>
  <Override PartName="/ppt/tags/tag916.xml" ContentType="application/vnd.openxmlformats-officedocument.presentationml.tags+xml"/>
  <Override PartName="/ppt/tags/tag917.xml" ContentType="application/vnd.openxmlformats-officedocument.presentationml.tags+xml"/>
  <Override PartName="/ppt/tags/tag918.xml" ContentType="application/vnd.openxmlformats-officedocument.presentationml.tags+xml"/>
  <Override PartName="/ppt/tags/tag919.xml" ContentType="application/vnd.openxmlformats-officedocument.presentationml.tags+xml"/>
  <Override PartName="/ppt/tags/tag920.xml" ContentType="application/vnd.openxmlformats-officedocument.presentationml.tags+xml"/>
  <Override PartName="/ppt/tags/tag921.xml" ContentType="application/vnd.openxmlformats-officedocument.presentationml.tags+xml"/>
  <Override PartName="/ppt/tags/tag922.xml" ContentType="application/vnd.openxmlformats-officedocument.presentationml.tags+xml"/>
  <Override PartName="/ppt/tags/tag923.xml" ContentType="application/vnd.openxmlformats-officedocument.presentationml.tags+xml"/>
  <Override PartName="/ppt/tags/tag924.xml" ContentType="application/vnd.openxmlformats-officedocument.presentationml.tags+xml"/>
  <Override PartName="/ppt/theme/themeOverride7.xml" ContentType="application/vnd.openxmlformats-officedocument.themeOverride+xml"/>
  <Override PartName="/ppt/tags/tag925.xml" ContentType="application/vnd.openxmlformats-officedocument.presentationml.tags+xml"/>
  <Override PartName="/ppt/tags/tag926.xml" ContentType="application/vnd.openxmlformats-officedocument.presentationml.tags+xml"/>
  <Override PartName="/ppt/tags/tag927.xml" ContentType="application/vnd.openxmlformats-officedocument.presentationml.tags+xml"/>
  <Override PartName="/ppt/theme/themeOverride8.xml" ContentType="application/vnd.openxmlformats-officedocument.themeOverride+xml"/>
  <Override PartName="/ppt/tags/tag928.xml" ContentType="application/vnd.openxmlformats-officedocument.presentationml.tags+xml"/>
  <Override PartName="/ppt/tags/tag929.xml" ContentType="application/vnd.openxmlformats-officedocument.presentationml.tags+xml"/>
  <Override PartName="/ppt/tags/tag930.xml" ContentType="application/vnd.openxmlformats-officedocument.presentationml.tags+xml"/>
  <Override PartName="/ppt/tags/tag931.xml" ContentType="application/vnd.openxmlformats-officedocument.presentationml.tags+xml"/>
  <Override PartName="/ppt/theme/themeOverride9.xml" ContentType="application/vnd.openxmlformats-officedocument.themeOverride+xml"/>
  <Override PartName="/ppt/tags/tag932.xml" ContentType="application/vnd.openxmlformats-officedocument.presentationml.tags+xml"/>
  <Override PartName="/ppt/tags/tag933.xml" ContentType="application/vnd.openxmlformats-officedocument.presentationml.tags+xml"/>
  <Override PartName="/ppt/tags/tag934.xml" ContentType="application/vnd.openxmlformats-officedocument.presentationml.tags+xml"/>
  <Override PartName="/ppt/tags/tag935.xml" ContentType="application/vnd.openxmlformats-officedocument.presentationml.tags+xml"/>
  <Override PartName="/ppt/theme/themeOverride10.xml" ContentType="application/vnd.openxmlformats-officedocument.themeOverride+xml"/>
  <Override PartName="/ppt/tags/tag936.xml" ContentType="application/vnd.openxmlformats-officedocument.presentationml.tags+xml"/>
  <Override PartName="/ppt/tags/tag937.xml" ContentType="application/vnd.openxmlformats-officedocument.presentationml.tags+xml"/>
  <Override PartName="/ppt/tags/tag938.xml" ContentType="application/vnd.openxmlformats-officedocument.presentationml.tags+xml"/>
  <Override PartName="/ppt/tags/tag939.xml" ContentType="application/vnd.openxmlformats-officedocument.presentationml.tags+xml"/>
  <Override PartName="/ppt/theme/themeOverride11.xml" ContentType="application/vnd.openxmlformats-officedocument.themeOverride+xml"/>
  <Override PartName="/ppt/tags/tag940.xml" ContentType="application/vnd.openxmlformats-officedocument.presentationml.tags+xml"/>
  <Override PartName="/ppt/tags/tag941.xml" ContentType="application/vnd.openxmlformats-officedocument.presentationml.tags+xml"/>
  <Override PartName="/ppt/tags/tag942.xml" ContentType="application/vnd.openxmlformats-officedocument.presentationml.tags+xml"/>
  <Override PartName="/ppt/theme/themeOverride12.xml" ContentType="application/vnd.openxmlformats-officedocument.themeOverride+xml"/>
  <Override PartName="/ppt/tags/tag943.xml" ContentType="application/vnd.openxmlformats-officedocument.presentationml.tags+xml"/>
  <Override PartName="/ppt/tags/tag944.xml" ContentType="application/vnd.openxmlformats-officedocument.presentationml.tags+xml"/>
  <Override PartName="/ppt/tags/tag945.xml" ContentType="application/vnd.openxmlformats-officedocument.presentationml.tags+xml"/>
  <Override PartName="/ppt/theme/themeOverride13.xml" ContentType="application/vnd.openxmlformats-officedocument.themeOverride+xml"/>
  <Override PartName="/ppt/tags/tag946.xml" ContentType="application/vnd.openxmlformats-officedocument.presentationml.tags+xml"/>
  <Override PartName="/ppt/tags/tag947.xml" ContentType="application/vnd.openxmlformats-officedocument.presentationml.tags+xml"/>
  <Override PartName="/ppt/tags/tag948.xml" ContentType="application/vnd.openxmlformats-officedocument.presentationml.tags+xml"/>
  <Override PartName="/ppt/theme/themeOverride14.xml" ContentType="application/vnd.openxmlformats-officedocument.themeOverride+xml"/>
  <Override PartName="/ppt/tags/tag949.xml" ContentType="application/vnd.openxmlformats-officedocument.presentationml.tags+xml"/>
  <Override PartName="/ppt/tags/tag950.xml" ContentType="application/vnd.openxmlformats-officedocument.presentationml.tags+xml"/>
  <Override PartName="/ppt/tags/tag951.xml" ContentType="application/vnd.openxmlformats-officedocument.presentationml.tags+xml"/>
  <Override PartName="/ppt/tags/tag952.xml" ContentType="application/vnd.openxmlformats-officedocument.presentationml.tags+xml"/>
  <Override PartName="/ppt/tags/tag953.xml" ContentType="application/vnd.openxmlformats-officedocument.presentationml.tags+xml"/>
  <Override PartName="/ppt/tags/tag954.xml" ContentType="application/vnd.openxmlformats-officedocument.presentationml.tags+xml"/>
  <Override PartName="/ppt/theme/themeOverride15.xml" ContentType="application/vnd.openxmlformats-officedocument.themeOverride+xml"/>
  <Override PartName="/ppt/tags/tag955.xml" ContentType="application/vnd.openxmlformats-officedocument.presentationml.tags+xml"/>
  <Override PartName="/ppt/tags/tag956.xml" ContentType="application/vnd.openxmlformats-officedocument.presentationml.tags+xml"/>
  <Override PartName="/ppt/tags/tag957.xml" ContentType="application/vnd.openxmlformats-officedocument.presentationml.tags+xml"/>
  <Override PartName="/ppt/tags/tag958.xml" ContentType="application/vnd.openxmlformats-officedocument.presentationml.tags+xml"/>
  <Override PartName="/ppt/tags/tag959.xml" ContentType="application/vnd.openxmlformats-officedocument.presentationml.tags+xml"/>
  <Override PartName="/ppt/tags/tag960.xml" ContentType="application/vnd.openxmlformats-officedocument.presentationml.tags+xml"/>
  <Override PartName="/ppt/theme/themeOverride16.xml" ContentType="application/vnd.openxmlformats-officedocument.themeOverride+xml"/>
  <Override PartName="/ppt/tags/tag961.xml" ContentType="application/vnd.openxmlformats-officedocument.presentationml.tags+xml"/>
  <Override PartName="/ppt/tags/tag962.xml" ContentType="application/vnd.openxmlformats-officedocument.presentationml.tags+xml"/>
  <Override PartName="/ppt/tags/tag963.xml" ContentType="application/vnd.openxmlformats-officedocument.presentationml.tags+xml"/>
  <Override PartName="/ppt/tags/tag964.xml" ContentType="application/vnd.openxmlformats-officedocument.presentationml.tags+xml"/>
  <Override PartName="/ppt/tags/tag965.xml" ContentType="application/vnd.openxmlformats-officedocument.presentationml.tags+xml"/>
  <Override PartName="/ppt/tags/tag966.xml" ContentType="application/vnd.openxmlformats-officedocument.presentationml.tags+xml"/>
  <Override PartName="/ppt/tags/tag967.xml" ContentType="application/vnd.openxmlformats-officedocument.presentationml.tags+xml"/>
  <Override PartName="/ppt/tags/tag968.xml" ContentType="application/vnd.openxmlformats-officedocument.presentationml.tags+xml"/>
  <Override PartName="/ppt/theme/themeOverride17.xml" ContentType="application/vnd.openxmlformats-officedocument.themeOverride+xml"/>
  <Override PartName="/ppt/tags/tag969.xml" ContentType="application/vnd.openxmlformats-officedocument.presentationml.tags+xml"/>
  <Override PartName="/ppt/tags/tag970.xml" ContentType="application/vnd.openxmlformats-officedocument.presentationml.tags+xml"/>
  <Override PartName="/ppt/tags/tag971.xml" ContentType="application/vnd.openxmlformats-officedocument.presentationml.tags+xml"/>
  <Override PartName="/ppt/tags/tag972.xml" ContentType="application/vnd.openxmlformats-officedocument.presentationml.tags+xml"/>
  <Override PartName="/ppt/tags/tag973.xml" ContentType="application/vnd.openxmlformats-officedocument.presentationml.tags+xml"/>
  <Override PartName="/ppt/tags/tag974.xml" ContentType="application/vnd.openxmlformats-officedocument.presentationml.tags+xml"/>
  <Override PartName="/ppt/tags/tag975.xml" ContentType="application/vnd.openxmlformats-officedocument.presentationml.tags+xml"/>
  <Override PartName="/ppt/tags/tag976.xml" ContentType="application/vnd.openxmlformats-officedocument.presentationml.tags+xml"/>
  <Override PartName="/ppt/theme/themeOverride18.xml" ContentType="application/vnd.openxmlformats-officedocument.themeOverride+xml"/>
  <Override PartName="/ppt/tags/tag977.xml" ContentType="application/vnd.openxmlformats-officedocument.presentationml.tags+xml"/>
  <Override PartName="/ppt/tags/tag978.xml" ContentType="application/vnd.openxmlformats-officedocument.presentationml.tags+xml"/>
  <Override PartName="/ppt/tags/tag979.xml" ContentType="application/vnd.openxmlformats-officedocument.presentationml.tags+xml"/>
  <Override PartName="/ppt/tags/tag980.xml" ContentType="application/vnd.openxmlformats-officedocument.presentationml.tags+xml"/>
  <Override PartName="/ppt/tags/tag981.xml" ContentType="application/vnd.openxmlformats-officedocument.presentationml.tags+xml"/>
  <Override PartName="/ppt/tags/tag982.xml" ContentType="application/vnd.openxmlformats-officedocument.presentationml.tags+xml"/>
  <Override PartName="/ppt/tags/tag983.xml" ContentType="application/vnd.openxmlformats-officedocument.presentationml.tags+xml"/>
  <Override PartName="/ppt/tags/tag984.xml" ContentType="application/vnd.openxmlformats-officedocument.presentationml.tags+xml"/>
  <Override PartName="/ppt/tags/tag985.xml" ContentType="application/vnd.openxmlformats-officedocument.presentationml.tags+xml"/>
  <Override PartName="/ppt/tags/tag986.xml" ContentType="application/vnd.openxmlformats-officedocument.presentationml.tags+xml"/>
  <Override PartName="/ppt/tags/tag987.xml" ContentType="application/vnd.openxmlformats-officedocument.presentationml.tags+xml"/>
  <Override PartName="/ppt/tags/tag988.xml" ContentType="application/vnd.openxmlformats-officedocument.presentationml.tags+xml"/>
  <Override PartName="/ppt/theme/themeOverride19.xml" ContentType="application/vnd.openxmlformats-officedocument.themeOverride+xml"/>
  <Override PartName="/ppt/tags/tag989.xml" ContentType="application/vnd.openxmlformats-officedocument.presentationml.tags+xml"/>
  <Override PartName="/ppt/tags/tag990.xml" ContentType="application/vnd.openxmlformats-officedocument.presentationml.tags+xml"/>
  <Override PartName="/ppt/tags/tag991.xml" ContentType="application/vnd.openxmlformats-officedocument.presentationml.tags+xml"/>
  <Override PartName="/ppt/theme/themeOverride20.xml" ContentType="application/vnd.openxmlformats-officedocument.themeOverride+xml"/>
  <Override PartName="/ppt/tags/tag992.xml" ContentType="application/vnd.openxmlformats-officedocument.presentationml.tags+xml"/>
  <Override PartName="/ppt/tags/tag993.xml" ContentType="application/vnd.openxmlformats-officedocument.presentationml.tags+xml"/>
  <Override PartName="/ppt/tags/tag994.xml" ContentType="application/vnd.openxmlformats-officedocument.presentationml.tags+xml"/>
  <Override PartName="/ppt/tags/tag995.xml" ContentType="application/vnd.openxmlformats-officedocument.presentationml.tags+xml"/>
  <Override PartName="/ppt/tags/tag996.xml" ContentType="application/vnd.openxmlformats-officedocument.presentationml.tags+xml"/>
  <Override PartName="/ppt/tags/tag997.xml" ContentType="application/vnd.openxmlformats-officedocument.presentationml.tags+xml"/>
  <Override PartName="/ppt/tags/tag998.xml" ContentType="application/vnd.openxmlformats-officedocument.presentationml.tags+xml"/>
  <Override PartName="/ppt/tags/tag999.xml" ContentType="application/vnd.openxmlformats-officedocument.presentationml.tags+xml"/>
  <Override PartName="/ppt/tags/tag1000.xml" ContentType="application/vnd.openxmlformats-officedocument.presentationml.tags+xml"/>
  <Override PartName="/ppt/theme/themeOverride21.xml" ContentType="application/vnd.openxmlformats-officedocument.themeOverride+xml"/>
  <Override PartName="/ppt/tags/tag1001.xml" ContentType="application/vnd.openxmlformats-officedocument.presentationml.tags+xml"/>
  <Override PartName="/ppt/tags/tag1002.xml" ContentType="application/vnd.openxmlformats-officedocument.presentationml.tags+xml"/>
  <Override PartName="/ppt/tags/tag1003.xml" ContentType="application/vnd.openxmlformats-officedocument.presentationml.tags+xml"/>
  <Override PartName="/ppt/theme/themeOverride22.xml" ContentType="application/vnd.openxmlformats-officedocument.themeOverride+xml"/>
  <Override PartName="/ppt/tags/tag1004.xml" ContentType="application/vnd.openxmlformats-officedocument.presentationml.tags+xml"/>
  <Override PartName="/ppt/tags/tag1005.xml" ContentType="application/vnd.openxmlformats-officedocument.presentationml.tags+xml"/>
  <Override PartName="/ppt/theme/themeOverride23.xml" ContentType="application/vnd.openxmlformats-officedocument.themeOverride+xml"/>
  <Override PartName="/ppt/tags/tag1006.xml" ContentType="application/vnd.openxmlformats-officedocument.presentationml.tags+xml"/>
  <Override PartName="/ppt/tags/tag1007.xml" ContentType="application/vnd.openxmlformats-officedocument.presentationml.tags+xml"/>
  <Override PartName="/ppt/theme/themeOverride24.xml" ContentType="application/vnd.openxmlformats-officedocument.themeOverride+xml"/>
  <Override PartName="/ppt/tags/tag1008.xml" ContentType="application/vnd.openxmlformats-officedocument.presentationml.tags+xml"/>
  <Override PartName="/ppt/tags/tag1009.xml" ContentType="application/vnd.openxmlformats-officedocument.presentationml.tags+xml"/>
  <Override PartName="/ppt/theme/themeOverride25.xml" ContentType="application/vnd.openxmlformats-officedocument.themeOverride+xml"/>
  <Override PartName="/ppt/tags/tag1010.xml" ContentType="application/vnd.openxmlformats-officedocument.presentationml.tags+xml"/>
  <Override PartName="/ppt/tags/tag1011.xml" ContentType="application/vnd.openxmlformats-officedocument.presentationml.tags+xml"/>
  <Override PartName="/ppt/tags/tag1012.xml" ContentType="application/vnd.openxmlformats-officedocument.presentationml.tags+xml"/>
  <Override PartName="/ppt/theme/themeOverride26.xml" ContentType="application/vnd.openxmlformats-officedocument.themeOverride+xml"/>
  <Override PartName="/ppt/tags/tag1013.xml" ContentType="application/vnd.openxmlformats-officedocument.presentationml.tags+xml"/>
  <Override PartName="/ppt/tags/tag1014.xml" ContentType="application/vnd.openxmlformats-officedocument.presentationml.tags+xml"/>
  <Override PartName="/ppt/theme/themeOverride27.xml" ContentType="application/vnd.openxmlformats-officedocument.themeOverride+xml"/>
  <Override PartName="/ppt/tags/tag1015.xml" ContentType="application/vnd.openxmlformats-officedocument.presentationml.tags+xml"/>
  <Override PartName="/ppt/tags/tag1016.xml" ContentType="application/vnd.openxmlformats-officedocument.presentationml.tags+xml"/>
  <Override PartName="/ppt/theme/themeOverride28.xml" ContentType="application/vnd.openxmlformats-officedocument.themeOverride+xml"/>
  <Override PartName="/ppt/tags/tag1017.xml" ContentType="application/vnd.openxmlformats-officedocument.presentationml.tags+xml"/>
  <Override PartName="/ppt/tags/tag1018.xml" ContentType="application/vnd.openxmlformats-officedocument.presentationml.tags+xml"/>
  <Override PartName="/ppt/tags/tag1019.xml" ContentType="application/vnd.openxmlformats-officedocument.presentationml.tags+xml"/>
  <Override PartName="/ppt/tags/tag1020.xml" ContentType="application/vnd.openxmlformats-officedocument.presentationml.tags+xml"/>
  <Override PartName="/ppt/tags/tag1021.xml" ContentType="application/vnd.openxmlformats-officedocument.presentationml.tags+xml"/>
  <Override PartName="/ppt/tags/tag1022.xml" ContentType="application/vnd.openxmlformats-officedocument.presentationml.tags+xml"/>
  <Override PartName="/ppt/tags/tag1023.xml" ContentType="application/vnd.openxmlformats-officedocument.presentationml.tags+xml"/>
  <Override PartName="/ppt/theme/themeOverride29.xml" ContentType="application/vnd.openxmlformats-officedocument.themeOverride+xml"/>
  <Override PartName="/ppt/tags/tag1024.xml" ContentType="application/vnd.openxmlformats-officedocument.presentationml.tags+xml"/>
  <Override PartName="/ppt/tags/tag1025.xml" ContentType="application/vnd.openxmlformats-officedocument.presentationml.tags+xml"/>
  <Override PartName="/ppt/theme/themeOverride30.xml" ContentType="application/vnd.openxmlformats-officedocument.themeOverride+xml"/>
  <Override PartName="/ppt/tags/tag1026.xml" ContentType="application/vnd.openxmlformats-officedocument.presentationml.tags+xml"/>
  <Override PartName="/ppt/tags/tag1027.xml" ContentType="application/vnd.openxmlformats-officedocument.presentationml.tags+xml"/>
  <Override PartName="/ppt/theme/themeOverride31.xml" ContentType="application/vnd.openxmlformats-officedocument.themeOverride+xml"/>
  <Override PartName="/ppt/tags/tag1028.xml" ContentType="application/vnd.openxmlformats-officedocument.presentationml.tags+xml"/>
  <Override PartName="/ppt/tags/tag1029.xml" ContentType="application/vnd.openxmlformats-officedocument.presentationml.tags+xml"/>
  <Override PartName="/ppt/theme/themeOverride32.xml" ContentType="application/vnd.openxmlformats-officedocument.themeOverride+xml"/>
  <Override PartName="/ppt/tags/tag1030.xml" ContentType="application/vnd.openxmlformats-officedocument.presentationml.tags+xml"/>
  <Override PartName="/ppt/tags/tag1031.xml" ContentType="application/vnd.openxmlformats-officedocument.presentationml.tags+xml"/>
  <Override PartName="/ppt/tags/tag1032.xml" ContentType="application/vnd.openxmlformats-officedocument.presentationml.tags+xml"/>
  <Override PartName="/ppt/tags/tag1033.xml" ContentType="application/vnd.openxmlformats-officedocument.presentationml.tags+xml"/>
  <Override PartName="/ppt/tags/tag1034.xml" ContentType="application/vnd.openxmlformats-officedocument.presentationml.tags+xml"/>
  <Override PartName="/ppt/theme/themeOverride33.xml" ContentType="application/vnd.openxmlformats-officedocument.themeOverride+xml"/>
  <Override PartName="/ppt/tags/tag1035.xml" ContentType="application/vnd.openxmlformats-officedocument.presentationml.tags+xml"/>
  <Override PartName="/ppt/tags/tag1036.xml" ContentType="application/vnd.openxmlformats-officedocument.presentationml.tags+xml"/>
  <Override PartName="/ppt/tags/tag1037.xml" ContentType="application/vnd.openxmlformats-officedocument.presentationml.tags+xml"/>
  <Override PartName="/ppt/theme/themeOverride34.xml" ContentType="application/vnd.openxmlformats-officedocument.themeOverride+xml"/>
  <Override PartName="/ppt/tags/tag1038.xml" ContentType="application/vnd.openxmlformats-officedocument.presentationml.tags+xml"/>
  <Override PartName="/ppt/tags/tag1039.xml" ContentType="application/vnd.openxmlformats-officedocument.presentationml.tags+xml"/>
  <Override PartName="/ppt/tags/tag1040.xml" ContentType="application/vnd.openxmlformats-officedocument.presentationml.tags+xml"/>
  <Override PartName="/ppt/theme/themeOverride35.xml" ContentType="application/vnd.openxmlformats-officedocument.themeOverride+xml"/>
  <Override PartName="/ppt/tags/tag1041.xml" ContentType="application/vnd.openxmlformats-officedocument.presentationml.tags+xml"/>
  <Override PartName="/ppt/tags/tag1042.xml" ContentType="application/vnd.openxmlformats-officedocument.presentationml.tags+xml"/>
  <Override PartName="/ppt/tags/tag1043.xml" ContentType="application/vnd.openxmlformats-officedocument.presentationml.tags+xml"/>
  <Override PartName="/ppt/tags/tag1044.xml" ContentType="application/vnd.openxmlformats-officedocument.presentationml.tags+xml"/>
  <Override PartName="/ppt/theme/themeOverride36.xml" ContentType="application/vnd.openxmlformats-officedocument.themeOverride+xml"/>
  <Override PartName="/ppt/tags/tag1045.xml" ContentType="application/vnd.openxmlformats-officedocument.presentationml.tags+xml"/>
  <Override PartName="/ppt/tags/tag1046.xml" ContentType="application/vnd.openxmlformats-officedocument.presentationml.tags+xml"/>
  <Override PartName="/ppt/tags/tag1047.xml" ContentType="application/vnd.openxmlformats-officedocument.presentationml.tags+xml"/>
  <Override PartName="/ppt/theme/themeOverride37.xml" ContentType="application/vnd.openxmlformats-officedocument.themeOverride+xml"/>
  <Override PartName="/ppt/tags/tag1048.xml" ContentType="application/vnd.openxmlformats-officedocument.presentationml.tags+xml"/>
  <Override PartName="/ppt/tags/tag1049.xml" ContentType="application/vnd.openxmlformats-officedocument.presentationml.tags+xml"/>
  <Override PartName="/ppt/tags/tag1050.xml" ContentType="application/vnd.openxmlformats-officedocument.presentationml.tags+xml"/>
  <Override PartName="/ppt/theme/themeOverride38.xml" ContentType="application/vnd.openxmlformats-officedocument.themeOverride+xml"/>
  <Override PartName="/ppt/tags/tag1051.xml" ContentType="application/vnd.openxmlformats-officedocument.presentationml.tags+xml"/>
  <Override PartName="/ppt/tags/tag1052.xml" ContentType="application/vnd.openxmlformats-officedocument.presentationml.tags+xml"/>
  <Override PartName="/ppt/tags/tag1053.xml" ContentType="application/vnd.openxmlformats-officedocument.presentationml.tags+xml"/>
  <Override PartName="/ppt/theme/themeOverride39.xml" ContentType="application/vnd.openxmlformats-officedocument.themeOverride+xml"/>
  <Override PartName="/ppt/tags/tag1054.xml" ContentType="application/vnd.openxmlformats-officedocument.presentationml.tags+xml"/>
  <Override PartName="/ppt/tags/tag1055.xml" ContentType="application/vnd.openxmlformats-officedocument.presentationml.tags+xml"/>
  <Override PartName="/ppt/tags/tag1056.xml" ContentType="application/vnd.openxmlformats-officedocument.presentationml.tags+xml"/>
  <Override PartName="/ppt/tags/tag1057.xml" ContentType="application/vnd.openxmlformats-officedocument.presentationml.tags+xml"/>
  <Override PartName="/ppt/tags/tag1058.xml" ContentType="application/vnd.openxmlformats-officedocument.presentationml.tags+xml"/>
  <Override PartName="/ppt/tags/tag1059.xml" ContentType="application/vnd.openxmlformats-officedocument.presentationml.tags+xml"/>
  <Override PartName="/ppt/theme/themeOverride40.xml" ContentType="application/vnd.openxmlformats-officedocument.themeOverride+xml"/>
  <Override PartName="/ppt/tags/tag1060.xml" ContentType="application/vnd.openxmlformats-officedocument.presentationml.tags+xml"/>
  <Override PartName="/ppt/tags/tag1061.xml" ContentType="application/vnd.openxmlformats-officedocument.presentationml.tags+xml"/>
  <Override PartName="/ppt/tags/tag1062.xml" ContentType="application/vnd.openxmlformats-officedocument.presentationml.tags+xml"/>
  <Override PartName="/ppt/tags/tag1063.xml" ContentType="application/vnd.openxmlformats-officedocument.presentationml.tags+xml"/>
  <Override PartName="/ppt/tags/tag1064.xml" ContentType="application/vnd.openxmlformats-officedocument.presentationml.tags+xml"/>
  <Override PartName="/ppt/tags/tag1065.xml" ContentType="application/vnd.openxmlformats-officedocument.presentationml.tags+xml"/>
  <Override PartName="/ppt/theme/themeOverride41.xml" ContentType="application/vnd.openxmlformats-officedocument.themeOverride+xml"/>
  <Override PartName="/ppt/tags/tag1066.xml" ContentType="application/vnd.openxmlformats-officedocument.presentationml.tags+xml"/>
  <Override PartName="/ppt/tags/tag1067.xml" ContentType="application/vnd.openxmlformats-officedocument.presentationml.tags+xml"/>
  <Override PartName="/ppt/tags/tag1068.xml" ContentType="application/vnd.openxmlformats-officedocument.presentationml.tags+xml"/>
  <Override PartName="/ppt/tags/tag1069.xml" ContentType="application/vnd.openxmlformats-officedocument.presentationml.tags+xml"/>
  <Override PartName="/ppt/tags/tag1070.xml" ContentType="application/vnd.openxmlformats-officedocument.presentationml.tags+xml"/>
  <Override PartName="/ppt/tags/tag1071.xml" ContentType="application/vnd.openxmlformats-officedocument.presentationml.tags+xml"/>
  <Override PartName="/ppt/tags/tag1072.xml" ContentType="application/vnd.openxmlformats-officedocument.presentationml.tags+xml"/>
  <Override PartName="/ppt/tags/tag1073.xml" ContentType="application/vnd.openxmlformats-officedocument.presentationml.tags+xml"/>
  <Override PartName="/ppt/theme/themeOverride42.xml" ContentType="application/vnd.openxmlformats-officedocument.themeOverride+xml"/>
  <Override PartName="/ppt/tags/tag1074.xml" ContentType="application/vnd.openxmlformats-officedocument.presentationml.tags+xml"/>
  <Override PartName="/ppt/tags/tag1075.xml" ContentType="application/vnd.openxmlformats-officedocument.presentationml.tags+xml"/>
  <Override PartName="/ppt/tags/tag1076.xml" ContentType="application/vnd.openxmlformats-officedocument.presentationml.tags+xml"/>
  <Override PartName="/ppt/tags/tag1077.xml" ContentType="application/vnd.openxmlformats-officedocument.presentationml.tags+xml"/>
  <Override PartName="/ppt/tags/tag1078.xml" ContentType="application/vnd.openxmlformats-officedocument.presentationml.tags+xml"/>
  <Override PartName="/ppt/tags/tag1079.xml" ContentType="application/vnd.openxmlformats-officedocument.presentationml.tags+xml"/>
  <Override PartName="/ppt/tags/tag1080.xml" ContentType="application/vnd.openxmlformats-officedocument.presentationml.tags+xml"/>
  <Override PartName="/ppt/tags/tag1081.xml" ContentType="application/vnd.openxmlformats-officedocument.presentationml.tags+xml"/>
  <Override PartName="/ppt/theme/themeOverride43.xml" ContentType="application/vnd.openxmlformats-officedocument.themeOverride+xml"/>
  <Override PartName="/ppt/tags/tag1082.xml" ContentType="application/vnd.openxmlformats-officedocument.presentationml.tags+xml"/>
  <Override PartName="/ppt/tags/tag1083.xml" ContentType="application/vnd.openxmlformats-officedocument.presentationml.tags+xml"/>
  <Override PartName="/ppt/tags/tag1084.xml" ContentType="application/vnd.openxmlformats-officedocument.presentationml.tags+xml"/>
  <Override PartName="/ppt/tags/tag1085.xml" ContentType="application/vnd.openxmlformats-officedocument.presentationml.tags+xml"/>
  <Override PartName="/ppt/tags/tag1086.xml" ContentType="application/vnd.openxmlformats-officedocument.presentationml.tags+xml"/>
  <Override PartName="/ppt/tags/tag1087.xml" ContentType="application/vnd.openxmlformats-officedocument.presentationml.tags+xml"/>
  <Override PartName="/ppt/theme/themeOverride44.xml" ContentType="application/vnd.openxmlformats-officedocument.themeOverride+xml"/>
  <Override PartName="/ppt/tags/tag1088.xml" ContentType="application/vnd.openxmlformats-officedocument.presentationml.tags+xml"/>
  <Override PartName="/ppt/tags/tag1089.xml" ContentType="application/vnd.openxmlformats-officedocument.presentationml.tags+xml"/>
  <Override PartName="/ppt/tags/tag1090.xml" ContentType="application/vnd.openxmlformats-officedocument.presentationml.tags+xml"/>
  <Override PartName="/ppt/theme/themeOverride45.xml" ContentType="application/vnd.openxmlformats-officedocument.themeOverride+xml"/>
  <Override PartName="/ppt/tags/tag1091.xml" ContentType="application/vnd.openxmlformats-officedocument.presentationml.tags+xml"/>
  <Override PartName="/ppt/tags/tag1092.xml" ContentType="application/vnd.openxmlformats-officedocument.presentationml.tags+xml"/>
  <Override PartName="/ppt/tags/tag1093.xml" ContentType="application/vnd.openxmlformats-officedocument.presentationml.tags+xml"/>
  <Override PartName="/ppt/theme/themeOverride46.xml" ContentType="application/vnd.openxmlformats-officedocument.themeOverride+xml"/>
  <Override PartName="/ppt/tags/tag1094.xml" ContentType="application/vnd.openxmlformats-officedocument.presentationml.tags+xml"/>
  <Override PartName="/ppt/tags/tag1095.xml" ContentType="application/vnd.openxmlformats-officedocument.presentationml.tags+xml"/>
  <Override PartName="/ppt/tags/tag1096.xml" ContentType="application/vnd.openxmlformats-officedocument.presentationml.tags+xml"/>
  <Override PartName="/ppt/tags/tag1097.xml" ContentType="application/vnd.openxmlformats-officedocument.presentationml.tags+xml"/>
  <Override PartName="/ppt/theme/themeOverride47.xml" ContentType="application/vnd.openxmlformats-officedocument.themeOverride+xml"/>
  <Override PartName="/ppt/tags/tag1098.xml" ContentType="application/vnd.openxmlformats-officedocument.presentationml.tags+xml"/>
  <Override PartName="/ppt/tags/tag1099.xml" ContentType="application/vnd.openxmlformats-officedocument.presentationml.tags+xml"/>
  <Override PartName="/ppt/tags/tag1100.xml" ContentType="application/vnd.openxmlformats-officedocument.presentationml.tags+xml"/>
  <Override PartName="/ppt/tags/tag1101.xml" ContentType="application/vnd.openxmlformats-officedocument.presentationml.tags+xml"/>
  <Override PartName="/ppt/theme/themeOverride48.xml" ContentType="application/vnd.openxmlformats-officedocument.themeOverride+xml"/>
  <Override PartName="/ppt/tags/tag1102.xml" ContentType="application/vnd.openxmlformats-officedocument.presentationml.tags+xml"/>
  <Override PartName="/ppt/tags/tag1103.xml" ContentType="application/vnd.openxmlformats-officedocument.presentationml.tags+xml"/>
  <Override PartName="/ppt/tags/tag1104.xml" ContentType="application/vnd.openxmlformats-officedocument.presentationml.tags+xml"/>
  <Override PartName="/ppt/theme/themeOverride49.xml" ContentType="application/vnd.openxmlformats-officedocument.themeOverride+xml"/>
  <Override PartName="/ppt/tags/tag1105.xml" ContentType="application/vnd.openxmlformats-officedocument.presentationml.tags+xml"/>
  <Override PartName="/ppt/tags/tag1106.xml" ContentType="application/vnd.openxmlformats-officedocument.presentationml.tags+xml"/>
  <Override PartName="/ppt/tags/tag1107.xml" ContentType="application/vnd.openxmlformats-officedocument.presentationml.tags+xml"/>
  <Override PartName="/ppt/theme/themeOverride50.xml" ContentType="application/vnd.openxmlformats-officedocument.themeOverride+xml"/>
  <Override PartName="/ppt/tags/tag1108.xml" ContentType="application/vnd.openxmlformats-officedocument.presentationml.tags+xml"/>
  <Override PartName="/ppt/tags/tag1109.xml" ContentType="application/vnd.openxmlformats-officedocument.presentationml.tags+xml"/>
  <Override PartName="/ppt/tags/tag1110.xml" ContentType="application/vnd.openxmlformats-officedocument.presentationml.tags+xml"/>
  <Override PartName="/ppt/theme/themeOverride51.xml" ContentType="application/vnd.openxmlformats-officedocument.themeOverride+xml"/>
  <Override PartName="/ppt/tags/tag1111.xml" ContentType="application/vnd.openxmlformats-officedocument.presentationml.tags+xml"/>
  <Override PartName="/ppt/tags/tag1112.xml" ContentType="application/vnd.openxmlformats-officedocument.presentationml.tags+xml"/>
  <Override PartName="/ppt/tags/tag1113.xml" ContentType="application/vnd.openxmlformats-officedocument.presentationml.tags+xml"/>
  <Override PartName="/ppt/tags/tag1114.xml" ContentType="application/vnd.openxmlformats-officedocument.presentationml.tags+xml"/>
  <Override PartName="/ppt/tags/tag1115.xml" ContentType="application/vnd.openxmlformats-officedocument.presentationml.tags+xml"/>
  <Override PartName="/ppt/tags/tag1116.xml" ContentType="application/vnd.openxmlformats-officedocument.presentationml.tags+xml"/>
  <Override PartName="/ppt/theme/themeOverride52.xml" ContentType="application/vnd.openxmlformats-officedocument.themeOverride+xml"/>
  <Override PartName="/ppt/tags/tag1117.xml" ContentType="application/vnd.openxmlformats-officedocument.presentationml.tags+xml"/>
  <Override PartName="/ppt/tags/tag1118.xml" ContentType="application/vnd.openxmlformats-officedocument.presentationml.tags+xml"/>
  <Override PartName="/ppt/tags/tag1119.xml" ContentType="application/vnd.openxmlformats-officedocument.presentationml.tags+xml"/>
  <Override PartName="/ppt/tags/tag1120.xml" ContentType="application/vnd.openxmlformats-officedocument.presentationml.tags+xml"/>
  <Override PartName="/ppt/tags/tag1121.xml" ContentType="application/vnd.openxmlformats-officedocument.presentationml.tags+xml"/>
  <Override PartName="/ppt/tags/tag1122.xml" ContentType="application/vnd.openxmlformats-officedocument.presentationml.tags+xml"/>
  <Override PartName="/ppt/theme/themeOverride53.xml" ContentType="application/vnd.openxmlformats-officedocument.themeOverride+xml"/>
  <Override PartName="/ppt/tags/tag1123.xml" ContentType="application/vnd.openxmlformats-officedocument.presentationml.tags+xml"/>
  <Override PartName="/ppt/tags/tag1124.xml" ContentType="application/vnd.openxmlformats-officedocument.presentationml.tags+xml"/>
  <Override PartName="/ppt/tags/tag1125.xml" ContentType="application/vnd.openxmlformats-officedocument.presentationml.tags+xml"/>
  <Override PartName="/ppt/tags/tag1126.xml" ContentType="application/vnd.openxmlformats-officedocument.presentationml.tags+xml"/>
  <Override PartName="/ppt/tags/tag1127.xml" ContentType="application/vnd.openxmlformats-officedocument.presentationml.tags+xml"/>
  <Override PartName="/ppt/tags/tag1128.xml" ContentType="application/vnd.openxmlformats-officedocument.presentationml.tags+xml"/>
  <Override PartName="/ppt/tags/tag1129.xml" ContentType="application/vnd.openxmlformats-officedocument.presentationml.tags+xml"/>
  <Override PartName="/ppt/tags/tag1130.xml" ContentType="application/vnd.openxmlformats-officedocument.presentationml.tags+xml"/>
  <Override PartName="/ppt/theme/themeOverride54.xml" ContentType="application/vnd.openxmlformats-officedocument.themeOverride+xml"/>
  <Override PartName="/ppt/tags/tag1131.xml" ContentType="application/vnd.openxmlformats-officedocument.presentationml.tags+xml"/>
  <Override PartName="/ppt/tags/tag1132.xml" ContentType="application/vnd.openxmlformats-officedocument.presentationml.tags+xml"/>
  <Override PartName="/ppt/tags/tag1133.xml" ContentType="application/vnd.openxmlformats-officedocument.presentationml.tags+xml"/>
  <Override PartName="/ppt/tags/tag1134.xml" ContentType="application/vnd.openxmlformats-officedocument.presentationml.tags+xml"/>
  <Override PartName="/ppt/tags/tag1135.xml" ContentType="application/vnd.openxmlformats-officedocument.presentationml.tags+xml"/>
  <Override PartName="/ppt/tags/tag1136.xml" ContentType="application/vnd.openxmlformats-officedocument.presentationml.tags+xml"/>
  <Override PartName="/ppt/tags/tag1137.xml" ContentType="application/vnd.openxmlformats-officedocument.presentationml.tags+xml"/>
  <Override PartName="/ppt/tags/tag1138.xml" ContentType="application/vnd.openxmlformats-officedocument.presentationml.tags+xml"/>
  <Override PartName="/ppt/theme/themeOverride55.xml" ContentType="application/vnd.openxmlformats-officedocument.themeOverride+xml"/>
  <Override PartName="/ppt/tags/tag1139.xml" ContentType="application/vnd.openxmlformats-officedocument.presentationml.tags+xml"/>
  <Override PartName="/ppt/tags/tag1140.xml" ContentType="application/vnd.openxmlformats-officedocument.presentationml.tags+xml"/>
  <Override PartName="/ppt/tags/tag1141.xml" ContentType="application/vnd.openxmlformats-officedocument.presentationml.tags+xml"/>
  <Override PartName="/ppt/tags/tag1142.xml" ContentType="application/vnd.openxmlformats-officedocument.presentationml.tags+xml"/>
  <Override PartName="/ppt/tags/tag1143.xml" ContentType="application/vnd.openxmlformats-officedocument.presentationml.tags+xml"/>
  <Override PartName="/ppt/tags/tag1144.xml" ContentType="application/vnd.openxmlformats-officedocument.presentationml.tags+xml"/>
  <Override PartName="/ppt/theme/themeOverride56.xml" ContentType="application/vnd.openxmlformats-officedocument.themeOverride+xml"/>
  <Override PartName="/ppt/tags/tag1145.xml" ContentType="application/vnd.openxmlformats-officedocument.presentationml.tags+xml"/>
  <Override PartName="/ppt/tags/tag1146.xml" ContentType="application/vnd.openxmlformats-officedocument.presentationml.tags+xml"/>
  <Override PartName="/ppt/tags/tag1147.xml" ContentType="application/vnd.openxmlformats-officedocument.presentationml.tags+xml"/>
  <Override PartName="/ppt/theme/themeOverride57.xml" ContentType="application/vnd.openxmlformats-officedocument.themeOverride+xml"/>
  <Override PartName="/ppt/tags/tag1148.xml" ContentType="application/vnd.openxmlformats-officedocument.presentationml.tags+xml"/>
  <Override PartName="/ppt/tags/tag1149.xml" ContentType="application/vnd.openxmlformats-officedocument.presentationml.tags+xml"/>
  <Override PartName="/ppt/tags/tag1150.xml" ContentType="application/vnd.openxmlformats-officedocument.presentationml.tags+xml"/>
  <Override PartName="/ppt/theme/themeOverride58.xml" ContentType="application/vnd.openxmlformats-officedocument.themeOverride+xml"/>
  <Override PartName="/ppt/tags/tag1151.xml" ContentType="application/vnd.openxmlformats-officedocument.presentationml.tags+xml"/>
  <Override PartName="/ppt/tags/tag1152.xml" ContentType="application/vnd.openxmlformats-officedocument.presentationml.tags+xml"/>
  <Override PartName="/ppt/tags/tag1153.xml" ContentType="application/vnd.openxmlformats-officedocument.presentationml.tags+xml"/>
  <Override PartName="/ppt/theme/themeOverride59.xml" ContentType="application/vnd.openxmlformats-officedocument.themeOverride+xml"/>
  <Override PartName="/ppt/tags/tag1154.xml" ContentType="application/vnd.openxmlformats-officedocument.presentationml.tags+xml"/>
  <Override PartName="/ppt/tags/tag1155.xml" ContentType="application/vnd.openxmlformats-officedocument.presentationml.tags+xml"/>
  <Override PartName="/ppt/theme/themeOverride60.xml" ContentType="application/vnd.openxmlformats-officedocument.themeOverride+xml"/>
  <Override PartName="/ppt/tags/tag1156.xml" ContentType="application/vnd.openxmlformats-officedocument.presentationml.tags+xml"/>
  <Override PartName="/ppt/tags/tag1157.xml" ContentType="application/vnd.openxmlformats-officedocument.presentationml.tags+xml"/>
  <Override PartName="/ppt/theme/themeOverride61.xml" ContentType="application/vnd.openxmlformats-officedocument.themeOverride+xml"/>
  <Override PartName="/ppt/tags/tag1158.xml" ContentType="application/vnd.openxmlformats-officedocument.presentationml.tags+xml"/>
  <Override PartName="/ppt/tags/tag1159.xml" ContentType="application/vnd.openxmlformats-officedocument.presentationml.tags+xml"/>
  <Override PartName="/ppt/theme/themeOverride62.xml" ContentType="application/vnd.openxmlformats-officedocument.themeOverride+xml"/>
  <Override PartName="/ppt/tags/tag1160.xml" ContentType="application/vnd.openxmlformats-officedocument.presentationml.tags+xml"/>
  <Override PartName="/ppt/tags/tag1161.xml" ContentType="application/vnd.openxmlformats-officedocument.presentationml.tags+xml"/>
  <Override PartName="/ppt/theme/themeOverride63.xml" ContentType="application/vnd.openxmlformats-officedocument.themeOverride+xml"/>
  <Override PartName="/ppt/tags/tag1162.xml" ContentType="application/vnd.openxmlformats-officedocument.presentationml.tags+xml"/>
  <Override PartName="/ppt/tags/tag1163.xml" ContentType="application/vnd.openxmlformats-officedocument.presentationml.tags+xml"/>
  <Override PartName="/ppt/theme/themeOverride64.xml" ContentType="application/vnd.openxmlformats-officedocument.themeOverride+xml"/>
  <Override PartName="/ppt/tags/tag1164.xml" ContentType="application/vnd.openxmlformats-officedocument.presentationml.tags+xml"/>
  <Override PartName="/ppt/tags/tag1165.xml" ContentType="application/vnd.openxmlformats-officedocument.presentationml.tags+xml"/>
  <Override PartName="/ppt/tags/tag1166.xml" ContentType="application/vnd.openxmlformats-officedocument.presentationml.tags+xml"/>
  <Override PartName="/ppt/theme/themeOverride65.xml" ContentType="application/vnd.openxmlformats-officedocument.themeOverride+xml"/>
  <Override PartName="/ppt/tags/tag1167.xml" ContentType="application/vnd.openxmlformats-officedocument.presentationml.tags+xml"/>
  <Override PartName="/ppt/tags/tag1168.xml" ContentType="application/vnd.openxmlformats-officedocument.presentationml.tags+xml"/>
  <Override PartName="/ppt/theme/themeOverride66.xml" ContentType="application/vnd.openxmlformats-officedocument.themeOverride+xml"/>
  <Override PartName="/ppt/tags/tag1169.xml" ContentType="application/vnd.openxmlformats-officedocument.presentationml.tags+xml"/>
  <Override PartName="/ppt/tags/tag1170.xml" ContentType="application/vnd.openxmlformats-officedocument.presentationml.tags+xml"/>
  <Override PartName="/ppt/theme/themeOverride67.xml" ContentType="application/vnd.openxmlformats-officedocument.themeOverride+xml"/>
  <Override PartName="/ppt/tags/tag1171.xml" ContentType="application/vnd.openxmlformats-officedocument.presentationml.tags+xml"/>
  <Override PartName="/ppt/tags/tag1172.xml" ContentType="application/vnd.openxmlformats-officedocument.presentationml.tags+xml"/>
  <Override PartName="/ppt/theme/themeOverride68.xml" ContentType="application/vnd.openxmlformats-officedocument.themeOverride+xml"/>
  <Override PartName="/ppt/tags/tag1173.xml" ContentType="application/vnd.openxmlformats-officedocument.presentationml.tags+xml"/>
  <Override PartName="/ppt/tags/tag1174.xml" ContentType="application/vnd.openxmlformats-officedocument.presentationml.tags+xml"/>
  <Override PartName="/ppt/theme/themeOverride69.xml" ContentType="application/vnd.openxmlformats-officedocument.themeOverride+xml"/>
  <Override PartName="/ppt/tags/tag1175.xml" ContentType="application/vnd.openxmlformats-officedocument.presentationml.tags+xml"/>
  <Override PartName="/ppt/tags/tag1176.xml" ContentType="application/vnd.openxmlformats-officedocument.presentationml.tags+xml"/>
  <Override PartName="/ppt/tags/tag1177.xml" ContentType="application/vnd.openxmlformats-officedocument.presentationml.tags+xml"/>
  <Override PartName="/ppt/tags/tag1178.xml" ContentType="application/vnd.openxmlformats-officedocument.presentationml.tags+xml"/>
  <Override PartName="/ppt/tags/tag1179.xml" ContentType="application/vnd.openxmlformats-officedocument.presentationml.tags+xml"/>
  <Override PartName="/ppt/tags/tag1180.xml" ContentType="application/vnd.openxmlformats-officedocument.presentationml.tags+xml"/>
  <Override PartName="/ppt/tags/tag1181.xml" ContentType="application/vnd.openxmlformats-officedocument.presentationml.tags+xml"/>
  <Override PartName="/ppt/tags/tag1182.xml" ContentType="application/vnd.openxmlformats-officedocument.presentationml.tags+xml"/>
  <Override PartName="/ppt/tags/tag1183.xml" ContentType="application/vnd.openxmlformats-officedocument.presentationml.tags+xml"/>
  <Override PartName="/ppt/tags/tag1184.xml" ContentType="application/vnd.openxmlformats-officedocument.presentationml.tags+xml"/>
  <Override PartName="/ppt/tags/tag1185.xml" ContentType="application/vnd.openxmlformats-officedocument.presentationml.tags+xml"/>
  <Override PartName="/ppt/tags/tag1186.xml" ContentType="application/vnd.openxmlformats-officedocument.presentationml.tags+xml"/>
  <Override PartName="/ppt/tags/tag1187.xml" ContentType="application/vnd.openxmlformats-officedocument.presentationml.tags+xml"/>
  <Override PartName="/ppt/tags/tag1188.xml" ContentType="application/vnd.openxmlformats-officedocument.presentationml.tags+xml"/>
  <Override PartName="/ppt/tags/tag1189.xml" ContentType="application/vnd.openxmlformats-officedocument.presentationml.tags+xml"/>
  <Override PartName="/ppt/tags/tag1190.xml" ContentType="application/vnd.openxmlformats-officedocument.presentationml.tags+xml"/>
  <Override PartName="/ppt/tags/tag1191.xml" ContentType="application/vnd.openxmlformats-officedocument.presentationml.tags+xml"/>
  <Override PartName="/ppt/tags/tag1192.xml" ContentType="application/vnd.openxmlformats-officedocument.presentationml.tags+xml"/>
  <Override PartName="/ppt/tags/tag1193.xml" ContentType="application/vnd.openxmlformats-officedocument.presentationml.tags+xml"/>
  <Override PartName="/ppt/tags/tag1194.xml" ContentType="application/vnd.openxmlformats-officedocument.presentationml.tags+xml"/>
  <Override PartName="/ppt/tags/tag1195.xml" ContentType="application/vnd.openxmlformats-officedocument.presentationml.tags+xml"/>
  <Override PartName="/ppt/tags/tag1196.xml" ContentType="application/vnd.openxmlformats-officedocument.presentationml.tags+xml"/>
  <Override PartName="/ppt/tags/tag1197.xml" ContentType="application/vnd.openxmlformats-officedocument.presentationml.tags+xml"/>
  <Override PartName="/ppt/tags/tag1198.xml" ContentType="application/vnd.openxmlformats-officedocument.presentationml.tags+xml"/>
  <Override PartName="/ppt/tags/tag1199.xml" ContentType="application/vnd.openxmlformats-officedocument.presentationml.tags+xml"/>
  <Override PartName="/ppt/tags/tag1200.xml" ContentType="application/vnd.openxmlformats-officedocument.presentationml.tags+xml"/>
  <Override PartName="/ppt/tags/tag1201.xml" ContentType="application/vnd.openxmlformats-officedocument.presentationml.tags+xml"/>
  <Override PartName="/ppt/tags/tag1202.xml" ContentType="application/vnd.openxmlformats-officedocument.presentationml.tags+xml"/>
  <Override PartName="/ppt/tags/tag1203.xml" ContentType="application/vnd.openxmlformats-officedocument.presentationml.tags+xml"/>
  <Override PartName="/ppt/tags/tag1204.xml" ContentType="application/vnd.openxmlformats-officedocument.presentationml.tags+xml"/>
  <Override PartName="/ppt/tags/tag1205.xml" ContentType="application/vnd.openxmlformats-officedocument.presentationml.tags+xml"/>
  <Override PartName="/ppt/tags/tag1206.xml" ContentType="application/vnd.openxmlformats-officedocument.presentationml.tags+xml"/>
  <Override PartName="/ppt/tags/tag1207.xml" ContentType="application/vnd.openxmlformats-officedocument.presentationml.tags+xml"/>
  <Override PartName="/ppt/tags/tag1208.xml" ContentType="application/vnd.openxmlformats-officedocument.presentationml.tags+xml"/>
  <Override PartName="/ppt/tags/tag1209.xml" ContentType="application/vnd.openxmlformats-officedocument.presentationml.tags+xml"/>
  <Override PartName="/ppt/tags/tag1210.xml" ContentType="application/vnd.openxmlformats-officedocument.presentationml.tags+xml"/>
  <Override PartName="/ppt/tags/tag1211.xml" ContentType="application/vnd.openxmlformats-officedocument.presentationml.tags+xml"/>
  <Override PartName="/ppt/tags/tag1212.xml" ContentType="application/vnd.openxmlformats-officedocument.presentationml.tags+xml"/>
  <Override PartName="/ppt/tags/tag1213.xml" ContentType="application/vnd.openxmlformats-officedocument.presentationml.tags+xml"/>
  <Override PartName="/ppt/tags/tag1214.xml" ContentType="application/vnd.openxmlformats-officedocument.presentationml.tags+xml"/>
  <Override PartName="/ppt/tags/tag1215.xml" ContentType="application/vnd.openxmlformats-officedocument.presentationml.tags+xml"/>
  <Override PartName="/ppt/tags/tag1216.xml" ContentType="application/vnd.openxmlformats-officedocument.presentationml.tags+xml"/>
  <Override PartName="/ppt/tags/tag1217.xml" ContentType="application/vnd.openxmlformats-officedocument.presentationml.tags+xml"/>
  <Override PartName="/ppt/tags/tag1218.xml" ContentType="application/vnd.openxmlformats-officedocument.presentationml.tags+xml"/>
  <Override PartName="/ppt/tags/tag1219.xml" ContentType="application/vnd.openxmlformats-officedocument.presentationml.tags+xml"/>
  <Override PartName="/ppt/tags/tag1220.xml" ContentType="application/vnd.openxmlformats-officedocument.presentationml.tags+xml"/>
  <Override PartName="/ppt/tags/tag1221.xml" ContentType="application/vnd.openxmlformats-officedocument.presentationml.tags+xml"/>
  <Override PartName="/ppt/tags/tag1222.xml" ContentType="application/vnd.openxmlformats-officedocument.presentationml.tags+xml"/>
  <Override PartName="/ppt/tags/tag1223.xml" ContentType="application/vnd.openxmlformats-officedocument.presentationml.tags+xml"/>
  <Override PartName="/ppt/tags/tag1224.xml" ContentType="application/vnd.openxmlformats-officedocument.presentationml.tags+xml"/>
  <Override PartName="/ppt/tags/tag1225.xml" ContentType="application/vnd.openxmlformats-officedocument.presentationml.tags+xml"/>
  <Override PartName="/ppt/tags/tag1226.xml" ContentType="application/vnd.openxmlformats-officedocument.presentationml.tags+xml"/>
  <Override PartName="/ppt/tags/tag1227.xml" ContentType="application/vnd.openxmlformats-officedocument.presentationml.tags+xml"/>
  <Override PartName="/ppt/tags/tag1228.xml" ContentType="application/vnd.openxmlformats-officedocument.presentationml.tags+xml"/>
  <Override PartName="/ppt/tags/tag1229.xml" ContentType="application/vnd.openxmlformats-officedocument.presentationml.tags+xml"/>
  <Override PartName="/ppt/tags/tag1230.xml" ContentType="application/vnd.openxmlformats-officedocument.presentationml.tags+xml"/>
  <Override PartName="/ppt/tags/tag1231.xml" ContentType="application/vnd.openxmlformats-officedocument.presentationml.tags+xml"/>
  <Override PartName="/ppt/tags/tag1232.xml" ContentType="application/vnd.openxmlformats-officedocument.presentationml.tags+xml"/>
  <Override PartName="/ppt/tags/tag1233.xml" ContentType="application/vnd.openxmlformats-officedocument.presentationml.tags+xml"/>
  <Override PartName="/ppt/tags/tag1234.xml" ContentType="application/vnd.openxmlformats-officedocument.presentationml.tags+xml"/>
  <Override PartName="/ppt/tags/tag1235.xml" ContentType="application/vnd.openxmlformats-officedocument.presentationml.tags+xml"/>
  <Override PartName="/ppt/tags/tag1236.xml" ContentType="application/vnd.openxmlformats-officedocument.presentationml.tags+xml"/>
  <Override PartName="/ppt/tags/tag1237.xml" ContentType="application/vnd.openxmlformats-officedocument.presentationml.tags+xml"/>
  <Override PartName="/ppt/tags/tag1238.xml" ContentType="application/vnd.openxmlformats-officedocument.presentationml.tags+xml"/>
  <Override PartName="/ppt/tags/tag1239.xml" ContentType="application/vnd.openxmlformats-officedocument.presentationml.tags+xml"/>
  <Override PartName="/ppt/tags/tag1240.xml" ContentType="application/vnd.openxmlformats-officedocument.presentationml.tags+xml"/>
  <Override PartName="/ppt/tags/tag1241.xml" ContentType="application/vnd.openxmlformats-officedocument.presentationml.tags+xml"/>
  <Override PartName="/ppt/tags/tag1242.xml" ContentType="application/vnd.openxmlformats-officedocument.presentationml.tags+xml"/>
  <Override PartName="/ppt/tags/tag1243.xml" ContentType="application/vnd.openxmlformats-officedocument.presentationml.tags+xml"/>
  <Override PartName="/ppt/tags/tag1244.xml" ContentType="application/vnd.openxmlformats-officedocument.presentationml.tags+xml"/>
  <Override PartName="/ppt/tags/tag1245.xml" ContentType="application/vnd.openxmlformats-officedocument.presentationml.tags+xml"/>
  <Override PartName="/ppt/tags/tag1246.xml" ContentType="application/vnd.openxmlformats-officedocument.presentationml.tags+xml"/>
  <Override PartName="/ppt/tags/tag1247.xml" ContentType="application/vnd.openxmlformats-officedocument.presentationml.tags+xml"/>
  <Override PartName="/ppt/tags/tag1248.xml" ContentType="application/vnd.openxmlformats-officedocument.presentationml.tags+xml"/>
  <Override PartName="/ppt/tags/tag1249.xml" ContentType="application/vnd.openxmlformats-officedocument.presentationml.tags+xml"/>
  <Override PartName="/ppt/tags/tag1250.xml" ContentType="application/vnd.openxmlformats-officedocument.presentationml.tags+xml"/>
  <Override PartName="/ppt/tags/tag1251.xml" ContentType="application/vnd.openxmlformats-officedocument.presentationml.tags+xml"/>
  <Override PartName="/ppt/tags/tag1252.xml" ContentType="application/vnd.openxmlformats-officedocument.presentationml.tags+xml"/>
  <Override PartName="/ppt/tags/tag1253.xml" ContentType="application/vnd.openxmlformats-officedocument.presentationml.tags+xml"/>
  <Override PartName="/ppt/tags/tag1254.xml" ContentType="application/vnd.openxmlformats-officedocument.presentationml.tags+xml"/>
  <Override PartName="/ppt/tags/tag1255.xml" ContentType="application/vnd.openxmlformats-officedocument.presentationml.tags+xml"/>
  <Override PartName="/ppt/tags/tag1256.xml" ContentType="application/vnd.openxmlformats-officedocument.presentationml.tags+xml"/>
  <Override PartName="/ppt/tags/tag1257.xml" ContentType="application/vnd.openxmlformats-officedocument.presentationml.tags+xml"/>
  <Override PartName="/ppt/tags/tag1258.xml" ContentType="application/vnd.openxmlformats-officedocument.presentationml.tags+xml"/>
  <Override PartName="/ppt/tags/tag1259.xml" ContentType="application/vnd.openxmlformats-officedocument.presentationml.tags+xml"/>
  <Override PartName="/ppt/tags/tag1260.xml" ContentType="application/vnd.openxmlformats-officedocument.presentationml.tags+xml"/>
  <Override PartName="/ppt/tags/tag1261.xml" ContentType="application/vnd.openxmlformats-officedocument.presentationml.tags+xml"/>
  <Override PartName="/ppt/tags/tag1262.xml" ContentType="application/vnd.openxmlformats-officedocument.presentationml.tags+xml"/>
  <Override PartName="/ppt/tags/tag1263.xml" ContentType="application/vnd.openxmlformats-officedocument.presentationml.tags+xml"/>
  <Override PartName="/ppt/tags/tag1264.xml" ContentType="application/vnd.openxmlformats-officedocument.presentationml.tags+xml"/>
  <Override PartName="/ppt/tags/tag1265.xml" ContentType="application/vnd.openxmlformats-officedocument.presentationml.tags+xml"/>
  <Override PartName="/ppt/tags/tag1266.xml" ContentType="application/vnd.openxmlformats-officedocument.presentationml.tags+xml"/>
  <Override PartName="/ppt/tags/tag1267.xml" ContentType="application/vnd.openxmlformats-officedocument.presentationml.tags+xml"/>
  <Override PartName="/ppt/tags/tag1268.xml" ContentType="application/vnd.openxmlformats-officedocument.presentationml.tags+xml"/>
  <Override PartName="/ppt/tags/tag1269.xml" ContentType="application/vnd.openxmlformats-officedocument.presentationml.tags+xml"/>
  <Override PartName="/ppt/tags/tag1270.xml" ContentType="application/vnd.openxmlformats-officedocument.presentationml.tags+xml"/>
  <Override PartName="/ppt/tags/tag1271.xml" ContentType="application/vnd.openxmlformats-officedocument.presentationml.tags+xml"/>
  <Override PartName="/ppt/tags/tag1272.xml" ContentType="application/vnd.openxmlformats-officedocument.presentationml.tags+xml"/>
  <Override PartName="/ppt/tags/tag1273.xml" ContentType="application/vnd.openxmlformats-officedocument.presentationml.tags+xml"/>
  <Override PartName="/ppt/tags/tag1274.xml" ContentType="application/vnd.openxmlformats-officedocument.presentationml.tags+xml"/>
  <Override PartName="/ppt/tags/tag1275.xml" ContentType="application/vnd.openxmlformats-officedocument.presentationml.tags+xml"/>
  <Override PartName="/ppt/tags/tag1276.xml" ContentType="application/vnd.openxmlformats-officedocument.presentationml.tags+xml"/>
  <Override PartName="/ppt/tags/tag1277.xml" ContentType="application/vnd.openxmlformats-officedocument.presentationml.tags+xml"/>
  <Override PartName="/ppt/tags/tag1278.xml" ContentType="application/vnd.openxmlformats-officedocument.presentationml.tags+xml"/>
  <Override PartName="/ppt/tags/tag1279.xml" ContentType="application/vnd.openxmlformats-officedocument.presentationml.tags+xml"/>
  <Override PartName="/ppt/tags/tag1280.xml" ContentType="application/vnd.openxmlformats-officedocument.presentationml.tags+xml"/>
  <Override PartName="/ppt/tags/tag1281.xml" ContentType="application/vnd.openxmlformats-officedocument.presentationml.tags+xml"/>
  <Override PartName="/ppt/tags/tag1282.xml" ContentType="application/vnd.openxmlformats-officedocument.presentationml.tags+xml"/>
  <Override PartName="/ppt/tags/tag1283.xml" ContentType="application/vnd.openxmlformats-officedocument.presentationml.tags+xml"/>
  <Override PartName="/ppt/tags/tag1284.xml" ContentType="application/vnd.openxmlformats-officedocument.presentationml.tags+xml"/>
  <Override PartName="/ppt/tags/tag1285.xml" ContentType="application/vnd.openxmlformats-officedocument.presentationml.tags+xml"/>
  <Override PartName="/ppt/tags/tag1286.xml" ContentType="application/vnd.openxmlformats-officedocument.presentationml.tags+xml"/>
  <Override PartName="/ppt/tags/tag1287.xml" ContentType="application/vnd.openxmlformats-officedocument.presentationml.tags+xml"/>
  <Override PartName="/ppt/tags/tag1288.xml" ContentType="application/vnd.openxmlformats-officedocument.presentationml.tags+xml"/>
  <Override PartName="/ppt/tags/tag1289.xml" ContentType="application/vnd.openxmlformats-officedocument.presentationml.tags+xml"/>
  <Override PartName="/ppt/tags/tag1290.xml" ContentType="application/vnd.openxmlformats-officedocument.presentationml.tags+xml"/>
  <Override PartName="/ppt/tags/tag1291.xml" ContentType="application/vnd.openxmlformats-officedocument.presentationml.tags+xml"/>
  <Override PartName="/ppt/tags/tag1292.xml" ContentType="application/vnd.openxmlformats-officedocument.presentationml.tags+xml"/>
  <Override PartName="/ppt/tags/tag1293.xml" ContentType="application/vnd.openxmlformats-officedocument.presentationml.tags+xml"/>
  <Override PartName="/ppt/tags/tag1294.xml" ContentType="application/vnd.openxmlformats-officedocument.presentationml.tags+xml"/>
  <Override PartName="/ppt/tags/tag1295.xml" ContentType="application/vnd.openxmlformats-officedocument.presentationml.tags+xml"/>
  <Override PartName="/ppt/tags/tag1296.xml" ContentType="application/vnd.openxmlformats-officedocument.presentationml.tags+xml"/>
  <Override PartName="/ppt/tags/tag1297.xml" ContentType="application/vnd.openxmlformats-officedocument.presentationml.tags+xml"/>
  <Override PartName="/ppt/tags/tag1298.xml" ContentType="application/vnd.openxmlformats-officedocument.presentationml.tags+xml"/>
  <Override PartName="/ppt/tags/tag1299.xml" ContentType="application/vnd.openxmlformats-officedocument.presentationml.tags+xml"/>
  <Override PartName="/ppt/tags/tag1300.xml" ContentType="application/vnd.openxmlformats-officedocument.presentationml.tags+xml"/>
  <Override PartName="/ppt/tags/tag1301.xml" ContentType="application/vnd.openxmlformats-officedocument.presentationml.tags+xml"/>
  <Override PartName="/ppt/tags/tag1302.xml" ContentType="application/vnd.openxmlformats-officedocument.presentationml.tags+xml"/>
  <Override PartName="/ppt/tags/tag1303.xml" ContentType="application/vnd.openxmlformats-officedocument.presentationml.tags+xml"/>
  <Override PartName="/ppt/tags/tag1304.xml" ContentType="application/vnd.openxmlformats-officedocument.presentationml.tags+xml"/>
  <Override PartName="/ppt/tags/tag1305.xml" ContentType="application/vnd.openxmlformats-officedocument.presentationml.tags+xml"/>
  <Override PartName="/ppt/tags/tag1306.xml" ContentType="application/vnd.openxmlformats-officedocument.presentationml.tags+xml"/>
  <Override PartName="/ppt/tags/tag1307.xml" ContentType="application/vnd.openxmlformats-officedocument.presentationml.tags+xml"/>
  <Override PartName="/ppt/tags/tag1308.xml" ContentType="application/vnd.openxmlformats-officedocument.presentationml.tags+xml"/>
  <Override PartName="/ppt/tags/tag1309.xml" ContentType="application/vnd.openxmlformats-officedocument.presentationml.tags+xml"/>
  <Override PartName="/ppt/tags/tag1310.xml" ContentType="application/vnd.openxmlformats-officedocument.presentationml.tags+xml"/>
  <Override PartName="/ppt/tags/tag1311.xml" ContentType="application/vnd.openxmlformats-officedocument.presentationml.tags+xml"/>
  <Override PartName="/ppt/tags/tag1312.xml" ContentType="application/vnd.openxmlformats-officedocument.presentationml.tags+xml"/>
  <Override PartName="/ppt/tags/tag1313.xml" ContentType="application/vnd.openxmlformats-officedocument.presentationml.tags+xml"/>
  <Override PartName="/ppt/tags/tag1314.xml" ContentType="application/vnd.openxmlformats-officedocument.presentationml.tags+xml"/>
  <Override PartName="/ppt/tags/tag1315.xml" ContentType="application/vnd.openxmlformats-officedocument.presentationml.tags+xml"/>
  <Override PartName="/ppt/tags/tag1316.xml" ContentType="application/vnd.openxmlformats-officedocument.presentationml.tags+xml"/>
  <Override PartName="/ppt/tags/tag1317.xml" ContentType="application/vnd.openxmlformats-officedocument.presentationml.tags+xml"/>
  <Override PartName="/ppt/tags/tag1318.xml" ContentType="application/vnd.openxmlformats-officedocument.presentationml.tags+xml"/>
  <Override PartName="/ppt/tags/tag1319.xml" ContentType="application/vnd.openxmlformats-officedocument.presentationml.tags+xml"/>
  <Override PartName="/ppt/tags/tag1320.xml" ContentType="application/vnd.openxmlformats-officedocument.presentationml.tags+xml"/>
  <Override PartName="/ppt/tags/tag1321.xml" ContentType="application/vnd.openxmlformats-officedocument.presentationml.tags+xml"/>
  <Override PartName="/ppt/tags/tag1322.xml" ContentType="application/vnd.openxmlformats-officedocument.presentationml.tags+xml"/>
  <Override PartName="/ppt/tags/tag1323.xml" ContentType="application/vnd.openxmlformats-officedocument.presentationml.tags+xml"/>
  <Override PartName="/ppt/tags/tag1324.xml" ContentType="application/vnd.openxmlformats-officedocument.presentationml.tags+xml"/>
  <Override PartName="/ppt/tags/tag1325.xml" ContentType="application/vnd.openxmlformats-officedocument.presentationml.tags+xml"/>
  <Override PartName="/ppt/tags/tag1326.xml" ContentType="application/vnd.openxmlformats-officedocument.presentationml.tags+xml"/>
  <Override PartName="/ppt/tags/tag1327.xml" ContentType="application/vnd.openxmlformats-officedocument.presentationml.tags+xml"/>
  <Override PartName="/ppt/tags/tag1328.xml" ContentType="application/vnd.openxmlformats-officedocument.presentationml.tags+xml"/>
  <Override PartName="/ppt/tags/tag1329.xml" ContentType="application/vnd.openxmlformats-officedocument.presentationml.tags+xml"/>
  <Override PartName="/ppt/tags/tag1330.xml" ContentType="application/vnd.openxmlformats-officedocument.presentationml.tags+xml"/>
  <Override PartName="/ppt/tags/tag1331.xml" ContentType="application/vnd.openxmlformats-officedocument.presentationml.tags+xml"/>
  <Override PartName="/ppt/tags/tag1332.xml" ContentType="application/vnd.openxmlformats-officedocument.presentationml.tags+xml"/>
  <Override PartName="/ppt/tags/tag1333.xml" ContentType="application/vnd.openxmlformats-officedocument.presentationml.tags+xml"/>
  <Override PartName="/ppt/tags/tag1334.xml" ContentType="application/vnd.openxmlformats-officedocument.presentationml.tags+xml"/>
  <Override PartName="/ppt/tags/tag1335.xml" ContentType="application/vnd.openxmlformats-officedocument.presentationml.tags+xml"/>
  <Override PartName="/ppt/tags/tag1336.xml" ContentType="application/vnd.openxmlformats-officedocument.presentationml.tags+xml"/>
  <Override PartName="/ppt/tags/tag1337.xml" ContentType="application/vnd.openxmlformats-officedocument.presentationml.tags+xml"/>
  <Override PartName="/ppt/tags/tag1338.xml" ContentType="application/vnd.openxmlformats-officedocument.presentationml.tags+xml"/>
  <Override PartName="/ppt/tags/tag1339.xml" ContentType="application/vnd.openxmlformats-officedocument.presentationml.tags+xml"/>
  <Override PartName="/ppt/tags/tag1340.xml" ContentType="application/vnd.openxmlformats-officedocument.presentationml.tags+xml"/>
  <Override PartName="/ppt/tags/tag1341.xml" ContentType="application/vnd.openxmlformats-officedocument.presentationml.tags+xml"/>
  <Override PartName="/ppt/tags/tag1342.xml" ContentType="application/vnd.openxmlformats-officedocument.presentationml.tags+xml"/>
  <Override PartName="/ppt/tags/tag1343.xml" ContentType="application/vnd.openxmlformats-officedocument.presentationml.tags+xml"/>
  <Override PartName="/ppt/tags/tag1344.xml" ContentType="application/vnd.openxmlformats-officedocument.presentationml.tags+xml"/>
  <Override PartName="/ppt/tags/tag1345.xml" ContentType="application/vnd.openxmlformats-officedocument.presentationml.tags+xml"/>
  <Override PartName="/ppt/tags/tag1346.xml" ContentType="application/vnd.openxmlformats-officedocument.presentationml.tags+xml"/>
  <Override PartName="/ppt/tags/tag1347.xml" ContentType="application/vnd.openxmlformats-officedocument.presentationml.tags+xml"/>
  <Override PartName="/ppt/tags/tag1348.xml" ContentType="application/vnd.openxmlformats-officedocument.presentationml.tags+xml"/>
  <Override PartName="/ppt/tags/tag1349.xml" ContentType="application/vnd.openxmlformats-officedocument.presentationml.tags+xml"/>
  <Override PartName="/ppt/tags/tag1350.xml" ContentType="application/vnd.openxmlformats-officedocument.presentationml.tags+xml"/>
  <Override PartName="/ppt/tags/tag1351.xml" ContentType="application/vnd.openxmlformats-officedocument.presentationml.tags+xml"/>
  <Override PartName="/ppt/tags/tag1352.xml" ContentType="application/vnd.openxmlformats-officedocument.presentationml.tags+xml"/>
  <Override PartName="/ppt/tags/tag1353.xml" ContentType="application/vnd.openxmlformats-officedocument.presentationml.tags+xml"/>
  <Override PartName="/ppt/tags/tag1354.xml" ContentType="application/vnd.openxmlformats-officedocument.presentationml.tags+xml"/>
  <Override PartName="/ppt/tags/tag1355.xml" ContentType="application/vnd.openxmlformats-officedocument.presentationml.tags+xml"/>
  <Override PartName="/ppt/tags/tag1356.xml" ContentType="application/vnd.openxmlformats-officedocument.presentationml.tags+xml"/>
  <Override PartName="/ppt/tags/tag1357.xml" ContentType="application/vnd.openxmlformats-officedocument.presentationml.tags+xml"/>
  <Override PartName="/ppt/tags/tag1358.xml" ContentType="application/vnd.openxmlformats-officedocument.presentationml.tags+xml"/>
  <Override PartName="/ppt/tags/tag1359.xml" ContentType="application/vnd.openxmlformats-officedocument.presentationml.tags+xml"/>
  <Override PartName="/ppt/tags/tag1360.xml" ContentType="application/vnd.openxmlformats-officedocument.presentationml.tags+xml"/>
  <Override PartName="/ppt/tags/tag1361.xml" ContentType="application/vnd.openxmlformats-officedocument.presentationml.tags+xml"/>
  <Override PartName="/ppt/tags/tag1362.xml" ContentType="application/vnd.openxmlformats-officedocument.presentationml.tags+xml"/>
  <Override PartName="/ppt/tags/tag1363.xml" ContentType="application/vnd.openxmlformats-officedocument.presentationml.tags+xml"/>
  <Override PartName="/ppt/tags/tag1364.xml" ContentType="application/vnd.openxmlformats-officedocument.presentationml.tags+xml"/>
  <Override PartName="/ppt/tags/tag1365.xml" ContentType="application/vnd.openxmlformats-officedocument.presentationml.tags+xml"/>
  <Override PartName="/ppt/tags/tag1366.xml" ContentType="application/vnd.openxmlformats-officedocument.presentationml.tags+xml"/>
  <Override PartName="/ppt/tags/tag1367.xml" ContentType="application/vnd.openxmlformats-officedocument.presentationml.tags+xml"/>
  <Override PartName="/ppt/tags/tag1368.xml" ContentType="application/vnd.openxmlformats-officedocument.presentationml.tags+xml"/>
  <Override PartName="/ppt/tags/tag1369.xml" ContentType="application/vnd.openxmlformats-officedocument.presentationml.tags+xml"/>
  <Override PartName="/ppt/tags/tag1370.xml" ContentType="application/vnd.openxmlformats-officedocument.presentationml.tags+xml"/>
  <Override PartName="/ppt/tags/tag1371.xml" ContentType="application/vnd.openxmlformats-officedocument.presentationml.tags+xml"/>
  <Override PartName="/ppt/tags/tag1372.xml" ContentType="application/vnd.openxmlformats-officedocument.presentationml.tags+xml"/>
  <Override PartName="/ppt/tags/tag1373.xml" ContentType="application/vnd.openxmlformats-officedocument.presentationml.tags+xml"/>
  <Override PartName="/ppt/tags/tag1374.xml" ContentType="application/vnd.openxmlformats-officedocument.presentationml.tags+xml"/>
  <Override PartName="/ppt/tags/tag1375.xml" ContentType="application/vnd.openxmlformats-officedocument.presentationml.tags+xml"/>
  <Override PartName="/ppt/tags/tag1376.xml" ContentType="application/vnd.openxmlformats-officedocument.presentationml.tags+xml"/>
  <Override PartName="/ppt/tags/tag1377.xml" ContentType="application/vnd.openxmlformats-officedocument.presentationml.tags+xml"/>
  <Override PartName="/ppt/tags/tag1378.xml" ContentType="application/vnd.openxmlformats-officedocument.presentationml.tags+xml"/>
  <Override PartName="/ppt/tags/tag1379.xml" ContentType="application/vnd.openxmlformats-officedocument.presentationml.tags+xml"/>
  <Override PartName="/ppt/tags/tag1380.xml" ContentType="application/vnd.openxmlformats-officedocument.presentationml.tags+xml"/>
  <Override PartName="/ppt/tags/tag1381.xml" ContentType="application/vnd.openxmlformats-officedocument.presentationml.tags+xml"/>
  <Override PartName="/ppt/tags/tag1382.xml" ContentType="application/vnd.openxmlformats-officedocument.presentationml.tags+xml"/>
  <Override PartName="/ppt/tags/tag1383.xml" ContentType="application/vnd.openxmlformats-officedocument.presentationml.tags+xml"/>
  <Override PartName="/ppt/tags/tag1384.xml" ContentType="application/vnd.openxmlformats-officedocument.presentationml.tags+xml"/>
  <Override PartName="/ppt/tags/tag1385.xml" ContentType="application/vnd.openxmlformats-officedocument.presentationml.tags+xml"/>
  <Override PartName="/ppt/tags/tag1386.xml" ContentType="application/vnd.openxmlformats-officedocument.presentationml.tags+xml"/>
  <Override PartName="/ppt/tags/tag1387.xml" ContentType="application/vnd.openxmlformats-officedocument.presentationml.tags+xml"/>
  <Override PartName="/ppt/tags/tag1388.xml" ContentType="application/vnd.openxmlformats-officedocument.presentationml.tags+xml"/>
  <Override PartName="/ppt/tags/tag1389.xml" ContentType="application/vnd.openxmlformats-officedocument.presentationml.tags+xml"/>
  <Override PartName="/ppt/tags/tag1390.xml" ContentType="application/vnd.openxmlformats-officedocument.presentationml.tags+xml"/>
  <Override PartName="/ppt/tags/tag1391.xml" ContentType="application/vnd.openxmlformats-officedocument.presentationml.tags+xml"/>
  <Override PartName="/ppt/tags/tag1392.xml" ContentType="application/vnd.openxmlformats-officedocument.presentationml.tags+xml"/>
  <Override PartName="/ppt/tags/tag1393.xml" ContentType="application/vnd.openxmlformats-officedocument.presentationml.tags+xml"/>
  <Override PartName="/ppt/tags/tag1394.xml" ContentType="application/vnd.openxmlformats-officedocument.presentationml.tags+xml"/>
  <Override PartName="/ppt/tags/tag1395.xml" ContentType="application/vnd.openxmlformats-officedocument.presentationml.tags+xml"/>
  <Override PartName="/ppt/tags/tag1396.xml" ContentType="application/vnd.openxmlformats-officedocument.presentationml.tags+xml"/>
  <Override PartName="/ppt/tags/tag1397.xml" ContentType="application/vnd.openxmlformats-officedocument.presentationml.tags+xml"/>
  <Override PartName="/ppt/tags/tag1398.xml" ContentType="application/vnd.openxmlformats-officedocument.presentationml.tags+xml"/>
  <Override PartName="/ppt/tags/tag1399.xml" ContentType="application/vnd.openxmlformats-officedocument.presentationml.tags+xml"/>
  <Override PartName="/ppt/tags/tag1400.xml" ContentType="application/vnd.openxmlformats-officedocument.presentationml.tags+xml"/>
  <Override PartName="/ppt/tags/tag1401.xml" ContentType="application/vnd.openxmlformats-officedocument.presentationml.tags+xml"/>
  <Override PartName="/ppt/tags/tag1402.xml" ContentType="application/vnd.openxmlformats-officedocument.presentationml.tags+xml"/>
  <Override PartName="/ppt/tags/tag1403.xml" ContentType="application/vnd.openxmlformats-officedocument.presentationml.tags+xml"/>
  <Override PartName="/ppt/tags/tag1404.xml" ContentType="application/vnd.openxmlformats-officedocument.presentationml.tags+xml"/>
  <Override PartName="/ppt/tags/tag1405.xml" ContentType="application/vnd.openxmlformats-officedocument.presentationml.tags+xml"/>
  <Override PartName="/ppt/tags/tag1406.xml" ContentType="application/vnd.openxmlformats-officedocument.presentationml.tags+xml"/>
  <Override PartName="/ppt/tags/tag1407.xml" ContentType="application/vnd.openxmlformats-officedocument.presentationml.tags+xml"/>
  <Override PartName="/ppt/tags/tag1408.xml" ContentType="application/vnd.openxmlformats-officedocument.presentationml.tags+xml"/>
  <Override PartName="/ppt/tags/tag1409.xml" ContentType="application/vnd.openxmlformats-officedocument.presentationml.tags+xml"/>
  <Override PartName="/ppt/tags/tag1410.xml" ContentType="application/vnd.openxmlformats-officedocument.presentationml.tags+xml"/>
  <Override PartName="/ppt/tags/tag1411.xml" ContentType="application/vnd.openxmlformats-officedocument.presentationml.tags+xml"/>
  <Override PartName="/ppt/tags/tag1412.xml" ContentType="application/vnd.openxmlformats-officedocument.presentationml.tags+xml"/>
  <Override PartName="/ppt/tags/tag1413.xml" ContentType="application/vnd.openxmlformats-officedocument.presentationml.tags+xml"/>
  <Override PartName="/ppt/tags/tag1414.xml" ContentType="application/vnd.openxmlformats-officedocument.presentationml.tags+xml"/>
  <Override PartName="/ppt/tags/tag1415.xml" ContentType="application/vnd.openxmlformats-officedocument.presentationml.tags+xml"/>
  <Override PartName="/ppt/tags/tag1416.xml" ContentType="application/vnd.openxmlformats-officedocument.presentationml.tags+xml"/>
  <Override PartName="/ppt/tags/tag1417.xml" ContentType="application/vnd.openxmlformats-officedocument.presentationml.tags+xml"/>
  <Override PartName="/ppt/tags/tag1418.xml" ContentType="application/vnd.openxmlformats-officedocument.presentationml.tags+xml"/>
  <Override PartName="/ppt/tags/tag1419.xml" ContentType="application/vnd.openxmlformats-officedocument.presentationml.tags+xml"/>
  <Override PartName="/ppt/tags/tag1420.xml" ContentType="application/vnd.openxmlformats-officedocument.presentationml.tags+xml"/>
  <Override PartName="/ppt/tags/tag1421.xml" ContentType="application/vnd.openxmlformats-officedocument.presentationml.tags+xml"/>
  <Override PartName="/ppt/tags/tag1422.xml" ContentType="application/vnd.openxmlformats-officedocument.presentationml.tags+xml"/>
  <Override PartName="/ppt/tags/tag1423.xml" ContentType="application/vnd.openxmlformats-officedocument.presentationml.tags+xml"/>
  <Override PartName="/ppt/tags/tag1424.xml" ContentType="application/vnd.openxmlformats-officedocument.presentationml.tags+xml"/>
  <Override PartName="/ppt/tags/tag1425.xml" ContentType="application/vnd.openxmlformats-officedocument.presentationml.tags+xml"/>
  <Override PartName="/ppt/tags/tag1426.xml" ContentType="application/vnd.openxmlformats-officedocument.presentationml.tags+xml"/>
  <Override PartName="/ppt/tags/tag1427.xml" ContentType="application/vnd.openxmlformats-officedocument.presentationml.tags+xml"/>
  <Override PartName="/ppt/tags/tag1428.xml" ContentType="application/vnd.openxmlformats-officedocument.presentationml.tags+xml"/>
  <Override PartName="/ppt/tags/tag1429.xml" ContentType="application/vnd.openxmlformats-officedocument.presentationml.tags+xml"/>
  <Override PartName="/ppt/tags/tag1430.xml" ContentType="application/vnd.openxmlformats-officedocument.presentationml.tags+xml"/>
  <Override PartName="/ppt/tags/tag1431.xml" ContentType="application/vnd.openxmlformats-officedocument.presentationml.tags+xml"/>
  <Override PartName="/ppt/tags/tag1432.xml" ContentType="application/vnd.openxmlformats-officedocument.presentationml.tags+xml"/>
  <Override PartName="/ppt/tags/tag1433.xml" ContentType="application/vnd.openxmlformats-officedocument.presentationml.tags+xml"/>
  <Override PartName="/ppt/tags/tag1434.xml" ContentType="application/vnd.openxmlformats-officedocument.presentationml.tags+xml"/>
  <Override PartName="/ppt/tags/tag1435.xml" ContentType="application/vnd.openxmlformats-officedocument.presentationml.tags+xml"/>
  <Override PartName="/ppt/tags/tag1436.xml" ContentType="application/vnd.openxmlformats-officedocument.presentationml.tags+xml"/>
  <Override PartName="/ppt/tags/tag1437.xml" ContentType="application/vnd.openxmlformats-officedocument.presentationml.tags+xml"/>
  <Override PartName="/ppt/tags/tag1438.xml" ContentType="application/vnd.openxmlformats-officedocument.presentationml.tags+xml"/>
  <Override PartName="/ppt/tags/tag1439.xml" ContentType="application/vnd.openxmlformats-officedocument.presentationml.tags+xml"/>
  <Override PartName="/ppt/tags/tag1440.xml" ContentType="application/vnd.openxmlformats-officedocument.presentationml.tags+xml"/>
  <Override PartName="/ppt/tags/tag1441.xml" ContentType="application/vnd.openxmlformats-officedocument.presentationml.tags+xml"/>
  <Override PartName="/ppt/tags/tag1442.xml" ContentType="application/vnd.openxmlformats-officedocument.presentationml.tags+xml"/>
  <Override PartName="/ppt/tags/tag1443.xml" ContentType="application/vnd.openxmlformats-officedocument.presentationml.tags+xml"/>
  <Override PartName="/ppt/tags/tag1444.xml" ContentType="application/vnd.openxmlformats-officedocument.presentationml.tags+xml"/>
  <Override PartName="/ppt/tags/tag1445.xml" ContentType="application/vnd.openxmlformats-officedocument.presentationml.tags+xml"/>
  <Override PartName="/ppt/tags/tag1446.xml" ContentType="application/vnd.openxmlformats-officedocument.presentationml.tags+xml"/>
  <Override PartName="/ppt/tags/tag1447.xml" ContentType="application/vnd.openxmlformats-officedocument.presentationml.tags+xml"/>
  <Override PartName="/ppt/tags/tag1448.xml" ContentType="application/vnd.openxmlformats-officedocument.presentationml.tags+xml"/>
  <Override PartName="/ppt/tags/tag1449.xml" ContentType="application/vnd.openxmlformats-officedocument.presentationml.tags+xml"/>
  <Override PartName="/ppt/tags/tag1450.xml" ContentType="application/vnd.openxmlformats-officedocument.presentationml.tags+xml"/>
  <Override PartName="/ppt/tags/tag1451.xml" ContentType="application/vnd.openxmlformats-officedocument.presentationml.tags+xml"/>
  <Override PartName="/ppt/tags/tag1452.xml" ContentType="application/vnd.openxmlformats-officedocument.presentationml.tags+xml"/>
  <Override PartName="/ppt/tags/tag1453.xml" ContentType="application/vnd.openxmlformats-officedocument.presentationml.tags+xml"/>
  <Override PartName="/ppt/tags/tag1454.xml" ContentType="application/vnd.openxmlformats-officedocument.presentationml.tags+xml"/>
  <Override PartName="/ppt/tags/tag1455.xml" ContentType="application/vnd.openxmlformats-officedocument.presentationml.tags+xml"/>
  <Override PartName="/ppt/tags/tag1456.xml" ContentType="application/vnd.openxmlformats-officedocument.presentationml.tags+xml"/>
  <Override PartName="/ppt/tags/tag1457.xml" ContentType="application/vnd.openxmlformats-officedocument.presentationml.tags+xml"/>
  <Override PartName="/ppt/tags/tag1458.xml" ContentType="application/vnd.openxmlformats-officedocument.presentationml.tags+xml"/>
  <Override PartName="/ppt/tags/tag1459.xml" ContentType="application/vnd.openxmlformats-officedocument.presentationml.tags+xml"/>
  <Override PartName="/ppt/tags/tag1460.xml" ContentType="application/vnd.openxmlformats-officedocument.presentationml.tags+xml"/>
  <Override PartName="/ppt/tags/tag1461.xml" ContentType="application/vnd.openxmlformats-officedocument.presentationml.tags+xml"/>
  <Override PartName="/ppt/tags/tag1462.xml" ContentType="application/vnd.openxmlformats-officedocument.presentationml.tags+xml"/>
  <Override PartName="/ppt/tags/tag1463.xml" ContentType="application/vnd.openxmlformats-officedocument.presentationml.tags+xml"/>
  <Override PartName="/ppt/tags/tag1464.xml" ContentType="application/vnd.openxmlformats-officedocument.presentationml.tags+xml"/>
  <Override PartName="/ppt/tags/tag1465.xml" ContentType="application/vnd.openxmlformats-officedocument.presentationml.tags+xml"/>
  <Override PartName="/ppt/tags/tag1466.xml" ContentType="application/vnd.openxmlformats-officedocument.presentationml.tags+xml"/>
  <Override PartName="/ppt/tags/tag1467.xml" ContentType="application/vnd.openxmlformats-officedocument.presentationml.tags+xml"/>
  <Override PartName="/ppt/tags/tag1468.xml" ContentType="application/vnd.openxmlformats-officedocument.presentationml.tags+xml"/>
  <Override PartName="/ppt/tags/tag1469.xml" ContentType="application/vnd.openxmlformats-officedocument.presentationml.tags+xml"/>
  <Override PartName="/ppt/tags/tag1470.xml" ContentType="application/vnd.openxmlformats-officedocument.presentationml.tags+xml"/>
  <Override PartName="/ppt/tags/tag1471.xml" ContentType="application/vnd.openxmlformats-officedocument.presentationml.tags+xml"/>
  <Override PartName="/ppt/tags/tag1472.xml" ContentType="application/vnd.openxmlformats-officedocument.presentationml.tags+xml"/>
  <Override PartName="/ppt/tags/tag1473.xml" ContentType="application/vnd.openxmlformats-officedocument.presentationml.tags+xml"/>
  <Override PartName="/ppt/tags/tag1474.xml" ContentType="application/vnd.openxmlformats-officedocument.presentationml.tags+xml"/>
  <Override PartName="/ppt/tags/tag1475.xml" ContentType="application/vnd.openxmlformats-officedocument.presentationml.tags+xml"/>
  <Override PartName="/ppt/tags/tag1476.xml" ContentType="application/vnd.openxmlformats-officedocument.presentationml.tags+xml"/>
  <Override PartName="/ppt/tags/tag1477.xml" ContentType="application/vnd.openxmlformats-officedocument.presentationml.tags+xml"/>
  <Override PartName="/ppt/tags/tag1478.xml" ContentType="application/vnd.openxmlformats-officedocument.presentationml.tags+xml"/>
  <Override PartName="/ppt/tags/tag1479.xml" ContentType="application/vnd.openxmlformats-officedocument.presentationml.tags+xml"/>
  <Override PartName="/ppt/tags/tag1480.xml" ContentType="application/vnd.openxmlformats-officedocument.presentationml.tags+xml"/>
  <Override PartName="/ppt/tags/tag1481.xml" ContentType="application/vnd.openxmlformats-officedocument.presentationml.tags+xml"/>
  <Override PartName="/ppt/tags/tag1482.xml" ContentType="application/vnd.openxmlformats-officedocument.presentationml.tags+xml"/>
  <Override PartName="/ppt/tags/tag1483.xml" ContentType="application/vnd.openxmlformats-officedocument.presentationml.tags+xml"/>
  <Override PartName="/ppt/tags/tag1484.xml" ContentType="application/vnd.openxmlformats-officedocument.presentationml.tags+xml"/>
  <Override PartName="/ppt/tags/tag1485.xml" ContentType="application/vnd.openxmlformats-officedocument.presentationml.tags+xml"/>
  <Override PartName="/ppt/tags/tag1486.xml" ContentType="application/vnd.openxmlformats-officedocument.presentationml.tags+xml"/>
  <Override PartName="/ppt/tags/tag1487.xml" ContentType="application/vnd.openxmlformats-officedocument.presentationml.tags+xml"/>
  <Override PartName="/ppt/tags/tag1488.xml" ContentType="application/vnd.openxmlformats-officedocument.presentationml.tags+xml"/>
  <Override PartName="/ppt/tags/tag1489.xml" ContentType="application/vnd.openxmlformats-officedocument.presentationml.tags+xml"/>
  <Override PartName="/ppt/tags/tag1490.xml" ContentType="application/vnd.openxmlformats-officedocument.presentationml.tags+xml"/>
  <Override PartName="/ppt/tags/tag1491.xml" ContentType="application/vnd.openxmlformats-officedocument.presentationml.tags+xml"/>
  <Override PartName="/ppt/tags/tag1492.xml" ContentType="application/vnd.openxmlformats-officedocument.presentationml.tags+xml"/>
  <Override PartName="/ppt/tags/tag1493.xml" ContentType="application/vnd.openxmlformats-officedocument.presentationml.tags+xml"/>
  <Override PartName="/ppt/tags/tag1494.xml" ContentType="application/vnd.openxmlformats-officedocument.presentationml.tags+xml"/>
  <Override PartName="/ppt/tags/tag1495.xml" ContentType="application/vnd.openxmlformats-officedocument.presentationml.tags+xml"/>
  <Override PartName="/ppt/tags/tag1496.xml" ContentType="application/vnd.openxmlformats-officedocument.presentationml.tags+xml"/>
  <Override PartName="/ppt/tags/tag1497.xml" ContentType="application/vnd.openxmlformats-officedocument.presentationml.tags+xml"/>
  <Override PartName="/ppt/tags/tag1498.xml" ContentType="application/vnd.openxmlformats-officedocument.presentationml.tags+xml"/>
  <Override PartName="/ppt/tags/tag1499.xml" ContentType="application/vnd.openxmlformats-officedocument.presentationml.tags+xml"/>
  <Override PartName="/ppt/tags/tag1500.xml" ContentType="application/vnd.openxmlformats-officedocument.presentationml.tags+xml"/>
  <Override PartName="/ppt/tags/tag1501.xml" ContentType="application/vnd.openxmlformats-officedocument.presentationml.tags+xml"/>
  <Override PartName="/ppt/tags/tag1502.xml" ContentType="application/vnd.openxmlformats-officedocument.presentationml.tags+xml"/>
  <Override PartName="/ppt/tags/tag1503.xml" ContentType="application/vnd.openxmlformats-officedocument.presentationml.tags+xml"/>
  <Override PartName="/ppt/tags/tag1504.xml" ContentType="application/vnd.openxmlformats-officedocument.presentationml.tags+xml"/>
  <Override PartName="/ppt/tags/tag1505.xml" ContentType="application/vnd.openxmlformats-officedocument.presentationml.tags+xml"/>
  <Override PartName="/ppt/tags/tag1506.xml" ContentType="application/vnd.openxmlformats-officedocument.presentationml.tags+xml"/>
  <Override PartName="/ppt/tags/tag1507.xml" ContentType="application/vnd.openxmlformats-officedocument.presentationml.tags+xml"/>
  <Override PartName="/ppt/tags/tag1508.xml" ContentType="application/vnd.openxmlformats-officedocument.presentationml.tags+xml"/>
  <Override PartName="/ppt/tags/tag1509.xml" ContentType="application/vnd.openxmlformats-officedocument.presentationml.tags+xml"/>
  <Override PartName="/ppt/tags/tag1510.xml" ContentType="application/vnd.openxmlformats-officedocument.presentationml.tags+xml"/>
  <Override PartName="/ppt/tags/tag1511.xml" ContentType="application/vnd.openxmlformats-officedocument.presentationml.tags+xml"/>
  <Override PartName="/ppt/tags/tag1512.xml" ContentType="application/vnd.openxmlformats-officedocument.presentationml.tags+xml"/>
  <Override PartName="/ppt/tags/tag1513.xml" ContentType="application/vnd.openxmlformats-officedocument.presentationml.tags+xml"/>
  <Override PartName="/ppt/tags/tag1514.xml" ContentType="application/vnd.openxmlformats-officedocument.presentationml.tags+xml"/>
  <Override PartName="/ppt/tags/tag1515.xml" ContentType="application/vnd.openxmlformats-officedocument.presentationml.tags+xml"/>
  <Override PartName="/ppt/tags/tag1516.xml" ContentType="application/vnd.openxmlformats-officedocument.presentationml.tags+xml"/>
  <Override PartName="/ppt/tags/tag1517.xml" ContentType="application/vnd.openxmlformats-officedocument.presentationml.tags+xml"/>
  <Override PartName="/ppt/tags/tag1518.xml" ContentType="application/vnd.openxmlformats-officedocument.presentationml.tags+xml"/>
  <Override PartName="/ppt/tags/tag1519.xml" ContentType="application/vnd.openxmlformats-officedocument.presentationml.tags+xml"/>
  <Override PartName="/ppt/tags/tag1520.xml" ContentType="application/vnd.openxmlformats-officedocument.presentationml.tags+xml"/>
  <Override PartName="/ppt/tags/tag1521.xml" ContentType="application/vnd.openxmlformats-officedocument.presentationml.tags+xml"/>
  <Override PartName="/ppt/tags/tag1522.xml" ContentType="application/vnd.openxmlformats-officedocument.presentationml.tags+xml"/>
  <Override PartName="/ppt/tags/tag1523.xml" ContentType="application/vnd.openxmlformats-officedocument.presentationml.tags+xml"/>
  <Override PartName="/ppt/tags/tag1524.xml" ContentType="application/vnd.openxmlformats-officedocument.presentationml.tags+xml"/>
  <Override PartName="/ppt/tags/tag1525.xml" ContentType="application/vnd.openxmlformats-officedocument.presentationml.tags+xml"/>
  <Override PartName="/ppt/tags/tag1526.xml" ContentType="application/vnd.openxmlformats-officedocument.presentationml.tags+xml"/>
  <Override PartName="/ppt/tags/tag1527.xml" ContentType="application/vnd.openxmlformats-officedocument.presentationml.tags+xml"/>
  <Override PartName="/ppt/tags/tag1528.xml" ContentType="application/vnd.openxmlformats-officedocument.presentationml.tags+xml"/>
  <Override PartName="/ppt/tags/tag1529.xml" ContentType="application/vnd.openxmlformats-officedocument.presentationml.tags+xml"/>
  <Override PartName="/ppt/tags/tag1530.xml" ContentType="application/vnd.openxmlformats-officedocument.presentationml.tags+xml"/>
  <Override PartName="/ppt/tags/tag1531.xml" ContentType="application/vnd.openxmlformats-officedocument.presentationml.tags+xml"/>
  <Override PartName="/ppt/tags/tag1532.xml" ContentType="application/vnd.openxmlformats-officedocument.presentationml.tags+xml"/>
  <Override PartName="/ppt/tags/tag1533.xml" ContentType="application/vnd.openxmlformats-officedocument.presentationml.tags+xml"/>
  <Override PartName="/ppt/tags/tag1534.xml" ContentType="application/vnd.openxmlformats-officedocument.presentationml.tags+xml"/>
  <Override PartName="/ppt/tags/tag1535.xml" ContentType="application/vnd.openxmlformats-officedocument.presentationml.tags+xml"/>
  <Override PartName="/ppt/tags/tag1536.xml" ContentType="application/vnd.openxmlformats-officedocument.presentationml.tags+xml"/>
  <Override PartName="/ppt/tags/tag1537.xml" ContentType="application/vnd.openxmlformats-officedocument.presentationml.tags+xml"/>
  <Override PartName="/ppt/tags/tag1538.xml" ContentType="application/vnd.openxmlformats-officedocument.presentationml.tags+xml"/>
  <Override PartName="/ppt/tags/tag1539.xml" ContentType="application/vnd.openxmlformats-officedocument.presentationml.tags+xml"/>
  <Override PartName="/ppt/tags/tag1540.xml" ContentType="application/vnd.openxmlformats-officedocument.presentationml.tags+xml"/>
  <Override PartName="/ppt/tags/tag1541.xml" ContentType="application/vnd.openxmlformats-officedocument.presentationml.tags+xml"/>
  <Override PartName="/ppt/tags/tag1542.xml" ContentType="application/vnd.openxmlformats-officedocument.presentationml.tags+xml"/>
  <Override PartName="/ppt/tags/tag1543.xml" ContentType="application/vnd.openxmlformats-officedocument.presentationml.tags+xml"/>
  <Override PartName="/ppt/tags/tag1544.xml" ContentType="application/vnd.openxmlformats-officedocument.presentationml.tags+xml"/>
  <Override PartName="/ppt/tags/tag1545.xml" ContentType="application/vnd.openxmlformats-officedocument.presentationml.tags+xml"/>
  <Override PartName="/ppt/tags/tag1546.xml" ContentType="application/vnd.openxmlformats-officedocument.presentationml.tags+xml"/>
  <Override PartName="/ppt/tags/tag1547.xml" ContentType="application/vnd.openxmlformats-officedocument.presentationml.tags+xml"/>
  <Override PartName="/ppt/tags/tag1548.xml" ContentType="application/vnd.openxmlformats-officedocument.presentationml.tags+xml"/>
  <Override PartName="/ppt/tags/tag1549.xml" ContentType="application/vnd.openxmlformats-officedocument.presentationml.tags+xml"/>
  <Override PartName="/ppt/tags/tag1550.xml" ContentType="application/vnd.openxmlformats-officedocument.presentationml.tags+xml"/>
  <Override PartName="/ppt/tags/tag1551.xml" ContentType="application/vnd.openxmlformats-officedocument.presentationml.tags+xml"/>
  <Override PartName="/ppt/tags/tag1552.xml" ContentType="application/vnd.openxmlformats-officedocument.presentationml.tags+xml"/>
  <Override PartName="/ppt/tags/tag1553.xml" ContentType="application/vnd.openxmlformats-officedocument.presentationml.tags+xml"/>
  <Override PartName="/ppt/tags/tag1554.xml" ContentType="application/vnd.openxmlformats-officedocument.presentationml.tags+xml"/>
  <Override PartName="/ppt/tags/tag1555.xml" ContentType="application/vnd.openxmlformats-officedocument.presentationml.tags+xml"/>
  <Override PartName="/ppt/tags/tag1556.xml" ContentType="application/vnd.openxmlformats-officedocument.presentationml.tags+xml"/>
  <Override PartName="/ppt/tags/tag1557.xml" ContentType="application/vnd.openxmlformats-officedocument.presentationml.tags+xml"/>
  <Override PartName="/ppt/tags/tag1558.xml" ContentType="application/vnd.openxmlformats-officedocument.presentationml.tags+xml"/>
  <Override PartName="/ppt/tags/tag1559.xml" ContentType="application/vnd.openxmlformats-officedocument.presentationml.tags+xml"/>
  <Override PartName="/ppt/tags/tag1560.xml" ContentType="application/vnd.openxmlformats-officedocument.presentationml.tags+xml"/>
  <Override PartName="/ppt/tags/tag1561.xml" ContentType="application/vnd.openxmlformats-officedocument.presentationml.tags+xml"/>
  <Override PartName="/ppt/tags/tag1562.xml" ContentType="application/vnd.openxmlformats-officedocument.presentationml.tags+xml"/>
  <Override PartName="/ppt/tags/tag1563.xml" ContentType="application/vnd.openxmlformats-officedocument.presentationml.tags+xml"/>
  <Override PartName="/ppt/tags/tag1564.xml" ContentType="application/vnd.openxmlformats-officedocument.presentationml.tags+xml"/>
  <Override PartName="/ppt/tags/tag1565.xml" ContentType="application/vnd.openxmlformats-officedocument.presentationml.tags+xml"/>
  <Override PartName="/ppt/tags/tag1566.xml" ContentType="application/vnd.openxmlformats-officedocument.presentationml.tags+xml"/>
  <Override PartName="/ppt/tags/tag1567.xml" ContentType="application/vnd.openxmlformats-officedocument.presentationml.tags+xml"/>
  <Override PartName="/ppt/tags/tag1568.xml" ContentType="application/vnd.openxmlformats-officedocument.presentationml.tags+xml"/>
  <Override PartName="/ppt/tags/tag1569.xml" ContentType="application/vnd.openxmlformats-officedocument.presentationml.tags+xml"/>
  <Override PartName="/ppt/tags/tag1570.xml" ContentType="application/vnd.openxmlformats-officedocument.presentationml.tags+xml"/>
  <Override PartName="/ppt/tags/tag1571.xml" ContentType="application/vnd.openxmlformats-officedocument.presentationml.tags+xml"/>
  <Override PartName="/ppt/tags/tag1572.xml" ContentType="application/vnd.openxmlformats-officedocument.presentationml.tags+xml"/>
  <Override PartName="/ppt/tags/tag1573.xml" ContentType="application/vnd.openxmlformats-officedocument.presentationml.tags+xml"/>
  <Override PartName="/ppt/tags/tag1574.xml" ContentType="application/vnd.openxmlformats-officedocument.presentationml.tags+xml"/>
  <Override PartName="/ppt/tags/tag1575.xml" ContentType="application/vnd.openxmlformats-officedocument.presentationml.tags+xml"/>
  <Override PartName="/ppt/tags/tag1576.xml" ContentType="application/vnd.openxmlformats-officedocument.presentationml.tags+xml"/>
  <Override PartName="/ppt/tags/tag1577.xml" ContentType="application/vnd.openxmlformats-officedocument.presentationml.tags+xml"/>
  <Override PartName="/ppt/tags/tag1578.xml" ContentType="application/vnd.openxmlformats-officedocument.presentationml.tags+xml"/>
  <Override PartName="/ppt/tags/tag1579.xml" ContentType="application/vnd.openxmlformats-officedocument.presentationml.tags+xml"/>
  <Override PartName="/ppt/tags/tag1580.xml" ContentType="application/vnd.openxmlformats-officedocument.presentationml.tags+xml"/>
  <Override PartName="/ppt/tags/tag1581.xml" ContentType="application/vnd.openxmlformats-officedocument.presentationml.tags+xml"/>
  <Override PartName="/ppt/tags/tag1582.xml" ContentType="application/vnd.openxmlformats-officedocument.presentationml.tags+xml"/>
  <Override PartName="/ppt/tags/tag1583.xml" ContentType="application/vnd.openxmlformats-officedocument.presentationml.tags+xml"/>
  <Override PartName="/ppt/tags/tag1584.xml" ContentType="application/vnd.openxmlformats-officedocument.presentationml.tags+xml"/>
  <Override PartName="/ppt/tags/tag1585.xml" ContentType="application/vnd.openxmlformats-officedocument.presentationml.tags+xml"/>
  <Override PartName="/ppt/tags/tag1586.xml" ContentType="application/vnd.openxmlformats-officedocument.presentationml.tags+xml"/>
  <Override PartName="/ppt/tags/tag1587.xml" ContentType="application/vnd.openxmlformats-officedocument.presentationml.tags+xml"/>
  <Override PartName="/ppt/tags/tag1588.xml" ContentType="application/vnd.openxmlformats-officedocument.presentationml.tags+xml"/>
  <Override PartName="/ppt/tags/tag1589.xml" ContentType="application/vnd.openxmlformats-officedocument.presentationml.tags+xml"/>
  <Override PartName="/ppt/tags/tag1590.xml" ContentType="application/vnd.openxmlformats-officedocument.presentationml.tags+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theme/theme15.xml" ContentType="application/vnd.openxmlformats-officedocument.theme+xml"/>
  <Override PartName="/ppt/tags/tag1591.xml" ContentType="application/vnd.openxmlformats-officedocument.presentationml.tags+xml"/>
  <Override PartName="/ppt/tags/tag1592.xml" ContentType="application/vnd.openxmlformats-officedocument.presentationml.tags+xml"/>
  <Override PartName="/ppt/tags/tag1593.xml" ContentType="application/vnd.openxmlformats-officedocument.presentationml.tags+xml"/>
  <Override PartName="/ppt/tags/tag1594.xml" ContentType="application/vnd.openxmlformats-officedocument.presentationml.tags+xml"/>
  <Override PartName="/ppt/tags/tag1595.xml" ContentType="application/vnd.openxmlformats-officedocument.presentationml.tags+xml"/>
  <Override PartName="/ppt/tags/tag1596.xml" ContentType="application/vnd.openxmlformats-officedocument.presentationml.tags+xml"/>
  <Override PartName="/ppt/tags/tag1597.xml" ContentType="application/vnd.openxmlformats-officedocument.presentationml.tags+xml"/>
  <Override PartName="/ppt/tags/tag1598.xml" ContentType="application/vnd.openxmlformats-officedocument.presentationml.tags+xml"/>
  <Override PartName="/ppt/tags/tag1599.xml" ContentType="application/vnd.openxmlformats-officedocument.presentationml.tags+xml"/>
  <Override PartName="/ppt/tags/tag1600.xml" ContentType="application/vnd.openxmlformats-officedocument.presentationml.tags+xml"/>
  <Override PartName="/ppt/tags/tag1601.xml" ContentType="application/vnd.openxmlformats-officedocument.presentationml.tags+xml"/>
  <Override PartName="/ppt/tags/tag1602.xml" ContentType="application/vnd.openxmlformats-officedocument.presentationml.tags+xml"/>
  <Override PartName="/ppt/tags/tag1603.xml" ContentType="application/vnd.openxmlformats-officedocument.presentationml.tags+xml"/>
  <Override PartName="/ppt/tags/tag1604.xml" ContentType="application/vnd.openxmlformats-officedocument.presentationml.tags+xml"/>
  <Override PartName="/ppt/tags/tag1605.xml" ContentType="application/vnd.openxmlformats-officedocument.presentationml.tags+xml"/>
  <Override PartName="/ppt/theme/theme16.xml" ContentType="application/vnd.openxmlformats-officedocument.theme+xml"/>
  <Override PartName="/ppt/tags/tag1606.xml" ContentType="application/vnd.openxmlformats-officedocument.presentationml.tags+xml"/>
  <Override PartName="/ppt/tags/tag1607.xml" ContentType="application/vnd.openxmlformats-officedocument.presentationml.tags+xml"/>
  <Override PartName="/ppt/tags/tag1608.xml" ContentType="application/vnd.openxmlformats-officedocument.presentationml.tags+xml"/>
  <Override PartName="/ppt/tags/tag1609.xml" ContentType="application/vnd.openxmlformats-officedocument.presentationml.tags+xml"/>
  <Override PartName="/ppt/tags/tag1610.xml" ContentType="application/vnd.openxmlformats-officedocument.presentationml.tags+xml"/>
  <Override PartName="/ppt/tags/tag1611.xml" ContentType="application/vnd.openxmlformats-officedocument.presentationml.tags+xml"/>
  <Override PartName="/ppt/tags/tag1612.xml" ContentType="application/vnd.openxmlformats-officedocument.presentationml.tags+xml"/>
  <Override PartName="/ppt/notesSlides/notesSlide1.xml" ContentType="application/vnd.openxmlformats-officedocument.presentationml.notesSlide+xml"/>
  <Override PartName="/ppt/tags/tag161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70.xml" ContentType="application/vnd.openxmlformats-officedocument.themeOverride+xml"/>
  <Override PartName="/ppt/tags/tag1614.xml" ContentType="application/vnd.openxmlformats-officedocument.presentationml.tags+xml"/>
  <Override PartName="/ppt/notesSlides/notesSlide6.xml" ContentType="application/vnd.openxmlformats-officedocument.presentationml.notesSlide+xml"/>
  <Override PartName="/ppt/theme/themeOverride71.xml" ContentType="application/vnd.openxmlformats-officedocument.themeOverride+xml"/>
  <Override PartName="/ppt/tags/tag1615.xml" ContentType="application/vnd.openxmlformats-officedocument.presentationml.tags+xml"/>
  <Override PartName="/ppt/theme/themeOverride72.xml" ContentType="application/vnd.openxmlformats-officedocument.themeOverride+xml"/>
  <Override PartName="/ppt/tags/tag1616.xml" ContentType="application/vnd.openxmlformats-officedocument.presentationml.tags+xml"/>
  <Override PartName="/ppt/theme/themeOverride73.xml" ContentType="application/vnd.openxmlformats-officedocument.themeOverride+xml"/>
  <Override PartName="/ppt/tags/tag1617.xml" ContentType="application/vnd.openxmlformats-officedocument.presentationml.tags+xml"/>
  <Override PartName="/ppt/theme/themeOverride74.xml" ContentType="application/vnd.openxmlformats-officedocument.themeOverride+xml"/>
  <Override PartName="/ppt/tags/tag1618.xml" ContentType="application/vnd.openxmlformats-officedocument.presentationml.tags+xml"/>
  <Override PartName="/ppt/tags/tag1619.xml" ContentType="application/vnd.openxmlformats-officedocument.presentationml.tags+xml"/>
  <Override PartName="/ppt/tags/tag1620.xml" ContentType="application/vnd.openxmlformats-officedocument.presentationml.tags+xml"/>
  <Override PartName="/ppt/tags/tag1621.xml" ContentType="application/vnd.openxmlformats-officedocument.presentationml.tags+xml"/>
  <Override PartName="/ppt/tags/tag1622.xml" ContentType="application/vnd.openxmlformats-officedocument.presentationml.tags+xml"/>
  <Override PartName="/ppt/tags/tag1623.xml" ContentType="application/vnd.openxmlformats-officedocument.presentationml.tags+xml"/>
  <Override PartName="/ppt/tags/tag1624.xml" ContentType="application/vnd.openxmlformats-officedocument.presentationml.tags+xml"/>
  <Override PartName="/ppt/notesSlides/notesSlide7.xml" ContentType="application/vnd.openxmlformats-officedocument.presentationml.notesSlide+xml"/>
  <Override PartName="/ppt/theme/themeOverride75.xml" ContentType="application/vnd.openxmlformats-officedocument.themeOverride+xml"/>
  <Override PartName="/ppt/tags/tag1625.xml" ContentType="application/vnd.openxmlformats-officedocument.presentationml.tags+xml"/>
  <Override PartName="/ppt/tags/tag1626.xml" ContentType="application/vnd.openxmlformats-officedocument.presentationml.tags+xml"/>
  <Override PartName="/ppt/notesSlides/notesSlide8.xml" ContentType="application/vnd.openxmlformats-officedocument.presentationml.notesSlide+xml"/>
  <Override PartName="/ppt/theme/themeOverride76.xml" ContentType="application/vnd.openxmlformats-officedocument.themeOverride+xml"/>
  <Override PartName="/ppt/tags/tag1627.xml" ContentType="application/vnd.openxmlformats-officedocument.presentationml.tags+xml"/>
  <Override PartName="/ppt/tags/tag1628.xml" ContentType="application/vnd.openxmlformats-officedocument.presentationml.tags+xml"/>
  <Override PartName="/ppt/tags/tag1629.xml" ContentType="application/vnd.openxmlformats-officedocument.presentationml.tags+xml"/>
  <Override PartName="/ppt/tags/tag1630.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93" r:id="rId5"/>
    <p:sldMasterId id="2147483852" r:id="rId6"/>
    <p:sldMasterId id="2147484218" r:id="rId7"/>
    <p:sldMasterId id="2147484224" r:id="rId8"/>
    <p:sldMasterId id="2147484314" r:id="rId9"/>
    <p:sldMasterId id="2147484375" r:id="rId10"/>
    <p:sldMasterId id="2147484438" r:id="rId11"/>
    <p:sldMasterId id="2147484446" r:id="rId12"/>
    <p:sldMasterId id="2147484463" r:id="rId13"/>
    <p:sldMasterId id="2147484480" r:id="rId14"/>
    <p:sldMasterId id="2147484495" r:id="rId15"/>
    <p:sldMasterId id="2147484520" r:id="rId16"/>
    <p:sldMasterId id="2147484551" r:id="rId17"/>
    <p:sldMasterId id="2147484740" r:id="rId18"/>
  </p:sldMasterIdLst>
  <p:notesMasterIdLst>
    <p:notesMasterId r:id="rId50"/>
  </p:notesMasterIdLst>
  <p:sldIdLst>
    <p:sldId id="2147479727" r:id="rId19"/>
    <p:sldId id="2147479728" r:id="rId20"/>
    <p:sldId id="2147479729" r:id="rId21"/>
    <p:sldId id="2147481412" r:id="rId22"/>
    <p:sldId id="2147481418" r:id="rId23"/>
    <p:sldId id="2147481417" r:id="rId24"/>
    <p:sldId id="2147481419" r:id="rId25"/>
    <p:sldId id="2147481420" r:id="rId26"/>
    <p:sldId id="2147481389" r:id="rId27"/>
    <p:sldId id="2147481390" r:id="rId28"/>
    <p:sldId id="2147481421" r:id="rId29"/>
    <p:sldId id="2147481393" r:id="rId30"/>
    <p:sldId id="2147481397" r:id="rId31"/>
    <p:sldId id="2147481398" r:id="rId32"/>
    <p:sldId id="2147481434" r:id="rId33"/>
    <p:sldId id="2147481436" r:id="rId34"/>
    <p:sldId id="2147481438" r:id="rId35"/>
    <p:sldId id="2147481422" r:id="rId36"/>
    <p:sldId id="2147481439" r:id="rId37"/>
    <p:sldId id="2147481431" r:id="rId38"/>
    <p:sldId id="2147481437" r:id="rId39"/>
    <p:sldId id="2147481440" r:id="rId40"/>
    <p:sldId id="2147481441" r:id="rId41"/>
    <p:sldId id="2147481423" r:id="rId42"/>
    <p:sldId id="2147481424" r:id="rId43"/>
    <p:sldId id="2147481425" r:id="rId44"/>
    <p:sldId id="2147481426" r:id="rId45"/>
    <p:sldId id="2147481427" r:id="rId46"/>
    <p:sldId id="2147481428" r:id="rId47"/>
    <p:sldId id="2147481435" r:id="rId48"/>
    <p:sldId id="2147481432" r:id="rId49"/>
  </p:sldIdLst>
  <p:sldSz cx="12192000" cy="6858000"/>
  <p:notesSz cx="6796088" cy="9928225"/>
  <p:custDataLst>
    <p:tags r:id="rId5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EB2BC07-9F8B-19DB-32E4-217D9D383805}" name="HOURANI, Soha" initials="HS" userId="S::houranis@who.int::41f593d1-1ebe-4336-9023-f10826e8106e" providerId="AD"/>
  <p188:author id="{BC834A2E-277E-FF87-B35A-EF1C31EEA66E}" name="Guest User" initials="GU" userId="S::urn:spo:anon#c6ff341cf834d63e0ac18c24447f47e7ed30ceca1106c7e821864aefd59d3c3b::" providerId="AD"/>
  <p188:author id="{D2575339-C79A-63AD-3148-323A4A928C6F}" name="AHMED, Danish" initials="AD" userId="S::ahmedd@who.int::19b19dd3-8f9b-474c-bc6d-7baf254bd18d" providerId="AD"/>
  <p188:author id="{26EA6B3F-1469-8300-5A0A-76DC40962763}" name="Guest User" initials="GU" userId="S::urn:spo:anon#4c3c463a6d3401b169c00e0863accb7b7584e25048d22b3698d253a20917fa86::" providerId="AD"/>
  <p188:author id="{4B87A654-9B3E-1BF5-C362-EC6D386F6974}" name="VILAJELIU, Alba" initials="VA" userId="S::avilajeliu@who.int::7a937d65-dd19-4d78-b565-80ebca80e53d" providerId="AD"/>
  <p188:author id="{9F58C65C-7DDF-128C-91D1-F769423D04BF}" name="FEIKIN, Daniel" initials="FD" userId="S::feikind@who.int::027dbe51-85e5-46de-acee-d8e1d9656ead" providerId="AD"/>
  <p188:author id="{03FEC66A-AC76-6CD8-63BE-35D91BA468E0}" name="VILAJELIU, Alba" initials="VA" userId="VILAJELIU, Alba" providerId="None"/>
  <p188:author id="{430614D7-3C9A-FDD7-68CD-8F5C71B8AF5B}" name="Aleksandra" initials="A" userId="Anonymous_Aleksandra" providerId="None"/>
  <p188:author id="{76B7A4D7-0E18-C78E-FAE1-048C3C03AC90}" name="LINDSTRAND, Ann" initials="LA" userId="S::lindstranda@who.int::47c6406f-1f0c-44e0-9b14-f4f52ee9cb39" providerId="AD"/>
  <p188:author id="{BC78E6E0-F2D7-8675-9ACE-6732D00ABEF3}" name="RAMIREZ GONZALEZ, Alejandro" initials="RA" userId="S::ramirezgonzaleza@who.int::f85759c6-dd51-4b10-afc6-8161062f0dd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DESAI, Shalini" initials="DS" lastIdx="45" clrIdx="6">
    <p:extLst>
      <p:ext uri="{19B8F6BF-5375-455C-9EA6-DF929625EA0E}">
        <p15:presenceInfo xmlns:p15="http://schemas.microsoft.com/office/powerpoint/2012/main" userId="S::sdesai@who.int::62e2c573-819b-434f-8570-d7a4950cfe63" providerId="AD"/>
      </p:ext>
    </p:extLst>
  </p:cmAuthor>
  <p:cmAuthor id="1" name="CHANG BLANC, Diana" initials="CBD" lastIdx="16" clrIdx="0">
    <p:extLst>
      <p:ext uri="{19B8F6BF-5375-455C-9EA6-DF929625EA0E}">
        <p15:presenceInfo xmlns:p15="http://schemas.microsoft.com/office/powerpoint/2012/main" userId="S::changblancd@who.int::095af1f0-0fe9-48c0-b39d-431b31cc03ce" providerId="AD"/>
      </p:ext>
    </p:extLst>
  </p:cmAuthor>
  <p:cmAuthor id="8" name="HOURANI, Soha" initials="HS" lastIdx="1" clrIdx="7">
    <p:extLst>
      <p:ext uri="{19B8F6BF-5375-455C-9EA6-DF929625EA0E}">
        <p15:presenceInfo xmlns:p15="http://schemas.microsoft.com/office/powerpoint/2012/main" userId="HOURANI, Soha" providerId="None"/>
      </p:ext>
    </p:extLst>
  </p:cmAuthor>
  <p:cmAuthor id="2" name="HOMBACH, Joachim Maria" initials="HJM" lastIdx="8" clrIdx="1">
    <p:extLst>
      <p:ext uri="{19B8F6BF-5375-455C-9EA6-DF929625EA0E}">
        <p15:presenceInfo xmlns:p15="http://schemas.microsoft.com/office/powerpoint/2012/main" userId="S::hombachj@who.int::e9b73b3f-1fe2-4b0b-8234-367e42778744" providerId="AD"/>
      </p:ext>
    </p:extLst>
  </p:cmAuthor>
  <p:cmAuthor id="9" name="RAMIREZ GONZALEZ, Alejandro" initials="RA" lastIdx="15" clrIdx="8">
    <p:extLst>
      <p:ext uri="{19B8F6BF-5375-455C-9EA6-DF929625EA0E}">
        <p15:presenceInfo xmlns:p15="http://schemas.microsoft.com/office/powerpoint/2012/main" userId="S::ramirezgonzaleza@who.int::f85759c6-dd51-4b10-afc6-8161062f0dd8" providerId="AD"/>
      </p:ext>
    </p:extLst>
  </p:cmAuthor>
  <p:cmAuthor id="3" name="VILAJELIU, Alba" initials="VA" lastIdx="10" clrIdx="2">
    <p:extLst>
      <p:ext uri="{19B8F6BF-5375-455C-9EA6-DF929625EA0E}">
        <p15:presenceInfo xmlns:p15="http://schemas.microsoft.com/office/powerpoint/2012/main" userId="VILAJELIU, Alba" providerId="None"/>
      </p:ext>
    </p:extLst>
  </p:cmAuthor>
  <p:cmAuthor id="10" name="HOURANI, Soha" initials="HS [2]" lastIdx="1" clrIdx="9">
    <p:extLst>
      <p:ext uri="{19B8F6BF-5375-455C-9EA6-DF929625EA0E}">
        <p15:presenceInfo xmlns:p15="http://schemas.microsoft.com/office/powerpoint/2012/main" userId="S::houranis@who.int::41f593d1-1ebe-4336-9023-f10826e8106e" providerId="AD"/>
      </p:ext>
    </p:extLst>
  </p:cmAuthor>
  <p:cmAuthor id="4" name="CERNUSCHI, Tania" initials="CT" lastIdx="16" clrIdx="3">
    <p:extLst>
      <p:ext uri="{19B8F6BF-5375-455C-9EA6-DF929625EA0E}">
        <p15:presenceInfo xmlns:p15="http://schemas.microsoft.com/office/powerpoint/2012/main" userId="S::cernuschit@who.int::6ba6398f-77ad-4662-81db-e0fb726333e4" providerId="AD"/>
      </p:ext>
    </p:extLst>
  </p:cmAuthor>
  <p:cmAuthor id="11" name="CASTRO, Maricel" initials="CM" lastIdx="6" clrIdx="10">
    <p:extLst>
      <p:ext uri="{19B8F6BF-5375-455C-9EA6-DF929625EA0E}">
        <p15:presenceInfo xmlns:p15="http://schemas.microsoft.com/office/powerpoint/2012/main" userId="S::castroma@who.int::f1c41d83-403b-49ef-897e-f590a06fa52b" providerId="AD"/>
      </p:ext>
    </p:extLst>
  </p:cmAuthor>
  <p:cmAuthor id="5" name="VILAJELIU, Alba" initials="VA [2]" lastIdx="26" clrIdx="4">
    <p:extLst>
      <p:ext uri="{19B8F6BF-5375-455C-9EA6-DF929625EA0E}">
        <p15:presenceInfo xmlns:p15="http://schemas.microsoft.com/office/powerpoint/2012/main" userId="S::avilajeliu@who.int::7a937d65-dd19-4d78-b565-80ebca80e53d" providerId="AD"/>
      </p:ext>
    </p:extLst>
  </p:cmAuthor>
  <p:cmAuthor id="6" name="Guest User" initials="GU" lastIdx="6" clrIdx="5">
    <p:extLst>
      <p:ext uri="{19B8F6BF-5375-455C-9EA6-DF929625EA0E}">
        <p15:presenceInfo xmlns:p15="http://schemas.microsoft.com/office/powerpoint/2012/main" userId="S::urn:spo:anon#c7816a55d24daa98c0f4f4bdfacc6647099ff85241196f660f1b509ff7b8de6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FFCC99"/>
    <a:srgbClr val="FF9966"/>
    <a:srgbClr val="6BA5EB"/>
    <a:srgbClr val="134A8A"/>
    <a:srgbClr val="FFFFFF"/>
    <a:srgbClr val="009CDE"/>
    <a:srgbClr val="0B6AAC"/>
    <a:srgbClr val="C5EDFF"/>
    <a:srgbClr val="0974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55F4915-82EB-4F78-B939-F5528709EDEA}" v="19" dt="2024-02-09T09:59:30.507"/>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 Target="slides/slide8.xml"/><Relationship Id="rId39" Type="http://schemas.openxmlformats.org/officeDocument/2006/relationships/slide" Target="slides/slide21.xml"/><Relationship Id="rId21" Type="http://schemas.openxmlformats.org/officeDocument/2006/relationships/slide" Target="slides/slide3.xml"/><Relationship Id="rId34" Type="http://schemas.openxmlformats.org/officeDocument/2006/relationships/slide" Target="slides/slide16.xml"/><Relationship Id="rId42" Type="http://schemas.openxmlformats.org/officeDocument/2006/relationships/slide" Target="slides/slide24.xml"/><Relationship Id="rId47" Type="http://schemas.openxmlformats.org/officeDocument/2006/relationships/slide" Target="slides/slide29.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11.xml"/><Relationship Id="rId11" Type="http://schemas.openxmlformats.org/officeDocument/2006/relationships/slideMaster" Target="slideMasters/slideMaster8.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slide" Target="slides/slide22.xml"/><Relationship Id="rId45" Type="http://schemas.openxmlformats.org/officeDocument/2006/relationships/slide" Target="slides/slide27.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Master" Target="slideMasters/slideMaster2.xml"/><Relationship Id="rId19" Type="http://schemas.openxmlformats.org/officeDocument/2006/relationships/slide" Target="slides/slid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56"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tags" Target="tags/tag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microsoft.com/office/2018/10/relationships/authors" Target="authors.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microsoft.com/office/2016/11/relationships/changesInfo" Target="changesInfos/changesInfo1.xml"/><Relationship Id="rId10" Type="http://schemas.openxmlformats.org/officeDocument/2006/relationships/slideMaster" Target="slideMasters/slideMaster7.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LAJELIU, Alba" userId="7a937d65-dd19-4d78-b565-80ebca80e53d" providerId="ADAL" clId="{09156B7D-0DAA-4F09-B527-561C29425705}"/>
    <pc:docChg chg="undo custSel modSld">
      <pc:chgData name="VILAJELIU, Alba" userId="7a937d65-dd19-4d78-b565-80ebca80e53d" providerId="ADAL" clId="{09156B7D-0DAA-4F09-B527-561C29425705}" dt="2024-01-15T12:42:01.509" v="44" actId="1076"/>
      <pc:docMkLst>
        <pc:docMk/>
      </pc:docMkLst>
      <pc:sldChg chg="modSp mod">
        <pc:chgData name="VILAJELIU, Alba" userId="7a937d65-dd19-4d78-b565-80ebca80e53d" providerId="ADAL" clId="{09156B7D-0DAA-4F09-B527-561C29425705}" dt="2024-01-15T12:42:01.509" v="44" actId="1076"/>
        <pc:sldMkLst>
          <pc:docMk/>
          <pc:sldMk cId="2901174370" sldId="2147479728"/>
        </pc:sldMkLst>
        <pc:spChg chg="mod">
          <ac:chgData name="VILAJELIU, Alba" userId="7a937d65-dd19-4d78-b565-80ebca80e53d" providerId="ADAL" clId="{09156B7D-0DAA-4F09-B527-561C29425705}" dt="2024-01-15T12:41:34.239" v="43" actId="1076"/>
          <ac:spMkLst>
            <pc:docMk/>
            <pc:sldMk cId="2901174370" sldId="2147479728"/>
            <ac:spMk id="29" creationId="{137C40F3-CA80-46AC-966C-A0593B4F9BFA}"/>
          </ac:spMkLst>
        </pc:spChg>
        <pc:spChg chg="mod">
          <ac:chgData name="VILAJELIU, Alba" userId="7a937d65-dd19-4d78-b565-80ebca80e53d" providerId="ADAL" clId="{09156B7D-0DAA-4F09-B527-561C29425705}" dt="2024-01-15T12:42:01.509" v="44" actId="1076"/>
          <ac:spMkLst>
            <pc:docMk/>
            <pc:sldMk cId="2901174370" sldId="2147479728"/>
            <ac:spMk id="31" creationId="{3D0B93AA-7F98-41AE-AFCD-C1ED45752B1E}"/>
          </ac:spMkLst>
        </pc:spChg>
      </pc:sldChg>
      <pc:sldChg chg="modSp mod">
        <pc:chgData name="VILAJELIU, Alba" userId="7a937d65-dd19-4d78-b565-80ebca80e53d" providerId="ADAL" clId="{09156B7D-0DAA-4F09-B527-561C29425705}" dt="2024-01-12T15:37:37.332" v="8" actId="404"/>
        <pc:sldMkLst>
          <pc:docMk/>
          <pc:sldMk cId="16440159" sldId="2147481389"/>
        </pc:sldMkLst>
        <pc:spChg chg="mod">
          <ac:chgData name="VILAJELIU, Alba" userId="7a937d65-dd19-4d78-b565-80ebca80e53d" providerId="ADAL" clId="{09156B7D-0DAA-4F09-B527-561C29425705}" dt="2024-01-12T15:37:37.332" v="8" actId="404"/>
          <ac:spMkLst>
            <pc:docMk/>
            <pc:sldMk cId="16440159" sldId="2147481389"/>
            <ac:spMk id="2" creationId="{AC906853-CEDC-C18D-2040-C6567CA93340}"/>
          </ac:spMkLst>
        </pc:spChg>
      </pc:sldChg>
      <pc:sldChg chg="modSp mod">
        <pc:chgData name="VILAJELIU, Alba" userId="7a937d65-dd19-4d78-b565-80ebca80e53d" providerId="ADAL" clId="{09156B7D-0DAA-4F09-B527-561C29425705}" dt="2024-01-12T15:37:47.937" v="10" actId="1076"/>
        <pc:sldMkLst>
          <pc:docMk/>
          <pc:sldMk cId="2080149792" sldId="2147481390"/>
        </pc:sldMkLst>
        <pc:spChg chg="mod">
          <ac:chgData name="VILAJELIU, Alba" userId="7a937d65-dd19-4d78-b565-80ebca80e53d" providerId="ADAL" clId="{09156B7D-0DAA-4F09-B527-561C29425705}" dt="2024-01-12T15:37:47.937" v="10" actId="1076"/>
          <ac:spMkLst>
            <pc:docMk/>
            <pc:sldMk cId="2080149792" sldId="2147481390"/>
            <ac:spMk id="2" creationId="{B0398152-52B2-5C4C-191E-1201C4FC2CBB}"/>
          </ac:spMkLst>
        </pc:spChg>
      </pc:sldChg>
      <pc:sldChg chg="modSp mod">
        <pc:chgData name="VILAJELIU, Alba" userId="7a937d65-dd19-4d78-b565-80ebca80e53d" providerId="ADAL" clId="{09156B7D-0DAA-4F09-B527-561C29425705}" dt="2024-01-12T15:40:12.061" v="41" actId="404"/>
        <pc:sldMkLst>
          <pc:docMk/>
          <pc:sldMk cId="3867521823" sldId="2147481407"/>
        </pc:sldMkLst>
        <pc:spChg chg="mod">
          <ac:chgData name="VILAJELIU, Alba" userId="7a937d65-dd19-4d78-b565-80ebca80e53d" providerId="ADAL" clId="{09156B7D-0DAA-4F09-B527-561C29425705}" dt="2024-01-12T15:40:12.061" v="41" actId="404"/>
          <ac:spMkLst>
            <pc:docMk/>
            <pc:sldMk cId="3867521823" sldId="2147481407"/>
            <ac:spMk id="3" creationId="{D84AEE76-E526-D952-1050-A4B9A056EDE9}"/>
          </ac:spMkLst>
        </pc:spChg>
      </pc:sldChg>
      <pc:sldChg chg="modSp mod">
        <pc:chgData name="VILAJELIU, Alba" userId="7a937d65-dd19-4d78-b565-80ebca80e53d" providerId="ADAL" clId="{09156B7D-0DAA-4F09-B527-561C29425705}" dt="2024-01-12T15:40:08.465" v="40" actId="404"/>
        <pc:sldMkLst>
          <pc:docMk/>
          <pc:sldMk cId="658845839" sldId="2147481408"/>
        </pc:sldMkLst>
        <pc:spChg chg="mod">
          <ac:chgData name="VILAJELIU, Alba" userId="7a937d65-dd19-4d78-b565-80ebca80e53d" providerId="ADAL" clId="{09156B7D-0DAA-4F09-B527-561C29425705}" dt="2024-01-12T15:40:08.465" v="40" actId="404"/>
          <ac:spMkLst>
            <pc:docMk/>
            <pc:sldMk cId="658845839" sldId="2147481408"/>
            <ac:spMk id="3" creationId="{C66BF7D5-1F9C-EFB3-F71B-21A0FE525A3B}"/>
          </ac:spMkLst>
        </pc:spChg>
      </pc:sldChg>
      <pc:sldChg chg="modSp mod">
        <pc:chgData name="VILAJELIU, Alba" userId="7a937d65-dd19-4d78-b565-80ebca80e53d" providerId="ADAL" clId="{09156B7D-0DAA-4F09-B527-561C29425705}" dt="2024-01-12T15:39:40.790" v="35" actId="404"/>
        <pc:sldMkLst>
          <pc:docMk/>
          <pc:sldMk cId="4102311577" sldId="2147481409"/>
        </pc:sldMkLst>
        <pc:spChg chg="mod">
          <ac:chgData name="VILAJELIU, Alba" userId="7a937d65-dd19-4d78-b565-80ebca80e53d" providerId="ADAL" clId="{09156B7D-0DAA-4F09-B527-561C29425705}" dt="2024-01-12T15:39:40.790" v="35" actId="404"/>
          <ac:spMkLst>
            <pc:docMk/>
            <pc:sldMk cId="4102311577" sldId="2147481409"/>
            <ac:spMk id="3" creationId="{765269EC-B157-2579-D9D7-0E18FBD04B70}"/>
          </ac:spMkLst>
        </pc:spChg>
      </pc:sldChg>
      <pc:sldChg chg="modSp mod">
        <pc:chgData name="VILAJELIU, Alba" userId="7a937d65-dd19-4d78-b565-80ebca80e53d" providerId="ADAL" clId="{09156B7D-0DAA-4F09-B527-561C29425705}" dt="2024-01-12T15:39:37.226" v="34" actId="404"/>
        <pc:sldMkLst>
          <pc:docMk/>
          <pc:sldMk cId="3115517134" sldId="2147481410"/>
        </pc:sldMkLst>
        <pc:spChg chg="mod">
          <ac:chgData name="VILAJELIU, Alba" userId="7a937d65-dd19-4d78-b565-80ebca80e53d" providerId="ADAL" clId="{09156B7D-0DAA-4F09-B527-561C29425705}" dt="2024-01-12T15:39:37.226" v="34" actId="404"/>
          <ac:spMkLst>
            <pc:docMk/>
            <pc:sldMk cId="3115517134" sldId="2147481410"/>
            <ac:spMk id="3" creationId="{32D25144-4289-598D-991F-2A9B2DF8D209}"/>
          </ac:spMkLst>
        </pc:spChg>
      </pc:sldChg>
      <pc:sldChg chg="modSp mod">
        <pc:chgData name="VILAJELIU, Alba" userId="7a937d65-dd19-4d78-b565-80ebca80e53d" providerId="ADAL" clId="{09156B7D-0DAA-4F09-B527-561C29425705}" dt="2024-01-12T15:39:58.943" v="39" actId="404"/>
        <pc:sldMkLst>
          <pc:docMk/>
          <pc:sldMk cId="2033318429" sldId="2147481422"/>
        </pc:sldMkLst>
        <pc:spChg chg="mod">
          <ac:chgData name="VILAJELIU, Alba" userId="7a937d65-dd19-4d78-b565-80ebca80e53d" providerId="ADAL" clId="{09156B7D-0DAA-4F09-B527-561C29425705}" dt="2024-01-12T15:39:58.943" v="39" actId="404"/>
          <ac:spMkLst>
            <pc:docMk/>
            <pc:sldMk cId="2033318429" sldId="2147481422"/>
            <ac:spMk id="3" creationId="{522FAD58-50AF-4352-B717-4AFE83CA24D1}"/>
          </ac:spMkLst>
        </pc:spChg>
      </pc:sldChg>
      <pc:sldChg chg="modSp mod">
        <pc:chgData name="VILAJELIU, Alba" userId="7a937d65-dd19-4d78-b565-80ebca80e53d" providerId="ADAL" clId="{09156B7D-0DAA-4F09-B527-561C29425705}" dt="2024-01-12T15:38:45.154" v="24" actId="14100"/>
        <pc:sldMkLst>
          <pc:docMk/>
          <pc:sldMk cId="3753316770" sldId="2147481424"/>
        </pc:sldMkLst>
        <pc:spChg chg="mod">
          <ac:chgData name="VILAJELIU, Alba" userId="7a937d65-dd19-4d78-b565-80ebca80e53d" providerId="ADAL" clId="{09156B7D-0DAA-4F09-B527-561C29425705}" dt="2024-01-12T15:38:45.154" v="24" actId="14100"/>
          <ac:spMkLst>
            <pc:docMk/>
            <pc:sldMk cId="3753316770" sldId="2147481424"/>
            <ac:spMk id="3" creationId="{3F7AE4F5-F4FB-FE02-54EC-D64402E2F9F6}"/>
          </ac:spMkLst>
        </pc:spChg>
      </pc:sldChg>
      <pc:sldChg chg="modSp mod">
        <pc:chgData name="VILAJELIU, Alba" userId="7a937d65-dd19-4d78-b565-80ebca80e53d" providerId="ADAL" clId="{09156B7D-0DAA-4F09-B527-561C29425705}" dt="2024-01-12T15:38:36.166" v="21" actId="404"/>
        <pc:sldMkLst>
          <pc:docMk/>
          <pc:sldMk cId="2225399515" sldId="2147481425"/>
        </pc:sldMkLst>
        <pc:spChg chg="mod">
          <ac:chgData name="VILAJELIU, Alba" userId="7a937d65-dd19-4d78-b565-80ebca80e53d" providerId="ADAL" clId="{09156B7D-0DAA-4F09-B527-561C29425705}" dt="2024-01-12T15:38:36.166" v="21" actId="404"/>
          <ac:spMkLst>
            <pc:docMk/>
            <pc:sldMk cId="2225399515" sldId="2147481425"/>
            <ac:spMk id="3" creationId="{982FBC80-45B7-8679-1F7A-350767FDD849}"/>
          </ac:spMkLst>
        </pc:spChg>
      </pc:sldChg>
      <pc:sldChg chg="modSp mod">
        <pc:chgData name="VILAJELIU, Alba" userId="7a937d65-dd19-4d78-b565-80ebca80e53d" providerId="ADAL" clId="{09156B7D-0DAA-4F09-B527-561C29425705}" dt="2024-01-12T15:39:23.908" v="33" actId="14100"/>
        <pc:sldMkLst>
          <pc:docMk/>
          <pc:sldMk cId="3739857394" sldId="2147481427"/>
        </pc:sldMkLst>
        <pc:spChg chg="mod">
          <ac:chgData name="VILAJELIU, Alba" userId="7a937d65-dd19-4d78-b565-80ebca80e53d" providerId="ADAL" clId="{09156B7D-0DAA-4F09-B527-561C29425705}" dt="2024-01-12T15:39:23.908" v="33" actId="14100"/>
          <ac:spMkLst>
            <pc:docMk/>
            <pc:sldMk cId="3739857394" sldId="2147481427"/>
            <ac:spMk id="2" creationId="{EE4EFD5C-D43D-4962-9E9E-FF0DB13FE457}"/>
          </ac:spMkLst>
        </pc:spChg>
      </pc:sldChg>
      <pc:sldChg chg="modSp">
        <pc:chgData name="VILAJELIU, Alba" userId="7a937d65-dd19-4d78-b565-80ebca80e53d" providerId="ADAL" clId="{09156B7D-0DAA-4F09-B527-561C29425705}" dt="2024-01-12T15:39:01.228" v="26" actId="14100"/>
        <pc:sldMkLst>
          <pc:docMk/>
          <pc:sldMk cId="3181280646" sldId="2147481428"/>
        </pc:sldMkLst>
        <pc:spChg chg="mod">
          <ac:chgData name="VILAJELIU, Alba" userId="7a937d65-dd19-4d78-b565-80ebca80e53d" providerId="ADAL" clId="{09156B7D-0DAA-4F09-B527-561C29425705}" dt="2024-01-12T15:39:01.228" v="26" actId="14100"/>
          <ac:spMkLst>
            <pc:docMk/>
            <pc:sldMk cId="3181280646" sldId="2147481428"/>
            <ac:spMk id="5" creationId="{F411A810-0A08-EF54-992F-441159DA130E}"/>
          </ac:spMkLst>
        </pc:spChg>
      </pc:sldChg>
      <pc:sldChg chg="modSp mod">
        <pc:chgData name="VILAJELIU, Alba" userId="7a937d65-dd19-4d78-b565-80ebca80e53d" providerId="ADAL" clId="{09156B7D-0DAA-4F09-B527-561C29425705}" dt="2024-01-12T15:39:09.804" v="29" actId="404"/>
        <pc:sldMkLst>
          <pc:docMk/>
          <pc:sldMk cId="1618510150" sldId="2147481429"/>
        </pc:sldMkLst>
        <pc:spChg chg="mod">
          <ac:chgData name="VILAJELIU, Alba" userId="7a937d65-dd19-4d78-b565-80ebca80e53d" providerId="ADAL" clId="{09156B7D-0DAA-4F09-B527-561C29425705}" dt="2024-01-12T15:39:09.804" v="29" actId="404"/>
          <ac:spMkLst>
            <pc:docMk/>
            <pc:sldMk cId="1618510150" sldId="2147481429"/>
            <ac:spMk id="3" creationId="{18F0A45C-3FDE-4E34-9900-28672D041521}"/>
          </ac:spMkLst>
        </pc:spChg>
      </pc:sldChg>
      <pc:sldChg chg="modSp mod">
        <pc:chgData name="VILAJELIU, Alba" userId="7a937d65-dd19-4d78-b565-80ebca80e53d" providerId="ADAL" clId="{09156B7D-0DAA-4F09-B527-561C29425705}" dt="2024-01-12T15:39:55.038" v="38" actId="404"/>
        <pc:sldMkLst>
          <pc:docMk/>
          <pc:sldMk cId="3237250849" sldId="2147481430"/>
        </pc:sldMkLst>
        <pc:spChg chg="mod">
          <ac:chgData name="VILAJELIU, Alba" userId="7a937d65-dd19-4d78-b565-80ebca80e53d" providerId="ADAL" clId="{09156B7D-0DAA-4F09-B527-561C29425705}" dt="2024-01-12T15:39:55.038" v="38" actId="404"/>
          <ac:spMkLst>
            <pc:docMk/>
            <pc:sldMk cId="3237250849" sldId="2147481430"/>
            <ac:spMk id="3" creationId="{34A32DF5-45BC-FCE2-F730-E62C82E2697C}"/>
          </ac:spMkLst>
        </pc:spChg>
        <pc:spChg chg="mod">
          <ac:chgData name="VILAJELIU, Alba" userId="7a937d65-dd19-4d78-b565-80ebca80e53d" providerId="ADAL" clId="{09156B7D-0DAA-4F09-B527-561C29425705}" dt="2024-01-12T15:38:12.427" v="15" actId="404"/>
          <ac:spMkLst>
            <pc:docMk/>
            <pc:sldMk cId="3237250849" sldId="2147481430"/>
            <ac:spMk id="7" creationId="{802FB08D-3AF9-21C3-AC3D-745052A1E943}"/>
          </ac:spMkLst>
        </pc:spChg>
        <pc:spChg chg="mod">
          <ac:chgData name="VILAJELIU, Alba" userId="7a937d65-dd19-4d78-b565-80ebca80e53d" providerId="ADAL" clId="{09156B7D-0DAA-4F09-B527-561C29425705}" dt="2024-01-12T15:38:03.624" v="12" actId="404"/>
          <ac:spMkLst>
            <pc:docMk/>
            <pc:sldMk cId="3237250849" sldId="2147481430"/>
            <ac:spMk id="8" creationId="{D4727746-5789-3BE6-F1D2-2A82ECE59F41}"/>
          </ac:spMkLst>
        </pc:spChg>
      </pc:sldChg>
      <pc:sldChg chg="modSp mod">
        <pc:chgData name="VILAJELIU, Alba" userId="7a937d65-dd19-4d78-b565-80ebca80e53d" providerId="ADAL" clId="{09156B7D-0DAA-4F09-B527-561C29425705}" dt="2024-01-12T15:39:44.377" v="36" actId="404"/>
        <pc:sldMkLst>
          <pc:docMk/>
          <pc:sldMk cId="1528176786" sldId="2147481431"/>
        </pc:sldMkLst>
        <pc:spChg chg="mod">
          <ac:chgData name="VILAJELIU, Alba" userId="7a937d65-dd19-4d78-b565-80ebca80e53d" providerId="ADAL" clId="{09156B7D-0DAA-4F09-B527-561C29425705}" dt="2024-01-12T15:39:44.377" v="36" actId="404"/>
          <ac:spMkLst>
            <pc:docMk/>
            <pc:sldMk cId="1528176786" sldId="2147481431"/>
            <ac:spMk id="3" creationId="{D50906C1-3E6E-B270-8F19-1908A08075CE}"/>
          </ac:spMkLst>
        </pc:spChg>
      </pc:sldChg>
      <pc:sldChg chg="modSp mod">
        <pc:chgData name="VILAJELIU, Alba" userId="7a937d65-dd19-4d78-b565-80ebca80e53d" providerId="ADAL" clId="{09156B7D-0DAA-4F09-B527-561C29425705}" dt="2024-01-12T15:39:14.807" v="30" actId="404"/>
        <pc:sldMkLst>
          <pc:docMk/>
          <pc:sldMk cId="3808332312" sldId="2147481432"/>
        </pc:sldMkLst>
        <pc:spChg chg="mod">
          <ac:chgData name="VILAJELIU, Alba" userId="7a937d65-dd19-4d78-b565-80ebca80e53d" providerId="ADAL" clId="{09156B7D-0DAA-4F09-B527-561C29425705}" dt="2024-01-12T15:39:14.807" v="30" actId="404"/>
          <ac:spMkLst>
            <pc:docMk/>
            <pc:sldMk cId="3808332312" sldId="2147481432"/>
            <ac:spMk id="3" creationId="{6AE8A0CC-0C5C-B85B-0F44-63E078126BDE}"/>
          </ac:spMkLst>
        </pc:spChg>
      </pc:sldChg>
      <pc:sldChg chg="modSp mod">
        <pc:chgData name="VILAJELIU, Alba" userId="7a937d65-dd19-4d78-b565-80ebca80e53d" providerId="ADAL" clId="{09156B7D-0DAA-4F09-B527-561C29425705}" dt="2024-01-12T15:39:50.067" v="37" actId="404"/>
        <pc:sldMkLst>
          <pc:docMk/>
          <pc:sldMk cId="2864871419" sldId="2147481433"/>
        </pc:sldMkLst>
        <pc:spChg chg="mod">
          <ac:chgData name="VILAJELIU, Alba" userId="7a937d65-dd19-4d78-b565-80ebca80e53d" providerId="ADAL" clId="{09156B7D-0DAA-4F09-B527-561C29425705}" dt="2024-01-12T15:39:50.067" v="37" actId="404"/>
          <ac:spMkLst>
            <pc:docMk/>
            <pc:sldMk cId="2864871419" sldId="2147481433"/>
            <ac:spMk id="3" creationId="{765269EC-B157-2579-D9D7-0E18FBD04B70}"/>
          </ac:spMkLst>
        </pc:spChg>
      </pc:sldChg>
    </pc:docChg>
  </pc:docChgLst>
  <pc:docChgLst>
    <pc:chgData name="BROOKS, Donald Joseph" userId="S::brooksd@who.int::b69303fd-0a75-4bc6-911c-b12e1b8025b9" providerId="AD" clId="Web-{638A5DF6-C436-400F-ADD3-CF1AECD5168D}"/>
    <pc:docChg chg="modSld">
      <pc:chgData name="BROOKS, Donald Joseph" userId="S::brooksd@who.int::b69303fd-0a75-4bc6-911c-b12e1b8025b9" providerId="AD" clId="Web-{638A5DF6-C436-400F-ADD3-CF1AECD5168D}" dt="2024-02-01T13:50:34.722" v="8" actId="14100"/>
      <pc:docMkLst>
        <pc:docMk/>
      </pc:docMkLst>
      <pc:sldChg chg="modSp">
        <pc:chgData name="BROOKS, Donald Joseph" userId="S::brooksd@who.int::b69303fd-0a75-4bc6-911c-b12e1b8025b9" providerId="AD" clId="Web-{638A5DF6-C436-400F-ADD3-CF1AECD5168D}" dt="2024-02-01T13:50:34.722" v="8" actId="14100"/>
        <pc:sldMkLst>
          <pc:docMk/>
          <pc:sldMk cId="2225399515" sldId="2147481425"/>
        </pc:sldMkLst>
        <pc:spChg chg="mod">
          <ac:chgData name="BROOKS, Donald Joseph" userId="S::brooksd@who.int::b69303fd-0a75-4bc6-911c-b12e1b8025b9" providerId="AD" clId="Web-{638A5DF6-C436-400F-ADD3-CF1AECD5168D}" dt="2024-02-01T13:50:34.722" v="8" actId="14100"/>
          <ac:spMkLst>
            <pc:docMk/>
            <pc:sldMk cId="2225399515" sldId="2147481425"/>
            <ac:spMk id="9" creationId="{5E21A7D4-B781-1D79-3A3D-E481B83D0787}"/>
          </ac:spMkLst>
        </pc:spChg>
      </pc:sldChg>
    </pc:docChg>
  </pc:docChgLst>
  <pc:docChgLst>
    <pc:chgData name="PLUUT, Elisabeth" userId="S::pluute@who.int::f3ed846c-dc94-4632-a73c-da62efc94ff8" providerId="AD" clId="Web-{5232E56F-BFB1-4726-9024-60AA16D8A4FE}"/>
    <pc:docChg chg="modSld">
      <pc:chgData name="PLUUT, Elisabeth" userId="S::pluute@who.int::f3ed846c-dc94-4632-a73c-da62efc94ff8" providerId="AD" clId="Web-{5232E56F-BFB1-4726-9024-60AA16D8A4FE}" dt="2024-02-02T08:16:16.144" v="10" actId="20577"/>
      <pc:docMkLst>
        <pc:docMk/>
      </pc:docMkLst>
      <pc:sldChg chg="delSp modSp">
        <pc:chgData name="PLUUT, Elisabeth" userId="S::pluute@who.int::f3ed846c-dc94-4632-a73c-da62efc94ff8" providerId="AD" clId="Web-{5232E56F-BFB1-4726-9024-60AA16D8A4FE}" dt="2024-02-02T08:16:16.144" v="10" actId="20577"/>
        <pc:sldMkLst>
          <pc:docMk/>
          <pc:sldMk cId="1232458708" sldId="2147481420"/>
        </pc:sldMkLst>
        <pc:spChg chg="del mod">
          <ac:chgData name="PLUUT, Elisabeth" userId="S::pluute@who.int::f3ed846c-dc94-4632-a73c-da62efc94ff8" providerId="AD" clId="Web-{5232E56F-BFB1-4726-9024-60AA16D8A4FE}" dt="2024-02-02T08:15:43.534" v="8"/>
          <ac:spMkLst>
            <pc:docMk/>
            <pc:sldMk cId="1232458708" sldId="2147481420"/>
            <ac:spMk id="4" creationId="{A53B58E4-ADB8-0DFF-BE06-EA01685DBBD9}"/>
          </ac:spMkLst>
        </pc:spChg>
        <pc:spChg chg="mod">
          <ac:chgData name="PLUUT, Elisabeth" userId="S::pluute@who.int::f3ed846c-dc94-4632-a73c-da62efc94ff8" providerId="AD" clId="Web-{5232E56F-BFB1-4726-9024-60AA16D8A4FE}" dt="2024-02-02T08:16:16.144" v="10" actId="20577"/>
          <ac:spMkLst>
            <pc:docMk/>
            <pc:sldMk cId="1232458708" sldId="2147481420"/>
            <ac:spMk id="9" creationId="{64D7D82E-A4B7-8F70-56B7-C41E07761FA7}"/>
          </ac:spMkLst>
        </pc:spChg>
      </pc:sldChg>
    </pc:docChg>
  </pc:docChgLst>
  <pc:docChgLst>
    <pc:chgData name="VILAJELIU, Alba" userId="7a937d65-dd19-4d78-b565-80ebca80e53d" providerId="ADAL" clId="{2EA88478-4807-4D9E-959B-B25A0C683480}"/>
    <pc:docChg chg="custSel modSld">
      <pc:chgData name="VILAJELIU, Alba" userId="7a937d65-dd19-4d78-b565-80ebca80e53d" providerId="ADAL" clId="{2EA88478-4807-4D9E-959B-B25A0C683480}" dt="2024-02-09T11:14:54.209" v="6" actId="14100"/>
      <pc:docMkLst>
        <pc:docMk/>
      </pc:docMkLst>
      <pc:sldChg chg="addSp delSp modSp mod">
        <pc:chgData name="VILAJELIU, Alba" userId="7a937d65-dd19-4d78-b565-80ebca80e53d" providerId="ADAL" clId="{2EA88478-4807-4D9E-959B-B25A0C683480}" dt="2024-02-09T11:14:54.209" v="6" actId="14100"/>
        <pc:sldMkLst>
          <pc:docMk/>
          <pc:sldMk cId="1024626514" sldId="2147481437"/>
        </pc:sldMkLst>
        <pc:spChg chg="add mod">
          <ac:chgData name="VILAJELIU, Alba" userId="7a937d65-dd19-4d78-b565-80ebca80e53d" providerId="ADAL" clId="{2EA88478-4807-4D9E-959B-B25A0C683480}" dt="2024-02-09T11:14:14.930" v="4" actId="14100"/>
          <ac:spMkLst>
            <pc:docMk/>
            <pc:sldMk cId="1024626514" sldId="2147481437"/>
            <ac:spMk id="14" creationId="{2811EA4D-8BF4-A717-4038-1800B39F495F}"/>
          </ac:spMkLst>
        </pc:spChg>
        <pc:spChg chg="del mod">
          <ac:chgData name="VILAJELIU, Alba" userId="7a937d65-dd19-4d78-b565-80ebca80e53d" providerId="ADAL" clId="{2EA88478-4807-4D9E-959B-B25A0C683480}" dt="2024-02-09T11:14:04.118" v="1" actId="478"/>
          <ac:spMkLst>
            <pc:docMk/>
            <pc:sldMk cId="1024626514" sldId="2147481437"/>
            <ac:spMk id="15" creationId="{11E8887A-4405-30F2-5442-5D496E25326C}"/>
          </ac:spMkLst>
        </pc:spChg>
        <pc:spChg chg="mod">
          <ac:chgData name="VILAJELIU, Alba" userId="7a937d65-dd19-4d78-b565-80ebca80e53d" providerId="ADAL" clId="{2EA88478-4807-4D9E-959B-B25A0C683480}" dt="2024-02-09T11:14:54.209" v="6" actId="14100"/>
          <ac:spMkLst>
            <pc:docMk/>
            <pc:sldMk cId="1024626514" sldId="2147481437"/>
            <ac:spMk id="53" creationId="{F73351FF-8ACA-96BB-A190-1AF751869ACC}"/>
          </ac:spMkLst>
        </pc:spChg>
        <pc:spChg chg="mod">
          <ac:chgData name="VILAJELIU, Alba" userId="7a937d65-dd19-4d78-b565-80ebca80e53d" providerId="ADAL" clId="{2EA88478-4807-4D9E-959B-B25A0C683480}" dt="2024-02-09T11:14:50.657" v="5" actId="14100"/>
          <ac:spMkLst>
            <pc:docMk/>
            <pc:sldMk cId="1024626514" sldId="2147481437"/>
            <ac:spMk id="57" creationId="{ADACCF5E-D93E-4DCC-2D51-0EFAF0706EAD}"/>
          </ac:spMkLst>
        </pc:spChg>
      </pc:sldChg>
    </pc:docChg>
  </pc:docChgLst>
  <pc:docChgLst>
    <pc:chgData name="VILAJELIU, Alba" userId="7a937d65-dd19-4d78-b565-80ebca80e53d" providerId="ADAL" clId="{4A260241-4E9E-47CA-B277-FA2FB32B66F4}"/>
    <pc:docChg chg="modSld">
      <pc:chgData name="VILAJELIU, Alba" userId="7a937d65-dd19-4d78-b565-80ebca80e53d" providerId="ADAL" clId="{4A260241-4E9E-47CA-B277-FA2FB32B66F4}" dt="2024-01-18T10:24:56.857" v="79" actId="404"/>
      <pc:docMkLst>
        <pc:docMk/>
      </pc:docMkLst>
      <pc:sldChg chg="modSp mod">
        <pc:chgData name="VILAJELIU, Alba" userId="7a937d65-dd19-4d78-b565-80ebca80e53d" providerId="ADAL" clId="{4A260241-4E9E-47CA-B277-FA2FB32B66F4}" dt="2024-01-18T10:21:50.914" v="67" actId="20577"/>
        <pc:sldMkLst>
          <pc:docMk/>
          <pc:sldMk cId="3867521823" sldId="2147481407"/>
        </pc:sldMkLst>
        <pc:spChg chg="mod">
          <ac:chgData name="VILAJELIU, Alba" userId="7a937d65-dd19-4d78-b565-80ebca80e53d" providerId="ADAL" clId="{4A260241-4E9E-47CA-B277-FA2FB32B66F4}" dt="2024-01-18T10:21:46.932" v="60" actId="20577"/>
          <ac:spMkLst>
            <pc:docMk/>
            <pc:sldMk cId="3867521823" sldId="2147481407"/>
            <ac:spMk id="8" creationId="{213DF48D-5D98-801D-90F6-C3C9C5FEA144}"/>
          </ac:spMkLst>
        </pc:spChg>
        <pc:spChg chg="mod">
          <ac:chgData name="VILAJELIU, Alba" userId="7a937d65-dd19-4d78-b565-80ebca80e53d" providerId="ADAL" clId="{4A260241-4E9E-47CA-B277-FA2FB32B66F4}" dt="2024-01-18T10:21:50.914" v="67" actId="20577"/>
          <ac:spMkLst>
            <pc:docMk/>
            <pc:sldMk cId="3867521823" sldId="2147481407"/>
            <ac:spMk id="28" creationId="{6165F687-B526-9BDF-F352-D61949CF9C4C}"/>
          </ac:spMkLst>
        </pc:spChg>
        <pc:spChg chg="mod">
          <ac:chgData name="VILAJELIU, Alba" userId="7a937d65-dd19-4d78-b565-80ebca80e53d" providerId="ADAL" clId="{4A260241-4E9E-47CA-B277-FA2FB32B66F4}" dt="2024-01-18T10:19:49.154" v="59" actId="404"/>
          <ac:spMkLst>
            <pc:docMk/>
            <pc:sldMk cId="3867521823" sldId="2147481407"/>
            <ac:spMk id="44" creationId="{972D4653-25C5-C2C1-417B-A15B25ABD0E8}"/>
          </ac:spMkLst>
        </pc:spChg>
      </pc:sldChg>
      <pc:sldChg chg="modSp mod">
        <pc:chgData name="VILAJELIU, Alba" userId="7a937d65-dd19-4d78-b565-80ebca80e53d" providerId="ADAL" clId="{4A260241-4E9E-47CA-B277-FA2FB32B66F4}" dt="2024-01-18T10:24:56.857" v="79" actId="404"/>
        <pc:sldMkLst>
          <pc:docMk/>
          <pc:sldMk cId="658845839" sldId="2147481408"/>
        </pc:sldMkLst>
        <pc:spChg chg="mod">
          <ac:chgData name="VILAJELIU, Alba" userId="7a937d65-dd19-4d78-b565-80ebca80e53d" providerId="ADAL" clId="{4A260241-4E9E-47CA-B277-FA2FB32B66F4}" dt="2024-01-18T10:24:29.561" v="68" actId="20577"/>
          <ac:spMkLst>
            <pc:docMk/>
            <pc:sldMk cId="658845839" sldId="2147481408"/>
            <ac:spMk id="11" creationId="{9080F247-F3E1-8824-E50C-98F8A6E78DA7}"/>
          </ac:spMkLst>
        </pc:spChg>
        <pc:spChg chg="mod">
          <ac:chgData name="VILAJELIU, Alba" userId="7a937d65-dd19-4d78-b565-80ebca80e53d" providerId="ADAL" clId="{4A260241-4E9E-47CA-B277-FA2FB32B66F4}" dt="2024-01-18T10:24:34.356" v="75" actId="20577"/>
          <ac:spMkLst>
            <pc:docMk/>
            <pc:sldMk cId="658845839" sldId="2147481408"/>
            <ac:spMk id="12" creationId="{32D0E6BA-BB1D-4718-D1DA-314C599AEDAD}"/>
          </ac:spMkLst>
        </pc:spChg>
        <pc:spChg chg="mod">
          <ac:chgData name="VILAJELIU, Alba" userId="7a937d65-dd19-4d78-b565-80ebca80e53d" providerId="ADAL" clId="{4A260241-4E9E-47CA-B277-FA2FB32B66F4}" dt="2024-01-18T10:24:56.857" v="79" actId="404"/>
          <ac:spMkLst>
            <pc:docMk/>
            <pc:sldMk cId="658845839" sldId="2147481408"/>
            <ac:spMk id="35" creationId="{37C1A1D6-BD99-158D-FE77-0CDB5B9686DB}"/>
          </ac:spMkLst>
        </pc:spChg>
        <pc:spChg chg="mod">
          <ac:chgData name="VILAJELIU, Alba" userId="7a937d65-dd19-4d78-b565-80ebca80e53d" providerId="ADAL" clId="{4A260241-4E9E-47CA-B277-FA2FB32B66F4}" dt="2024-01-18T10:24:49.159" v="77" actId="404"/>
          <ac:spMkLst>
            <pc:docMk/>
            <pc:sldMk cId="658845839" sldId="2147481408"/>
            <ac:spMk id="36" creationId="{30EE2737-6FF6-09BD-5EA7-75AB5612E8EE}"/>
          </ac:spMkLst>
        </pc:spChg>
        <pc:spChg chg="mod">
          <ac:chgData name="VILAJELIU, Alba" userId="7a937d65-dd19-4d78-b565-80ebca80e53d" providerId="ADAL" clId="{4A260241-4E9E-47CA-B277-FA2FB32B66F4}" dt="2024-01-18T10:24:52.704" v="78" actId="404"/>
          <ac:spMkLst>
            <pc:docMk/>
            <pc:sldMk cId="658845839" sldId="2147481408"/>
            <ac:spMk id="43" creationId="{D9E035A5-3FB1-4B14-E6CD-AA128F8E584E}"/>
          </ac:spMkLst>
        </pc:spChg>
      </pc:sldChg>
    </pc:docChg>
  </pc:docChgLst>
  <pc:docChgLst>
    <pc:chgData name="VILAJELIU, Alba" userId="7a937d65-dd19-4d78-b565-80ebca80e53d" providerId="ADAL" clId="{1865E632-C7A5-4305-8E0E-830B2D8ED8EE}"/>
    <pc:docChg chg="undo redo custSel addSld delSld modSld">
      <pc:chgData name="VILAJELIU, Alba" userId="7a937d65-dd19-4d78-b565-80ebca80e53d" providerId="ADAL" clId="{1865E632-C7A5-4305-8E0E-830B2D8ED8EE}" dt="2024-02-02T14:02:25.887" v="1847" actId="20577"/>
      <pc:docMkLst>
        <pc:docMk/>
      </pc:docMkLst>
      <pc:sldChg chg="modSp mod">
        <pc:chgData name="VILAJELIU, Alba" userId="7a937d65-dd19-4d78-b565-80ebca80e53d" providerId="ADAL" clId="{1865E632-C7A5-4305-8E0E-830B2D8ED8EE}" dt="2024-02-02T08:50:19.095" v="798" actId="20577"/>
        <pc:sldMkLst>
          <pc:docMk/>
          <pc:sldMk cId="1458057978" sldId="2147479727"/>
        </pc:sldMkLst>
        <pc:spChg chg="mod">
          <ac:chgData name="VILAJELIU, Alba" userId="7a937d65-dd19-4d78-b565-80ebca80e53d" providerId="ADAL" clId="{1865E632-C7A5-4305-8E0E-830B2D8ED8EE}" dt="2024-02-02T08:50:19.095" v="798" actId="20577"/>
          <ac:spMkLst>
            <pc:docMk/>
            <pc:sldMk cId="1458057978" sldId="2147479727"/>
            <ac:spMk id="7" creationId="{5ABF5FE8-1466-4DBA-AEFE-4EECAC3A21F2}"/>
          </ac:spMkLst>
        </pc:spChg>
      </pc:sldChg>
      <pc:sldChg chg="modSp mod">
        <pc:chgData name="VILAJELIU, Alba" userId="7a937d65-dd19-4d78-b565-80ebca80e53d" providerId="ADAL" clId="{1865E632-C7A5-4305-8E0E-830B2D8ED8EE}" dt="2024-02-02T08:50:23.783" v="800" actId="20577"/>
        <pc:sldMkLst>
          <pc:docMk/>
          <pc:sldMk cId="2901174370" sldId="2147479728"/>
        </pc:sldMkLst>
        <pc:spChg chg="mod">
          <ac:chgData name="VILAJELIU, Alba" userId="7a937d65-dd19-4d78-b565-80ebca80e53d" providerId="ADAL" clId="{1865E632-C7A5-4305-8E0E-830B2D8ED8EE}" dt="2024-02-02T08:50:23.783" v="800" actId="20577"/>
          <ac:spMkLst>
            <pc:docMk/>
            <pc:sldMk cId="2901174370" sldId="2147479728"/>
            <ac:spMk id="35" creationId="{4CA4653D-52CC-4C0D-9A2B-870C52F0A893}"/>
          </ac:spMkLst>
        </pc:spChg>
      </pc:sldChg>
      <pc:sldChg chg="modSp mod">
        <pc:chgData name="VILAJELIU, Alba" userId="7a937d65-dd19-4d78-b565-80ebca80e53d" providerId="ADAL" clId="{1865E632-C7A5-4305-8E0E-830B2D8ED8EE}" dt="2024-01-31T15:34:59.399" v="63" actId="20577"/>
        <pc:sldMkLst>
          <pc:docMk/>
          <pc:sldMk cId="2728424272" sldId="2147479729"/>
        </pc:sldMkLst>
        <pc:spChg chg="mod">
          <ac:chgData name="VILAJELIU, Alba" userId="7a937d65-dd19-4d78-b565-80ebca80e53d" providerId="ADAL" clId="{1865E632-C7A5-4305-8E0E-830B2D8ED8EE}" dt="2024-01-31T15:34:59.399" v="63" actId="20577"/>
          <ac:spMkLst>
            <pc:docMk/>
            <pc:sldMk cId="2728424272" sldId="2147479729"/>
            <ac:spMk id="2" creationId="{00000000-0000-0000-0000-000000000000}"/>
          </ac:spMkLst>
        </pc:spChg>
      </pc:sldChg>
      <pc:sldChg chg="addSp delSp modSp mod">
        <pc:chgData name="VILAJELIU, Alba" userId="7a937d65-dd19-4d78-b565-80ebca80e53d" providerId="ADAL" clId="{1865E632-C7A5-4305-8E0E-830B2D8ED8EE}" dt="2024-01-31T15:39:30.547" v="79" actId="20577"/>
        <pc:sldMkLst>
          <pc:docMk/>
          <pc:sldMk cId="2080149792" sldId="2147481390"/>
        </pc:sldMkLst>
        <pc:spChg chg="mod">
          <ac:chgData name="VILAJELIU, Alba" userId="7a937d65-dd19-4d78-b565-80ebca80e53d" providerId="ADAL" clId="{1865E632-C7A5-4305-8E0E-830B2D8ED8EE}" dt="2024-01-31T15:39:30.547" v="79" actId="20577"/>
          <ac:spMkLst>
            <pc:docMk/>
            <pc:sldMk cId="2080149792" sldId="2147481390"/>
            <ac:spMk id="47" creationId="{68F946EF-1D73-6130-F189-C3D58A174283}"/>
          </ac:spMkLst>
        </pc:spChg>
        <pc:grpChg chg="add mod">
          <ac:chgData name="VILAJELIU, Alba" userId="7a937d65-dd19-4d78-b565-80ebca80e53d" providerId="ADAL" clId="{1865E632-C7A5-4305-8E0E-830B2D8ED8EE}" dt="2024-01-31T15:39:27.595" v="75" actId="1076"/>
          <ac:grpSpMkLst>
            <pc:docMk/>
            <pc:sldMk cId="2080149792" sldId="2147481390"/>
            <ac:grpSpMk id="3" creationId="{FCC66857-757B-BA96-0F5E-D5FF936448E7}"/>
          </ac:grpSpMkLst>
        </pc:grpChg>
        <pc:grpChg chg="del">
          <ac:chgData name="VILAJELIU, Alba" userId="7a937d65-dd19-4d78-b565-80ebca80e53d" providerId="ADAL" clId="{1865E632-C7A5-4305-8E0E-830B2D8ED8EE}" dt="2024-01-31T15:39:18.056" v="73" actId="478"/>
          <ac:grpSpMkLst>
            <pc:docMk/>
            <pc:sldMk cId="2080149792" sldId="2147481390"/>
            <ac:grpSpMk id="15" creationId="{88D5659F-E253-BB78-295C-0642CE730153}"/>
          </ac:grpSpMkLst>
        </pc:grpChg>
        <pc:picChg chg="mod">
          <ac:chgData name="VILAJELIU, Alba" userId="7a937d65-dd19-4d78-b565-80ebca80e53d" providerId="ADAL" clId="{1865E632-C7A5-4305-8E0E-830B2D8ED8EE}" dt="2024-01-31T15:39:20.510" v="74"/>
          <ac:picMkLst>
            <pc:docMk/>
            <pc:sldMk cId="2080149792" sldId="2147481390"/>
            <ac:picMk id="46" creationId="{5E2381E3-E609-8BB2-07EA-F5E9F5406981}"/>
          </ac:picMkLst>
        </pc:picChg>
      </pc:sldChg>
      <pc:sldChg chg="modSp mod">
        <pc:chgData name="VILAJELIU, Alba" userId="7a937d65-dd19-4d78-b565-80ebca80e53d" providerId="ADAL" clId="{1865E632-C7A5-4305-8E0E-830B2D8ED8EE}" dt="2024-01-31T15:40:02.756" v="83" actId="20577"/>
        <pc:sldMkLst>
          <pc:docMk/>
          <pc:sldMk cId="133956494" sldId="2147481393"/>
        </pc:sldMkLst>
        <pc:spChg chg="mod">
          <ac:chgData name="VILAJELIU, Alba" userId="7a937d65-dd19-4d78-b565-80ebca80e53d" providerId="ADAL" clId="{1865E632-C7A5-4305-8E0E-830B2D8ED8EE}" dt="2024-01-31T15:40:02.756" v="83" actId="20577"/>
          <ac:spMkLst>
            <pc:docMk/>
            <pc:sldMk cId="133956494" sldId="2147481393"/>
            <ac:spMk id="7" creationId="{F2D55669-5DE5-E207-5F35-55451E32CBD3}"/>
          </ac:spMkLst>
        </pc:spChg>
      </pc:sldChg>
      <pc:sldChg chg="modSp mod">
        <pc:chgData name="VILAJELIU, Alba" userId="7a937d65-dd19-4d78-b565-80ebca80e53d" providerId="ADAL" clId="{1865E632-C7A5-4305-8E0E-830B2D8ED8EE}" dt="2024-01-31T15:43:09.108" v="89"/>
        <pc:sldMkLst>
          <pc:docMk/>
          <pc:sldMk cId="3974870766" sldId="2147481397"/>
        </pc:sldMkLst>
        <pc:spChg chg="mod">
          <ac:chgData name="VILAJELIU, Alba" userId="7a937d65-dd19-4d78-b565-80ebca80e53d" providerId="ADAL" clId="{1865E632-C7A5-4305-8E0E-830B2D8ED8EE}" dt="2024-01-31T15:41:02.237" v="87" actId="108"/>
          <ac:spMkLst>
            <pc:docMk/>
            <pc:sldMk cId="3974870766" sldId="2147481397"/>
            <ac:spMk id="9" creationId="{4F2CD5DC-0601-4F42-CBC1-F7BF12C5C9C7}"/>
          </ac:spMkLst>
        </pc:spChg>
        <pc:graphicFrameChg chg="mod">
          <ac:chgData name="VILAJELIU, Alba" userId="7a937d65-dd19-4d78-b565-80ebca80e53d" providerId="ADAL" clId="{1865E632-C7A5-4305-8E0E-830B2D8ED8EE}" dt="2024-01-31T15:43:09.108" v="89"/>
          <ac:graphicFrameMkLst>
            <pc:docMk/>
            <pc:sldMk cId="3974870766" sldId="2147481397"/>
            <ac:graphicFrameMk id="11" creationId="{320639C7-4F9F-4DDE-DC6A-07500CF449A8}"/>
          </ac:graphicFrameMkLst>
        </pc:graphicFrameChg>
      </pc:sldChg>
      <pc:sldChg chg="del">
        <pc:chgData name="VILAJELIU, Alba" userId="7a937d65-dd19-4d78-b565-80ebca80e53d" providerId="ADAL" clId="{1865E632-C7A5-4305-8E0E-830B2D8ED8EE}" dt="2024-01-31T15:53:14.484" v="245" actId="47"/>
        <pc:sldMkLst>
          <pc:docMk/>
          <pc:sldMk cId="2984650052" sldId="2147481399"/>
        </pc:sldMkLst>
      </pc:sldChg>
      <pc:sldChg chg="addSp modSp del mod">
        <pc:chgData name="VILAJELIU, Alba" userId="7a937d65-dd19-4d78-b565-80ebca80e53d" providerId="ADAL" clId="{1865E632-C7A5-4305-8E0E-830B2D8ED8EE}" dt="2024-02-01T14:19:19.581" v="448" actId="47"/>
        <pc:sldMkLst>
          <pc:docMk/>
          <pc:sldMk cId="3867521823" sldId="2147481407"/>
        </pc:sldMkLst>
        <pc:spChg chg="mod">
          <ac:chgData name="VILAJELIU, Alba" userId="7a937d65-dd19-4d78-b565-80ebca80e53d" providerId="ADAL" clId="{1865E632-C7A5-4305-8E0E-830B2D8ED8EE}" dt="2024-01-31T15:34:09.287" v="58"/>
          <ac:spMkLst>
            <pc:docMk/>
            <pc:sldMk cId="3867521823" sldId="2147481407"/>
            <ac:spMk id="38" creationId="{BE293D59-EE37-344F-CB9C-1802C7CE02DD}"/>
          </ac:spMkLst>
        </pc:spChg>
        <pc:spChg chg="add mod">
          <ac:chgData name="VILAJELIU, Alba" userId="7a937d65-dd19-4d78-b565-80ebca80e53d" providerId="ADAL" clId="{1865E632-C7A5-4305-8E0E-830B2D8ED8EE}" dt="2024-01-31T15:53:30.889" v="255"/>
          <ac:spMkLst>
            <pc:docMk/>
            <pc:sldMk cId="3867521823" sldId="2147481407"/>
            <ac:spMk id="45" creationId="{296CD8F4-FA06-3A81-AAE3-57294200110B}"/>
          </ac:spMkLst>
        </pc:spChg>
      </pc:sldChg>
      <pc:sldChg chg="addSp modSp del mod">
        <pc:chgData name="VILAJELIU, Alba" userId="7a937d65-dd19-4d78-b565-80ebca80e53d" providerId="ADAL" clId="{1865E632-C7A5-4305-8E0E-830B2D8ED8EE}" dt="2024-02-01T13:51:15.697" v="325" actId="47"/>
        <pc:sldMkLst>
          <pc:docMk/>
          <pc:sldMk cId="658845839" sldId="2147481408"/>
        </pc:sldMkLst>
        <pc:spChg chg="add mod">
          <ac:chgData name="VILAJELIU, Alba" userId="7a937d65-dd19-4d78-b565-80ebca80e53d" providerId="ADAL" clId="{1865E632-C7A5-4305-8E0E-830B2D8ED8EE}" dt="2024-01-31T15:53:27.600" v="254" actId="207"/>
          <ac:spMkLst>
            <pc:docMk/>
            <pc:sldMk cId="658845839" sldId="2147481408"/>
            <ac:spMk id="4" creationId="{7491854D-9F00-4E41-54F3-35335041E3E2}"/>
          </ac:spMkLst>
        </pc:spChg>
        <pc:spChg chg="mod">
          <ac:chgData name="VILAJELIU, Alba" userId="7a937d65-dd19-4d78-b565-80ebca80e53d" providerId="ADAL" clId="{1865E632-C7A5-4305-8E0E-830B2D8ED8EE}" dt="2024-01-31T15:33:59.803" v="57"/>
          <ac:spMkLst>
            <pc:docMk/>
            <pc:sldMk cId="658845839" sldId="2147481408"/>
            <ac:spMk id="37" creationId="{D25AEBA3-4177-3BA7-6E27-3170E7103AF0}"/>
          </ac:spMkLst>
        </pc:spChg>
      </pc:sldChg>
      <pc:sldChg chg="addSp modSp del mod">
        <pc:chgData name="VILAJELIU, Alba" userId="7a937d65-dd19-4d78-b565-80ebca80e53d" providerId="ADAL" clId="{1865E632-C7A5-4305-8E0E-830B2D8ED8EE}" dt="2024-02-02T08:58:09.202" v="825" actId="47"/>
        <pc:sldMkLst>
          <pc:docMk/>
          <pc:sldMk cId="4102311577" sldId="2147481409"/>
        </pc:sldMkLst>
        <pc:spChg chg="add mod">
          <ac:chgData name="VILAJELIU, Alba" userId="7a937d65-dd19-4d78-b565-80ebca80e53d" providerId="ADAL" clId="{1865E632-C7A5-4305-8E0E-830B2D8ED8EE}" dt="2024-02-01T15:16:56.898" v="623" actId="1076"/>
          <ac:spMkLst>
            <pc:docMk/>
            <pc:sldMk cId="4102311577" sldId="2147481409"/>
            <ac:spMk id="15" creationId="{55A1A496-CDED-2B9C-1DAB-B5B5B4336BB3}"/>
          </ac:spMkLst>
        </pc:spChg>
        <pc:spChg chg="mod">
          <ac:chgData name="VILAJELIU, Alba" userId="7a937d65-dd19-4d78-b565-80ebca80e53d" providerId="ADAL" clId="{1865E632-C7A5-4305-8E0E-830B2D8ED8EE}" dt="2024-02-02T08:50:39.476" v="806" actId="20577"/>
          <ac:spMkLst>
            <pc:docMk/>
            <pc:sldMk cId="4102311577" sldId="2147481409"/>
            <ac:spMk id="47" creationId="{B7ECEE5C-4C6D-E1C1-604E-4025C1ADB1DF}"/>
          </ac:spMkLst>
        </pc:spChg>
      </pc:sldChg>
      <pc:sldChg chg="addSp modSp del">
        <pc:chgData name="VILAJELIU, Alba" userId="7a937d65-dd19-4d78-b565-80ebca80e53d" providerId="ADAL" clId="{1865E632-C7A5-4305-8E0E-830B2D8ED8EE}" dt="2024-02-01T15:26:11.454" v="733" actId="47"/>
        <pc:sldMkLst>
          <pc:docMk/>
          <pc:sldMk cId="3115517134" sldId="2147481410"/>
        </pc:sldMkLst>
        <pc:spChg chg="add mod">
          <ac:chgData name="VILAJELIU, Alba" userId="7a937d65-dd19-4d78-b565-80ebca80e53d" providerId="ADAL" clId="{1865E632-C7A5-4305-8E0E-830B2D8ED8EE}" dt="2024-01-31T15:53:42.035" v="259"/>
          <ac:spMkLst>
            <pc:docMk/>
            <pc:sldMk cId="3115517134" sldId="2147481410"/>
            <ac:spMk id="61" creationId="{D702562F-293E-AFFD-51E7-88797F79AA70}"/>
          </ac:spMkLst>
        </pc:spChg>
      </pc:sldChg>
      <pc:sldChg chg="addSp modSp mod">
        <pc:chgData name="VILAJELIU, Alba" userId="7a937d65-dd19-4d78-b565-80ebca80e53d" providerId="ADAL" clId="{1865E632-C7A5-4305-8E0E-830B2D8ED8EE}" dt="2024-02-02T10:10:48.131" v="1797" actId="5793"/>
        <pc:sldMkLst>
          <pc:docMk/>
          <pc:sldMk cId="1232458708" sldId="2147481420"/>
        </pc:sldMkLst>
        <pc:spChg chg="mod">
          <ac:chgData name="VILAJELIU, Alba" userId="7a937d65-dd19-4d78-b565-80ebca80e53d" providerId="ADAL" clId="{1865E632-C7A5-4305-8E0E-830B2D8ED8EE}" dt="2024-02-02T09:32:08.841" v="996"/>
          <ac:spMkLst>
            <pc:docMk/>
            <pc:sldMk cId="1232458708" sldId="2147481420"/>
            <ac:spMk id="3" creationId="{6F7D5C51-4204-EE74-B91D-1CB6253242AA}"/>
          </ac:spMkLst>
        </pc:spChg>
        <pc:spChg chg="add mod">
          <ac:chgData name="VILAJELIU, Alba" userId="7a937d65-dd19-4d78-b565-80ebca80e53d" providerId="ADAL" clId="{1865E632-C7A5-4305-8E0E-830B2D8ED8EE}" dt="2024-02-01T15:30:55.723" v="787" actId="207"/>
          <ac:spMkLst>
            <pc:docMk/>
            <pc:sldMk cId="1232458708" sldId="2147481420"/>
            <ac:spMk id="4" creationId="{A53B58E4-ADB8-0DFF-BE06-EA01685DBBD9}"/>
          </ac:spMkLst>
        </pc:spChg>
        <pc:spChg chg="add mod">
          <ac:chgData name="VILAJELIU, Alba" userId="7a937d65-dd19-4d78-b565-80ebca80e53d" providerId="ADAL" clId="{1865E632-C7A5-4305-8E0E-830B2D8ED8EE}" dt="2024-02-02T08:46:04.883" v="796" actId="20577"/>
          <ac:spMkLst>
            <pc:docMk/>
            <pc:sldMk cId="1232458708" sldId="2147481420"/>
            <ac:spMk id="6" creationId="{4F703A7E-0850-A472-673F-36D335DD6B40}"/>
          </ac:spMkLst>
        </pc:spChg>
        <pc:spChg chg="mod">
          <ac:chgData name="VILAJELIU, Alba" userId="7a937d65-dd19-4d78-b565-80ebca80e53d" providerId="ADAL" clId="{1865E632-C7A5-4305-8E0E-830B2D8ED8EE}" dt="2024-02-02T10:10:48.131" v="1797" actId="5793"/>
          <ac:spMkLst>
            <pc:docMk/>
            <pc:sldMk cId="1232458708" sldId="2147481420"/>
            <ac:spMk id="9" creationId="{64D7D82E-A4B7-8F70-56B7-C41E07761FA7}"/>
          </ac:spMkLst>
        </pc:spChg>
      </pc:sldChg>
      <pc:sldChg chg="modSp mod">
        <pc:chgData name="VILAJELIU, Alba" userId="7a937d65-dd19-4d78-b565-80ebca80e53d" providerId="ADAL" clId="{1865E632-C7A5-4305-8E0E-830B2D8ED8EE}" dt="2024-02-01T15:30:40.185" v="786" actId="2711"/>
        <pc:sldMkLst>
          <pc:docMk/>
          <pc:sldMk cId="3996857074" sldId="2147481421"/>
        </pc:sldMkLst>
        <pc:spChg chg="mod">
          <ac:chgData name="VILAJELIU, Alba" userId="7a937d65-dd19-4d78-b565-80ebca80e53d" providerId="ADAL" clId="{1865E632-C7A5-4305-8E0E-830B2D8ED8EE}" dt="2024-02-01T15:30:40.185" v="786" actId="2711"/>
          <ac:spMkLst>
            <pc:docMk/>
            <pc:sldMk cId="3996857074" sldId="2147481421"/>
            <ac:spMk id="7" creationId="{265B0563-2903-F116-16FA-5CF2F760C18D}"/>
          </ac:spMkLst>
        </pc:spChg>
      </pc:sldChg>
      <pc:sldChg chg="addSp delSp modSp mod">
        <pc:chgData name="VILAJELIU, Alba" userId="7a937d65-dd19-4d78-b565-80ebca80e53d" providerId="ADAL" clId="{1865E632-C7A5-4305-8E0E-830B2D8ED8EE}" dt="2024-02-01T14:30:16.511" v="470" actId="478"/>
        <pc:sldMkLst>
          <pc:docMk/>
          <pc:sldMk cId="2225399515" sldId="2147481425"/>
        </pc:sldMkLst>
        <pc:spChg chg="add del mod">
          <ac:chgData name="VILAJELIU, Alba" userId="7a937d65-dd19-4d78-b565-80ebca80e53d" providerId="ADAL" clId="{1865E632-C7A5-4305-8E0E-830B2D8ED8EE}" dt="2024-02-01T14:30:16.511" v="470" actId="478"/>
          <ac:spMkLst>
            <pc:docMk/>
            <pc:sldMk cId="2225399515" sldId="2147481425"/>
            <ac:spMk id="4" creationId="{77E47346-8D15-3B4F-F051-E573DA35C302}"/>
          </ac:spMkLst>
        </pc:spChg>
      </pc:sldChg>
      <pc:sldChg chg="addSp modSp del">
        <pc:chgData name="VILAJELIU, Alba" userId="7a937d65-dd19-4d78-b565-80ebca80e53d" providerId="ADAL" clId="{1865E632-C7A5-4305-8E0E-830B2D8ED8EE}" dt="2024-02-01T13:47:29.044" v="311" actId="47"/>
        <pc:sldMkLst>
          <pc:docMk/>
          <pc:sldMk cId="1618510150" sldId="2147481429"/>
        </pc:sldMkLst>
        <pc:spChg chg="add mod">
          <ac:chgData name="VILAJELIU, Alba" userId="7a937d65-dd19-4d78-b565-80ebca80e53d" providerId="ADAL" clId="{1865E632-C7A5-4305-8E0E-830B2D8ED8EE}" dt="2024-01-31T15:54:01.848" v="261"/>
          <ac:spMkLst>
            <pc:docMk/>
            <pc:sldMk cId="1618510150" sldId="2147481429"/>
            <ac:spMk id="5" creationId="{146D0419-6593-51EC-F3BD-68F3E9E25577}"/>
          </ac:spMkLst>
        </pc:spChg>
      </pc:sldChg>
      <pc:sldChg chg="addSp modSp del">
        <pc:chgData name="VILAJELIU, Alba" userId="7a937d65-dd19-4d78-b565-80ebca80e53d" providerId="ADAL" clId="{1865E632-C7A5-4305-8E0E-830B2D8ED8EE}" dt="2024-02-01T14:29:36.956" v="469" actId="47"/>
        <pc:sldMkLst>
          <pc:docMk/>
          <pc:sldMk cId="3237250849" sldId="2147481430"/>
        </pc:sldMkLst>
        <pc:spChg chg="add mod">
          <ac:chgData name="VILAJELIU, Alba" userId="7a937d65-dd19-4d78-b565-80ebca80e53d" providerId="ADAL" clId="{1865E632-C7A5-4305-8E0E-830B2D8ED8EE}" dt="2024-01-31T15:53:34.361" v="256"/>
          <ac:spMkLst>
            <pc:docMk/>
            <pc:sldMk cId="3237250849" sldId="2147481430"/>
            <ac:spMk id="4" creationId="{62CF47A1-FEE3-67CA-1B26-D02932934874}"/>
          </ac:spMkLst>
        </pc:spChg>
      </pc:sldChg>
      <pc:sldChg chg="addSp modSp del mod">
        <pc:chgData name="VILAJELIU, Alba" userId="7a937d65-dd19-4d78-b565-80ebca80e53d" providerId="ADAL" clId="{1865E632-C7A5-4305-8E0E-830B2D8ED8EE}" dt="2024-02-01T15:10:50.789" v="608" actId="47"/>
        <pc:sldMkLst>
          <pc:docMk/>
          <pc:sldMk cId="2864871419" sldId="2147481433"/>
        </pc:sldMkLst>
        <pc:spChg chg="add mod">
          <ac:chgData name="VILAJELIU, Alba" userId="7a937d65-dd19-4d78-b565-80ebca80e53d" providerId="ADAL" clId="{1865E632-C7A5-4305-8E0E-830B2D8ED8EE}" dt="2024-01-31T15:53:39.461" v="258"/>
          <ac:spMkLst>
            <pc:docMk/>
            <pc:sldMk cId="2864871419" sldId="2147481433"/>
            <ac:spMk id="4" creationId="{6721EC86-4A82-997A-6BED-AF34FC775390}"/>
          </ac:spMkLst>
        </pc:spChg>
        <pc:spChg chg="mod">
          <ac:chgData name="VILAJELIU, Alba" userId="7a937d65-dd19-4d78-b565-80ebca80e53d" providerId="ADAL" clId="{1865E632-C7A5-4305-8E0E-830B2D8ED8EE}" dt="2024-01-31T15:34:26.941" v="60"/>
          <ac:spMkLst>
            <pc:docMk/>
            <pc:sldMk cId="2864871419" sldId="2147481433"/>
            <ac:spMk id="16" creationId="{5C9646C1-E13D-3DCB-BE30-16590628FB1B}"/>
          </ac:spMkLst>
        </pc:spChg>
      </pc:sldChg>
      <pc:sldChg chg="addSp delSp modSp add mod">
        <pc:chgData name="VILAJELIU, Alba" userId="7a937d65-dd19-4d78-b565-80ebca80e53d" providerId="ADAL" clId="{1865E632-C7A5-4305-8E0E-830B2D8ED8EE}" dt="2024-01-31T15:52:59.525" v="244" actId="20577"/>
        <pc:sldMkLst>
          <pc:docMk/>
          <pc:sldMk cId="750338134" sldId="2147481434"/>
        </pc:sldMkLst>
        <pc:spChg chg="add del mod">
          <ac:chgData name="VILAJELIU, Alba" userId="7a937d65-dd19-4d78-b565-80ebca80e53d" providerId="ADAL" clId="{1865E632-C7A5-4305-8E0E-830B2D8ED8EE}" dt="2024-01-31T15:50:27.571" v="208" actId="20577"/>
          <ac:spMkLst>
            <pc:docMk/>
            <pc:sldMk cId="750338134" sldId="2147481434"/>
            <ac:spMk id="4" creationId="{FC778AEA-E57A-B3AB-E1D1-1CAD41FCFAB0}"/>
          </ac:spMkLst>
        </pc:spChg>
        <pc:spChg chg="add mod">
          <ac:chgData name="VILAJELIU, Alba" userId="7a937d65-dd19-4d78-b565-80ebca80e53d" providerId="ADAL" clId="{1865E632-C7A5-4305-8E0E-830B2D8ED8EE}" dt="2024-01-31T15:48:02.386" v="130" actId="1076"/>
          <ac:spMkLst>
            <pc:docMk/>
            <pc:sldMk cId="750338134" sldId="2147481434"/>
            <ac:spMk id="5" creationId="{E71807C3-082F-C60B-814A-0F34E2288AD4}"/>
          </ac:spMkLst>
        </pc:spChg>
        <pc:spChg chg="mod">
          <ac:chgData name="VILAJELIU, Alba" userId="7a937d65-dd19-4d78-b565-80ebca80e53d" providerId="ADAL" clId="{1865E632-C7A5-4305-8E0E-830B2D8ED8EE}" dt="2024-01-31T15:52:59.525" v="244" actId="20577"/>
          <ac:spMkLst>
            <pc:docMk/>
            <pc:sldMk cId="750338134" sldId="2147481434"/>
            <ac:spMk id="7" creationId="{06AAD098-EBEE-A1A4-50EE-6514FD0152A0}"/>
          </ac:spMkLst>
        </pc:spChg>
        <pc:spChg chg="mod">
          <ac:chgData name="VILAJELIU, Alba" userId="7a937d65-dd19-4d78-b565-80ebca80e53d" providerId="ADAL" clId="{1865E632-C7A5-4305-8E0E-830B2D8ED8EE}" dt="2024-01-31T15:44:10.573" v="91"/>
          <ac:spMkLst>
            <pc:docMk/>
            <pc:sldMk cId="750338134" sldId="2147481434"/>
            <ac:spMk id="8" creationId="{8A171195-D932-483F-9B61-3D7B9A2A8A2B}"/>
          </ac:spMkLst>
        </pc:spChg>
        <pc:spChg chg="add mod">
          <ac:chgData name="VILAJELIU, Alba" userId="7a937d65-dd19-4d78-b565-80ebca80e53d" providerId="ADAL" clId="{1865E632-C7A5-4305-8E0E-830B2D8ED8EE}" dt="2024-01-31T15:48:02.386" v="130" actId="1076"/>
          <ac:spMkLst>
            <pc:docMk/>
            <pc:sldMk cId="750338134" sldId="2147481434"/>
            <ac:spMk id="9" creationId="{5408B176-F856-8F2D-C113-48A9836C5A33}"/>
          </ac:spMkLst>
        </pc:spChg>
        <pc:spChg chg="add mod">
          <ac:chgData name="VILAJELIU, Alba" userId="7a937d65-dd19-4d78-b565-80ebca80e53d" providerId="ADAL" clId="{1865E632-C7A5-4305-8E0E-830B2D8ED8EE}" dt="2024-01-31T15:48:18.024" v="135" actId="1076"/>
          <ac:spMkLst>
            <pc:docMk/>
            <pc:sldMk cId="750338134" sldId="2147481434"/>
            <ac:spMk id="11" creationId="{DC794E33-8284-634F-B158-F00CAEA025EC}"/>
          </ac:spMkLst>
        </pc:spChg>
        <pc:spChg chg="add mod">
          <ac:chgData name="VILAJELIU, Alba" userId="7a937d65-dd19-4d78-b565-80ebca80e53d" providerId="ADAL" clId="{1865E632-C7A5-4305-8E0E-830B2D8ED8EE}" dt="2024-01-31T15:48:18.024" v="135" actId="1076"/>
          <ac:spMkLst>
            <pc:docMk/>
            <pc:sldMk cId="750338134" sldId="2147481434"/>
            <ac:spMk id="15" creationId="{B61D5B66-5198-3C45-3130-7D63532F3247}"/>
          </ac:spMkLst>
        </pc:spChg>
        <pc:spChg chg="add del mod">
          <ac:chgData name="VILAJELIU, Alba" userId="7a937d65-dd19-4d78-b565-80ebca80e53d" providerId="ADAL" clId="{1865E632-C7A5-4305-8E0E-830B2D8ED8EE}" dt="2024-01-31T15:50:52.082" v="224" actId="1076"/>
          <ac:spMkLst>
            <pc:docMk/>
            <pc:sldMk cId="750338134" sldId="2147481434"/>
            <ac:spMk id="17" creationId="{60438379-B949-8096-A377-879E10EE833F}"/>
          </ac:spMkLst>
        </pc:spChg>
        <pc:spChg chg="add mod">
          <ac:chgData name="VILAJELIU, Alba" userId="7a937d65-dd19-4d78-b565-80ebca80e53d" providerId="ADAL" clId="{1865E632-C7A5-4305-8E0E-830B2D8ED8EE}" dt="2024-01-31T15:48:18.024" v="135" actId="1076"/>
          <ac:spMkLst>
            <pc:docMk/>
            <pc:sldMk cId="750338134" sldId="2147481434"/>
            <ac:spMk id="18" creationId="{26C44D11-C277-1D2A-1CE7-0899E9728A53}"/>
          </ac:spMkLst>
        </pc:spChg>
        <pc:spChg chg="add mod">
          <ac:chgData name="VILAJELIU, Alba" userId="7a937d65-dd19-4d78-b565-80ebca80e53d" providerId="ADAL" clId="{1865E632-C7A5-4305-8E0E-830B2D8ED8EE}" dt="2024-01-31T15:48:27.348" v="137" actId="1076"/>
          <ac:spMkLst>
            <pc:docMk/>
            <pc:sldMk cId="750338134" sldId="2147481434"/>
            <ac:spMk id="20" creationId="{DAB79786-84B0-76F8-218D-F0FB1A70DE68}"/>
          </ac:spMkLst>
        </pc:spChg>
        <pc:spChg chg="add del mod">
          <ac:chgData name="VILAJELIU, Alba" userId="7a937d65-dd19-4d78-b565-80ebca80e53d" providerId="ADAL" clId="{1865E632-C7A5-4305-8E0E-830B2D8ED8EE}" dt="2024-01-31T15:50:40.512" v="217" actId="20577"/>
          <ac:spMkLst>
            <pc:docMk/>
            <pc:sldMk cId="750338134" sldId="2147481434"/>
            <ac:spMk id="21" creationId="{F6D7A6F5-A2A2-F8DC-31DC-A61C7655D20E}"/>
          </ac:spMkLst>
        </pc:spChg>
        <pc:spChg chg="mod">
          <ac:chgData name="VILAJELIU, Alba" userId="7a937d65-dd19-4d78-b565-80ebca80e53d" providerId="ADAL" clId="{1865E632-C7A5-4305-8E0E-830B2D8ED8EE}" dt="2024-01-31T15:52:25.770" v="234" actId="20577"/>
          <ac:spMkLst>
            <pc:docMk/>
            <pc:sldMk cId="750338134" sldId="2147481434"/>
            <ac:spMk id="22" creationId="{6657E023-054E-456B-8D45-BCF885159400}"/>
          </ac:spMkLst>
        </pc:spChg>
        <pc:spChg chg="add mod">
          <ac:chgData name="VILAJELIU, Alba" userId="7a937d65-dd19-4d78-b565-80ebca80e53d" providerId="ADAL" clId="{1865E632-C7A5-4305-8E0E-830B2D8ED8EE}" dt="2024-01-31T15:48:38.770" v="139" actId="1076"/>
          <ac:spMkLst>
            <pc:docMk/>
            <pc:sldMk cId="750338134" sldId="2147481434"/>
            <ac:spMk id="23" creationId="{B97FE008-C822-E551-4F0F-32895D170705}"/>
          </ac:spMkLst>
        </pc:spChg>
        <pc:spChg chg="add del mod">
          <ac:chgData name="VILAJELIU, Alba" userId="7a937d65-dd19-4d78-b565-80ebca80e53d" providerId="ADAL" clId="{1865E632-C7A5-4305-8E0E-830B2D8ED8EE}" dt="2024-01-31T15:48:56.748" v="140" actId="478"/>
          <ac:spMkLst>
            <pc:docMk/>
            <pc:sldMk cId="750338134" sldId="2147481434"/>
            <ac:spMk id="25" creationId="{907C5CA7-740C-D6C7-0D46-2FAE28E68F93}"/>
          </ac:spMkLst>
        </pc:spChg>
        <pc:spChg chg="mod">
          <ac:chgData name="VILAJELIU, Alba" userId="7a937d65-dd19-4d78-b565-80ebca80e53d" providerId="ADAL" clId="{1865E632-C7A5-4305-8E0E-830B2D8ED8EE}" dt="2024-01-31T15:44:21.578" v="92"/>
          <ac:spMkLst>
            <pc:docMk/>
            <pc:sldMk cId="750338134" sldId="2147481434"/>
            <ac:spMk id="26" creationId="{E0C2CA14-45FF-42E1-A063-3740284F9885}"/>
          </ac:spMkLst>
        </pc:spChg>
        <pc:spChg chg="mod">
          <ac:chgData name="VILAJELIU, Alba" userId="7a937d65-dd19-4d78-b565-80ebca80e53d" providerId="ADAL" clId="{1865E632-C7A5-4305-8E0E-830B2D8ED8EE}" dt="2024-01-31T15:44:40.404" v="94" actId="6549"/>
          <ac:spMkLst>
            <pc:docMk/>
            <pc:sldMk cId="750338134" sldId="2147481434"/>
            <ac:spMk id="27" creationId="{B0E994D0-1F9D-4F25-845C-336DE043DA23}"/>
          </ac:spMkLst>
        </pc:spChg>
        <pc:spChg chg="mod">
          <ac:chgData name="VILAJELIU, Alba" userId="7a937d65-dd19-4d78-b565-80ebca80e53d" providerId="ADAL" clId="{1865E632-C7A5-4305-8E0E-830B2D8ED8EE}" dt="2024-01-31T15:44:45.659" v="107" actId="20577"/>
          <ac:spMkLst>
            <pc:docMk/>
            <pc:sldMk cId="750338134" sldId="2147481434"/>
            <ac:spMk id="28" creationId="{AB6B0A81-E4A7-469C-A419-0F411C58352C}"/>
          </ac:spMkLst>
        </pc:spChg>
        <pc:spChg chg="mod">
          <ac:chgData name="VILAJELIU, Alba" userId="7a937d65-dd19-4d78-b565-80ebca80e53d" providerId="ADAL" clId="{1865E632-C7A5-4305-8E0E-830B2D8ED8EE}" dt="2024-01-31T15:45:00.045" v="112" actId="20577"/>
          <ac:spMkLst>
            <pc:docMk/>
            <pc:sldMk cId="750338134" sldId="2147481434"/>
            <ac:spMk id="29" creationId="{7F2A2002-FCC5-49B4-AA85-67A712E67C40}"/>
          </ac:spMkLst>
        </pc:spChg>
        <pc:spChg chg="mod">
          <ac:chgData name="VILAJELIU, Alba" userId="7a937d65-dd19-4d78-b565-80ebca80e53d" providerId="ADAL" clId="{1865E632-C7A5-4305-8E0E-830B2D8ED8EE}" dt="2024-01-31T15:44:36.297" v="93"/>
          <ac:spMkLst>
            <pc:docMk/>
            <pc:sldMk cId="750338134" sldId="2147481434"/>
            <ac:spMk id="30" creationId="{979BD570-BACC-41A6-8A9A-531BF1D27FE5}"/>
          </ac:spMkLst>
        </pc:spChg>
        <pc:spChg chg="add mod">
          <ac:chgData name="VILAJELIU, Alba" userId="7a937d65-dd19-4d78-b565-80ebca80e53d" providerId="ADAL" clId="{1865E632-C7A5-4305-8E0E-830B2D8ED8EE}" dt="2024-01-31T15:49:42.991" v="157" actId="1076"/>
          <ac:spMkLst>
            <pc:docMk/>
            <pc:sldMk cId="750338134" sldId="2147481434"/>
            <ac:spMk id="31" creationId="{46A400F2-45DB-0978-8A03-BF551A663FD8}"/>
          </ac:spMkLst>
        </pc:spChg>
        <pc:spChg chg="add del mod">
          <ac:chgData name="VILAJELIU, Alba" userId="7a937d65-dd19-4d78-b565-80ebca80e53d" providerId="ADAL" clId="{1865E632-C7A5-4305-8E0E-830B2D8ED8EE}" dt="2024-01-31T15:50:33.539" v="209" actId="478"/>
          <ac:spMkLst>
            <pc:docMk/>
            <pc:sldMk cId="750338134" sldId="2147481434"/>
            <ac:spMk id="34" creationId="{8435163C-3BB7-CFC5-996C-F316C6ADDDFD}"/>
          </ac:spMkLst>
        </pc:spChg>
        <pc:spChg chg="mod">
          <ac:chgData name="VILAJELIU, Alba" userId="7a937d65-dd19-4d78-b565-80ebca80e53d" providerId="ADAL" clId="{1865E632-C7A5-4305-8E0E-830B2D8ED8EE}" dt="2024-01-31T15:45:13.300" v="113"/>
          <ac:spMkLst>
            <pc:docMk/>
            <pc:sldMk cId="750338134" sldId="2147481434"/>
            <ac:spMk id="35" creationId="{3B128D09-50CE-43B8-BC6C-8EAC46645963}"/>
          </ac:spMkLst>
        </pc:spChg>
        <pc:spChg chg="add mod">
          <ac:chgData name="VILAJELIU, Alba" userId="7a937d65-dd19-4d78-b565-80ebca80e53d" providerId="ADAL" clId="{1865E632-C7A5-4305-8E0E-830B2D8ED8EE}" dt="2024-01-31T15:48:18.024" v="135" actId="1076"/>
          <ac:spMkLst>
            <pc:docMk/>
            <pc:sldMk cId="750338134" sldId="2147481434"/>
            <ac:spMk id="37" creationId="{66BF2DC5-DD8A-68E6-F4BA-025030444BDB}"/>
          </ac:spMkLst>
        </pc:spChg>
        <pc:spChg chg="del">
          <ac:chgData name="VILAJELIU, Alba" userId="7a937d65-dd19-4d78-b565-80ebca80e53d" providerId="ADAL" clId="{1865E632-C7A5-4305-8E0E-830B2D8ED8EE}" dt="2024-01-31T15:47:53.412" v="126" actId="478"/>
          <ac:spMkLst>
            <pc:docMk/>
            <pc:sldMk cId="750338134" sldId="2147481434"/>
            <ac:spMk id="38" creationId="{7DF50AE4-826B-40C0-AB15-501D30291087}"/>
          </ac:spMkLst>
        </pc:spChg>
        <pc:spChg chg="mod">
          <ac:chgData name="VILAJELIU, Alba" userId="7a937d65-dd19-4d78-b565-80ebca80e53d" providerId="ADAL" clId="{1865E632-C7A5-4305-8E0E-830B2D8ED8EE}" dt="2024-01-31T15:46:45.627" v="123"/>
          <ac:spMkLst>
            <pc:docMk/>
            <pc:sldMk cId="750338134" sldId="2147481434"/>
            <ac:spMk id="39" creationId="{11117F85-4431-4F3A-83D0-757A25844A3A}"/>
          </ac:spMkLst>
        </pc:spChg>
        <pc:spChg chg="add del mod">
          <ac:chgData name="VILAJELIU, Alba" userId="7a937d65-dd19-4d78-b565-80ebca80e53d" providerId="ADAL" clId="{1865E632-C7A5-4305-8E0E-830B2D8ED8EE}" dt="2024-01-31T15:50:57.592" v="226" actId="478"/>
          <ac:spMkLst>
            <pc:docMk/>
            <pc:sldMk cId="750338134" sldId="2147481434"/>
            <ac:spMk id="40" creationId="{48D5DCD8-9406-7F93-ABA2-20FFCEC57BEE}"/>
          </ac:spMkLst>
        </pc:spChg>
        <pc:spChg chg="add del mod">
          <ac:chgData name="VILAJELIU, Alba" userId="7a937d65-dd19-4d78-b565-80ebca80e53d" providerId="ADAL" clId="{1865E632-C7A5-4305-8E0E-830B2D8ED8EE}" dt="2024-01-31T15:50:54.938" v="225" actId="478"/>
          <ac:spMkLst>
            <pc:docMk/>
            <pc:sldMk cId="750338134" sldId="2147481434"/>
            <ac:spMk id="44" creationId="{7089D1B6-5FC8-684F-AB3D-DB511EB959FB}"/>
          </ac:spMkLst>
        </pc:spChg>
        <pc:spChg chg="del">
          <ac:chgData name="VILAJELIU, Alba" userId="7a937d65-dd19-4d78-b565-80ebca80e53d" providerId="ADAL" clId="{1865E632-C7A5-4305-8E0E-830B2D8ED8EE}" dt="2024-01-31T15:47:55.194" v="127" actId="478"/>
          <ac:spMkLst>
            <pc:docMk/>
            <pc:sldMk cId="750338134" sldId="2147481434"/>
            <ac:spMk id="61" creationId="{25AC6E1B-996A-4ABE-A6F3-C28DD62FD696}"/>
          </ac:spMkLst>
        </pc:spChg>
        <pc:spChg chg="mod">
          <ac:chgData name="VILAJELIU, Alba" userId="7a937d65-dd19-4d78-b565-80ebca80e53d" providerId="ADAL" clId="{1865E632-C7A5-4305-8E0E-830B2D8ED8EE}" dt="2024-01-31T15:45:21.304" v="114"/>
          <ac:spMkLst>
            <pc:docMk/>
            <pc:sldMk cId="750338134" sldId="2147481434"/>
            <ac:spMk id="67" creationId="{5731E801-6D96-428F-B187-C20D81316A4E}"/>
          </ac:spMkLst>
        </pc:spChg>
        <pc:spChg chg="del">
          <ac:chgData name="VILAJELIU, Alba" userId="7a937d65-dd19-4d78-b565-80ebca80e53d" providerId="ADAL" clId="{1865E632-C7A5-4305-8E0E-830B2D8ED8EE}" dt="2024-01-31T15:48:08.788" v="131" actId="478"/>
          <ac:spMkLst>
            <pc:docMk/>
            <pc:sldMk cId="750338134" sldId="2147481434"/>
            <ac:spMk id="70" creationId="{79B3B093-3C95-4171-8957-F6F382860809}"/>
          </ac:spMkLst>
        </pc:spChg>
        <pc:spChg chg="mod">
          <ac:chgData name="VILAJELIU, Alba" userId="7a937d65-dd19-4d78-b565-80ebca80e53d" providerId="ADAL" clId="{1865E632-C7A5-4305-8E0E-830B2D8ED8EE}" dt="2024-01-31T15:46:36.295" v="122" actId="20577"/>
          <ac:spMkLst>
            <pc:docMk/>
            <pc:sldMk cId="750338134" sldId="2147481434"/>
            <ac:spMk id="71" creationId="{B3593D4B-F245-4EB0-A67A-9F52DC6A1CB9}"/>
          </ac:spMkLst>
        </pc:spChg>
        <pc:spChg chg="del">
          <ac:chgData name="VILAJELIU, Alba" userId="7a937d65-dd19-4d78-b565-80ebca80e53d" providerId="ADAL" clId="{1865E632-C7A5-4305-8E0E-830B2D8ED8EE}" dt="2024-01-31T15:48:10.221" v="132" actId="478"/>
          <ac:spMkLst>
            <pc:docMk/>
            <pc:sldMk cId="750338134" sldId="2147481434"/>
            <ac:spMk id="80" creationId="{6037D6E2-2381-4C34-89D0-6F0BFEB60492}"/>
          </ac:spMkLst>
        </pc:spChg>
        <pc:spChg chg="del">
          <ac:chgData name="VILAJELIU, Alba" userId="7a937d65-dd19-4d78-b565-80ebca80e53d" providerId="ADAL" clId="{1865E632-C7A5-4305-8E0E-830B2D8ED8EE}" dt="2024-01-31T15:48:11.303" v="133" actId="478"/>
          <ac:spMkLst>
            <pc:docMk/>
            <pc:sldMk cId="750338134" sldId="2147481434"/>
            <ac:spMk id="89" creationId="{11B8C785-1E62-40BD-BE79-4B0613D1A9BE}"/>
          </ac:spMkLst>
        </pc:spChg>
        <pc:spChg chg="mod">
          <ac:chgData name="VILAJELIU, Alba" userId="7a937d65-dd19-4d78-b565-80ebca80e53d" providerId="ADAL" clId="{1865E632-C7A5-4305-8E0E-830B2D8ED8EE}" dt="2024-01-31T15:46:22.380" v="120"/>
          <ac:spMkLst>
            <pc:docMk/>
            <pc:sldMk cId="750338134" sldId="2147481434"/>
            <ac:spMk id="90" creationId="{77101FDD-7F53-4443-81F6-A9FB646EF9C9}"/>
          </ac:spMkLst>
        </pc:spChg>
        <pc:spChg chg="del">
          <ac:chgData name="VILAJELIU, Alba" userId="7a937d65-dd19-4d78-b565-80ebca80e53d" providerId="ADAL" clId="{1865E632-C7A5-4305-8E0E-830B2D8ED8EE}" dt="2024-01-31T15:48:25.129" v="136" actId="478"/>
          <ac:spMkLst>
            <pc:docMk/>
            <pc:sldMk cId="750338134" sldId="2147481434"/>
            <ac:spMk id="98" creationId="{4A223065-E3F7-48E1-90E6-9D9C0C154398}"/>
          </ac:spMkLst>
        </pc:spChg>
        <pc:spChg chg="mod">
          <ac:chgData name="VILAJELIU, Alba" userId="7a937d65-dd19-4d78-b565-80ebca80e53d" providerId="ADAL" clId="{1865E632-C7A5-4305-8E0E-830B2D8ED8EE}" dt="2024-01-31T15:46:01.416" v="118"/>
          <ac:spMkLst>
            <pc:docMk/>
            <pc:sldMk cId="750338134" sldId="2147481434"/>
            <ac:spMk id="99" creationId="{028E659D-0590-408B-984D-E6DB5ADD34B3}"/>
          </ac:spMkLst>
        </pc:spChg>
        <pc:spChg chg="del">
          <ac:chgData name="VILAJELIU, Alba" userId="7a937d65-dd19-4d78-b565-80ebca80e53d" providerId="ADAL" clId="{1865E632-C7A5-4305-8E0E-830B2D8ED8EE}" dt="2024-01-31T15:48:33.995" v="138" actId="478"/>
          <ac:spMkLst>
            <pc:docMk/>
            <pc:sldMk cId="750338134" sldId="2147481434"/>
            <ac:spMk id="108" creationId="{2D2F283B-5547-4C20-B873-122D168AC0F5}"/>
          </ac:spMkLst>
        </pc:spChg>
        <pc:spChg chg="add del">
          <ac:chgData name="VILAJELIU, Alba" userId="7a937d65-dd19-4d78-b565-80ebca80e53d" providerId="ADAL" clId="{1865E632-C7A5-4305-8E0E-830B2D8ED8EE}" dt="2024-01-31T15:49:37.019" v="155" actId="478"/>
          <ac:spMkLst>
            <pc:docMk/>
            <pc:sldMk cId="750338134" sldId="2147481434"/>
            <ac:spMk id="127" creationId="{84BD5724-84B2-4A72-91AD-4BAD2E3273F2}"/>
          </ac:spMkLst>
        </pc:spChg>
        <pc:spChg chg="mod">
          <ac:chgData name="VILAJELIU, Alba" userId="7a937d65-dd19-4d78-b565-80ebca80e53d" providerId="ADAL" clId="{1865E632-C7A5-4305-8E0E-830B2D8ED8EE}" dt="2024-01-31T15:45:53.210" v="117"/>
          <ac:spMkLst>
            <pc:docMk/>
            <pc:sldMk cId="750338134" sldId="2147481434"/>
            <ac:spMk id="128" creationId="{9AFF4454-DE70-46D0-B042-A7800D5B79FE}"/>
          </ac:spMkLst>
        </pc:spChg>
        <pc:spChg chg="mod">
          <ac:chgData name="VILAJELIU, Alba" userId="7a937d65-dd19-4d78-b565-80ebca80e53d" providerId="ADAL" clId="{1865E632-C7A5-4305-8E0E-830B2D8ED8EE}" dt="2024-01-31T15:45:30.092" v="115"/>
          <ac:spMkLst>
            <pc:docMk/>
            <pc:sldMk cId="750338134" sldId="2147481434"/>
            <ac:spMk id="153" creationId="{570E2A7D-2655-4956-86D5-E32B9678DDDD}"/>
          </ac:spMkLst>
        </pc:spChg>
        <pc:spChg chg="mod">
          <ac:chgData name="VILAJELIU, Alba" userId="7a937d65-dd19-4d78-b565-80ebca80e53d" providerId="ADAL" clId="{1865E632-C7A5-4305-8E0E-830B2D8ED8EE}" dt="2024-01-31T15:45:42.207" v="116"/>
          <ac:spMkLst>
            <pc:docMk/>
            <pc:sldMk cId="750338134" sldId="2147481434"/>
            <ac:spMk id="162" creationId="{A51196A7-269D-43F2-82B1-40FAC044B88B}"/>
          </ac:spMkLst>
        </pc:spChg>
        <pc:spChg chg="add del mod">
          <ac:chgData name="VILAJELIU, Alba" userId="7a937d65-dd19-4d78-b565-80ebca80e53d" providerId="ADAL" clId="{1865E632-C7A5-4305-8E0E-830B2D8ED8EE}" dt="2024-01-31T15:49:55.209" v="176" actId="20577"/>
          <ac:spMkLst>
            <pc:docMk/>
            <pc:sldMk cId="750338134" sldId="2147481434"/>
            <ac:spMk id="168" creationId="{DF62714C-C6E9-4C2B-9400-04D9ADF11838}"/>
          </ac:spMkLst>
        </pc:spChg>
        <pc:spChg chg="del">
          <ac:chgData name="VILAJELIU, Alba" userId="7a937d65-dd19-4d78-b565-80ebca80e53d" providerId="ADAL" clId="{1865E632-C7A5-4305-8E0E-830B2D8ED8EE}" dt="2024-01-31T15:48:12.441" v="134" actId="478"/>
          <ac:spMkLst>
            <pc:docMk/>
            <pc:sldMk cId="750338134" sldId="2147481434"/>
            <ac:spMk id="172" creationId="{AC196EC7-0ADA-4012-A4C9-2DAD5E9CBC67}"/>
          </ac:spMkLst>
        </pc:spChg>
        <pc:spChg chg="mod">
          <ac:chgData name="VILAJELIU, Alba" userId="7a937d65-dd19-4d78-b565-80ebca80e53d" providerId="ADAL" clId="{1865E632-C7A5-4305-8E0E-830B2D8ED8EE}" dt="2024-01-31T15:46:13.294" v="119"/>
          <ac:spMkLst>
            <pc:docMk/>
            <pc:sldMk cId="750338134" sldId="2147481434"/>
            <ac:spMk id="173" creationId="{89703BEC-2BE3-4CF3-B671-AA06D55B126A}"/>
          </ac:spMkLst>
        </pc:spChg>
        <pc:cxnChg chg="mod">
          <ac:chgData name="VILAJELIU, Alba" userId="7a937d65-dd19-4d78-b565-80ebca80e53d" providerId="ADAL" clId="{1865E632-C7A5-4305-8E0E-830B2D8ED8EE}" dt="2024-01-31T15:47:57.492" v="129" actId="1076"/>
          <ac:cxnSpMkLst>
            <pc:docMk/>
            <pc:sldMk cId="750338134" sldId="2147481434"/>
            <ac:cxnSpMk id="42" creationId="{A643EC6A-6560-492F-A810-EA5E20B9343C}"/>
          </ac:cxnSpMkLst>
        </pc:cxnChg>
      </pc:sldChg>
      <pc:sldChg chg="modSp add mod">
        <pc:chgData name="VILAJELIU, Alba" userId="7a937d65-dd19-4d78-b565-80ebca80e53d" providerId="ADAL" clId="{1865E632-C7A5-4305-8E0E-830B2D8ED8EE}" dt="2024-02-01T13:47:19.397" v="310" actId="1076"/>
        <pc:sldMkLst>
          <pc:docMk/>
          <pc:sldMk cId="69567683" sldId="2147481435"/>
        </pc:sldMkLst>
        <pc:spChg chg="mod">
          <ac:chgData name="VILAJELIU, Alba" userId="7a937d65-dd19-4d78-b565-80ebca80e53d" providerId="ADAL" clId="{1865E632-C7A5-4305-8E0E-830B2D8ED8EE}" dt="2024-02-01T13:46:49.393" v="290" actId="14100"/>
          <ac:spMkLst>
            <pc:docMk/>
            <pc:sldMk cId="69567683" sldId="2147481435"/>
            <ac:spMk id="3" creationId="{18F0A45C-3FDE-4E34-9900-28672D041521}"/>
          </ac:spMkLst>
        </pc:spChg>
        <pc:spChg chg="mod">
          <ac:chgData name="VILAJELIU, Alba" userId="7a937d65-dd19-4d78-b565-80ebca80e53d" providerId="ADAL" clId="{1865E632-C7A5-4305-8E0E-830B2D8ED8EE}" dt="2024-02-01T13:47:19.397" v="310" actId="1076"/>
          <ac:spMkLst>
            <pc:docMk/>
            <pc:sldMk cId="69567683" sldId="2147481435"/>
            <ac:spMk id="4" creationId="{A1236893-EC5D-CD05-B50D-25E885B1B73C}"/>
          </ac:spMkLst>
        </pc:spChg>
        <pc:spChg chg="mod">
          <ac:chgData name="VILAJELIU, Alba" userId="7a937d65-dd19-4d78-b565-80ebca80e53d" providerId="ADAL" clId="{1865E632-C7A5-4305-8E0E-830B2D8ED8EE}" dt="2024-02-01T13:47:09.330" v="308" actId="1076"/>
          <ac:spMkLst>
            <pc:docMk/>
            <pc:sldMk cId="69567683" sldId="2147481435"/>
            <ac:spMk id="11" creationId="{FEE3DB17-C9B5-47C3-A477-DE2ED200BAFB}"/>
          </ac:spMkLst>
        </pc:spChg>
        <pc:spChg chg="mod">
          <ac:chgData name="VILAJELIU, Alba" userId="7a937d65-dd19-4d78-b565-80ebca80e53d" providerId="ADAL" clId="{1865E632-C7A5-4305-8E0E-830B2D8ED8EE}" dt="2024-02-01T13:47:14.169" v="309" actId="1076"/>
          <ac:spMkLst>
            <pc:docMk/>
            <pc:sldMk cId="69567683" sldId="2147481435"/>
            <ac:spMk id="13" creationId="{DBB40854-06BA-4863-8703-532EDFC3133B}"/>
          </ac:spMkLst>
        </pc:spChg>
        <pc:grpChg chg="mod">
          <ac:chgData name="VILAJELIU, Alba" userId="7a937d65-dd19-4d78-b565-80ebca80e53d" providerId="ADAL" clId="{1865E632-C7A5-4305-8E0E-830B2D8ED8EE}" dt="2024-02-01T13:46:53.242" v="305" actId="1036"/>
          <ac:grpSpMkLst>
            <pc:docMk/>
            <pc:sldMk cId="69567683" sldId="2147481435"/>
            <ac:grpSpMk id="9" creationId="{60A23E8F-A131-4C3E-8554-274A22868412}"/>
          </ac:grpSpMkLst>
        </pc:grpChg>
        <pc:picChg chg="mod">
          <ac:chgData name="VILAJELIU, Alba" userId="7a937d65-dd19-4d78-b565-80ebca80e53d" providerId="ADAL" clId="{1865E632-C7A5-4305-8E0E-830B2D8ED8EE}" dt="2024-02-01T13:46:53.242" v="305" actId="1036"/>
          <ac:picMkLst>
            <pc:docMk/>
            <pc:sldMk cId="69567683" sldId="2147481435"/>
            <ac:picMk id="14" creationId="{F65CE79F-0B53-4024-B7EB-335DED08F2AB}"/>
          </ac:picMkLst>
        </pc:picChg>
        <pc:picChg chg="mod">
          <ac:chgData name="VILAJELIU, Alba" userId="7a937d65-dd19-4d78-b565-80ebca80e53d" providerId="ADAL" clId="{1865E632-C7A5-4305-8E0E-830B2D8ED8EE}" dt="2024-02-01T13:46:53.242" v="305" actId="1036"/>
          <ac:picMkLst>
            <pc:docMk/>
            <pc:sldMk cId="69567683" sldId="2147481435"/>
            <ac:picMk id="18" creationId="{C9F5CB67-2FCD-4E38-9E57-9C7980115762}"/>
          </ac:picMkLst>
        </pc:picChg>
        <pc:cxnChg chg="mod">
          <ac:chgData name="VILAJELIU, Alba" userId="7a937d65-dd19-4d78-b565-80ebca80e53d" providerId="ADAL" clId="{1865E632-C7A5-4305-8E0E-830B2D8ED8EE}" dt="2024-02-01T13:46:53.242" v="305" actId="1036"/>
          <ac:cxnSpMkLst>
            <pc:docMk/>
            <pc:sldMk cId="69567683" sldId="2147481435"/>
            <ac:cxnSpMk id="8" creationId="{46435F2F-2E75-454A-B073-FD0D8EE9E63D}"/>
          </ac:cxnSpMkLst>
        </pc:cxnChg>
      </pc:sldChg>
      <pc:sldChg chg="modSp add mod">
        <pc:chgData name="VILAJELIU, Alba" userId="7a937d65-dd19-4d78-b565-80ebca80e53d" providerId="ADAL" clId="{1865E632-C7A5-4305-8E0E-830B2D8ED8EE}" dt="2024-02-02T10:11:21.878" v="1803" actId="1035"/>
        <pc:sldMkLst>
          <pc:docMk/>
          <pc:sldMk cId="1727087943" sldId="2147481436"/>
        </pc:sldMkLst>
        <pc:spChg chg="mod">
          <ac:chgData name="VILAJELIU, Alba" userId="7a937d65-dd19-4d78-b565-80ebca80e53d" providerId="ADAL" clId="{1865E632-C7A5-4305-8E0E-830B2D8ED8EE}" dt="2024-02-01T13:51:25.206" v="326"/>
          <ac:spMkLst>
            <pc:docMk/>
            <pc:sldMk cId="1727087943" sldId="2147481436"/>
            <ac:spMk id="3" creationId="{C66BF7D5-1F9C-EFB3-F71B-21A0FE525A3B}"/>
          </ac:spMkLst>
        </pc:spChg>
        <pc:spChg chg="mod">
          <ac:chgData name="VILAJELIU, Alba" userId="7a937d65-dd19-4d78-b565-80ebca80e53d" providerId="ADAL" clId="{1865E632-C7A5-4305-8E0E-830B2D8ED8EE}" dt="2024-02-02T10:11:12.861" v="1799" actId="20577"/>
          <ac:spMkLst>
            <pc:docMk/>
            <pc:sldMk cId="1727087943" sldId="2147481436"/>
            <ac:spMk id="7" creationId="{BFBE9C72-A6B4-3992-523E-64515804B392}"/>
          </ac:spMkLst>
        </pc:spChg>
        <pc:spChg chg="mod">
          <ac:chgData name="VILAJELIU, Alba" userId="7a937d65-dd19-4d78-b565-80ebca80e53d" providerId="ADAL" clId="{1865E632-C7A5-4305-8E0E-830B2D8ED8EE}" dt="2024-02-01T13:53:05.054" v="331"/>
          <ac:spMkLst>
            <pc:docMk/>
            <pc:sldMk cId="1727087943" sldId="2147481436"/>
            <ac:spMk id="8" creationId="{D0C63207-8C3F-8928-8EC7-067F4CC0FE82}"/>
          </ac:spMkLst>
        </pc:spChg>
        <pc:spChg chg="mod">
          <ac:chgData name="VILAJELIU, Alba" userId="7a937d65-dd19-4d78-b565-80ebca80e53d" providerId="ADAL" clId="{1865E632-C7A5-4305-8E0E-830B2D8ED8EE}" dt="2024-02-02T10:11:17.076" v="1801" actId="1035"/>
          <ac:spMkLst>
            <pc:docMk/>
            <pc:sldMk cId="1727087943" sldId="2147481436"/>
            <ac:spMk id="9" creationId="{F803608D-24E1-5595-26C9-06788486FBC5}"/>
          </ac:spMkLst>
        </pc:spChg>
        <pc:spChg chg="mod">
          <ac:chgData name="VILAJELIU, Alba" userId="7a937d65-dd19-4d78-b565-80ebca80e53d" providerId="ADAL" clId="{1865E632-C7A5-4305-8E0E-830B2D8ED8EE}" dt="2024-02-01T13:53:15.705" v="332"/>
          <ac:spMkLst>
            <pc:docMk/>
            <pc:sldMk cId="1727087943" sldId="2147481436"/>
            <ac:spMk id="11" creationId="{9080F247-F3E1-8824-E50C-98F8A6E78DA7}"/>
          </ac:spMkLst>
        </pc:spChg>
        <pc:spChg chg="mod">
          <ac:chgData name="VILAJELIU, Alba" userId="7a937d65-dd19-4d78-b565-80ebca80e53d" providerId="ADAL" clId="{1865E632-C7A5-4305-8E0E-830B2D8ED8EE}" dt="2024-02-01T13:54:32.825" v="343"/>
          <ac:spMkLst>
            <pc:docMk/>
            <pc:sldMk cId="1727087943" sldId="2147481436"/>
            <ac:spMk id="12" creationId="{32D0E6BA-BB1D-4718-D1DA-314C599AEDAD}"/>
          </ac:spMkLst>
        </pc:spChg>
        <pc:spChg chg="mod">
          <ac:chgData name="VILAJELIU, Alba" userId="7a937d65-dd19-4d78-b565-80ebca80e53d" providerId="ADAL" clId="{1865E632-C7A5-4305-8E0E-830B2D8ED8EE}" dt="2024-02-01T13:52:17.546" v="327"/>
          <ac:spMkLst>
            <pc:docMk/>
            <pc:sldMk cId="1727087943" sldId="2147481436"/>
            <ac:spMk id="13" creationId="{C78A4215-DDA8-069C-F36F-C6960C86DBE7}"/>
          </ac:spMkLst>
        </pc:spChg>
        <pc:spChg chg="mod">
          <ac:chgData name="VILAJELIU, Alba" userId="7a937d65-dd19-4d78-b565-80ebca80e53d" providerId="ADAL" clId="{1865E632-C7A5-4305-8E0E-830B2D8ED8EE}" dt="2024-02-01T13:53:55.441" v="336"/>
          <ac:spMkLst>
            <pc:docMk/>
            <pc:sldMk cId="1727087943" sldId="2147481436"/>
            <ac:spMk id="14" creationId="{8EEF43BB-D868-B281-AEE6-BAC0CE5E0F35}"/>
          </ac:spMkLst>
        </pc:spChg>
        <pc:spChg chg="mod">
          <ac:chgData name="VILAJELIU, Alba" userId="7a937d65-dd19-4d78-b565-80ebca80e53d" providerId="ADAL" clId="{1865E632-C7A5-4305-8E0E-830B2D8ED8EE}" dt="2024-02-01T13:58:38.359" v="358"/>
          <ac:spMkLst>
            <pc:docMk/>
            <pc:sldMk cId="1727087943" sldId="2147481436"/>
            <ac:spMk id="16" creationId="{5D61939F-4E94-046D-46A0-AD90E80649CD}"/>
          </ac:spMkLst>
        </pc:spChg>
        <pc:spChg chg="mod">
          <ac:chgData name="VILAJELIU, Alba" userId="7a937d65-dd19-4d78-b565-80ebca80e53d" providerId="ADAL" clId="{1865E632-C7A5-4305-8E0E-830B2D8ED8EE}" dt="2024-02-01T13:57:47.136" v="353"/>
          <ac:spMkLst>
            <pc:docMk/>
            <pc:sldMk cId="1727087943" sldId="2147481436"/>
            <ac:spMk id="17" creationId="{3B0E9F79-B180-674B-65A4-AB3DE7593660}"/>
          </ac:spMkLst>
        </pc:spChg>
        <pc:spChg chg="mod">
          <ac:chgData name="VILAJELIU, Alba" userId="7a937d65-dd19-4d78-b565-80ebca80e53d" providerId="ADAL" clId="{1865E632-C7A5-4305-8E0E-830B2D8ED8EE}" dt="2024-02-01T13:52:56.701" v="330"/>
          <ac:spMkLst>
            <pc:docMk/>
            <pc:sldMk cId="1727087943" sldId="2147481436"/>
            <ac:spMk id="18" creationId="{3870AC6D-6CD6-649E-E31A-5B20FF3282F1}"/>
          </ac:spMkLst>
        </pc:spChg>
        <pc:spChg chg="mod">
          <ac:chgData name="VILAJELIU, Alba" userId="7a937d65-dd19-4d78-b565-80ebca80e53d" providerId="ADAL" clId="{1865E632-C7A5-4305-8E0E-830B2D8ED8EE}" dt="2024-02-01T13:54:01.784" v="340" actId="20577"/>
          <ac:spMkLst>
            <pc:docMk/>
            <pc:sldMk cId="1727087943" sldId="2147481436"/>
            <ac:spMk id="19" creationId="{D8EC1D3B-373A-94CB-4FE1-B91978ECD426}"/>
          </ac:spMkLst>
        </pc:spChg>
        <pc:spChg chg="mod">
          <ac:chgData name="VILAJELIU, Alba" userId="7a937d65-dd19-4d78-b565-80ebca80e53d" providerId="ADAL" clId="{1865E632-C7A5-4305-8E0E-830B2D8ED8EE}" dt="2024-02-01T13:56:53.639" v="347"/>
          <ac:spMkLst>
            <pc:docMk/>
            <pc:sldMk cId="1727087943" sldId="2147481436"/>
            <ac:spMk id="20" creationId="{B08A9B14-011F-0E45-F4B4-7CCC7F54366F}"/>
          </ac:spMkLst>
        </pc:spChg>
        <pc:spChg chg="mod">
          <ac:chgData name="VILAJELIU, Alba" userId="7a937d65-dd19-4d78-b565-80ebca80e53d" providerId="ADAL" clId="{1865E632-C7A5-4305-8E0E-830B2D8ED8EE}" dt="2024-02-01T13:53:23.900" v="333"/>
          <ac:spMkLst>
            <pc:docMk/>
            <pc:sldMk cId="1727087943" sldId="2147481436"/>
            <ac:spMk id="21" creationId="{09F11A19-01B6-B96A-8204-D7460363D8AB}"/>
          </ac:spMkLst>
        </pc:spChg>
        <pc:spChg chg="mod">
          <ac:chgData name="VILAJELIU, Alba" userId="7a937d65-dd19-4d78-b565-80ebca80e53d" providerId="ADAL" clId="{1865E632-C7A5-4305-8E0E-830B2D8ED8EE}" dt="2024-02-01T13:54:45.715" v="344"/>
          <ac:spMkLst>
            <pc:docMk/>
            <pc:sldMk cId="1727087943" sldId="2147481436"/>
            <ac:spMk id="22" creationId="{5690ECFD-8207-BFB3-C439-9705ADA5714A}"/>
          </ac:spMkLst>
        </pc:spChg>
        <pc:spChg chg="mod">
          <ac:chgData name="VILAJELIU, Alba" userId="7a937d65-dd19-4d78-b565-80ebca80e53d" providerId="ADAL" clId="{1865E632-C7A5-4305-8E0E-830B2D8ED8EE}" dt="2024-02-01T13:57:21.941" v="350"/>
          <ac:spMkLst>
            <pc:docMk/>
            <pc:sldMk cId="1727087943" sldId="2147481436"/>
            <ac:spMk id="23" creationId="{59083983-CED3-EB69-1040-CB9D03306473}"/>
          </ac:spMkLst>
        </pc:spChg>
        <pc:spChg chg="mod">
          <ac:chgData name="VILAJELIU, Alba" userId="7a937d65-dd19-4d78-b565-80ebca80e53d" providerId="ADAL" clId="{1865E632-C7A5-4305-8E0E-830B2D8ED8EE}" dt="2024-02-01T13:58:17.185" v="356"/>
          <ac:spMkLst>
            <pc:docMk/>
            <pc:sldMk cId="1727087943" sldId="2147481436"/>
            <ac:spMk id="24" creationId="{489D1549-7750-DD7D-2767-F6EF67D6D424}"/>
          </ac:spMkLst>
        </pc:spChg>
        <pc:spChg chg="mod">
          <ac:chgData name="VILAJELIU, Alba" userId="7a937d65-dd19-4d78-b565-80ebca80e53d" providerId="ADAL" clId="{1865E632-C7A5-4305-8E0E-830B2D8ED8EE}" dt="2024-02-01T13:53:32.863" v="334"/>
          <ac:spMkLst>
            <pc:docMk/>
            <pc:sldMk cId="1727087943" sldId="2147481436"/>
            <ac:spMk id="25" creationId="{4F520FAD-182E-808D-49F9-AC11CEA1BA56}"/>
          </ac:spMkLst>
        </pc:spChg>
        <pc:spChg chg="mod">
          <ac:chgData name="VILAJELIU, Alba" userId="7a937d65-dd19-4d78-b565-80ebca80e53d" providerId="ADAL" clId="{1865E632-C7A5-4305-8E0E-830B2D8ED8EE}" dt="2024-02-01T13:54:54.987" v="345"/>
          <ac:spMkLst>
            <pc:docMk/>
            <pc:sldMk cId="1727087943" sldId="2147481436"/>
            <ac:spMk id="26" creationId="{3AB02915-23C2-B343-5999-BCCEDAAAE9D5}"/>
          </ac:spMkLst>
        </pc:spChg>
        <pc:spChg chg="mod">
          <ac:chgData name="VILAJELIU, Alba" userId="7a937d65-dd19-4d78-b565-80ebca80e53d" providerId="ADAL" clId="{1865E632-C7A5-4305-8E0E-830B2D8ED8EE}" dt="2024-02-01T13:57:32.289" v="351"/>
          <ac:spMkLst>
            <pc:docMk/>
            <pc:sldMk cId="1727087943" sldId="2147481436"/>
            <ac:spMk id="27" creationId="{62D12913-C5F8-01ED-8B74-2ABBD462AEBB}"/>
          </ac:spMkLst>
        </pc:spChg>
        <pc:spChg chg="mod">
          <ac:chgData name="VILAJELIU, Alba" userId="7a937d65-dd19-4d78-b565-80ebca80e53d" providerId="ADAL" clId="{1865E632-C7A5-4305-8E0E-830B2D8ED8EE}" dt="2024-02-01T13:53:43.028" v="335"/>
          <ac:spMkLst>
            <pc:docMk/>
            <pc:sldMk cId="1727087943" sldId="2147481436"/>
            <ac:spMk id="28" creationId="{07299367-42F6-0A92-1B97-2469758FD0F6}"/>
          </ac:spMkLst>
        </pc:spChg>
        <pc:spChg chg="mod">
          <ac:chgData name="VILAJELIU, Alba" userId="7a937d65-dd19-4d78-b565-80ebca80e53d" providerId="ADAL" clId="{1865E632-C7A5-4305-8E0E-830B2D8ED8EE}" dt="2024-02-01T13:55:04.636" v="346"/>
          <ac:spMkLst>
            <pc:docMk/>
            <pc:sldMk cId="1727087943" sldId="2147481436"/>
            <ac:spMk id="29" creationId="{4EC0B2E6-044A-26BA-0C3F-E8D9FE376C3F}"/>
          </ac:spMkLst>
        </pc:spChg>
        <pc:spChg chg="mod">
          <ac:chgData name="VILAJELIU, Alba" userId="7a937d65-dd19-4d78-b565-80ebca80e53d" providerId="ADAL" clId="{1865E632-C7A5-4305-8E0E-830B2D8ED8EE}" dt="2024-02-01T13:57:35.428" v="352"/>
          <ac:spMkLst>
            <pc:docMk/>
            <pc:sldMk cId="1727087943" sldId="2147481436"/>
            <ac:spMk id="30" creationId="{800E4DC6-BB58-3D31-C41E-ECB35CAA9C62}"/>
          </ac:spMkLst>
        </pc:spChg>
        <pc:spChg chg="mod">
          <ac:chgData name="VILAJELIU, Alba" userId="7a937d65-dd19-4d78-b565-80ebca80e53d" providerId="ADAL" clId="{1865E632-C7A5-4305-8E0E-830B2D8ED8EE}" dt="2024-02-01T13:54:12.420" v="341"/>
          <ac:spMkLst>
            <pc:docMk/>
            <pc:sldMk cId="1727087943" sldId="2147481436"/>
            <ac:spMk id="31" creationId="{5CEFBE77-D074-C1E9-1F12-B2DC046EE24E}"/>
          </ac:spMkLst>
        </pc:spChg>
        <pc:spChg chg="mod">
          <ac:chgData name="VILAJELIU, Alba" userId="7a937d65-dd19-4d78-b565-80ebca80e53d" providerId="ADAL" clId="{1865E632-C7A5-4305-8E0E-830B2D8ED8EE}" dt="2024-02-01T13:57:02.563" v="348"/>
          <ac:spMkLst>
            <pc:docMk/>
            <pc:sldMk cId="1727087943" sldId="2147481436"/>
            <ac:spMk id="32" creationId="{7175752C-8F70-C4EF-5209-60719737ED9B}"/>
          </ac:spMkLst>
        </pc:spChg>
        <pc:spChg chg="mod">
          <ac:chgData name="VILAJELIU, Alba" userId="7a937d65-dd19-4d78-b565-80ebca80e53d" providerId="ADAL" clId="{1865E632-C7A5-4305-8E0E-830B2D8ED8EE}" dt="2024-02-01T13:57:55.222" v="354"/>
          <ac:spMkLst>
            <pc:docMk/>
            <pc:sldMk cId="1727087943" sldId="2147481436"/>
            <ac:spMk id="33" creationId="{4890412C-0510-1BE1-3C42-67E1E8D545C9}"/>
          </ac:spMkLst>
        </pc:spChg>
        <pc:spChg chg="mod">
          <ac:chgData name="VILAJELIU, Alba" userId="7a937d65-dd19-4d78-b565-80ebca80e53d" providerId="ADAL" clId="{1865E632-C7A5-4305-8E0E-830B2D8ED8EE}" dt="2024-02-01T13:54:23.569" v="342"/>
          <ac:spMkLst>
            <pc:docMk/>
            <pc:sldMk cId="1727087943" sldId="2147481436"/>
            <ac:spMk id="34" creationId="{DE5E4351-B32B-672A-FDBC-AB02E1B69DE3}"/>
          </ac:spMkLst>
        </pc:spChg>
        <pc:spChg chg="mod">
          <ac:chgData name="VILAJELIU, Alba" userId="7a937d65-dd19-4d78-b565-80ebca80e53d" providerId="ADAL" clId="{1865E632-C7A5-4305-8E0E-830B2D8ED8EE}" dt="2024-02-01T13:57:12.462" v="349"/>
          <ac:spMkLst>
            <pc:docMk/>
            <pc:sldMk cId="1727087943" sldId="2147481436"/>
            <ac:spMk id="35" creationId="{37C1A1D6-BD99-158D-FE77-0CDB5B9686DB}"/>
          </ac:spMkLst>
        </pc:spChg>
        <pc:spChg chg="mod">
          <ac:chgData name="VILAJELIU, Alba" userId="7a937d65-dd19-4d78-b565-80ebca80e53d" providerId="ADAL" clId="{1865E632-C7A5-4305-8E0E-830B2D8ED8EE}" dt="2024-02-01T13:58:06.730" v="355"/>
          <ac:spMkLst>
            <pc:docMk/>
            <pc:sldMk cId="1727087943" sldId="2147481436"/>
            <ac:spMk id="36" creationId="{30EE2737-6FF6-09BD-5EA7-75AB5612E8EE}"/>
          </ac:spMkLst>
        </pc:spChg>
        <pc:spChg chg="mod">
          <ac:chgData name="VILAJELIU, Alba" userId="7a937d65-dd19-4d78-b565-80ebca80e53d" providerId="ADAL" clId="{1865E632-C7A5-4305-8E0E-830B2D8ED8EE}" dt="2024-02-02T08:50:30.804" v="802" actId="20577"/>
          <ac:spMkLst>
            <pc:docMk/>
            <pc:sldMk cId="1727087943" sldId="2147481436"/>
            <ac:spMk id="37" creationId="{D25AEBA3-4177-3BA7-6E27-3170E7103AF0}"/>
          </ac:spMkLst>
        </pc:spChg>
        <pc:spChg chg="mod">
          <ac:chgData name="VILAJELIU, Alba" userId="7a937d65-dd19-4d78-b565-80ebca80e53d" providerId="ADAL" clId="{1865E632-C7A5-4305-8E0E-830B2D8ED8EE}" dt="2024-02-02T10:11:21.878" v="1803" actId="1035"/>
          <ac:spMkLst>
            <pc:docMk/>
            <pc:sldMk cId="1727087943" sldId="2147481436"/>
            <ac:spMk id="39" creationId="{BEC510BE-21CB-5292-1DED-70503E83EBD8}"/>
          </ac:spMkLst>
        </pc:spChg>
        <pc:spChg chg="mod">
          <ac:chgData name="VILAJELIU, Alba" userId="7a937d65-dd19-4d78-b565-80ebca80e53d" providerId="ADAL" clId="{1865E632-C7A5-4305-8E0E-830B2D8ED8EE}" dt="2024-02-01T13:58:27.646" v="357"/>
          <ac:spMkLst>
            <pc:docMk/>
            <pc:sldMk cId="1727087943" sldId="2147481436"/>
            <ac:spMk id="40" creationId="{9E7C33EF-BB79-9667-8AC3-3815609D763E}"/>
          </ac:spMkLst>
        </pc:spChg>
        <pc:spChg chg="mod">
          <ac:chgData name="VILAJELIU, Alba" userId="7a937d65-dd19-4d78-b565-80ebca80e53d" providerId="ADAL" clId="{1865E632-C7A5-4305-8E0E-830B2D8ED8EE}" dt="2024-02-01T13:58:47.957" v="359"/>
          <ac:spMkLst>
            <pc:docMk/>
            <pc:sldMk cId="1727087943" sldId="2147481436"/>
            <ac:spMk id="41" creationId="{8442EB0F-E29F-B1B6-B00D-F6A27D57DCF8}"/>
          </ac:spMkLst>
        </pc:spChg>
        <pc:spChg chg="mod">
          <ac:chgData name="VILAJELIU, Alba" userId="7a937d65-dd19-4d78-b565-80ebca80e53d" providerId="ADAL" clId="{1865E632-C7A5-4305-8E0E-830B2D8ED8EE}" dt="2024-02-01T13:59:10.039" v="361"/>
          <ac:spMkLst>
            <pc:docMk/>
            <pc:sldMk cId="1727087943" sldId="2147481436"/>
            <ac:spMk id="42" creationId="{43B8EAAB-3FC1-C989-C874-E02A7A017DA4}"/>
          </ac:spMkLst>
        </pc:spChg>
        <pc:spChg chg="mod">
          <ac:chgData name="VILAJELIU, Alba" userId="7a937d65-dd19-4d78-b565-80ebca80e53d" providerId="ADAL" clId="{1865E632-C7A5-4305-8E0E-830B2D8ED8EE}" dt="2024-02-01T13:58:58.723" v="360"/>
          <ac:spMkLst>
            <pc:docMk/>
            <pc:sldMk cId="1727087943" sldId="2147481436"/>
            <ac:spMk id="43" creationId="{D9E035A5-3FB1-4B14-E6CD-AA128F8E584E}"/>
          </ac:spMkLst>
        </pc:spChg>
      </pc:sldChg>
      <pc:sldChg chg="addSp delSp modSp add mod">
        <pc:chgData name="VILAJELIU, Alba" userId="7a937d65-dd19-4d78-b565-80ebca80e53d" providerId="ADAL" clId="{1865E632-C7A5-4305-8E0E-830B2D8ED8EE}" dt="2024-02-02T10:06:41.728" v="1739" actId="20577"/>
        <pc:sldMkLst>
          <pc:docMk/>
          <pc:sldMk cId="1024626514" sldId="2147481437"/>
        </pc:sldMkLst>
        <pc:spChg chg="mod">
          <ac:chgData name="VILAJELIU, Alba" userId="7a937d65-dd19-4d78-b565-80ebca80e53d" providerId="ADAL" clId="{1865E632-C7A5-4305-8E0E-830B2D8ED8EE}" dt="2024-02-02T08:52:45.698" v="812"/>
          <ac:spMkLst>
            <pc:docMk/>
            <pc:sldMk cId="1024626514" sldId="2147481437"/>
            <ac:spMk id="3" creationId="{765269EC-B157-2579-D9D7-0E18FBD04B70}"/>
          </ac:spMkLst>
        </pc:spChg>
        <pc:spChg chg="mod">
          <ac:chgData name="VILAJELIU, Alba" userId="7a937d65-dd19-4d78-b565-80ebca80e53d" providerId="ADAL" clId="{1865E632-C7A5-4305-8E0E-830B2D8ED8EE}" dt="2024-02-02T09:35:58.169" v="1162" actId="20577"/>
          <ac:spMkLst>
            <pc:docMk/>
            <pc:sldMk cId="1024626514" sldId="2147481437"/>
            <ac:spMk id="4" creationId="{E33077FB-F67D-4395-5CBE-5D0F21515322}"/>
          </ac:spMkLst>
        </pc:spChg>
        <pc:spChg chg="mod">
          <ac:chgData name="VILAJELIU, Alba" userId="7a937d65-dd19-4d78-b565-80ebca80e53d" providerId="ADAL" clId="{1865E632-C7A5-4305-8E0E-830B2D8ED8EE}" dt="2024-02-02T08:53:39.979" v="818"/>
          <ac:spMkLst>
            <pc:docMk/>
            <pc:sldMk cId="1024626514" sldId="2147481437"/>
            <ac:spMk id="6" creationId="{6A9A941B-4C35-83A5-8AB0-D447F4B807B6}"/>
          </ac:spMkLst>
        </pc:spChg>
        <pc:spChg chg="mod">
          <ac:chgData name="VILAJELIU, Alba" userId="7a937d65-dd19-4d78-b565-80ebca80e53d" providerId="ADAL" clId="{1865E632-C7A5-4305-8E0E-830B2D8ED8EE}" dt="2024-02-02T08:53:27.482" v="817"/>
          <ac:spMkLst>
            <pc:docMk/>
            <pc:sldMk cId="1024626514" sldId="2147481437"/>
            <ac:spMk id="7" creationId="{43073288-662A-33C6-1520-0A81DF91106C}"/>
          </ac:spMkLst>
        </pc:spChg>
        <pc:spChg chg="mod">
          <ac:chgData name="VILAJELIU, Alba" userId="7a937d65-dd19-4d78-b565-80ebca80e53d" providerId="ADAL" clId="{1865E632-C7A5-4305-8E0E-830B2D8ED8EE}" dt="2024-02-02T08:57:26.166" v="821"/>
          <ac:spMkLst>
            <pc:docMk/>
            <pc:sldMk cId="1024626514" sldId="2147481437"/>
            <ac:spMk id="8" creationId="{CDEE9A2C-58B6-6812-C9E5-EAB7EEF852E6}"/>
          </ac:spMkLst>
        </pc:spChg>
        <pc:spChg chg="mod">
          <ac:chgData name="VILAJELIU, Alba" userId="7a937d65-dd19-4d78-b565-80ebca80e53d" providerId="ADAL" clId="{1865E632-C7A5-4305-8E0E-830B2D8ED8EE}" dt="2024-02-02T08:57:34.215" v="822"/>
          <ac:spMkLst>
            <pc:docMk/>
            <pc:sldMk cId="1024626514" sldId="2147481437"/>
            <ac:spMk id="9" creationId="{8DB113FA-6DF7-00A6-BCBB-66D65DB3561A}"/>
          </ac:spMkLst>
        </pc:spChg>
        <pc:spChg chg="mod">
          <ac:chgData name="VILAJELIU, Alba" userId="7a937d65-dd19-4d78-b565-80ebca80e53d" providerId="ADAL" clId="{1865E632-C7A5-4305-8E0E-830B2D8ED8EE}" dt="2024-02-02T08:53:18.795" v="816"/>
          <ac:spMkLst>
            <pc:docMk/>
            <pc:sldMk cId="1024626514" sldId="2147481437"/>
            <ac:spMk id="10" creationId="{A3BC00B7-9E82-2542-BBEF-B4FB052BC40B}"/>
          </ac:spMkLst>
        </pc:spChg>
        <pc:spChg chg="mod">
          <ac:chgData name="VILAJELIU, Alba" userId="7a937d65-dd19-4d78-b565-80ebca80e53d" providerId="ADAL" clId="{1865E632-C7A5-4305-8E0E-830B2D8ED8EE}" dt="2024-02-02T08:57:43.835" v="823"/>
          <ac:spMkLst>
            <pc:docMk/>
            <pc:sldMk cId="1024626514" sldId="2147481437"/>
            <ac:spMk id="11" creationId="{28F25682-8146-3DB6-6C6D-FDEEC4E6A4B8}"/>
          </ac:spMkLst>
        </pc:spChg>
        <pc:spChg chg="mod">
          <ac:chgData name="VILAJELIU, Alba" userId="7a937d65-dd19-4d78-b565-80ebca80e53d" providerId="ADAL" clId="{1865E632-C7A5-4305-8E0E-830B2D8ED8EE}" dt="2024-02-02T08:57:18.064" v="820"/>
          <ac:spMkLst>
            <pc:docMk/>
            <pc:sldMk cId="1024626514" sldId="2147481437"/>
            <ac:spMk id="12" creationId="{91313756-C7F6-9B39-6118-ABBF9AFC80AB}"/>
          </ac:spMkLst>
        </pc:spChg>
        <pc:spChg chg="mod">
          <ac:chgData name="VILAJELIU, Alba" userId="7a937d65-dd19-4d78-b565-80ebca80e53d" providerId="ADAL" clId="{1865E632-C7A5-4305-8E0E-830B2D8ED8EE}" dt="2024-02-02T08:53:50.299" v="819"/>
          <ac:spMkLst>
            <pc:docMk/>
            <pc:sldMk cId="1024626514" sldId="2147481437"/>
            <ac:spMk id="13" creationId="{59D3AD45-8D72-2658-CECD-6073470FB005}"/>
          </ac:spMkLst>
        </pc:spChg>
        <pc:spChg chg="mod">
          <ac:chgData name="VILAJELIU, Alba" userId="7a937d65-dd19-4d78-b565-80ebca80e53d" providerId="ADAL" clId="{1865E632-C7A5-4305-8E0E-830B2D8ED8EE}" dt="2024-02-02T09:59:07.158" v="1401" actId="13926"/>
          <ac:spMkLst>
            <pc:docMk/>
            <pc:sldMk cId="1024626514" sldId="2147481437"/>
            <ac:spMk id="14" creationId="{694276A3-97E2-9714-4387-D01739828AC6}"/>
          </ac:spMkLst>
        </pc:spChg>
        <pc:spChg chg="add del mod">
          <ac:chgData name="VILAJELIU, Alba" userId="7a937d65-dd19-4d78-b565-80ebca80e53d" providerId="ADAL" clId="{1865E632-C7A5-4305-8E0E-830B2D8ED8EE}" dt="2024-02-02T09:34:09.369" v="1074" actId="478"/>
          <ac:spMkLst>
            <pc:docMk/>
            <pc:sldMk cId="1024626514" sldId="2147481437"/>
            <ac:spMk id="15" creationId="{F5DE9ABF-9EA9-8F9E-2372-28A54B2CBCF2}"/>
          </ac:spMkLst>
        </pc:spChg>
        <pc:spChg chg="mod">
          <ac:chgData name="VILAJELIU, Alba" userId="7a937d65-dd19-4d78-b565-80ebca80e53d" providerId="ADAL" clId="{1865E632-C7A5-4305-8E0E-830B2D8ED8EE}" dt="2024-02-02T09:47:20.565" v="1375" actId="20577"/>
          <ac:spMkLst>
            <pc:docMk/>
            <pc:sldMk cId="1024626514" sldId="2147481437"/>
            <ac:spMk id="16" creationId="{24A9EFC5-4AB9-9941-DC12-41E54A1CD758}"/>
          </ac:spMkLst>
        </pc:spChg>
        <pc:spChg chg="mod">
          <ac:chgData name="VILAJELIU, Alba" userId="7a937d65-dd19-4d78-b565-80ebca80e53d" providerId="ADAL" clId="{1865E632-C7A5-4305-8E0E-830B2D8ED8EE}" dt="2024-02-02T08:52:57.714" v="815" actId="20577"/>
          <ac:spMkLst>
            <pc:docMk/>
            <pc:sldMk cId="1024626514" sldId="2147481437"/>
            <ac:spMk id="18" creationId="{79D6215C-BCBA-3F45-724B-62A1C3E5AB3D}"/>
          </ac:spMkLst>
        </pc:spChg>
        <pc:spChg chg="mod">
          <ac:chgData name="VILAJELIU, Alba" userId="7a937d65-dd19-4d78-b565-80ebca80e53d" providerId="ADAL" clId="{1865E632-C7A5-4305-8E0E-830B2D8ED8EE}" dt="2024-02-02T09:01:50.270" v="929" actId="20577"/>
          <ac:spMkLst>
            <pc:docMk/>
            <pc:sldMk cId="1024626514" sldId="2147481437"/>
            <ac:spMk id="24" creationId="{B4EB02C9-FFA7-47F3-D14B-01910C6D2825}"/>
          </ac:spMkLst>
        </pc:spChg>
        <pc:spChg chg="mod">
          <ac:chgData name="VILAJELIU, Alba" userId="7a937d65-dd19-4d78-b565-80ebca80e53d" providerId="ADAL" clId="{1865E632-C7A5-4305-8E0E-830B2D8ED8EE}" dt="2024-02-02T09:36:41.244" v="1173"/>
          <ac:spMkLst>
            <pc:docMk/>
            <pc:sldMk cId="1024626514" sldId="2147481437"/>
            <ac:spMk id="29" creationId="{9E5439A7-97E4-ED2A-823D-002653CE3E3D}"/>
          </ac:spMkLst>
        </pc:spChg>
        <pc:spChg chg="mod">
          <ac:chgData name="VILAJELIU, Alba" userId="7a937d65-dd19-4d78-b565-80ebca80e53d" providerId="ADAL" clId="{1865E632-C7A5-4305-8E0E-830B2D8ED8EE}" dt="2024-02-02T09:36:05.384" v="1164" actId="20577"/>
          <ac:spMkLst>
            <pc:docMk/>
            <pc:sldMk cId="1024626514" sldId="2147481437"/>
            <ac:spMk id="30" creationId="{C0C52593-7368-28A2-B4ED-E28432D33E9C}"/>
          </ac:spMkLst>
        </pc:spChg>
        <pc:spChg chg="mod">
          <ac:chgData name="VILAJELIU, Alba" userId="7a937d65-dd19-4d78-b565-80ebca80e53d" providerId="ADAL" clId="{1865E632-C7A5-4305-8E0E-830B2D8ED8EE}" dt="2024-02-02T09:32:25.932" v="1002" actId="20577"/>
          <ac:spMkLst>
            <pc:docMk/>
            <pc:sldMk cId="1024626514" sldId="2147481437"/>
            <ac:spMk id="32" creationId="{E84FB351-5176-D121-8D40-47F4775C9CA8}"/>
          </ac:spMkLst>
        </pc:spChg>
        <pc:spChg chg="mod">
          <ac:chgData name="VILAJELIU, Alba" userId="7a937d65-dd19-4d78-b565-80ebca80e53d" providerId="ADAL" clId="{1865E632-C7A5-4305-8E0E-830B2D8ED8EE}" dt="2024-02-02T10:05:03.265" v="1732" actId="20577"/>
          <ac:spMkLst>
            <pc:docMk/>
            <pc:sldMk cId="1024626514" sldId="2147481437"/>
            <ac:spMk id="33" creationId="{A24F1E24-C2B1-85A1-123C-D3A4769EFC0A}"/>
          </ac:spMkLst>
        </pc:spChg>
        <pc:spChg chg="mod">
          <ac:chgData name="VILAJELIU, Alba" userId="7a937d65-dd19-4d78-b565-80ebca80e53d" providerId="ADAL" clId="{1865E632-C7A5-4305-8E0E-830B2D8ED8EE}" dt="2024-02-02T10:05:54.807" v="1738" actId="404"/>
          <ac:spMkLst>
            <pc:docMk/>
            <pc:sldMk cId="1024626514" sldId="2147481437"/>
            <ac:spMk id="34" creationId="{F71549C9-9EC6-D1F5-3BD2-2F4DD13446A8}"/>
          </ac:spMkLst>
        </pc:spChg>
        <pc:spChg chg="mod">
          <ac:chgData name="VILAJELIU, Alba" userId="7a937d65-dd19-4d78-b565-80ebca80e53d" providerId="ADAL" clId="{1865E632-C7A5-4305-8E0E-830B2D8ED8EE}" dt="2024-02-02T09:01:02.494" v="851" actId="20577"/>
          <ac:spMkLst>
            <pc:docMk/>
            <pc:sldMk cId="1024626514" sldId="2147481437"/>
            <ac:spMk id="35" creationId="{373DFC58-949B-A3EF-EF63-6D99B5293073}"/>
          </ac:spMkLst>
        </pc:spChg>
        <pc:spChg chg="mod">
          <ac:chgData name="VILAJELIU, Alba" userId="7a937d65-dd19-4d78-b565-80ebca80e53d" providerId="ADAL" clId="{1865E632-C7A5-4305-8E0E-830B2D8ED8EE}" dt="2024-02-02T10:02:38.320" v="1521"/>
          <ac:spMkLst>
            <pc:docMk/>
            <pc:sldMk cId="1024626514" sldId="2147481437"/>
            <ac:spMk id="38" creationId="{72DBB5E5-53E9-95BB-1AD1-325736164A4F}"/>
          </ac:spMkLst>
        </pc:spChg>
        <pc:spChg chg="mod">
          <ac:chgData name="VILAJELIU, Alba" userId="7a937d65-dd19-4d78-b565-80ebca80e53d" providerId="ADAL" clId="{1865E632-C7A5-4305-8E0E-830B2D8ED8EE}" dt="2024-02-02T09:36:28.102" v="1169" actId="20577"/>
          <ac:spMkLst>
            <pc:docMk/>
            <pc:sldMk cId="1024626514" sldId="2147481437"/>
            <ac:spMk id="43" creationId="{1C2B8255-D2A3-F679-DE8E-8DBBF76D8214}"/>
          </ac:spMkLst>
        </pc:spChg>
        <pc:spChg chg="mod">
          <ac:chgData name="VILAJELIU, Alba" userId="7a937d65-dd19-4d78-b565-80ebca80e53d" providerId="ADAL" clId="{1865E632-C7A5-4305-8E0E-830B2D8ED8EE}" dt="2024-02-02T09:01:54.692" v="930" actId="20577"/>
          <ac:spMkLst>
            <pc:docMk/>
            <pc:sldMk cId="1024626514" sldId="2147481437"/>
            <ac:spMk id="45" creationId="{6F6F34C9-C280-089A-303B-052D965F710C}"/>
          </ac:spMkLst>
        </pc:spChg>
        <pc:spChg chg="mod">
          <ac:chgData name="VILAJELIU, Alba" userId="7a937d65-dd19-4d78-b565-80ebca80e53d" providerId="ADAL" clId="{1865E632-C7A5-4305-8E0E-830B2D8ED8EE}" dt="2024-02-02T09:36:44.461" v="1174"/>
          <ac:spMkLst>
            <pc:docMk/>
            <pc:sldMk cId="1024626514" sldId="2147481437"/>
            <ac:spMk id="46" creationId="{94EFD1A9-B10D-33DE-3EDA-8AA576F917A2}"/>
          </ac:spMkLst>
        </pc:spChg>
        <pc:spChg chg="mod">
          <ac:chgData name="VILAJELIU, Alba" userId="7a937d65-dd19-4d78-b565-80ebca80e53d" providerId="ADAL" clId="{1865E632-C7A5-4305-8E0E-830B2D8ED8EE}" dt="2024-02-02T09:33:43.457" v="1051" actId="20577"/>
          <ac:spMkLst>
            <pc:docMk/>
            <pc:sldMk cId="1024626514" sldId="2147481437"/>
            <ac:spMk id="47" creationId="{B7ECEE5C-4C6D-E1C1-604E-4025C1ADB1DF}"/>
          </ac:spMkLst>
        </pc:spChg>
        <pc:spChg chg="mod">
          <ac:chgData name="VILAJELIU, Alba" userId="7a937d65-dd19-4d78-b565-80ebca80e53d" providerId="ADAL" clId="{1865E632-C7A5-4305-8E0E-830B2D8ED8EE}" dt="2024-02-02T09:34:27.056" v="1107" actId="6549"/>
          <ac:spMkLst>
            <pc:docMk/>
            <pc:sldMk cId="1024626514" sldId="2147481437"/>
            <ac:spMk id="49" creationId="{4B0985EB-ABB7-0C5B-1FC2-6321B5B53015}"/>
          </ac:spMkLst>
        </pc:spChg>
        <pc:spChg chg="mod">
          <ac:chgData name="VILAJELIU, Alba" userId="7a937d65-dd19-4d78-b565-80ebca80e53d" providerId="ADAL" clId="{1865E632-C7A5-4305-8E0E-830B2D8ED8EE}" dt="2024-02-02T10:05:09.052" v="1734" actId="20577"/>
          <ac:spMkLst>
            <pc:docMk/>
            <pc:sldMk cId="1024626514" sldId="2147481437"/>
            <ac:spMk id="51" creationId="{7D0AA92F-9713-4380-D150-F1745FA11B05}"/>
          </ac:spMkLst>
        </pc:spChg>
        <pc:spChg chg="mod">
          <ac:chgData name="VILAJELIU, Alba" userId="7a937d65-dd19-4d78-b565-80ebca80e53d" providerId="ADAL" clId="{1865E632-C7A5-4305-8E0E-830B2D8ED8EE}" dt="2024-02-02T09:59:56.531" v="1467" actId="20577"/>
          <ac:spMkLst>
            <pc:docMk/>
            <pc:sldMk cId="1024626514" sldId="2147481437"/>
            <ac:spMk id="52" creationId="{EA7539D0-EF24-9B65-E768-6F5F019517EC}"/>
          </ac:spMkLst>
        </pc:spChg>
        <pc:spChg chg="mod">
          <ac:chgData name="VILAJELIU, Alba" userId="7a937d65-dd19-4d78-b565-80ebca80e53d" providerId="ADAL" clId="{1865E632-C7A5-4305-8E0E-830B2D8ED8EE}" dt="2024-02-02T09:47:12.491" v="1353" actId="20577"/>
          <ac:spMkLst>
            <pc:docMk/>
            <pc:sldMk cId="1024626514" sldId="2147481437"/>
            <ac:spMk id="53" creationId="{F73351FF-8ACA-96BB-A190-1AF751869ACC}"/>
          </ac:spMkLst>
        </pc:spChg>
        <pc:spChg chg="mod">
          <ac:chgData name="VILAJELIU, Alba" userId="7a937d65-dd19-4d78-b565-80ebca80e53d" providerId="ADAL" clId="{1865E632-C7A5-4305-8E0E-830B2D8ED8EE}" dt="2024-02-02T09:02:31.803" v="950" actId="20577"/>
          <ac:spMkLst>
            <pc:docMk/>
            <pc:sldMk cId="1024626514" sldId="2147481437"/>
            <ac:spMk id="54" creationId="{7C301CD4-DBBE-8759-BAA0-9927CE5E05E2}"/>
          </ac:spMkLst>
        </pc:spChg>
        <pc:spChg chg="mod">
          <ac:chgData name="VILAJELIU, Alba" userId="7a937d65-dd19-4d78-b565-80ebca80e53d" providerId="ADAL" clId="{1865E632-C7A5-4305-8E0E-830B2D8ED8EE}" dt="2024-02-02T10:05:49.085" v="1737" actId="404"/>
          <ac:spMkLst>
            <pc:docMk/>
            <pc:sldMk cId="1024626514" sldId="2147481437"/>
            <ac:spMk id="55" creationId="{80396A7C-694B-5DE4-996C-53F510B58210}"/>
          </ac:spMkLst>
        </pc:spChg>
        <pc:spChg chg="mod">
          <ac:chgData name="VILAJELIU, Alba" userId="7a937d65-dd19-4d78-b565-80ebca80e53d" providerId="ADAL" clId="{1865E632-C7A5-4305-8E0E-830B2D8ED8EE}" dt="2024-02-02T09:03:19.789" v="953"/>
          <ac:spMkLst>
            <pc:docMk/>
            <pc:sldMk cId="1024626514" sldId="2147481437"/>
            <ac:spMk id="56" creationId="{B6FFD9B2-31B4-3C18-C589-99BF947E2D4A}"/>
          </ac:spMkLst>
        </pc:spChg>
        <pc:spChg chg="mod">
          <ac:chgData name="VILAJELIU, Alba" userId="7a937d65-dd19-4d78-b565-80ebca80e53d" providerId="ADAL" clId="{1865E632-C7A5-4305-8E0E-830B2D8ED8EE}" dt="2024-02-02T09:59:19.394" v="1420" actId="20577"/>
          <ac:spMkLst>
            <pc:docMk/>
            <pc:sldMk cId="1024626514" sldId="2147481437"/>
            <ac:spMk id="57" creationId="{ADACCF5E-D93E-4DCC-2D51-0EFAF0706EAD}"/>
          </ac:spMkLst>
        </pc:spChg>
        <pc:spChg chg="mod">
          <ac:chgData name="VILAJELIU, Alba" userId="7a937d65-dd19-4d78-b565-80ebca80e53d" providerId="ADAL" clId="{1865E632-C7A5-4305-8E0E-830B2D8ED8EE}" dt="2024-02-02T09:32:29.893" v="1012" actId="20577"/>
          <ac:spMkLst>
            <pc:docMk/>
            <pc:sldMk cId="1024626514" sldId="2147481437"/>
            <ac:spMk id="58" creationId="{2F6A8ACD-F7C1-EDBB-21BB-E025AD0A0109}"/>
          </ac:spMkLst>
        </pc:spChg>
        <pc:spChg chg="mod">
          <ac:chgData name="VILAJELIU, Alba" userId="7a937d65-dd19-4d78-b565-80ebca80e53d" providerId="ADAL" clId="{1865E632-C7A5-4305-8E0E-830B2D8ED8EE}" dt="2024-02-02T10:01:03.430" v="1498" actId="20577"/>
          <ac:spMkLst>
            <pc:docMk/>
            <pc:sldMk cId="1024626514" sldId="2147481437"/>
            <ac:spMk id="59" creationId="{0B2E9FB5-B6BF-AAFB-9757-0C3CBA9AD33D}"/>
          </ac:spMkLst>
        </pc:spChg>
        <pc:spChg chg="mod">
          <ac:chgData name="VILAJELIU, Alba" userId="7a937d65-dd19-4d78-b565-80ebca80e53d" providerId="ADAL" clId="{1865E632-C7A5-4305-8E0E-830B2D8ED8EE}" dt="2024-02-02T09:36:50.096" v="1175"/>
          <ac:spMkLst>
            <pc:docMk/>
            <pc:sldMk cId="1024626514" sldId="2147481437"/>
            <ac:spMk id="60" creationId="{96C15048-4559-1CA5-7EE7-F7BEB9A1958D}"/>
          </ac:spMkLst>
        </pc:spChg>
        <pc:spChg chg="mod">
          <ac:chgData name="VILAJELIU, Alba" userId="7a937d65-dd19-4d78-b565-80ebca80e53d" providerId="ADAL" clId="{1865E632-C7A5-4305-8E0E-830B2D8ED8EE}" dt="2024-02-02T09:41:02.526" v="1216"/>
          <ac:spMkLst>
            <pc:docMk/>
            <pc:sldMk cId="1024626514" sldId="2147481437"/>
            <ac:spMk id="61" creationId="{CC46AF8D-EF38-4A3D-B72D-BB58E9DE83B0}"/>
          </ac:spMkLst>
        </pc:spChg>
        <pc:spChg chg="mod">
          <ac:chgData name="VILAJELIU, Alba" userId="7a937d65-dd19-4d78-b565-80ebca80e53d" providerId="ADAL" clId="{1865E632-C7A5-4305-8E0E-830B2D8ED8EE}" dt="2024-02-02T09:37:32.813" v="1183"/>
          <ac:spMkLst>
            <pc:docMk/>
            <pc:sldMk cId="1024626514" sldId="2147481437"/>
            <ac:spMk id="62" creationId="{0F67E2BF-00CD-1E9D-035C-0F11FC5AA173}"/>
          </ac:spMkLst>
        </pc:spChg>
        <pc:spChg chg="mod">
          <ac:chgData name="VILAJELIU, Alba" userId="7a937d65-dd19-4d78-b565-80ebca80e53d" providerId="ADAL" clId="{1865E632-C7A5-4305-8E0E-830B2D8ED8EE}" dt="2024-02-02T10:06:41.728" v="1739" actId="20577"/>
          <ac:spMkLst>
            <pc:docMk/>
            <pc:sldMk cId="1024626514" sldId="2147481437"/>
            <ac:spMk id="63" creationId="{D3366253-F945-53C9-5081-D0A5EDCB2866}"/>
          </ac:spMkLst>
        </pc:spChg>
        <pc:spChg chg="mod">
          <ac:chgData name="VILAJELIU, Alba" userId="7a937d65-dd19-4d78-b565-80ebca80e53d" providerId="ADAL" clId="{1865E632-C7A5-4305-8E0E-830B2D8ED8EE}" dt="2024-02-02T09:36:20.012" v="1166" actId="20577"/>
          <ac:spMkLst>
            <pc:docMk/>
            <pc:sldMk cId="1024626514" sldId="2147481437"/>
            <ac:spMk id="64" creationId="{FCF49AAE-28A5-E68B-06C7-B78D0590970A}"/>
          </ac:spMkLst>
        </pc:spChg>
        <pc:spChg chg="mod">
          <ac:chgData name="VILAJELIU, Alba" userId="7a937d65-dd19-4d78-b565-80ebca80e53d" providerId="ADAL" clId="{1865E632-C7A5-4305-8E0E-830B2D8ED8EE}" dt="2024-02-02T09:48:44.511" v="1400" actId="20577"/>
          <ac:spMkLst>
            <pc:docMk/>
            <pc:sldMk cId="1024626514" sldId="2147481437"/>
            <ac:spMk id="69" creationId="{93FD8020-A62C-3EA0-454F-F503A2A5F71B}"/>
          </ac:spMkLst>
        </pc:spChg>
        <pc:spChg chg="mod">
          <ac:chgData name="VILAJELIU, Alba" userId="7a937d65-dd19-4d78-b565-80ebca80e53d" providerId="ADAL" clId="{1865E632-C7A5-4305-8E0E-830B2D8ED8EE}" dt="2024-02-02T09:38:28.026" v="1187" actId="20577"/>
          <ac:spMkLst>
            <pc:docMk/>
            <pc:sldMk cId="1024626514" sldId="2147481437"/>
            <ac:spMk id="72" creationId="{01397122-7F89-4BC4-8650-5908599076EF}"/>
          </ac:spMkLst>
        </pc:spChg>
        <pc:spChg chg="mod">
          <ac:chgData name="VILAJELIU, Alba" userId="7a937d65-dd19-4d78-b565-80ebca80e53d" providerId="ADAL" clId="{1865E632-C7A5-4305-8E0E-830B2D8ED8EE}" dt="2024-02-02T09:02:14.726" v="942" actId="20577"/>
          <ac:spMkLst>
            <pc:docMk/>
            <pc:sldMk cId="1024626514" sldId="2147481437"/>
            <ac:spMk id="74" creationId="{D2E5624B-CD0E-5C8C-2B3D-0C58EC912EEE}"/>
          </ac:spMkLst>
        </pc:spChg>
        <pc:spChg chg="mod">
          <ac:chgData name="VILAJELIU, Alba" userId="7a937d65-dd19-4d78-b565-80ebca80e53d" providerId="ADAL" clId="{1865E632-C7A5-4305-8E0E-830B2D8ED8EE}" dt="2024-02-02T09:59:46.635" v="1445" actId="20577"/>
          <ac:spMkLst>
            <pc:docMk/>
            <pc:sldMk cId="1024626514" sldId="2147481437"/>
            <ac:spMk id="75" creationId="{EB37DF5A-D312-5583-B5BF-D8393AB9198E}"/>
          </ac:spMkLst>
        </pc:spChg>
        <pc:spChg chg="mod">
          <ac:chgData name="VILAJELIU, Alba" userId="7a937d65-dd19-4d78-b565-80ebca80e53d" providerId="ADAL" clId="{1865E632-C7A5-4305-8E0E-830B2D8ED8EE}" dt="2024-02-02T09:59:26.473" v="1421"/>
          <ac:spMkLst>
            <pc:docMk/>
            <pc:sldMk cId="1024626514" sldId="2147481437"/>
            <ac:spMk id="76" creationId="{FBB1781B-3BF4-92EF-E6C0-AB4B82E51E81}"/>
          </ac:spMkLst>
        </pc:spChg>
        <pc:spChg chg="mod">
          <ac:chgData name="VILAJELIU, Alba" userId="7a937d65-dd19-4d78-b565-80ebca80e53d" providerId="ADAL" clId="{1865E632-C7A5-4305-8E0E-830B2D8ED8EE}" dt="2024-02-02T09:36:57.241" v="1177"/>
          <ac:spMkLst>
            <pc:docMk/>
            <pc:sldMk cId="1024626514" sldId="2147481437"/>
            <ac:spMk id="81" creationId="{741DC23D-B98C-55D0-E0A0-29C86AD9DA2C}"/>
          </ac:spMkLst>
        </pc:spChg>
        <pc:spChg chg="mod">
          <ac:chgData name="VILAJELIU, Alba" userId="7a937d65-dd19-4d78-b565-80ebca80e53d" providerId="ADAL" clId="{1865E632-C7A5-4305-8E0E-830B2D8ED8EE}" dt="2024-02-02T09:35:46.853" v="1142" actId="20577"/>
          <ac:spMkLst>
            <pc:docMk/>
            <pc:sldMk cId="1024626514" sldId="2147481437"/>
            <ac:spMk id="82" creationId="{2A56AC8A-2791-A3C7-5E21-E2815A21FC67}"/>
          </ac:spMkLst>
        </pc:spChg>
        <pc:spChg chg="mod">
          <ac:chgData name="VILAJELIU, Alba" userId="7a937d65-dd19-4d78-b565-80ebca80e53d" providerId="ADAL" clId="{1865E632-C7A5-4305-8E0E-830B2D8ED8EE}" dt="2024-02-02T10:00:57.789" v="1496" actId="20577"/>
          <ac:spMkLst>
            <pc:docMk/>
            <pc:sldMk cId="1024626514" sldId="2147481437"/>
            <ac:spMk id="83" creationId="{CCDB7D09-9DFE-DBF1-1AC8-43E837BE411B}"/>
          </ac:spMkLst>
        </pc:spChg>
        <pc:spChg chg="mod">
          <ac:chgData name="VILAJELIU, Alba" userId="7a937d65-dd19-4d78-b565-80ebca80e53d" providerId="ADAL" clId="{1865E632-C7A5-4305-8E0E-830B2D8ED8EE}" dt="2024-02-02T09:37:47.103" v="1185"/>
          <ac:spMkLst>
            <pc:docMk/>
            <pc:sldMk cId="1024626514" sldId="2147481437"/>
            <ac:spMk id="86" creationId="{77A63327-5738-FC88-67D9-98A24C580E89}"/>
          </ac:spMkLst>
        </pc:spChg>
        <pc:spChg chg="mod">
          <ac:chgData name="VILAJELIU, Alba" userId="7a937d65-dd19-4d78-b565-80ebca80e53d" providerId="ADAL" clId="{1865E632-C7A5-4305-8E0E-830B2D8ED8EE}" dt="2024-02-02T09:34:36.403" v="1132" actId="20577"/>
          <ac:spMkLst>
            <pc:docMk/>
            <pc:sldMk cId="1024626514" sldId="2147481437"/>
            <ac:spMk id="87" creationId="{0455702A-6E35-2E9E-863D-4D46685DD6BA}"/>
          </ac:spMkLst>
        </pc:spChg>
        <pc:spChg chg="mod">
          <ac:chgData name="VILAJELIU, Alba" userId="7a937d65-dd19-4d78-b565-80ebca80e53d" providerId="ADAL" clId="{1865E632-C7A5-4305-8E0E-830B2D8ED8EE}" dt="2024-02-02T10:05:27.724" v="1736" actId="20577"/>
          <ac:spMkLst>
            <pc:docMk/>
            <pc:sldMk cId="1024626514" sldId="2147481437"/>
            <ac:spMk id="88" creationId="{132F3AFC-98BC-C91E-2DAA-323B4701ABB3}"/>
          </ac:spMkLst>
        </pc:spChg>
        <pc:spChg chg="mod">
          <ac:chgData name="VILAJELIU, Alba" userId="7a937d65-dd19-4d78-b565-80ebca80e53d" providerId="ADAL" clId="{1865E632-C7A5-4305-8E0E-830B2D8ED8EE}" dt="2024-02-02T09:02:12.136" v="940" actId="20577"/>
          <ac:spMkLst>
            <pc:docMk/>
            <pc:sldMk cId="1024626514" sldId="2147481437"/>
            <ac:spMk id="90" creationId="{99E4E655-C6B9-8224-BD4D-16D3EFD93209}"/>
          </ac:spMkLst>
        </pc:spChg>
        <pc:spChg chg="mod">
          <ac:chgData name="VILAJELIU, Alba" userId="7a937d65-dd19-4d78-b565-80ebca80e53d" providerId="ADAL" clId="{1865E632-C7A5-4305-8E0E-830B2D8ED8EE}" dt="2024-02-02T09:37:04.711" v="1179"/>
          <ac:spMkLst>
            <pc:docMk/>
            <pc:sldMk cId="1024626514" sldId="2147481437"/>
            <ac:spMk id="91" creationId="{7217357B-291F-5037-6174-B18B9A73862F}"/>
          </ac:spMkLst>
        </pc:spChg>
        <pc:spChg chg="mod">
          <ac:chgData name="VILAJELIU, Alba" userId="7a937d65-dd19-4d78-b565-80ebca80e53d" providerId="ADAL" clId="{1865E632-C7A5-4305-8E0E-830B2D8ED8EE}" dt="2024-02-02T09:35:52.144" v="1152" actId="20577"/>
          <ac:spMkLst>
            <pc:docMk/>
            <pc:sldMk cId="1024626514" sldId="2147481437"/>
            <ac:spMk id="92" creationId="{3DFD35A8-C9E9-1ED5-E9F0-8A034D16BC01}"/>
          </ac:spMkLst>
        </pc:spChg>
        <pc:spChg chg="mod">
          <ac:chgData name="VILAJELIU, Alba" userId="7a937d65-dd19-4d78-b565-80ebca80e53d" providerId="ADAL" clId="{1865E632-C7A5-4305-8E0E-830B2D8ED8EE}" dt="2024-02-02T10:00:54.341" v="1494" actId="20577"/>
          <ac:spMkLst>
            <pc:docMk/>
            <pc:sldMk cId="1024626514" sldId="2147481437"/>
            <ac:spMk id="93" creationId="{BD21D70C-2FE3-95C3-9B70-9ECADA7A835D}"/>
          </ac:spMkLst>
        </pc:spChg>
        <pc:spChg chg="mod">
          <ac:chgData name="VILAJELIU, Alba" userId="7a937d65-dd19-4d78-b565-80ebca80e53d" providerId="ADAL" clId="{1865E632-C7A5-4305-8E0E-830B2D8ED8EE}" dt="2024-02-02T09:01:06.703" v="854" actId="20577"/>
          <ac:spMkLst>
            <pc:docMk/>
            <pc:sldMk cId="1024626514" sldId="2147481437"/>
            <ac:spMk id="94" creationId="{DC85F2CE-2851-9C2B-85DC-8CDAF4B80BF0}"/>
          </ac:spMkLst>
        </pc:spChg>
        <pc:spChg chg="mod">
          <ac:chgData name="VILAJELIU, Alba" userId="7a937d65-dd19-4d78-b565-80ebca80e53d" providerId="ADAL" clId="{1865E632-C7A5-4305-8E0E-830B2D8ED8EE}" dt="2024-02-02T09:02:09.776" v="938" actId="20577"/>
          <ac:spMkLst>
            <pc:docMk/>
            <pc:sldMk cId="1024626514" sldId="2147481437"/>
            <ac:spMk id="95" creationId="{B1BE34B5-896B-0A38-C28A-24A981588283}"/>
          </ac:spMkLst>
        </pc:spChg>
        <pc:spChg chg="mod">
          <ac:chgData name="VILAJELIU, Alba" userId="7a937d65-dd19-4d78-b565-80ebca80e53d" providerId="ADAL" clId="{1865E632-C7A5-4305-8E0E-830B2D8ED8EE}" dt="2024-02-02T09:37:37.696" v="1184"/>
          <ac:spMkLst>
            <pc:docMk/>
            <pc:sldMk cId="1024626514" sldId="2147481437"/>
            <ac:spMk id="96" creationId="{10FFE894-009E-25C4-A721-8130A015F09F}"/>
          </ac:spMkLst>
        </pc:spChg>
      </pc:sldChg>
      <pc:sldChg chg="add del">
        <pc:chgData name="VILAJELIU, Alba" userId="7a937d65-dd19-4d78-b565-80ebca80e53d" providerId="ADAL" clId="{1865E632-C7A5-4305-8E0E-830B2D8ED8EE}" dt="2024-02-01T14:13:14.370" v="409" actId="47"/>
        <pc:sldMkLst>
          <pc:docMk/>
          <pc:sldMk cId="2190404255" sldId="2147481437"/>
        </pc:sldMkLst>
      </pc:sldChg>
      <pc:sldChg chg="addSp delSp modSp add mod">
        <pc:chgData name="VILAJELIU, Alba" userId="7a937d65-dd19-4d78-b565-80ebca80e53d" providerId="ADAL" clId="{1865E632-C7A5-4305-8E0E-830B2D8ED8EE}" dt="2024-02-02T14:02:25.887" v="1847" actId="20577"/>
        <pc:sldMkLst>
          <pc:docMk/>
          <pc:sldMk cId="3852515271" sldId="2147481438"/>
        </pc:sldMkLst>
        <pc:spChg chg="mod">
          <ac:chgData name="VILAJELIU, Alba" userId="7a937d65-dd19-4d78-b565-80ebca80e53d" providerId="ADAL" clId="{1865E632-C7A5-4305-8E0E-830B2D8ED8EE}" dt="2024-02-01T14:03:25.444" v="366"/>
          <ac:spMkLst>
            <pc:docMk/>
            <pc:sldMk cId="3852515271" sldId="2147481438"/>
            <ac:spMk id="3" creationId="{D84AEE76-E526-D952-1050-A4B9A056EDE9}"/>
          </ac:spMkLst>
        </pc:spChg>
        <pc:spChg chg="mod">
          <ac:chgData name="VILAJELIU, Alba" userId="7a937d65-dd19-4d78-b565-80ebca80e53d" providerId="ADAL" clId="{1865E632-C7A5-4305-8E0E-830B2D8ED8EE}" dt="2024-02-02T10:11:39.048" v="1804" actId="1035"/>
          <ac:spMkLst>
            <pc:docMk/>
            <pc:sldMk cId="3852515271" sldId="2147481438"/>
            <ac:spMk id="4" creationId="{CC3473E0-E2E7-8F2C-23AD-60CBFABFEDD3}"/>
          </ac:spMkLst>
        </pc:spChg>
        <pc:spChg chg="mod">
          <ac:chgData name="VILAJELIU, Alba" userId="7a937d65-dd19-4d78-b565-80ebca80e53d" providerId="ADAL" clId="{1865E632-C7A5-4305-8E0E-830B2D8ED8EE}" dt="2024-02-01T14:15:05.338" v="418"/>
          <ac:spMkLst>
            <pc:docMk/>
            <pc:sldMk cId="3852515271" sldId="2147481438"/>
            <ac:spMk id="5" creationId="{2B3C86BF-1720-96EE-8DA2-EA9F8A4DDCFA}"/>
          </ac:spMkLst>
        </pc:spChg>
        <pc:spChg chg="mod">
          <ac:chgData name="VILAJELIU, Alba" userId="7a937d65-dd19-4d78-b565-80ebca80e53d" providerId="ADAL" clId="{1865E632-C7A5-4305-8E0E-830B2D8ED8EE}" dt="2024-02-01T14:06:56.481" v="371"/>
          <ac:spMkLst>
            <pc:docMk/>
            <pc:sldMk cId="3852515271" sldId="2147481438"/>
            <ac:spMk id="7" creationId="{ACD4744C-95CB-19B6-8AF8-6A92A998F3E2}"/>
          </ac:spMkLst>
        </pc:spChg>
        <pc:spChg chg="mod">
          <ac:chgData name="VILAJELIU, Alba" userId="7a937d65-dd19-4d78-b565-80ebca80e53d" providerId="ADAL" clId="{1865E632-C7A5-4305-8E0E-830B2D8ED8EE}" dt="2024-02-01T14:07:07.797" v="372"/>
          <ac:spMkLst>
            <pc:docMk/>
            <pc:sldMk cId="3852515271" sldId="2147481438"/>
            <ac:spMk id="8" creationId="{213DF48D-5D98-801D-90F6-C3C9C5FEA144}"/>
          </ac:spMkLst>
        </pc:spChg>
        <pc:spChg chg="mod">
          <ac:chgData name="VILAJELIU, Alba" userId="7a937d65-dd19-4d78-b565-80ebca80e53d" providerId="ADAL" clId="{1865E632-C7A5-4305-8E0E-830B2D8ED8EE}" dt="2024-02-01T14:06:39.665" v="369"/>
          <ac:spMkLst>
            <pc:docMk/>
            <pc:sldMk cId="3852515271" sldId="2147481438"/>
            <ac:spMk id="9" creationId="{4845A13A-E9B6-CE6A-4769-3F93A85F8150}"/>
          </ac:spMkLst>
        </pc:spChg>
        <pc:spChg chg="mod">
          <ac:chgData name="VILAJELIU, Alba" userId="7a937d65-dd19-4d78-b565-80ebca80e53d" providerId="ADAL" clId="{1865E632-C7A5-4305-8E0E-830B2D8ED8EE}" dt="2024-02-01T14:06:47.769" v="370"/>
          <ac:spMkLst>
            <pc:docMk/>
            <pc:sldMk cId="3852515271" sldId="2147481438"/>
            <ac:spMk id="10" creationId="{DB715213-CE59-76F9-91E6-AAB5DD69ABEF}"/>
          </ac:spMkLst>
        </pc:spChg>
        <pc:spChg chg="mod">
          <ac:chgData name="VILAJELIU, Alba" userId="7a937d65-dd19-4d78-b565-80ebca80e53d" providerId="ADAL" clId="{1865E632-C7A5-4305-8E0E-830B2D8ED8EE}" dt="2024-02-01T14:07:16.773" v="373"/>
          <ac:spMkLst>
            <pc:docMk/>
            <pc:sldMk cId="3852515271" sldId="2147481438"/>
            <ac:spMk id="11" creationId="{F9836EB8-74FC-633A-C439-BAD588748A04}"/>
          </ac:spMkLst>
        </pc:spChg>
        <pc:spChg chg="mod">
          <ac:chgData name="VILAJELIU, Alba" userId="7a937d65-dd19-4d78-b565-80ebca80e53d" providerId="ADAL" clId="{1865E632-C7A5-4305-8E0E-830B2D8ED8EE}" dt="2024-02-01T14:07:28.151" v="374"/>
          <ac:spMkLst>
            <pc:docMk/>
            <pc:sldMk cId="3852515271" sldId="2147481438"/>
            <ac:spMk id="12" creationId="{E8D1CC0A-6061-2581-D79F-80B2F646B46F}"/>
          </ac:spMkLst>
        </pc:spChg>
        <pc:spChg chg="mod">
          <ac:chgData name="VILAJELIU, Alba" userId="7a937d65-dd19-4d78-b565-80ebca80e53d" providerId="ADAL" clId="{1865E632-C7A5-4305-8E0E-830B2D8ED8EE}" dt="2024-02-01T14:07:38.557" v="375"/>
          <ac:spMkLst>
            <pc:docMk/>
            <pc:sldMk cId="3852515271" sldId="2147481438"/>
            <ac:spMk id="13" creationId="{8437FA16-81E7-725F-E227-A8E27C75CF30}"/>
          </ac:spMkLst>
        </pc:spChg>
        <pc:spChg chg="mod">
          <ac:chgData name="VILAJELIU, Alba" userId="7a937d65-dd19-4d78-b565-80ebca80e53d" providerId="ADAL" clId="{1865E632-C7A5-4305-8E0E-830B2D8ED8EE}" dt="2024-02-01T14:08:02.392" v="377"/>
          <ac:spMkLst>
            <pc:docMk/>
            <pc:sldMk cId="3852515271" sldId="2147481438"/>
            <ac:spMk id="14" creationId="{C8A69CB7-FE70-44A7-E4D4-75968569754A}"/>
          </ac:spMkLst>
        </pc:spChg>
        <pc:spChg chg="mod">
          <ac:chgData name="VILAJELIU, Alba" userId="7a937d65-dd19-4d78-b565-80ebca80e53d" providerId="ADAL" clId="{1865E632-C7A5-4305-8E0E-830B2D8ED8EE}" dt="2024-02-01T14:07:50.956" v="376"/>
          <ac:spMkLst>
            <pc:docMk/>
            <pc:sldMk cId="3852515271" sldId="2147481438"/>
            <ac:spMk id="15" creationId="{D9DD0870-6D82-6D2C-0ED2-C8457A8EC186}"/>
          </ac:spMkLst>
        </pc:spChg>
        <pc:spChg chg="add del">
          <ac:chgData name="VILAJELIU, Alba" userId="7a937d65-dd19-4d78-b565-80ebca80e53d" providerId="ADAL" clId="{1865E632-C7A5-4305-8E0E-830B2D8ED8EE}" dt="2024-02-01T14:06:31.799" v="368" actId="478"/>
          <ac:spMkLst>
            <pc:docMk/>
            <pc:sldMk cId="3852515271" sldId="2147481438"/>
            <ac:spMk id="18" creationId="{C19A47E3-4CCA-8C37-EE71-B5A931F767C8}"/>
          </ac:spMkLst>
        </pc:spChg>
        <pc:spChg chg="mod">
          <ac:chgData name="VILAJELIU, Alba" userId="7a937d65-dd19-4d78-b565-80ebca80e53d" providerId="ADAL" clId="{1865E632-C7A5-4305-8E0E-830B2D8ED8EE}" dt="2024-02-01T14:08:37.930" v="385"/>
          <ac:spMkLst>
            <pc:docMk/>
            <pc:sldMk cId="3852515271" sldId="2147481438"/>
            <ac:spMk id="20" creationId="{E334829A-86AE-4570-58D5-35BD80C06202}"/>
          </ac:spMkLst>
        </pc:spChg>
        <pc:spChg chg="mod">
          <ac:chgData name="VILAJELIU, Alba" userId="7a937d65-dd19-4d78-b565-80ebca80e53d" providerId="ADAL" clId="{1865E632-C7A5-4305-8E0E-830B2D8ED8EE}" dt="2024-02-01T14:08:20.661" v="384" actId="20577"/>
          <ac:spMkLst>
            <pc:docMk/>
            <pc:sldMk cId="3852515271" sldId="2147481438"/>
            <ac:spMk id="21" creationId="{03065F29-072A-3ECC-E103-E03A3758EFDE}"/>
          </ac:spMkLst>
        </pc:spChg>
        <pc:spChg chg="mod">
          <ac:chgData name="VILAJELIU, Alba" userId="7a937d65-dd19-4d78-b565-80ebca80e53d" providerId="ADAL" clId="{1865E632-C7A5-4305-8E0E-830B2D8ED8EE}" dt="2024-02-01T14:08:53.478" v="386"/>
          <ac:spMkLst>
            <pc:docMk/>
            <pc:sldMk cId="3852515271" sldId="2147481438"/>
            <ac:spMk id="22" creationId="{F83B971B-C04C-5F48-5EC0-853270DC7DE7}"/>
          </ac:spMkLst>
        </pc:spChg>
        <pc:spChg chg="mod">
          <ac:chgData name="VILAJELIU, Alba" userId="7a937d65-dd19-4d78-b565-80ebca80e53d" providerId="ADAL" clId="{1865E632-C7A5-4305-8E0E-830B2D8ED8EE}" dt="2024-02-01T14:09:03.015" v="387"/>
          <ac:spMkLst>
            <pc:docMk/>
            <pc:sldMk cId="3852515271" sldId="2147481438"/>
            <ac:spMk id="23" creationId="{C3592F37-9EAA-CA2F-99B8-1EED4A3FC910}"/>
          </ac:spMkLst>
        </pc:spChg>
        <pc:spChg chg="mod">
          <ac:chgData name="VILAJELIU, Alba" userId="7a937d65-dd19-4d78-b565-80ebca80e53d" providerId="ADAL" clId="{1865E632-C7A5-4305-8E0E-830B2D8ED8EE}" dt="2024-02-01T14:09:20.574" v="388"/>
          <ac:spMkLst>
            <pc:docMk/>
            <pc:sldMk cId="3852515271" sldId="2147481438"/>
            <ac:spMk id="24" creationId="{08D9AF57-CABA-6D09-E2CE-AAC285568776}"/>
          </ac:spMkLst>
        </pc:spChg>
        <pc:spChg chg="mod">
          <ac:chgData name="VILAJELIU, Alba" userId="7a937d65-dd19-4d78-b565-80ebca80e53d" providerId="ADAL" clId="{1865E632-C7A5-4305-8E0E-830B2D8ED8EE}" dt="2024-02-01T14:09:32.381" v="389"/>
          <ac:spMkLst>
            <pc:docMk/>
            <pc:sldMk cId="3852515271" sldId="2147481438"/>
            <ac:spMk id="25" creationId="{6058CC87-8054-93A2-AE16-5EF07A6872D2}"/>
          </ac:spMkLst>
        </pc:spChg>
        <pc:spChg chg="add del">
          <ac:chgData name="VILAJELIU, Alba" userId="7a937d65-dd19-4d78-b565-80ebca80e53d" providerId="ADAL" clId="{1865E632-C7A5-4305-8E0E-830B2D8ED8EE}" dt="2024-02-01T14:11:43.754" v="402"/>
          <ac:spMkLst>
            <pc:docMk/>
            <pc:sldMk cId="3852515271" sldId="2147481438"/>
            <ac:spMk id="26" creationId="{50A89E57-E60B-90D6-E7DC-E32DDFFD3F54}"/>
          </ac:spMkLst>
        </pc:spChg>
        <pc:spChg chg="mod">
          <ac:chgData name="VILAJELIU, Alba" userId="7a937d65-dd19-4d78-b565-80ebca80e53d" providerId="ADAL" clId="{1865E632-C7A5-4305-8E0E-830B2D8ED8EE}" dt="2024-02-01T14:15:17.194" v="419"/>
          <ac:spMkLst>
            <pc:docMk/>
            <pc:sldMk cId="3852515271" sldId="2147481438"/>
            <ac:spMk id="30" creationId="{AD787FD3-0D89-D510-0803-04BB4909312A}"/>
          </ac:spMkLst>
        </pc:spChg>
        <pc:spChg chg="mod">
          <ac:chgData name="VILAJELIU, Alba" userId="7a937d65-dd19-4d78-b565-80ebca80e53d" providerId="ADAL" clId="{1865E632-C7A5-4305-8E0E-830B2D8ED8EE}" dt="2024-02-01T14:09:53.969" v="390"/>
          <ac:spMkLst>
            <pc:docMk/>
            <pc:sldMk cId="3852515271" sldId="2147481438"/>
            <ac:spMk id="31" creationId="{31C3571E-633A-B636-87E3-A0871DDC7EBF}"/>
          </ac:spMkLst>
        </pc:spChg>
        <pc:spChg chg="mod">
          <ac:chgData name="VILAJELIU, Alba" userId="7a937d65-dd19-4d78-b565-80ebca80e53d" providerId="ADAL" clId="{1865E632-C7A5-4305-8E0E-830B2D8ED8EE}" dt="2024-02-01T14:09:57.773" v="391"/>
          <ac:spMkLst>
            <pc:docMk/>
            <pc:sldMk cId="3852515271" sldId="2147481438"/>
            <ac:spMk id="32" creationId="{9491B3C4-FC76-3AA1-8666-CDC9C2618E43}"/>
          </ac:spMkLst>
        </pc:spChg>
        <pc:spChg chg="mod">
          <ac:chgData name="VILAJELIU, Alba" userId="7a937d65-dd19-4d78-b565-80ebca80e53d" providerId="ADAL" clId="{1865E632-C7A5-4305-8E0E-830B2D8ED8EE}" dt="2024-02-01T14:10:14.456" v="394"/>
          <ac:spMkLst>
            <pc:docMk/>
            <pc:sldMk cId="3852515271" sldId="2147481438"/>
            <ac:spMk id="33" creationId="{7F1DEA93-3771-694F-AF09-443A3D0984EE}"/>
          </ac:spMkLst>
        </pc:spChg>
        <pc:spChg chg="mod">
          <ac:chgData name="VILAJELIU, Alba" userId="7a937d65-dd19-4d78-b565-80ebca80e53d" providerId="ADAL" clId="{1865E632-C7A5-4305-8E0E-830B2D8ED8EE}" dt="2024-02-01T14:10:27.045" v="395"/>
          <ac:spMkLst>
            <pc:docMk/>
            <pc:sldMk cId="3852515271" sldId="2147481438"/>
            <ac:spMk id="35" creationId="{8B938CA7-3FCB-5038-5CD2-99512304EA0B}"/>
          </ac:spMkLst>
        </pc:spChg>
        <pc:spChg chg="mod">
          <ac:chgData name="VILAJELIU, Alba" userId="7a937d65-dd19-4d78-b565-80ebca80e53d" providerId="ADAL" clId="{1865E632-C7A5-4305-8E0E-830B2D8ED8EE}" dt="2024-02-01T14:11:14.699" v="398" actId="6549"/>
          <ac:spMkLst>
            <pc:docMk/>
            <pc:sldMk cId="3852515271" sldId="2147481438"/>
            <ac:spMk id="36" creationId="{D4AE1E35-5FE3-9DE0-8D58-24435113496F}"/>
          </ac:spMkLst>
        </pc:spChg>
        <pc:spChg chg="mod">
          <ac:chgData name="VILAJELIU, Alba" userId="7a937d65-dd19-4d78-b565-80ebca80e53d" providerId="ADAL" clId="{1865E632-C7A5-4305-8E0E-830B2D8ED8EE}" dt="2024-02-01T14:12:24.288" v="408"/>
          <ac:spMkLst>
            <pc:docMk/>
            <pc:sldMk cId="3852515271" sldId="2147481438"/>
            <ac:spMk id="37" creationId="{CD264CED-B68F-D822-2922-D623ECD04101}"/>
          </ac:spMkLst>
        </pc:spChg>
        <pc:spChg chg="mod">
          <ac:chgData name="VILAJELIU, Alba" userId="7a937d65-dd19-4d78-b565-80ebca80e53d" providerId="ADAL" clId="{1865E632-C7A5-4305-8E0E-830B2D8ED8EE}" dt="2024-02-02T08:50:35.137" v="804" actId="20577"/>
          <ac:spMkLst>
            <pc:docMk/>
            <pc:sldMk cId="3852515271" sldId="2147481438"/>
            <ac:spMk id="38" creationId="{BE293D59-EE37-344F-CB9C-1802C7CE02DD}"/>
          </ac:spMkLst>
        </pc:spChg>
        <pc:spChg chg="mod">
          <ac:chgData name="VILAJELIU, Alba" userId="7a937d65-dd19-4d78-b565-80ebca80e53d" providerId="ADAL" clId="{1865E632-C7A5-4305-8E0E-830B2D8ED8EE}" dt="2024-02-02T14:02:20.923" v="1840" actId="20577"/>
          <ac:spMkLst>
            <pc:docMk/>
            <pc:sldMk cId="3852515271" sldId="2147481438"/>
            <ac:spMk id="45" creationId="{F4B85EE3-4E36-C571-37DD-A55B3944350F}"/>
          </ac:spMkLst>
        </pc:spChg>
        <pc:spChg chg="mod">
          <ac:chgData name="VILAJELIU, Alba" userId="7a937d65-dd19-4d78-b565-80ebca80e53d" providerId="ADAL" clId="{1865E632-C7A5-4305-8E0E-830B2D8ED8EE}" dt="2024-02-01T14:15:31.530" v="447" actId="6549"/>
          <ac:spMkLst>
            <pc:docMk/>
            <pc:sldMk cId="3852515271" sldId="2147481438"/>
            <ac:spMk id="47" creationId="{0CF3FB94-C20A-E819-DCFC-3692CA52C1CC}"/>
          </ac:spMkLst>
        </pc:spChg>
        <pc:spChg chg="mod">
          <ac:chgData name="VILAJELIU, Alba" userId="7a937d65-dd19-4d78-b565-80ebca80e53d" providerId="ADAL" clId="{1865E632-C7A5-4305-8E0E-830B2D8ED8EE}" dt="2024-02-01T14:12:00.654" v="405"/>
          <ac:spMkLst>
            <pc:docMk/>
            <pc:sldMk cId="3852515271" sldId="2147481438"/>
            <ac:spMk id="48" creationId="{6907B508-9F10-B6B8-89CA-1093CAA2F31B}"/>
          </ac:spMkLst>
        </pc:spChg>
        <pc:spChg chg="mod">
          <ac:chgData name="VILAJELIU, Alba" userId="7a937d65-dd19-4d78-b565-80ebca80e53d" providerId="ADAL" clId="{1865E632-C7A5-4305-8E0E-830B2D8ED8EE}" dt="2024-02-01T14:11:45.917" v="404"/>
          <ac:spMkLst>
            <pc:docMk/>
            <pc:sldMk cId="3852515271" sldId="2147481438"/>
            <ac:spMk id="49" creationId="{A3EB9031-1C5E-E6BC-66E0-7EBCB7F2D0F0}"/>
          </ac:spMkLst>
        </pc:spChg>
        <pc:spChg chg="mod">
          <ac:chgData name="VILAJELIU, Alba" userId="7a937d65-dd19-4d78-b565-80ebca80e53d" providerId="ADAL" clId="{1865E632-C7A5-4305-8E0E-830B2D8ED8EE}" dt="2024-02-02T14:02:25.887" v="1847" actId="20577"/>
          <ac:spMkLst>
            <pc:docMk/>
            <pc:sldMk cId="3852515271" sldId="2147481438"/>
            <ac:spMk id="51" creationId="{ECE4F801-3859-DAF5-D522-9C2CEBD7574B}"/>
          </ac:spMkLst>
        </pc:spChg>
      </pc:sldChg>
      <pc:sldChg chg="modSp add mod">
        <pc:chgData name="VILAJELIU, Alba" userId="7a937d65-dd19-4d78-b565-80ebca80e53d" providerId="ADAL" clId="{1865E632-C7A5-4305-8E0E-830B2D8ED8EE}" dt="2024-02-01T14:29:30.123" v="468" actId="6549"/>
        <pc:sldMkLst>
          <pc:docMk/>
          <pc:sldMk cId="4179403162" sldId="2147481439"/>
        </pc:sldMkLst>
        <pc:spChg chg="mod">
          <ac:chgData name="VILAJELIU, Alba" userId="7a937d65-dd19-4d78-b565-80ebca80e53d" providerId="ADAL" clId="{1865E632-C7A5-4305-8E0E-830B2D8ED8EE}" dt="2024-02-01T14:27:02.340" v="450"/>
          <ac:spMkLst>
            <pc:docMk/>
            <pc:sldMk cId="4179403162" sldId="2147481439"/>
            <ac:spMk id="3" creationId="{34A32DF5-45BC-FCE2-F730-E62C82E2697C}"/>
          </ac:spMkLst>
        </pc:spChg>
        <pc:spChg chg="mod">
          <ac:chgData name="VILAJELIU, Alba" userId="7a937d65-dd19-4d78-b565-80ebca80e53d" providerId="ADAL" clId="{1865E632-C7A5-4305-8E0E-830B2D8ED8EE}" dt="2024-02-01T14:27:13.593" v="451"/>
          <ac:spMkLst>
            <pc:docMk/>
            <pc:sldMk cId="4179403162" sldId="2147481439"/>
            <ac:spMk id="5" creationId="{5F7814E4-043F-C71C-118A-E273D81B56A7}"/>
          </ac:spMkLst>
        </pc:spChg>
        <pc:spChg chg="mod">
          <ac:chgData name="VILAJELIU, Alba" userId="7a937d65-dd19-4d78-b565-80ebca80e53d" providerId="ADAL" clId="{1865E632-C7A5-4305-8E0E-830B2D8ED8EE}" dt="2024-02-01T14:27:40.784" v="452"/>
          <ac:spMkLst>
            <pc:docMk/>
            <pc:sldMk cId="4179403162" sldId="2147481439"/>
            <ac:spMk id="7" creationId="{802FB08D-3AF9-21C3-AC3D-745052A1E943}"/>
          </ac:spMkLst>
        </pc:spChg>
        <pc:spChg chg="mod">
          <ac:chgData name="VILAJELIU, Alba" userId="7a937d65-dd19-4d78-b565-80ebca80e53d" providerId="ADAL" clId="{1865E632-C7A5-4305-8E0E-830B2D8ED8EE}" dt="2024-02-01T14:27:56.620" v="455" actId="20577"/>
          <ac:spMkLst>
            <pc:docMk/>
            <pc:sldMk cId="4179403162" sldId="2147481439"/>
            <ac:spMk id="8" creationId="{D4727746-5789-3BE6-F1D2-2A82ECE59F41}"/>
          </ac:spMkLst>
        </pc:spChg>
        <pc:spChg chg="mod">
          <ac:chgData name="VILAJELIU, Alba" userId="7a937d65-dd19-4d78-b565-80ebca80e53d" providerId="ADAL" clId="{1865E632-C7A5-4305-8E0E-830B2D8ED8EE}" dt="2024-02-01T14:28:48.648" v="460"/>
          <ac:spMkLst>
            <pc:docMk/>
            <pc:sldMk cId="4179403162" sldId="2147481439"/>
            <ac:spMk id="9" creationId="{B9A8CA09-1688-64B0-9387-ADBB9D1D072A}"/>
          </ac:spMkLst>
        </pc:spChg>
        <pc:spChg chg="mod">
          <ac:chgData name="VILAJELIU, Alba" userId="7a937d65-dd19-4d78-b565-80ebca80e53d" providerId="ADAL" clId="{1865E632-C7A5-4305-8E0E-830B2D8ED8EE}" dt="2024-02-01T14:28:21.054" v="459"/>
          <ac:spMkLst>
            <pc:docMk/>
            <pc:sldMk cId="4179403162" sldId="2147481439"/>
            <ac:spMk id="12" creationId="{36FF104A-1DA8-B6F1-FAD1-655EC94933E3}"/>
          </ac:spMkLst>
        </pc:spChg>
        <pc:spChg chg="mod">
          <ac:chgData name="VILAJELIU, Alba" userId="7a937d65-dd19-4d78-b565-80ebca80e53d" providerId="ADAL" clId="{1865E632-C7A5-4305-8E0E-830B2D8ED8EE}" dt="2024-02-01T14:29:09.200" v="465" actId="20577"/>
          <ac:spMkLst>
            <pc:docMk/>
            <pc:sldMk cId="4179403162" sldId="2147481439"/>
            <ac:spMk id="20" creationId="{51E90949-C656-7CF1-282C-D139C5842160}"/>
          </ac:spMkLst>
        </pc:spChg>
        <pc:spChg chg="mod">
          <ac:chgData name="VILAJELIU, Alba" userId="7a937d65-dd19-4d78-b565-80ebca80e53d" providerId="ADAL" clId="{1865E632-C7A5-4305-8E0E-830B2D8ED8EE}" dt="2024-02-01T14:28:11.760" v="458" actId="20577"/>
          <ac:spMkLst>
            <pc:docMk/>
            <pc:sldMk cId="4179403162" sldId="2147481439"/>
            <ac:spMk id="22" creationId="{4553E307-0BD6-7D1D-0D13-575E688C7FBD}"/>
          </ac:spMkLst>
        </pc:spChg>
        <pc:graphicFrameChg chg="mod modGraphic">
          <ac:chgData name="VILAJELIU, Alba" userId="7a937d65-dd19-4d78-b565-80ebca80e53d" providerId="ADAL" clId="{1865E632-C7A5-4305-8E0E-830B2D8ED8EE}" dt="2024-02-01T14:29:30.123" v="468" actId="6549"/>
          <ac:graphicFrameMkLst>
            <pc:docMk/>
            <pc:sldMk cId="4179403162" sldId="2147481439"/>
            <ac:graphicFrameMk id="21" creationId="{3FC20125-E601-2FDA-7A3D-D8D4B61419C0}"/>
          </ac:graphicFrameMkLst>
        </pc:graphicFrameChg>
      </pc:sldChg>
      <pc:sldChg chg="addSp delSp modSp add mod">
        <pc:chgData name="VILAJELIU, Alba" userId="7a937d65-dd19-4d78-b565-80ebca80e53d" providerId="ADAL" clId="{1865E632-C7A5-4305-8E0E-830B2D8ED8EE}" dt="2024-02-02T10:29:50.589" v="1821" actId="20577"/>
        <pc:sldMkLst>
          <pc:docMk/>
          <pc:sldMk cId="3393060750" sldId="2147481440"/>
        </pc:sldMkLst>
        <pc:spChg chg="mod">
          <ac:chgData name="VILAJELIU, Alba" userId="7a937d65-dd19-4d78-b565-80ebca80e53d" providerId="ADAL" clId="{1865E632-C7A5-4305-8E0E-830B2D8ED8EE}" dt="2024-02-01T14:31:10.937" v="472"/>
          <ac:spMkLst>
            <pc:docMk/>
            <pc:sldMk cId="3393060750" sldId="2147481440"/>
            <ac:spMk id="3" creationId="{765269EC-B157-2579-D9D7-0E18FBD04B70}"/>
          </ac:spMkLst>
        </pc:spChg>
        <pc:spChg chg="add del">
          <ac:chgData name="VILAJELIU, Alba" userId="7a937d65-dd19-4d78-b565-80ebca80e53d" providerId="ADAL" clId="{1865E632-C7A5-4305-8E0E-830B2D8ED8EE}" dt="2024-02-01T14:59:46.628" v="486"/>
          <ac:spMkLst>
            <pc:docMk/>
            <pc:sldMk cId="3393060750" sldId="2147481440"/>
            <ac:spMk id="4" creationId="{D87B28D5-782A-2A99-791E-597A859D245D}"/>
          </ac:spMkLst>
        </pc:spChg>
        <pc:spChg chg="mod">
          <ac:chgData name="VILAJELIU, Alba" userId="7a937d65-dd19-4d78-b565-80ebca80e53d" providerId="ADAL" clId="{1865E632-C7A5-4305-8E0E-830B2D8ED8EE}" dt="2024-02-01T14:57:30.255" v="475"/>
          <ac:spMkLst>
            <pc:docMk/>
            <pc:sldMk cId="3393060750" sldId="2147481440"/>
            <ac:spMk id="6" creationId="{6A9A941B-4C35-83A5-8AB0-D447F4B807B6}"/>
          </ac:spMkLst>
        </pc:spChg>
        <pc:spChg chg="mod">
          <ac:chgData name="VILAJELIU, Alba" userId="7a937d65-dd19-4d78-b565-80ebca80e53d" providerId="ADAL" clId="{1865E632-C7A5-4305-8E0E-830B2D8ED8EE}" dt="2024-02-01T14:57:20.862" v="474"/>
          <ac:spMkLst>
            <pc:docMk/>
            <pc:sldMk cId="3393060750" sldId="2147481440"/>
            <ac:spMk id="7" creationId="{43073288-662A-33C6-1520-0A81DF91106C}"/>
          </ac:spMkLst>
        </pc:spChg>
        <pc:spChg chg="mod">
          <ac:chgData name="VILAJELIU, Alba" userId="7a937d65-dd19-4d78-b565-80ebca80e53d" providerId="ADAL" clId="{1865E632-C7A5-4305-8E0E-830B2D8ED8EE}" dt="2024-02-01T14:58:32.692" v="482"/>
          <ac:spMkLst>
            <pc:docMk/>
            <pc:sldMk cId="3393060750" sldId="2147481440"/>
            <ac:spMk id="8" creationId="{CDEE9A2C-58B6-6812-C9E5-EAB7EEF852E6}"/>
          </ac:spMkLst>
        </pc:spChg>
        <pc:spChg chg="mod">
          <ac:chgData name="VILAJELIU, Alba" userId="7a937d65-dd19-4d78-b565-80ebca80e53d" providerId="ADAL" clId="{1865E632-C7A5-4305-8E0E-830B2D8ED8EE}" dt="2024-02-01T14:58:43.044" v="483"/>
          <ac:spMkLst>
            <pc:docMk/>
            <pc:sldMk cId="3393060750" sldId="2147481440"/>
            <ac:spMk id="9" creationId="{8DB113FA-6DF7-00A6-BCBB-66D65DB3561A}"/>
          </ac:spMkLst>
        </pc:spChg>
        <pc:spChg chg="mod">
          <ac:chgData name="VILAJELIU, Alba" userId="7a937d65-dd19-4d78-b565-80ebca80e53d" providerId="ADAL" clId="{1865E632-C7A5-4305-8E0E-830B2D8ED8EE}" dt="2024-02-01T14:57:12.367" v="473"/>
          <ac:spMkLst>
            <pc:docMk/>
            <pc:sldMk cId="3393060750" sldId="2147481440"/>
            <ac:spMk id="10" creationId="{A3BC00B7-9E82-2542-BBEF-B4FB052BC40B}"/>
          </ac:spMkLst>
        </pc:spChg>
        <pc:spChg chg="mod">
          <ac:chgData name="VILAJELIU, Alba" userId="7a937d65-dd19-4d78-b565-80ebca80e53d" providerId="ADAL" clId="{1865E632-C7A5-4305-8E0E-830B2D8ED8EE}" dt="2024-02-01T14:59:02.822" v="484"/>
          <ac:spMkLst>
            <pc:docMk/>
            <pc:sldMk cId="3393060750" sldId="2147481440"/>
            <ac:spMk id="11" creationId="{28F25682-8146-3DB6-6C6D-FDEEC4E6A4B8}"/>
          </ac:spMkLst>
        </pc:spChg>
        <pc:spChg chg="mod">
          <ac:chgData name="VILAJELIU, Alba" userId="7a937d65-dd19-4d78-b565-80ebca80e53d" providerId="ADAL" clId="{1865E632-C7A5-4305-8E0E-830B2D8ED8EE}" dt="2024-02-01T14:58:18.550" v="481"/>
          <ac:spMkLst>
            <pc:docMk/>
            <pc:sldMk cId="3393060750" sldId="2147481440"/>
            <ac:spMk id="12" creationId="{91313756-C7F6-9B39-6118-ABBF9AFC80AB}"/>
          </ac:spMkLst>
        </pc:spChg>
        <pc:spChg chg="mod">
          <ac:chgData name="VILAJELIU, Alba" userId="7a937d65-dd19-4d78-b565-80ebca80e53d" providerId="ADAL" clId="{1865E632-C7A5-4305-8E0E-830B2D8ED8EE}" dt="2024-02-01T14:58:10.105" v="480"/>
          <ac:spMkLst>
            <pc:docMk/>
            <pc:sldMk cId="3393060750" sldId="2147481440"/>
            <ac:spMk id="13" creationId="{59D3AD45-8D72-2658-CECD-6073470FB005}"/>
          </ac:spMkLst>
        </pc:spChg>
        <pc:spChg chg="mod">
          <ac:chgData name="VILAJELIU, Alba" userId="7a937d65-dd19-4d78-b565-80ebca80e53d" providerId="ADAL" clId="{1865E632-C7A5-4305-8E0E-830B2D8ED8EE}" dt="2024-02-01T15:00:52.810" v="507" actId="20577"/>
          <ac:spMkLst>
            <pc:docMk/>
            <pc:sldMk cId="3393060750" sldId="2147481440"/>
            <ac:spMk id="15" creationId="{62415812-625C-0D0C-5830-8F1EFDC94CB5}"/>
          </ac:spMkLst>
        </pc:spChg>
        <pc:spChg chg="mod">
          <ac:chgData name="VILAJELIU, Alba" userId="7a937d65-dd19-4d78-b565-80ebca80e53d" providerId="ADAL" clId="{1865E632-C7A5-4305-8E0E-830B2D8ED8EE}" dt="2024-02-02T08:50:44.043" v="808" actId="20577"/>
          <ac:spMkLst>
            <pc:docMk/>
            <pc:sldMk cId="3393060750" sldId="2147481440"/>
            <ac:spMk id="16" creationId="{5C9646C1-E13D-3DCB-BE30-16590628FB1B}"/>
          </ac:spMkLst>
        </pc:spChg>
        <pc:spChg chg="mod">
          <ac:chgData name="VILAJELIU, Alba" userId="7a937d65-dd19-4d78-b565-80ebca80e53d" providerId="ADAL" clId="{1865E632-C7A5-4305-8E0E-830B2D8ED8EE}" dt="2024-02-01T15:14:13.330" v="609"/>
          <ac:spMkLst>
            <pc:docMk/>
            <pc:sldMk cId="3393060750" sldId="2147481440"/>
            <ac:spMk id="18" creationId="{B131CA64-37DE-1931-DF6A-FCC8F563A6B7}"/>
          </ac:spMkLst>
        </pc:spChg>
        <pc:spChg chg="mod">
          <ac:chgData name="VILAJELIU, Alba" userId="7a937d65-dd19-4d78-b565-80ebca80e53d" providerId="ADAL" clId="{1865E632-C7A5-4305-8E0E-830B2D8ED8EE}" dt="2024-02-01T15:01:02.144" v="508"/>
          <ac:spMkLst>
            <pc:docMk/>
            <pc:sldMk cId="3393060750" sldId="2147481440"/>
            <ac:spMk id="20" creationId="{E1C09BCD-3B77-CC36-4B7F-C8E0A8A7E94B}"/>
          </ac:spMkLst>
        </pc:spChg>
        <pc:spChg chg="mod">
          <ac:chgData name="VILAJELIU, Alba" userId="7a937d65-dd19-4d78-b565-80ebca80e53d" providerId="ADAL" clId="{1865E632-C7A5-4305-8E0E-830B2D8ED8EE}" dt="2024-02-01T15:02:01.977" v="546" actId="1036"/>
          <ac:spMkLst>
            <pc:docMk/>
            <pc:sldMk cId="3393060750" sldId="2147481440"/>
            <ac:spMk id="22" creationId="{CD8822D2-83F1-1DB3-69E9-8DC6A4508C65}"/>
          </ac:spMkLst>
        </pc:spChg>
        <pc:spChg chg="mod">
          <ac:chgData name="VILAJELIU, Alba" userId="7a937d65-dd19-4d78-b565-80ebca80e53d" providerId="ADAL" clId="{1865E632-C7A5-4305-8E0E-830B2D8ED8EE}" dt="2024-02-01T15:14:33.616" v="611" actId="20577"/>
          <ac:spMkLst>
            <pc:docMk/>
            <pc:sldMk cId="3393060750" sldId="2147481440"/>
            <ac:spMk id="24" creationId="{6C7A4BEC-05AA-A628-866C-F6695CC4169D}"/>
          </ac:spMkLst>
        </pc:spChg>
        <pc:spChg chg="mod">
          <ac:chgData name="VILAJELIU, Alba" userId="7a937d65-dd19-4d78-b565-80ebca80e53d" providerId="ADAL" clId="{1865E632-C7A5-4305-8E0E-830B2D8ED8EE}" dt="2024-02-01T15:14:42.254" v="612"/>
          <ac:spMkLst>
            <pc:docMk/>
            <pc:sldMk cId="3393060750" sldId="2147481440"/>
            <ac:spMk id="25" creationId="{444DD5FE-08C0-B5FC-3D10-C2D3981705B3}"/>
          </ac:spMkLst>
        </pc:spChg>
        <pc:spChg chg="mod">
          <ac:chgData name="VILAJELIU, Alba" userId="7a937d65-dd19-4d78-b565-80ebca80e53d" providerId="ADAL" clId="{1865E632-C7A5-4305-8E0E-830B2D8ED8EE}" dt="2024-02-01T15:01:36.592" v="533" actId="20577"/>
          <ac:spMkLst>
            <pc:docMk/>
            <pc:sldMk cId="3393060750" sldId="2147481440"/>
            <ac:spMk id="26" creationId="{B96CAA50-4370-8AAD-A08E-D94FEDD07507}"/>
          </ac:spMkLst>
        </pc:spChg>
        <pc:spChg chg="mod">
          <ac:chgData name="VILAJELIU, Alba" userId="7a937d65-dd19-4d78-b565-80ebca80e53d" providerId="ADAL" clId="{1865E632-C7A5-4305-8E0E-830B2D8ED8EE}" dt="2024-02-01T15:06:13.166" v="559" actId="20577"/>
          <ac:spMkLst>
            <pc:docMk/>
            <pc:sldMk cId="3393060750" sldId="2147481440"/>
            <ac:spMk id="29" creationId="{84695E45-3AA8-E37D-31B5-C566F46CF82A}"/>
          </ac:spMkLst>
        </pc:spChg>
        <pc:spChg chg="mod">
          <ac:chgData name="VILAJELIU, Alba" userId="7a937d65-dd19-4d78-b565-80ebca80e53d" providerId="ADAL" clId="{1865E632-C7A5-4305-8E0E-830B2D8ED8EE}" dt="2024-02-01T15:16:36.216" v="622" actId="13926"/>
          <ac:spMkLst>
            <pc:docMk/>
            <pc:sldMk cId="3393060750" sldId="2147481440"/>
            <ac:spMk id="30" creationId="{3549A1E9-1AD5-EB81-4EE1-D1E28898A6CE}"/>
          </ac:spMkLst>
        </pc:spChg>
        <pc:spChg chg="mod">
          <ac:chgData name="VILAJELIU, Alba" userId="7a937d65-dd19-4d78-b565-80ebca80e53d" providerId="ADAL" clId="{1865E632-C7A5-4305-8E0E-830B2D8ED8EE}" dt="2024-02-01T15:05:54.624" v="555" actId="20577"/>
          <ac:spMkLst>
            <pc:docMk/>
            <pc:sldMk cId="3393060750" sldId="2147481440"/>
            <ac:spMk id="31" creationId="{25E5E3C7-D60B-06EE-88F3-F58D6719FA99}"/>
          </ac:spMkLst>
        </pc:spChg>
        <pc:spChg chg="mod">
          <ac:chgData name="VILAJELIU, Alba" userId="7a937d65-dd19-4d78-b565-80ebca80e53d" providerId="ADAL" clId="{1865E632-C7A5-4305-8E0E-830B2D8ED8EE}" dt="2024-02-01T15:05:46.939" v="552"/>
          <ac:spMkLst>
            <pc:docMk/>
            <pc:sldMk cId="3393060750" sldId="2147481440"/>
            <ac:spMk id="32" creationId="{7872AC6C-6E36-1A7D-E211-DF0DA07054FD}"/>
          </ac:spMkLst>
        </pc:spChg>
        <pc:spChg chg="mod">
          <ac:chgData name="VILAJELIU, Alba" userId="7a937d65-dd19-4d78-b565-80ebca80e53d" providerId="ADAL" clId="{1865E632-C7A5-4305-8E0E-830B2D8ED8EE}" dt="2024-02-01T15:15:39.021" v="620"/>
          <ac:spMkLst>
            <pc:docMk/>
            <pc:sldMk cId="3393060750" sldId="2147481440"/>
            <ac:spMk id="34" creationId="{FD561862-EF51-0AAF-9A59-71A4C4058D4A}"/>
          </ac:spMkLst>
        </pc:spChg>
        <pc:spChg chg="mod">
          <ac:chgData name="VILAJELIU, Alba" userId="7a937d65-dd19-4d78-b565-80ebca80e53d" providerId="ADAL" clId="{1865E632-C7A5-4305-8E0E-830B2D8ED8EE}" dt="2024-02-01T15:15:53.077" v="621"/>
          <ac:spMkLst>
            <pc:docMk/>
            <pc:sldMk cId="3393060750" sldId="2147481440"/>
            <ac:spMk id="35" creationId="{C161584B-5189-26A8-DF08-CFC8CAC936DB}"/>
          </ac:spMkLst>
        </pc:spChg>
        <pc:spChg chg="mod">
          <ac:chgData name="VILAJELIU, Alba" userId="7a937d65-dd19-4d78-b565-80ebca80e53d" providerId="ADAL" clId="{1865E632-C7A5-4305-8E0E-830B2D8ED8EE}" dt="2024-02-01T15:09:52.156" v="597" actId="403"/>
          <ac:spMkLst>
            <pc:docMk/>
            <pc:sldMk cId="3393060750" sldId="2147481440"/>
            <ac:spMk id="36" creationId="{91A28C5D-7AD8-5D67-3125-5E18D6AB08FA}"/>
          </ac:spMkLst>
        </pc:spChg>
        <pc:spChg chg="mod">
          <ac:chgData name="VILAJELIU, Alba" userId="7a937d65-dd19-4d78-b565-80ebca80e53d" providerId="ADAL" clId="{1865E632-C7A5-4305-8E0E-830B2D8ED8EE}" dt="2024-02-01T15:09:57.451" v="598" actId="14100"/>
          <ac:spMkLst>
            <pc:docMk/>
            <pc:sldMk cId="3393060750" sldId="2147481440"/>
            <ac:spMk id="37" creationId="{E70BE03B-F60B-E8F0-420C-A35E36B917BA}"/>
          </ac:spMkLst>
        </pc:spChg>
        <pc:spChg chg="mod">
          <ac:chgData name="VILAJELIU, Alba" userId="7a937d65-dd19-4d78-b565-80ebca80e53d" providerId="ADAL" clId="{1865E632-C7A5-4305-8E0E-830B2D8ED8EE}" dt="2024-02-01T15:07:10.128" v="565"/>
          <ac:spMkLst>
            <pc:docMk/>
            <pc:sldMk cId="3393060750" sldId="2147481440"/>
            <ac:spMk id="38" creationId="{72DBB5E5-53E9-95BB-1AD1-325736164A4F}"/>
          </ac:spMkLst>
        </pc:spChg>
        <pc:spChg chg="mod">
          <ac:chgData name="VILAJELIU, Alba" userId="7a937d65-dd19-4d78-b565-80ebca80e53d" providerId="ADAL" clId="{1865E632-C7A5-4305-8E0E-830B2D8ED8EE}" dt="2024-02-01T15:02:18.660" v="549"/>
          <ac:spMkLst>
            <pc:docMk/>
            <pc:sldMk cId="3393060750" sldId="2147481440"/>
            <ac:spMk id="42" creationId="{3B48EE73-6E0E-E390-32E0-863B8DCDFF74}"/>
          </ac:spMkLst>
        </pc:spChg>
        <pc:spChg chg="mod">
          <ac:chgData name="VILAJELIU, Alba" userId="7a937d65-dd19-4d78-b565-80ebca80e53d" providerId="ADAL" clId="{1865E632-C7A5-4305-8E0E-830B2D8ED8EE}" dt="2024-02-01T15:02:26.624" v="550"/>
          <ac:spMkLst>
            <pc:docMk/>
            <pc:sldMk cId="3393060750" sldId="2147481440"/>
            <ac:spMk id="43" creationId="{AE54D021-9E19-3111-EE6E-258A656B501C}"/>
          </ac:spMkLst>
        </pc:spChg>
        <pc:spChg chg="mod">
          <ac:chgData name="VILAJELIU, Alba" userId="7a937d65-dd19-4d78-b565-80ebca80e53d" providerId="ADAL" clId="{1865E632-C7A5-4305-8E0E-830B2D8ED8EE}" dt="2024-02-02T09:02:21.675" v="944" actId="20577"/>
          <ac:spMkLst>
            <pc:docMk/>
            <pc:sldMk cId="3393060750" sldId="2147481440"/>
            <ac:spMk id="46" creationId="{151932FE-9457-0416-1062-B06055580889}"/>
          </ac:spMkLst>
        </pc:spChg>
        <pc:spChg chg="mod">
          <ac:chgData name="VILAJELIU, Alba" userId="7a937d65-dd19-4d78-b565-80ebca80e53d" providerId="ADAL" clId="{1865E632-C7A5-4305-8E0E-830B2D8ED8EE}" dt="2024-02-01T15:05:20.270" v="551"/>
          <ac:spMkLst>
            <pc:docMk/>
            <pc:sldMk cId="3393060750" sldId="2147481440"/>
            <ac:spMk id="57" creationId="{6AB0077D-BEB9-7527-96FD-1C0FD4C6A787}"/>
          </ac:spMkLst>
        </pc:spChg>
        <pc:spChg chg="mod">
          <ac:chgData name="VILAJELIU, Alba" userId="7a937d65-dd19-4d78-b565-80ebca80e53d" providerId="ADAL" clId="{1865E632-C7A5-4305-8E0E-830B2D8ED8EE}" dt="2024-02-01T15:06:08.609" v="556"/>
          <ac:spMkLst>
            <pc:docMk/>
            <pc:sldMk cId="3393060750" sldId="2147481440"/>
            <ac:spMk id="59" creationId="{647FF9B5-D6CA-8B29-CD22-4CEEADF22592}"/>
          </ac:spMkLst>
        </pc:spChg>
        <pc:spChg chg="mod">
          <ac:chgData name="VILAJELIU, Alba" userId="7a937d65-dd19-4d78-b565-80ebca80e53d" providerId="ADAL" clId="{1865E632-C7A5-4305-8E0E-830B2D8ED8EE}" dt="2024-02-01T15:10:39.807" v="607"/>
          <ac:spMkLst>
            <pc:docMk/>
            <pc:sldMk cId="3393060750" sldId="2147481440"/>
            <ac:spMk id="60" creationId="{423387D4-FFCE-970E-B783-FA89B9357749}"/>
          </ac:spMkLst>
        </pc:spChg>
        <pc:spChg chg="mod">
          <ac:chgData name="VILAJELIU, Alba" userId="7a937d65-dd19-4d78-b565-80ebca80e53d" providerId="ADAL" clId="{1865E632-C7A5-4305-8E0E-830B2D8ED8EE}" dt="2024-02-02T09:41:11.913" v="1217"/>
          <ac:spMkLst>
            <pc:docMk/>
            <pc:sldMk cId="3393060750" sldId="2147481440"/>
            <ac:spMk id="62" creationId="{C00D150A-C951-4670-AEC0-8050F0957FE1}"/>
          </ac:spMkLst>
        </pc:spChg>
        <pc:spChg chg="mod">
          <ac:chgData name="VILAJELIU, Alba" userId="7a937d65-dd19-4d78-b565-80ebca80e53d" providerId="ADAL" clId="{1865E632-C7A5-4305-8E0E-830B2D8ED8EE}" dt="2024-02-02T09:38:41.231" v="1189" actId="6549"/>
          <ac:spMkLst>
            <pc:docMk/>
            <pc:sldMk cId="3393060750" sldId="2147481440"/>
            <ac:spMk id="63" creationId="{60B06C8E-3929-4424-9EA6-B3EEAB3F3164}"/>
          </ac:spMkLst>
        </pc:spChg>
        <pc:spChg chg="mod">
          <ac:chgData name="VILAJELIU, Alba" userId="7a937d65-dd19-4d78-b565-80ebca80e53d" providerId="ADAL" clId="{1865E632-C7A5-4305-8E0E-830B2D8ED8EE}" dt="2024-02-02T10:29:50.589" v="1821" actId="20577"/>
          <ac:spMkLst>
            <pc:docMk/>
            <pc:sldMk cId="3393060750" sldId="2147481440"/>
            <ac:spMk id="64" creationId="{6852C35F-D952-4DCE-8BCC-3AF49BB3B66E}"/>
          </ac:spMkLst>
        </pc:spChg>
        <pc:spChg chg="mod">
          <ac:chgData name="VILAJELIU, Alba" userId="7a937d65-dd19-4d78-b565-80ebca80e53d" providerId="ADAL" clId="{1865E632-C7A5-4305-8E0E-830B2D8ED8EE}" dt="2024-02-02T09:38:43.316" v="1190" actId="6549"/>
          <ac:spMkLst>
            <pc:docMk/>
            <pc:sldMk cId="3393060750" sldId="2147481440"/>
            <ac:spMk id="66" creationId="{392158C4-E05F-4235-A634-4BE4A6D58B7B}"/>
          </ac:spMkLst>
        </pc:spChg>
      </pc:sldChg>
      <pc:sldChg chg="modSp add mod">
        <pc:chgData name="VILAJELIU, Alba" userId="7a937d65-dd19-4d78-b565-80ebca80e53d" providerId="ADAL" clId="{1865E632-C7A5-4305-8E0E-830B2D8ED8EE}" dt="2024-02-02T10:30:40.349" v="1826" actId="14100"/>
        <pc:sldMkLst>
          <pc:docMk/>
          <pc:sldMk cId="2447326439" sldId="2147481441"/>
        </pc:sldMkLst>
        <pc:spChg chg="mod">
          <ac:chgData name="VILAJELIU, Alba" userId="7a937d65-dd19-4d78-b565-80ebca80e53d" providerId="ADAL" clId="{1865E632-C7A5-4305-8E0E-830B2D8ED8EE}" dt="2024-02-01T15:25:59.473" v="732"/>
          <ac:spMkLst>
            <pc:docMk/>
            <pc:sldMk cId="2447326439" sldId="2147481441"/>
            <ac:spMk id="3" creationId="{32D25144-4289-598D-991F-2A9B2DF8D209}"/>
          </ac:spMkLst>
        </pc:spChg>
        <pc:spChg chg="mod">
          <ac:chgData name="VILAJELIU, Alba" userId="7a937d65-dd19-4d78-b565-80ebca80e53d" providerId="ADAL" clId="{1865E632-C7A5-4305-8E0E-830B2D8ED8EE}" dt="2024-02-02T08:50:56.614" v="810" actId="20577"/>
          <ac:spMkLst>
            <pc:docMk/>
            <pc:sldMk cId="2447326439" sldId="2147481441"/>
            <ac:spMk id="6" creationId="{97686BCC-76C3-B163-354A-523B6BEF3355}"/>
          </ac:spMkLst>
        </pc:spChg>
        <pc:spChg chg="mod">
          <ac:chgData name="VILAJELIU, Alba" userId="7a937d65-dd19-4d78-b565-80ebca80e53d" providerId="ADAL" clId="{1865E632-C7A5-4305-8E0E-830B2D8ED8EE}" dt="2024-02-01T15:19:28.197" v="641"/>
          <ac:spMkLst>
            <pc:docMk/>
            <pc:sldMk cId="2447326439" sldId="2147481441"/>
            <ac:spMk id="17" creationId="{646E444D-73A3-4760-1817-271C99FCA7D2}"/>
          </ac:spMkLst>
        </pc:spChg>
        <pc:spChg chg="mod">
          <ac:chgData name="VILAJELIU, Alba" userId="7a937d65-dd19-4d78-b565-80ebca80e53d" providerId="ADAL" clId="{1865E632-C7A5-4305-8E0E-830B2D8ED8EE}" dt="2024-02-01T15:18:56.749" v="625"/>
          <ac:spMkLst>
            <pc:docMk/>
            <pc:sldMk cId="2447326439" sldId="2147481441"/>
            <ac:spMk id="22" creationId="{CF80A800-92BA-EB78-962E-FCACC0692ABB}"/>
          </ac:spMkLst>
        </pc:spChg>
        <pc:spChg chg="mod">
          <ac:chgData name="VILAJELIU, Alba" userId="7a937d65-dd19-4d78-b565-80ebca80e53d" providerId="ADAL" clId="{1865E632-C7A5-4305-8E0E-830B2D8ED8EE}" dt="2024-02-01T15:19:59.702" v="650" actId="113"/>
          <ac:spMkLst>
            <pc:docMk/>
            <pc:sldMk cId="2447326439" sldId="2147481441"/>
            <ac:spMk id="27" creationId="{136770E2-1E67-BC30-A8DE-CDF493B58919}"/>
          </ac:spMkLst>
        </pc:spChg>
        <pc:spChg chg="mod">
          <ac:chgData name="VILAJELIU, Alba" userId="7a937d65-dd19-4d78-b565-80ebca80e53d" providerId="ADAL" clId="{1865E632-C7A5-4305-8E0E-830B2D8ED8EE}" dt="2024-02-01T15:20:13.331" v="651"/>
          <ac:spMkLst>
            <pc:docMk/>
            <pc:sldMk cId="2447326439" sldId="2147481441"/>
            <ac:spMk id="32" creationId="{95AFB342-A963-DDF7-16CF-DFFA996ECF69}"/>
          </ac:spMkLst>
        </pc:spChg>
        <pc:spChg chg="mod">
          <ac:chgData name="VILAJELIU, Alba" userId="7a937d65-dd19-4d78-b565-80ebca80e53d" providerId="ADAL" clId="{1865E632-C7A5-4305-8E0E-830B2D8ED8EE}" dt="2024-02-01T15:20:26.160" v="652"/>
          <ac:spMkLst>
            <pc:docMk/>
            <pc:sldMk cId="2447326439" sldId="2147481441"/>
            <ac:spMk id="37" creationId="{26A6F516-5404-A232-CAE5-D7DE740AE6EB}"/>
          </ac:spMkLst>
        </pc:spChg>
        <pc:spChg chg="mod">
          <ac:chgData name="VILAJELIU, Alba" userId="7a937d65-dd19-4d78-b565-80ebca80e53d" providerId="ADAL" clId="{1865E632-C7A5-4305-8E0E-830B2D8ED8EE}" dt="2024-02-02T09:02:25.357" v="946" actId="20577"/>
          <ac:spMkLst>
            <pc:docMk/>
            <pc:sldMk cId="2447326439" sldId="2147481441"/>
            <ac:spMk id="39" creationId="{629D2FC6-AD43-C7AA-6A51-9ED91BCA5502}"/>
          </ac:spMkLst>
        </pc:spChg>
        <pc:spChg chg="mod">
          <ac:chgData name="VILAJELIU, Alba" userId="7a937d65-dd19-4d78-b565-80ebca80e53d" providerId="ADAL" clId="{1865E632-C7A5-4305-8E0E-830B2D8ED8EE}" dt="2024-02-01T15:27:01.821" v="739" actId="6549"/>
          <ac:spMkLst>
            <pc:docMk/>
            <pc:sldMk cId="2447326439" sldId="2147481441"/>
            <ac:spMk id="44" creationId="{5B8AAFBA-3552-483C-A534-C9371C6AB3FB}"/>
          </ac:spMkLst>
        </pc:spChg>
        <pc:spChg chg="mod">
          <ac:chgData name="VILAJELIU, Alba" userId="7a937d65-dd19-4d78-b565-80ebca80e53d" providerId="ADAL" clId="{1865E632-C7A5-4305-8E0E-830B2D8ED8EE}" dt="2024-02-01T15:19:05.567" v="640" actId="20577"/>
          <ac:spMkLst>
            <pc:docMk/>
            <pc:sldMk cId="2447326439" sldId="2147481441"/>
            <ac:spMk id="52" creationId="{5AF11EDA-D001-FB90-7A36-E92519324826}"/>
          </ac:spMkLst>
        </pc:spChg>
        <pc:spChg chg="mod">
          <ac:chgData name="VILAJELIU, Alba" userId="7a937d65-dd19-4d78-b565-80ebca80e53d" providerId="ADAL" clId="{1865E632-C7A5-4305-8E0E-830B2D8ED8EE}" dt="2024-02-01T15:22:01.768" v="659" actId="20577"/>
          <ac:spMkLst>
            <pc:docMk/>
            <pc:sldMk cId="2447326439" sldId="2147481441"/>
            <ac:spMk id="53" creationId="{2E6143DB-C3D2-5C8C-4D0F-07ABEE686ADA}"/>
          </ac:spMkLst>
        </pc:spChg>
        <pc:spChg chg="mod">
          <ac:chgData name="VILAJELIU, Alba" userId="7a937d65-dd19-4d78-b565-80ebca80e53d" providerId="ADAL" clId="{1865E632-C7A5-4305-8E0E-830B2D8ED8EE}" dt="2024-02-01T15:21:32.975" v="655"/>
          <ac:spMkLst>
            <pc:docMk/>
            <pc:sldMk cId="2447326439" sldId="2147481441"/>
            <ac:spMk id="57" creationId="{193E7B70-BECF-F518-73EA-A3BEEE77EE03}"/>
          </ac:spMkLst>
        </pc:spChg>
        <pc:spChg chg="mod">
          <ac:chgData name="VILAJELIU, Alba" userId="7a937d65-dd19-4d78-b565-80ebca80e53d" providerId="ADAL" clId="{1865E632-C7A5-4305-8E0E-830B2D8ED8EE}" dt="2024-02-01T15:22:05.267" v="662" actId="20577"/>
          <ac:spMkLst>
            <pc:docMk/>
            <pc:sldMk cId="2447326439" sldId="2147481441"/>
            <ac:spMk id="58" creationId="{30D5C674-721D-9017-2213-E96B815009C7}"/>
          </ac:spMkLst>
        </pc:spChg>
        <pc:spChg chg="mod">
          <ac:chgData name="VILAJELIU, Alba" userId="7a937d65-dd19-4d78-b565-80ebca80e53d" providerId="ADAL" clId="{1865E632-C7A5-4305-8E0E-830B2D8ED8EE}" dt="2024-02-01T15:23:44.070" v="674" actId="20577"/>
          <ac:spMkLst>
            <pc:docMk/>
            <pc:sldMk cId="2447326439" sldId="2147481441"/>
            <ac:spMk id="59" creationId="{D3D63C3D-BD48-B33F-F7B1-AF52C4C599A7}"/>
          </ac:spMkLst>
        </pc:spChg>
        <pc:spChg chg="mod">
          <ac:chgData name="VILAJELIU, Alba" userId="7a937d65-dd19-4d78-b565-80ebca80e53d" providerId="ADAL" clId="{1865E632-C7A5-4305-8E0E-830B2D8ED8EE}" dt="2024-02-01T15:21:49.503" v="656"/>
          <ac:spMkLst>
            <pc:docMk/>
            <pc:sldMk cId="2447326439" sldId="2147481441"/>
            <ac:spMk id="60" creationId="{4BF5027D-3A7D-87E5-82E5-BE0A7B338C8C}"/>
          </ac:spMkLst>
        </pc:spChg>
        <pc:spChg chg="mod">
          <ac:chgData name="VILAJELIU, Alba" userId="7a937d65-dd19-4d78-b565-80ebca80e53d" providerId="ADAL" clId="{1865E632-C7A5-4305-8E0E-830B2D8ED8EE}" dt="2024-02-01T15:24:08.026" v="678"/>
          <ac:spMkLst>
            <pc:docMk/>
            <pc:sldMk cId="2447326439" sldId="2147481441"/>
            <ac:spMk id="64" creationId="{44442B6E-D5BE-D1C6-C6AC-08667F216E58}"/>
          </ac:spMkLst>
        </pc:spChg>
        <pc:spChg chg="mod">
          <ac:chgData name="VILAJELIU, Alba" userId="7a937d65-dd19-4d78-b565-80ebca80e53d" providerId="ADAL" clId="{1865E632-C7A5-4305-8E0E-830B2D8ED8EE}" dt="2024-02-01T15:24:00.265" v="677" actId="20577"/>
          <ac:spMkLst>
            <pc:docMk/>
            <pc:sldMk cId="2447326439" sldId="2147481441"/>
            <ac:spMk id="65" creationId="{49422508-8BAB-3CDB-A11C-74C127268D06}"/>
          </ac:spMkLst>
        </pc:spChg>
        <pc:spChg chg="mod">
          <ac:chgData name="VILAJELIU, Alba" userId="7a937d65-dd19-4d78-b565-80ebca80e53d" providerId="ADAL" clId="{1865E632-C7A5-4305-8E0E-830B2D8ED8EE}" dt="2024-02-01T15:24:42.060" v="716" actId="6549"/>
          <ac:spMkLst>
            <pc:docMk/>
            <pc:sldMk cId="2447326439" sldId="2147481441"/>
            <ac:spMk id="71" creationId="{9D1FEB7A-8973-4F91-9604-6B9BDB6717CE}"/>
          </ac:spMkLst>
        </pc:spChg>
        <pc:spChg chg="mod">
          <ac:chgData name="VILAJELIU, Alba" userId="7a937d65-dd19-4d78-b565-80ebca80e53d" providerId="ADAL" clId="{1865E632-C7A5-4305-8E0E-830B2D8ED8EE}" dt="2024-02-01T15:24:21.713" v="682" actId="20577"/>
          <ac:spMkLst>
            <pc:docMk/>
            <pc:sldMk cId="2447326439" sldId="2147481441"/>
            <ac:spMk id="72" creationId="{9DF03F86-035D-4284-95A7-E43DD289509B}"/>
          </ac:spMkLst>
        </pc:spChg>
        <pc:spChg chg="mod">
          <ac:chgData name="VILAJELIU, Alba" userId="7a937d65-dd19-4d78-b565-80ebca80e53d" providerId="ADAL" clId="{1865E632-C7A5-4305-8E0E-830B2D8ED8EE}" dt="2024-02-01T15:29:31.647" v="784" actId="20577"/>
          <ac:spMkLst>
            <pc:docMk/>
            <pc:sldMk cId="2447326439" sldId="2147481441"/>
            <ac:spMk id="73" creationId="{CA344839-7242-40EF-B261-CDA1FD008F65}"/>
          </ac:spMkLst>
        </pc:spChg>
        <pc:spChg chg="mod">
          <ac:chgData name="VILAJELIU, Alba" userId="7a937d65-dd19-4d78-b565-80ebca80e53d" providerId="ADAL" clId="{1865E632-C7A5-4305-8E0E-830B2D8ED8EE}" dt="2024-02-01T15:28:17.995" v="758" actId="20577"/>
          <ac:spMkLst>
            <pc:docMk/>
            <pc:sldMk cId="2447326439" sldId="2147481441"/>
            <ac:spMk id="74" creationId="{FD7B7617-9884-4DB9-817E-4BD2D7CABD15}"/>
          </ac:spMkLst>
        </pc:spChg>
        <pc:spChg chg="mod">
          <ac:chgData name="VILAJELIU, Alba" userId="7a937d65-dd19-4d78-b565-80ebca80e53d" providerId="ADAL" clId="{1865E632-C7A5-4305-8E0E-830B2D8ED8EE}" dt="2024-02-02T09:41:19.163" v="1218"/>
          <ac:spMkLst>
            <pc:docMk/>
            <pc:sldMk cId="2447326439" sldId="2147481441"/>
            <ac:spMk id="75" creationId="{06872E6B-D960-4263-BDF6-F682AD239286}"/>
          </ac:spMkLst>
        </pc:spChg>
        <pc:spChg chg="mod">
          <ac:chgData name="VILAJELIU, Alba" userId="7a937d65-dd19-4d78-b565-80ebca80e53d" providerId="ADAL" clId="{1865E632-C7A5-4305-8E0E-830B2D8ED8EE}" dt="2024-02-02T10:30:30.564" v="1824" actId="14100"/>
          <ac:spMkLst>
            <pc:docMk/>
            <pc:sldMk cId="2447326439" sldId="2147481441"/>
            <ac:spMk id="76" creationId="{5B7138D8-9BB4-420E-9661-D93B4CCC0594}"/>
          </ac:spMkLst>
        </pc:spChg>
        <pc:spChg chg="mod">
          <ac:chgData name="VILAJELIU, Alba" userId="7a937d65-dd19-4d78-b565-80ebca80e53d" providerId="ADAL" clId="{1865E632-C7A5-4305-8E0E-830B2D8ED8EE}" dt="2024-02-02T10:30:40.349" v="1826" actId="14100"/>
          <ac:spMkLst>
            <pc:docMk/>
            <pc:sldMk cId="2447326439" sldId="2147481441"/>
            <ac:spMk id="77" creationId="{37C8A2B2-F48E-420D-AD6F-3B14867DFE1D}"/>
          </ac:spMkLst>
        </pc:spChg>
      </pc:sldChg>
    </pc:docChg>
  </pc:docChgLst>
  <pc:docChgLst>
    <pc:chgData name="VILAJELIU, Alba" userId="7a937d65-dd19-4d78-b565-80ebca80e53d" providerId="ADAL" clId="{455F4915-82EB-4F78-B939-F5528709EDEA}"/>
    <pc:docChg chg="undo custSel modSld">
      <pc:chgData name="VILAJELIU, Alba" userId="7a937d65-dd19-4d78-b565-80ebca80e53d" providerId="ADAL" clId="{455F4915-82EB-4F78-B939-F5528709EDEA}" dt="2024-02-12T08:34:31.131" v="591" actId="478"/>
      <pc:docMkLst>
        <pc:docMk/>
      </pc:docMkLst>
      <pc:sldChg chg="modAnim">
        <pc:chgData name="VILAJELIU, Alba" userId="7a937d65-dd19-4d78-b565-80ebca80e53d" providerId="ADAL" clId="{455F4915-82EB-4F78-B939-F5528709EDEA}" dt="2024-02-09T09:46:40.690" v="554"/>
        <pc:sldMkLst>
          <pc:docMk/>
          <pc:sldMk cId="16440159" sldId="2147481389"/>
        </pc:sldMkLst>
      </pc:sldChg>
      <pc:sldChg chg="addSp delSp modSp mod">
        <pc:chgData name="VILAJELIU, Alba" userId="7a937d65-dd19-4d78-b565-80ebca80e53d" providerId="ADAL" clId="{455F4915-82EB-4F78-B939-F5528709EDEA}" dt="2024-02-12T08:34:31.131" v="591" actId="478"/>
        <pc:sldMkLst>
          <pc:docMk/>
          <pc:sldMk cId="750338134" sldId="2147481434"/>
        </pc:sldMkLst>
        <pc:spChg chg="mod">
          <ac:chgData name="VILAJELIU, Alba" userId="7a937d65-dd19-4d78-b565-80ebca80e53d" providerId="ADAL" clId="{455F4915-82EB-4F78-B939-F5528709EDEA}" dt="2024-02-09T09:28:31.740" v="342" actId="1076"/>
          <ac:spMkLst>
            <pc:docMk/>
            <pc:sldMk cId="750338134" sldId="2147481434"/>
            <ac:spMk id="3" creationId="{20512C1E-2A11-BB35-C539-2D2855080757}"/>
          </ac:spMkLst>
        </pc:spChg>
        <pc:spChg chg="mod">
          <ac:chgData name="VILAJELIU, Alba" userId="7a937d65-dd19-4d78-b565-80ebca80e53d" providerId="ADAL" clId="{455F4915-82EB-4F78-B939-F5528709EDEA}" dt="2024-02-09T09:29:12.664" v="348" actId="255"/>
          <ac:spMkLst>
            <pc:docMk/>
            <pc:sldMk cId="750338134" sldId="2147481434"/>
            <ac:spMk id="4" creationId="{FC778AEA-E57A-B3AB-E1D1-1CAD41FCFAB0}"/>
          </ac:spMkLst>
        </pc:spChg>
        <pc:spChg chg="mod">
          <ac:chgData name="VILAJELIU, Alba" userId="7a937d65-dd19-4d78-b565-80ebca80e53d" providerId="ADAL" clId="{455F4915-82EB-4F78-B939-F5528709EDEA}" dt="2024-02-09T09:29:12.664" v="348" actId="255"/>
          <ac:spMkLst>
            <pc:docMk/>
            <pc:sldMk cId="750338134" sldId="2147481434"/>
            <ac:spMk id="5" creationId="{E71807C3-082F-C60B-814A-0F34E2288AD4}"/>
          </ac:spMkLst>
        </pc:spChg>
        <pc:spChg chg="mod">
          <ac:chgData name="VILAJELIU, Alba" userId="7a937d65-dd19-4d78-b565-80ebca80e53d" providerId="ADAL" clId="{455F4915-82EB-4F78-B939-F5528709EDEA}" dt="2024-02-09T09:30:20.972" v="362" actId="14100"/>
          <ac:spMkLst>
            <pc:docMk/>
            <pc:sldMk cId="750338134" sldId="2147481434"/>
            <ac:spMk id="8" creationId="{8A171195-D932-483F-9B61-3D7B9A2A8A2B}"/>
          </ac:spMkLst>
        </pc:spChg>
        <pc:spChg chg="mod">
          <ac:chgData name="VILAJELIU, Alba" userId="7a937d65-dd19-4d78-b565-80ebca80e53d" providerId="ADAL" clId="{455F4915-82EB-4F78-B939-F5528709EDEA}" dt="2024-02-09T09:29:12.664" v="348" actId="255"/>
          <ac:spMkLst>
            <pc:docMk/>
            <pc:sldMk cId="750338134" sldId="2147481434"/>
            <ac:spMk id="9" creationId="{5408B176-F856-8F2D-C113-48A9836C5A33}"/>
          </ac:spMkLst>
        </pc:spChg>
        <pc:spChg chg="mod">
          <ac:chgData name="VILAJELIU, Alba" userId="7a937d65-dd19-4d78-b565-80ebca80e53d" providerId="ADAL" clId="{455F4915-82EB-4F78-B939-F5528709EDEA}" dt="2024-02-09T09:29:12.664" v="348" actId="255"/>
          <ac:spMkLst>
            <pc:docMk/>
            <pc:sldMk cId="750338134" sldId="2147481434"/>
            <ac:spMk id="11" creationId="{DC794E33-8284-634F-B158-F00CAEA025EC}"/>
          </ac:spMkLst>
        </pc:spChg>
        <pc:spChg chg="mod">
          <ac:chgData name="VILAJELIU, Alba" userId="7a937d65-dd19-4d78-b565-80ebca80e53d" providerId="ADAL" clId="{455F4915-82EB-4F78-B939-F5528709EDEA}" dt="2024-02-09T09:28:31.740" v="342" actId="1076"/>
          <ac:spMkLst>
            <pc:docMk/>
            <pc:sldMk cId="750338134" sldId="2147481434"/>
            <ac:spMk id="13" creationId="{FD24C309-01EB-A995-464D-E2614E6757E3}"/>
          </ac:spMkLst>
        </pc:spChg>
        <pc:spChg chg="del mod">
          <ac:chgData name="VILAJELIU, Alba" userId="7a937d65-dd19-4d78-b565-80ebca80e53d" providerId="ADAL" clId="{455F4915-82EB-4F78-B939-F5528709EDEA}" dt="2024-02-12T08:34:31.131" v="591" actId="478"/>
          <ac:spMkLst>
            <pc:docMk/>
            <pc:sldMk cId="750338134" sldId="2147481434"/>
            <ac:spMk id="14" creationId="{4552A388-D3FE-528B-9B2D-CA4087AF3B70}"/>
          </ac:spMkLst>
        </pc:spChg>
        <pc:spChg chg="mod">
          <ac:chgData name="VILAJELIU, Alba" userId="7a937d65-dd19-4d78-b565-80ebca80e53d" providerId="ADAL" clId="{455F4915-82EB-4F78-B939-F5528709EDEA}" dt="2024-02-09T09:29:12.664" v="348" actId="255"/>
          <ac:spMkLst>
            <pc:docMk/>
            <pc:sldMk cId="750338134" sldId="2147481434"/>
            <ac:spMk id="15" creationId="{B61D5B66-5198-3C45-3130-7D63532F3247}"/>
          </ac:spMkLst>
        </pc:spChg>
        <pc:spChg chg="mod">
          <ac:chgData name="VILAJELIU, Alba" userId="7a937d65-dd19-4d78-b565-80ebca80e53d" providerId="ADAL" clId="{455F4915-82EB-4F78-B939-F5528709EDEA}" dt="2024-02-09T09:29:50.381" v="357" actId="1076"/>
          <ac:spMkLst>
            <pc:docMk/>
            <pc:sldMk cId="750338134" sldId="2147481434"/>
            <ac:spMk id="17" creationId="{60438379-B949-8096-A377-879E10EE833F}"/>
          </ac:spMkLst>
        </pc:spChg>
        <pc:spChg chg="mod">
          <ac:chgData name="VILAJELIU, Alba" userId="7a937d65-dd19-4d78-b565-80ebca80e53d" providerId="ADAL" clId="{455F4915-82EB-4F78-B939-F5528709EDEA}" dt="2024-02-09T09:29:12.664" v="348" actId="255"/>
          <ac:spMkLst>
            <pc:docMk/>
            <pc:sldMk cId="750338134" sldId="2147481434"/>
            <ac:spMk id="18" creationId="{26C44D11-C277-1D2A-1CE7-0899E9728A53}"/>
          </ac:spMkLst>
        </pc:spChg>
        <pc:spChg chg="mod">
          <ac:chgData name="VILAJELIU, Alba" userId="7a937d65-dd19-4d78-b565-80ebca80e53d" providerId="ADAL" clId="{455F4915-82EB-4F78-B939-F5528709EDEA}" dt="2024-02-09T09:29:12.664" v="348" actId="255"/>
          <ac:spMkLst>
            <pc:docMk/>
            <pc:sldMk cId="750338134" sldId="2147481434"/>
            <ac:spMk id="20" creationId="{DAB79786-84B0-76F8-218D-F0FB1A70DE68}"/>
          </ac:spMkLst>
        </pc:spChg>
        <pc:spChg chg="mod">
          <ac:chgData name="VILAJELIU, Alba" userId="7a937d65-dd19-4d78-b565-80ebca80e53d" providerId="ADAL" clId="{455F4915-82EB-4F78-B939-F5528709EDEA}" dt="2024-02-09T09:29:28.351" v="351" actId="20577"/>
          <ac:spMkLst>
            <pc:docMk/>
            <pc:sldMk cId="750338134" sldId="2147481434"/>
            <ac:spMk id="21" creationId="{F6D7A6F5-A2A2-F8DC-31DC-A61C7655D20E}"/>
          </ac:spMkLst>
        </pc:spChg>
        <pc:spChg chg="mod">
          <ac:chgData name="VILAJELIU, Alba" userId="7a937d65-dd19-4d78-b565-80ebca80e53d" providerId="ADAL" clId="{455F4915-82EB-4F78-B939-F5528709EDEA}" dt="2024-02-09T09:29:38.650" v="354" actId="1076"/>
          <ac:spMkLst>
            <pc:docMk/>
            <pc:sldMk cId="750338134" sldId="2147481434"/>
            <ac:spMk id="22" creationId="{6657E023-054E-456B-8D45-BCF885159400}"/>
          </ac:spMkLst>
        </pc:spChg>
        <pc:spChg chg="mod">
          <ac:chgData name="VILAJELIU, Alba" userId="7a937d65-dd19-4d78-b565-80ebca80e53d" providerId="ADAL" clId="{455F4915-82EB-4F78-B939-F5528709EDEA}" dt="2024-02-09T09:29:19.291" v="350" actId="20577"/>
          <ac:spMkLst>
            <pc:docMk/>
            <pc:sldMk cId="750338134" sldId="2147481434"/>
            <ac:spMk id="23" creationId="{B97FE008-C822-E551-4F0F-32895D170705}"/>
          </ac:spMkLst>
        </pc:spChg>
        <pc:spChg chg="add mod">
          <ac:chgData name="VILAJELIU, Alba" userId="7a937d65-dd19-4d78-b565-80ebca80e53d" providerId="ADAL" clId="{455F4915-82EB-4F78-B939-F5528709EDEA}" dt="2024-02-09T09:29:52.801" v="358" actId="1076"/>
          <ac:spMkLst>
            <pc:docMk/>
            <pc:sldMk cId="750338134" sldId="2147481434"/>
            <ac:spMk id="25" creationId="{CEC51832-7D12-DF29-200C-BCDE750F08A5}"/>
          </ac:spMkLst>
        </pc:spChg>
        <pc:spChg chg="mod">
          <ac:chgData name="VILAJELIU, Alba" userId="7a937d65-dd19-4d78-b565-80ebca80e53d" providerId="ADAL" clId="{455F4915-82EB-4F78-B939-F5528709EDEA}" dt="2024-02-09T09:30:05.567" v="359" actId="404"/>
          <ac:spMkLst>
            <pc:docMk/>
            <pc:sldMk cId="750338134" sldId="2147481434"/>
            <ac:spMk id="29" creationId="{7F2A2002-FCC5-49B4-AA85-67A712E67C40}"/>
          </ac:spMkLst>
        </pc:spChg>
        <pc:spChg chg="mod">
          <ac:chgData name="VILAJELIU, Alba" userId="7a937d65-dd19-4d78-b565-80ebca80e53d" providerId="ADAL" clId="{455F4915-82EB-4F78-B939-F5528709EDEA}" dt="2024-02-09T09:30:12.584" v="360" actId="404"/>
          <ac:spMkLst>
            <pc:docMk/>
            <pc:sldMk cId="750338134" sldId="2147481434"/>
            <ac:spMk id="30" creationId="{979BD570-BACC-41A6-8A9A-531BF1D27FE5}"/>
          </ac:spMkLst>
        </pc:spChg>
        <pc:spChg chg="mod">
          <ac:chgData name="VILAJELIU, Alba" userId="7a937d65-dd19-4d78-b565-80ebca80e53d" providerId="ADAL" clId="{455F4915-82EB-4F78-B939-F5528709EDEA}" dt="2024-02-09T09:29:12.664" v="348" actId="255"/>
          <ac:spMkLst>
            <pc:docMk/>
            <pc:sldMk cId="750338134" sldId="2147481434"/>
            <ac:spMk id="31" creationId="{46A400F2-45DB-0978-8A03-BF551A663FD8}"/>
          </ac:spMkLst>
        </pc:spChg>
        <pc:spChg chg="mod">
          <ac:chgData name="VILAJELIU, Alba" userId="7a937d65-dd19-4d78-b565-80ebca80e53d" providerId="ADAL" clId="{455F4915-82EB-4F78-B939-F5528709EDEA}" dt="2024-02-09T09:29:12.664" v="348" actId="255"/>
          <ac:spMkLst>
            <pc:docMk/>
            <pc:sldMk cId="750338134" sldId="2147481434"/>
            <ac:spMk id="37" creationId="{66BF2DC5-DD8A-68E6-F4BA-025030444BDB}"/>
          </ac:spMkLst>
        </pc:spChg>
        <pc:spChg chg="mod">
          <ac:chgData name="VILAJELIU, Alba" userId="7a937d65-dd19-4d78-b565-80ebca80e53d" providerId="ADAL" clId="{455F4915-82EB-4F78-B939-F5528709EDEA}" dt="2024-02-09T09:29:12.664" v="348" actId="255"/>
          <ac:spMkLst>
            <pc:docMk/>
            <pc:sldMk cId="750338134" sldId="2147481434"/>
            <ac:spMk id="168" creationId="{DF62714C-C6E9-4C2B-9400-04D9ADF11838}"/>
          </ac:spMkLst>
        </pc:spChg>
        <pc:picChg chg="del mod">
          <ac:chgData name="VILAJELIU, Alba" userId="7a937d65-dd19-4d78-b565-80ebca80e53d" providerId="ADAL" clId="{455F4915-82EB-4F78-B939-F5528709EDEA}" dt="2024-02-12T08:34:28.983" v="590" actId="478"/>
          <ac:picMkLst>
            <pc:docMk/>
            <pc:sldMk cId="750338134" sldId="2147481434"/>
            <ac:picMk id="19" creationId="{A3B947D9-D16C-EA09-0C0C-4F878FA6CB9E}"/>
          </ac:picMkLst>
        </pc:picChg>
        <pc:picChg chg="add mod">
          <ac:chgData name="VILAJELIU, Alba" userId="7a937d65-dd19-4d78-b565-80ebca80e53d" providerId="ADAL" clId="{455F4915-82EB-4F78-B939-F5528709EDEA}" dt="2024-02-09T09:29:46.621" v="356" actId="1076"/>
          <ac:picMkLst>
            <pc:docMk/>
            <pc:sldMk cId="750338134" sldId="2147481434"/>
            <ac:picMk id="34" creationId="{1842A917-81BA-7824-0E3E-6E35A1CCD3B2}"/>
          </ac:picMkLst>
        </pc:picChg>
        <pc:picChg chg="mod">
          <ac:chgData name="VILAJELIU, Alba" userId="7a937d65-dd19-4d78-b565-80ebca80e53d" providerId="ADAL" clId="{455F4915-82EB-4F78-B939-F5528709EDEA}" dt="2024-02-09T09:46:59.947" v="556" actId="14100"/>
          <ac:picMkLst>
            <pc:docMk/>
            <pc:sldMk cId="750338134" sldId="2147481434"/>
            <ac:picMk id="1026" creationId="{320FFAB4-DAF4-9E3F-5B49-F56CCCDDB070}"/>
          </ac:picMkLst>
        </pc:picChg>
        <pc:picChg chg="mod">
          <ac:chgData name="VILAJELIU, Alba" userId="7a937d65-dd19-4d78-b565-80ebca80e53d" providerId="ADAL" clId="{455F4915-82EB-4F78-B939-F5528709EDEA}" dt="2024-02-09T09:47:04.327" v="557" actId="1076"/>
          <ac:picMkLst>
            <pc:docMk/>
            <pc:sldMk cId="750338134" sldId="2147481434"/>
            <ac:picMk id="1028" creationId="{1E0C4A72-1A5A-0C2A-1308-87A0235962B4}"/>
          </ac:picMkLst>
        </pc:picChg>
        <pc:picChg chg="mod">
          <ac:chgData name="VILAJELIU, Alba" userId="7a937d65-dd19-4d78-b565-80ebca80e53d" providerId="ADAL" clId="{455F4915-82EB-4F78-B939-F5528709EDEA}" dt="2024-02-09T09:47:15.293" v="558" actId="1076"/>
          <ac:picMkLst>
            <pc:docMk/>
            <pc:sldMk cId="750338134" sldId="2147481434"/>
            <ac:picMk id="621595" creationId="{DC155F40-AFC2-4A4B-8C1E-0315013F9779}"/>
          </ac:picMkLst>
        </pc:picChg>
      </pc:sldChg>
      <pc:sldChg chg="addSp modSp mod">
        <pc:chgData name="VILAJELIU, Alba" userId="7a937d65-dd19-4d78-b565-80ebca80e53d" providerId="ADAL" clId="{455F4915-82EB-4F78-B939-F5528709EDEA}" dt="2024-02-09T09:36:07.299" v="465" actId="14100"/>
        <pc:sldMkLst>
          <pc:docMk/>
          <pc:sldMk cId="1727087943" sldId="2147481436"/>
        </pc:sldMkLst>
        <pc:spChg chg="add mod">
          <ac:chgData name="VILAJELIU, Alba" userId="7a937d65-dd19-4d78-b565-80ebca80e53d" providerId="ADAL" clId="{455F4915-82EB-4F78-B939-F5528709EDEA}" dt="2024-02-09T09:35:53.807" v="463" actId="20577"/>
          <ac:spMkLst>
            <pc:docMk/>
            <pc:sldMk cId="1727087943" sldId="2147481436"/>
            <ac:spMk id="4" creationId="{52FB1EE2-31C1-BC07-6B05-2A90ABC4E2BE}"/>
          </ac:spMkLst>
        </pc:spChg>
        <pc:spChg chg="mod">
          <ac:chgData name="VILAJELIU, Alba" userId="7a937d65-dd19-4d78-b565-80ebca80e53d" providerId="ADAL" clId="{455F4915-82EB-4F78-B939-F5528709EDEA}" dt="2024-02-09T09:34:51.252" v="367" actId="20577"/>
          <ac:spMkLst>
            <pc:docMk/>
            <pc:sldMk cId="1727087943" sldId="2147481436"/>
            <ac:spMk id="7" creationId="{BFBE9C72-A6B4-3992-523E-64515804B392}"/>
          </ac:spMkLst>
        </pc:spChg>
        <pc:spChg chg="mod">
          <ac:chgData name="VILAJELIU, Alba" userId="7a937d65-dd19-4d78-b565-80ebca80e53d" providerId="ADAL" clId="{455F4915-82EB-4F78-B939-F5528709EDEA}" dt="2024-02-09T09:35:06.892" v="398" actId="20577"/>
          <ac:spMkLst>
            <pc:docMk/>
            <pc:sldMk cId="1727087943" sldId="2147481436"/>
            <ac:spMk id="9" creationId="{F803608D-24E1-5595-26C9-06788486FBC5}"/>
          </ac:spMkLst>
        </pc:spChg>
        <pc:spChg chg="mod">
          <ac:chgData name="VILAJELIU, Alba" userId="7a937d65-dd19-4d78-b565-80ebca80e53d" providerId="ADAL" clId="{455F4915-82EB-4F78-B939-F5528709EDEA}" dt="2024-02-09T09:35:39.593" v="436" actId="20577"/>
          <ac:spMkLst>
            <pc:docMk/>
            <pc:sldMk cId="1727087943" sldId="2147481436"/>
            <ac:spMk id="10" creationId="{425B129B-DD74-D897-D710-855B2CAD43F0}"/>
          </ac:spMkLst>
        </pc:spChg>
        <pc:spChg chg="mod">
          <ac:chgData name="VILAJELIU, Alba" userId="7a937d65-dd19-4d78-b565-80ebca80e53d" providerId="ADAL" clId="{455F4915-82EB-4F78-B939-F5528709EDEA}" dt="2024-02-09T09:36:07.299" v="465" actId="14100"/>
          <ac:spMkLst>
            <pc:docMk/>
            <pc:sldMk cId="1727087943" sldId="2147481436"/>
            <ac:spMk id="22" creationId="{5690ECFD-8207-BFB3-C439-9705ADA5714A}"/>
          </ac:spMkLst>
        </pc:spChg>
        <pc:spChg chg="mod">
          <ac:chgData name="VILAJELIU, Alba" userId="7a937d65-dd19-4d78-b565-80ebca80e53d" providerId="ADAL" clId="{455F4915-82EB-4F78-B939-F5528709EDEA}" dt="2024-02-09T09:36:03.788" v="464" actId="14100"/>
          <ac:spMkLst>
            <pc:docMk/>
            <pc:sldMk cId="1727087943" sldId="2147481436"/>
            <ac:spMk id="23" creationId="{59083983-CED3-EB69-1040-CB9D03306473}"/>
          </ac:spMkLst>
        </pc:spChg>
        <pc:spChg chg="mod">
          <ac:chgData name="VILAJELIU, Alba" userId="7a937d65-dd19-4d78-b565-80ebca80e53d" providerId="ADAL" clId="{455F4915-82EB-4F78-B939-F5528709EDEA}" dt="2024-02-09T09:35:04.132" v="395" actId="20577"/>
          <ac:spMkLst>
            <pc:docMk/>
            <pc:sldMk cId="1727087943" sldId="2147481436"/>
            <ac:spMk id="39" creationId="{BEC510BE-21CB-5292-1DED-70503E83EBD8}"/>
          </ac:spMkLst>
        </pc:spChg>
      </pc:sldChg>
      <pc:sldChg chg="addSp delSp modSp mod">
        <pc:chgData name="VILAJELIU, Alba" userId="7a937d65-dd19-4d78-b565-80ebca80e53d" providerId="ADAL" clId="{455F4915-82EB-4F78-B939-F5528709EDEA}" dt="2024-02-09T09:59:42.893" v="589" actId="1036"/>
        <pc:sldMkLst>
          <pc:docMk/>
          <pc:sldMk cId="1024626514" sldId="2147481437"/>
        </pc:sldMkLst>
        <pc:spChg chg="del mod">
          <ac:chgData name="VILAJELIU, Alba" userId="7a937d65-dd19-4d78-b565-80ebca80e53d" providerId="ADAL" clId="{455F4915-82EB-4F78-B939-F5528709EDEA}" dt="2024-02-09T09:59:29.385" v="585" actId="21"/>
          <ac:spMkLst>
            <pc:docMk/>
            <pc:sldMk cId="1024626514" sldId="2147481437"/>
            <ac:spMk id="14" creationId="{694276A3-97E2-9714-4387-D01739828AC6}"/>
          </ac:spMkLst>
        </pc:spChg>
        <pc:spChg chg="add mod">
          <ac:chgData name="VILAJELIU, Alba" userId="7a937d65-dd19-4d78-b565-80ebca80e53d" providerId="ADAL" clId="{455F4915-82EB-4F78-B939-F5528709EDEA}" dt="2024-02-09T09:59:42.893" v="589" actId="1036"/>
          <ac:spMkLst>
            <pc:docMk/>
            <pc:sldMk cId="1024626514" sldId="2147481437"/>
            <ac:spMk id="15" creationId="{11E8887A-4405-30F2-5442-5D496E25326C}"/>
          </ac:spMkLst>
        </pc:spChg>
      </pc:sldChg>
      <pc:sldChg chg="addSp delSp modSp mod">
        <pc:chgData name="VILAJELIU, Alba" userId="7a937d65-dd19-4d78-b565-80ebca80e53d" providerId="ADAL" clId="{455F4915-82EB-4F78-B939-F5528709EDEA}" dt="2024-02-09T09:37:20.172" v="481" actId="20577"/>
        <pc:sldMkLst>
          <pc:docMk/>
          <pc:sldMk cId="3852515271" sldId="2147481438"/>
        </pc:sldMkLst>
        <pc:spChg chg="mod">
          <ac:chgData name="VILAJELIU, Alba" userId="7a937d65-dd19-4d78-b565-80ebca80e53d" providerId="ADAL" clId="{455F4915-82EB-4F78-B939-F5528709EDEA}" dt="2024-02-09T09:36:25.301" v="470" actId="6549"/>
          <ac:spMkLst>
            <pc:docMk/>
            <pc:sldMk cId="3852515271" sldId="2147481438"/>
            <ac:spMk id="4" creationId="{CC3473E0-E2E7-8F2C-23AD-60CBFABFEDD3}"/>
          </ac:spMkLst>
        </pc:spChg>
        <pc:spChg chg="mod">
          <ac:chgData name="VILAJELIU, Alba" userId="7a937d65-dd19-4d78-b565-80ebca80e53d" providerId="ADAL" clId="{455F4915-82EB-4F78-B939-F5528709EDEA}" dt="2024-02-09T09:16:32.092" v="293" actId="14100"/>
          <ac:spMkLst>
            <pc:docMk/>
            <pc:sldMk cId="3852515271" sldId="2147481438"/>
            <ac:spMk id="5" creationId="{2B3C86BF-1720-96EE-8DA2-EA9F8A4DDCFA}"/>
          </ac:spMkLst>
        </pc:spChg>
        <pc:spChg chg="mod">
          <ac:chgData name="VILAJELIU, Alba" userId="7a937d65-dd19-4d78-b565-80ebca80e53d" providerId="ADAL" clId="{455F4915-82EB-4F78-B939-F5528709EDEA}" dt="2024-02-09T09:13:59.498" v="268" actId="1038"/>
          <ac:spMkLst>
            <pc:docMk/>
            <pc:sldMk cId="3852515271" sldId="2147481438"/>
            <ac:spMk id="14" creationId="{C8A69CB7-FE70-44A7-E4D4-75968569754A}"/>
          </ac:spMkLst>
        </pc:spChg>
        <pc:spChg chg="mod">
          <ac:chgData name="VILAJELIU, Alba" userId="7a937d65-dd19-4d78-b565-80ebca80e53d" providerId="ADAL" clId="{455F4915-82EB-4F78-B939-F5528709EDEA}" dt="2024-02-09T09:05:52.566" v="105" actId="14100"/>
          <ac:spMkLst>
            <pc:docMk/>
            <pc:sldMk cId="3852515271" sldId="2147481438"/>
            <ac:spMk id="15" creationId="{D9DD0870-6D82-6D2C-0ED2-C8457A8EC186}"/>
          </ac:spMkLst>
        </pc:spChg>
        <pc:spChg chg="mod">
          <ac:chgData name="VILAJELIU, Alba" userId="7a937d65-dd19-4d78-b565-80ebca80e53d" providerId="ADAL" clId="{455F4915-82EB-4F78-B939-F5528709EDEA}" dt="2024-02-09T09:36:18.845" v="466" actId="20577"/>
          <ac:spMkLst>
            <pc:docMk/>
            <pc:sldMk cId="3852515271" sldId="2147481438"/>
            <ac:spMk id="16" creationId="{23DAD4DA-3997-B079-ABAA-31CA9CDCF395}"/>
          </ac:spMkLst>
        </pc:spChg>
        <pc:spChg chg="mod">
          <ac:chgData name="VILAJELIU, Alba" userId="7a937d65-dd19-4d78-b565-80ebca80e53d" providerId="ADAL" clId="{455F4915-82EB-4F78-B939-F5528709EDEA}" dt="2024-02-09T09:36:21.823" v="467" actId="20577"/>
          <ac:spMkLst>
            <pc:docMk/>
            <pc:sldMk cId="3852515271" sldId="2147481438"/>
            <ac:spMk id="17" creationId="{8A60A5F5-8856-7741-F668-859C3FA00DAD}"/>
          </ac:spMkLst>
        </pc:spChg>
        <pc:spChg chg="add mod">
          <ac:chgData name="VILAJELIU, Alba" userId="7a937d65-dd19-4d78-b565-80ebca80e53d" providerId="ADAL" clId="{455F4915-82EB-4F78-B939-F5528709EDEA}" dt="2024-02-09T09:14:32.150" v="275" actId="14100"/>
          <ac:spMkLst>
            <pc:docMk/>
            <pc:sldMk cId="3852515271" sldId="2147481438"/>
            <ac:spMk id="18" creationId="{BB2E8803-109E-C034-5D98-5A4F610CCC38}"/>
          </ac:spMkLst>
        </pc:spChg>
        <pc:spChg chg="mod">
          <ac:chgData name="VILAJELIU, Alba" userId="7a937d65-dd19-4d78-b565-80ebca80e53d" providerId="ADAL" clId="{455F4915-82EB-4F78-B939-F5528709EDEA}" dt="2024-02-09T09:36:37.757" v="479" actId="6549"/>
          <ac:spMkLst>
            <pc:docMk/>
            <pc:sldMk cId="3852515271" sldId="2147481438"/>
            <ac:spMk id="19" creationId="{3EA9FDD6-346D-0F57-43B8-3822EAA80037}"/>
          </ac:spMkLst>
        </pc:spChg>
        <pc:spChg chg="mod">
          <ac:chgData name="VILAJELIU, Alba" userId="7a937d65-dd19-4d78-b565-80ebca80e53d" providerId="ADAL" clId="{455F4915-82EB-4F78-B939-F5528709EDEA}" dt="2024-02-09T09:13:59.498" v="268" actId="1038"/>
          <ac:spMkLst>
            <pc:docMk/>
            <pc:sldMk cId="3852515271" sldId="2147481438"/>
            <ac:spMk id="20" creationId="{E334829A-86AE-4570-58D5-35BD80C06202}"/>
          </ac:spMkLst>
        </pc:spChg>
        <pc:spChg chg="mod">
          <ac:chgData name="VILAJELIU, Alba" userId="7a937d65-dd19-4d78-b565-80ebca80e53d" providerId="ADAL" clId="{455F4915-82EB-4F78-B939-F5528709EDEA}" dt="2024-02-09T09:05:49.960" v="104" actId="14100"/>
          <ac:spMkLst>
            <pc:docMk/>
            <pc:sldMk cId="3852515271" sldId="2147481438"/>
            <ac:spMk id="21" creationId="{03065F29-072A-3ECC-E103-E03A3758EFDE}"/>
          </ac:spMkLst>
        </pc:spChg>
        <pc:spChg chg="mod">
          <ac:chgData name="VILAJELIU, Alba" userId="7a937d65-dd19-4d78-b565-80ebca80e53d" providerId="ADAL" clId="{455F4915-82EB-4F78-B939-F5528709EDEA}" dt="2024-02-09T09:09:36.195" v="161" actId="255"/>
          <ac:spMkLst>
            <pc:docMk/>
            <pc:sldMk cId="3852515271" sldId="2147481438"/>
            <ac:spMk id="22" creationId="{F83B971B-C04C-5F48-5EC0-853270DC7DE7}"/>
          </ac:spMkLst>
        </pc:spChg>
        <pc:spChg chg="mod">
          <ac:chgData name="VILAJELIU, Alba" userId="7a937d65-dd19-4d78-b565-80ebca80e53d" providerId="ADAL" clId="{455F4915-82EB-4F78-B939-F5528709EDEA}" dt="2024-02-09T09:09:36.195" v="161" actId="255"/>
          <ac:spMkLst>
            <pc:docMk/>
            <pc:sldMk cId="3852515271" sldId="2147481438"/>
            <ac:spMk id="23" creationId="{C3592F37-9EAA-CA2F-99B8-1EED4A3FC910}"/>
          </ac:spMkLst>
        </pc:spChg>
        <pc:spChg chg="mod">
          <ac:chgData name="VILAJELIU, Alba" userId="7a937d65-dd19-4d78-b565-80ebca80e53d" providerId="ADAL" clId="{455F4915-82EB-4F78-B939-F5528709EDEA}" dt="2024-02-09T09:11:14.806" v="246" actId="14100"/>
          <ac:spMkLst>
            <pc:docMk/>
            <pc:sldMk cId="3852515271" sldId="2147481438"/>
            <ac:spMk id="24" creationId="{08D9AF57-CABA-6D09-E2CE-AAC285568776}"/>
          </ac:spMkLst>
        </pc:spChg>
        <pc:spChg chg="mod">
          <ac:chgData name="VILAJELIU, Alba" userId="7a937d65-dd19-4d78-b565-80ebca80e53d" providerId="ADAL" clId="{455F4915-82EB-4F78-B939-F5528709EDEA}" dt="2024-02-09T09:11:05.712" v="244" actId="14100"/>
          <ac:spMkLst>
            <pc:docMk/>
            <pc:sldMk cId="3852515271" sldId="2147481438"/>
            <ac:spMk id="25" creationId="{6058CC87-8054-93A2-AE16-5EF07A6872D2}"/>
          </ac:spMkLst>
        </pc:spChg>
        <pc:spChg chg="mod">
          <ac:chgData name="VILAJELIU, Alba" userId="7a937d65-dd19-4d78-b565-80ebca80e53d" providerId="ADAL" clId="{455F4915-82EB-4F78-B939-F5528709EDEA}" dt="2024-02-09T09:14:26.785" v="273" actId="14100"/>
          <ac:spMkLst>
            <pc:docMk/>
            <pc:sldMk cId="3852515271" sldId="2147481438"/>
            <ac:spMk id="28" creationId="{6165F687-B526-9BDF-F352-D61949CF9C4C}"/>
          </ac:spMkLst>
        </pc:spChg>
        <pc:spChg chg="add mod">
          <ac:chgData name="VILAJELIU, Alba" userId="7a937d65-dd19-4d78-b565-80ebca80e53d" providerId="ADAL" clId="{455F4915-82EB-4F78-B939-F5528709EDEA}" dt="2024-02-09T09:17:24.844" v="304"/>
          <ac:spMkLst>
            <pc:docMk/>
            <pc:sldMk cId="3852515271" sldId="2147481438"/>
            <ac:spMk id="29" creationId="{0BF01AE1-442F-3FE1-0189-38DA874DEB58}"/>
          </ac:spMkLst>
        </pc:spChg>
        <pc:spChg chg="mod">
          <ac:chgData name="VILAJELIU, Alba" userId="7a937d65-dd19-4d78-b565-80ebca80e53d" providerId="ADAL" clId="{455F4915-82EB-4F78-B939-F5528709EDEA}" dt="2024-02-09T09:16:14.781" v="289" actId="14100"/>
          <ac:spMkLst>
            <pc:docMk/>
            <pc:sldMk cId="3852515271" sldId="2147481438"/>
            <ac:spMk id="30" creationId="{AD787FD3-0D89-D510-0803-04BB4909312A}"/>
          </ac:spMkLst>
        </pc:spChg>
        <pc:spChg chg="mod">
          <ac:chgData name="VILAJELIU, Alba" userId="7a937d65-dd19-4d78-b565-80ebca80e53d" providerId="ADAL" clId="{455F4915-82EB-4F78-B939-F5528709EDEA}" dt="2024-02-09T09:16:48.539" v="296" actId="14100"/>
          <ac:spMkLst>
            <pc:docMk/>
            <pc:sldMk cId="3852515271" sldId="2147481438"/>
            <ac:spMk id="31" creationId="{31C3571E-633A-B636-87E3-A0871DDC7EBF}"/>
          </ac:spMkLst>
        </pc:spChg>
        <pc:spChg chg="mod">
          <ac:chgData name="VILAJELIU, Alba" userId="7a937d65-dd19-4d78-b565-80ebca80e53d" providerId="ADAL" clId="{455F4915-82EB-4F78-B939-F5528709EDEA}" dt="2024-02-09T09:17:40.384" v="308" actId="14100"/>
          <ac:spMkLst>
            <pc:docMk/>
            <pc:sldMk cId="3852515271" sldId="2147481438"/>
            <ac:spMk id="32" creationId="{9491B3C4-FC76-3AA1-8666-CDC9C2618E43}"/>
          </ac:spMkLst>
        </pc:spChg>
        <pc:spChg chg="del">
          <ac:chgData name="VILAJELIU, Alba" userId="7a937d65-dd19-4d78-b565-80ebca80e53d" providerId="ADAL" clId="{455F4915-82EB-4F78-B939-F5528709EDEA}" dt="2024-02-09T09:04:09.766" v="45" actId="478"/>
          <ac:spMkLst>
            <pc:docMk/>
            <pc:sldMk cId="3852515271" sldId="2147481438"/>
            <ac:spMk id="33" creationId="{7F1DEA93-3771-694F-AF09-443A3D0984EE}"/>
          </ac:spMkLst>
        </pc:spChg>
        <pc:spChg chg="add mod">
          <ac:chgData name="VILAJELIU, Alba" userId="7a937d65-dd19-4d78-b565-80ebca80e53d" providerId="ADAL" clId="{455F4915-82EB-4F78-B939-F5528709EDEA}" dt="2024-02-09T09:17:51.214" v="311" actId="14100"/>
          <ac:spMkLst>
            <pc:docMk/>
            <pc:sldMk cId="3852515271" sldId="2147481438"/>
            <ac:spMk id="34" creationId="{A42C554E-7920-4245-A4F7-5944F307A632}"/>
          </ac:spMkLst>
        </pc:spChg>
        <pc:spChg chg="del mod">
          <ac:chgData name="VILAJELIU, Alba" userId="7a937d65-dd19-4d78-b565-80ebca80e53d" providerId="ADAL" clId="{455F4915-82EB-4F78-B939-F5528709EDEA}" dt="2024-02-09T09:18:29.567" v="321" actId="478"/>
          <ac:spMkLst>
            <pc:docMk/>
            <pc:sldMk cId="3852515271" sldId="2147481438"/>
            <ac:spMk id="35" creationId="{8B938CA7-3FCB-5038-5CD2-99512304EA0B}"/>
          </ac:spMkLst>
        </pc:spChg>
        <pc:spChg chg="mod">
          <ac:chgData name="VILAJELIU, Alba" userId="7a937d65-dd19-4d78-b565-80ebca80e53d" providerId="ADAL" clId="{455F4915-82EB-4F78-B939-F5528709EDEA}" dt="2024-02-09T09:13:59.498" v="268" actId="1038"/>
          <ac:spMkLst>
            <pc:docMk/>
            <pc:sldMk cId="3852515271" sldId="2147481438"/>
            <ac:spMk id="36" creationId="{D4AE1E35-5FE3-9DE0-8D58-24435113496F}"/>
          </ac:spMkLst>
        </pc:spChg>
        <pc:spChg chg="mod">
          <ac:chgData name="VILAJELIU, Alba" userId="7a937d65-dd19-4d78-b565-80ebca80e53d" providerId="ADAL" clId="{455F4915-82EB-4F78-B939-F5528709EDEA}" dt="2024-02-09T09:13:59.498" v="268" actId="1038"/>
          <ac:spMkLst>
            <pc:docMk/>
            <pc:sldMk cId="3852515271" sldId="2147481438"/>
            <ac:spMk id="37" creationId="{CD264CED-B68F-D822-2922-D623ECD04101}"/>
          </ac:spMkLst>
        </pc:spChg>
        <pc:spChg chg="mod">
          <ac:chgData name="VILAJELIU, Alba" userId="7a937d65-dd19-4d78-b565-80ebca80e53d" providerId="ADAL" clId="{455F4915-82EB-4F78-B939-F5528709EDEA}" dt="2024-02-09T09:37:20.172" v="481" actId="20577"/>
          <ac:spMkLst>
            <pc:docMk/>
            <pc:sldMk cId="3852515271" sldId="2147481438"/>
            <ac:spMk id="38" creationId="{BE293D59-EE37-344F-CB9C-1802C7CE02DD}"/>
          </ac:spMkLst>
        </pc:spChg>
        <pc:spChg chg="add mod">
          <ac:chgData name="VILAJELIU, Alba" userId="7a937d65-dd19-4d78-b565-80ebca80e53d" providerId="ADAL" clId="{455F4915-82EB-4F78-B939-F5528709EDEA}" dt="2024-02-09T09:17:48.426" v="310" actId="14100"/>
          <ac:spMkLst>
            <pc:docMk/>
            <pc:sldMk cId="3852515271" sldId="2147481438"/>
            <ac:spMk id="39" creationId="{65718900-EC6D-DFFC-C154-A862D8A40196}"/>
          </ac:spMkLst>
        </pc:spChg>
        <pc:spChg chg="add mod">
          <ac:chgData name="VILAJELIU, Alba" userId="7a937d65-dd19-4d78-b565-80ebca80e53d" providerId="ADAL" clId="{455F4915-82EB-4F78-B939-F5528709EDEA}" dt="2024-02-09T09:24:03.781" v="334" actId="6549"/>
          <ac:spMkLst>
            <pc:docMk/>
            <pc:sldMk cId="3852515271" sldId="2147481438"/>
            <ac:spMk id="40" creationId="{3E4A998A-3021-127B-FFFC-1FD7EE52D1D9}"/>
          </ac:spMkLst>
        </pc:spChg>
        <pc:spChg chg="add mod">
          <ac:chgData name="VILAJELIU, Alba" userId="7a937d65-dd19-4d78-b565-80ebca80e53d" providerId="ADAL" clId="{455F4915-82EB-4F78-B939-F5528709EDEA}" dt="2024-02-09T09:17:26.732" v="305"/>
          <ac:spMkLst>
            <pc:docMk/>
            <pc:sldMk cId="3852515271" sldId="2147481438"/>
            <ac:spMk id="41" creationId="{44CE419C-1CD9-E8DB-1B9A-B03329F1502B}"/>
          </ac:spMkLst>
        </pc:spChg>
        <pc:spChg chg="add mod">
          <ac:chgData name="VILAJELIU, Alba" userId="7a937d65-dd19-4d78-b565-80ebca80e53d" providerId="ADAL" clId="{455F4915-82EB-4F78-B939-F5528709EDEA}" dt="2024-02-09T09:17:29.921" v="306"/>
          <ac:spMkLst>
            <pc:docMk/>
            <pc:sldMk cId="3852515271" sldId="2147481438"/>
            <ac:spMk id="42" creationId="{8AD391EF-2048-ED65-1A78-F25037697AA6}"/>
          </ac:spMkLst>
        </pc:spChg>
        <pc:spChg chg="mod">
          <ac:chgData name="VILAJELIU, Alba" userId="7a937d65-dd19-4d78-b565-80ebca80e53d" providerId="ADAL" clId="{455F4915-82EB-4F78-B939-F5528709EDEA}" dt="2024-02-09T09:36:33.853" v="476" actId="20577"/>
          <ac:spMkLst>
            <pc:docMk/>
            <pc:sldMk cId="3852515271" sldId="2147481438"/>
            <ac:spMk id="43" creationId="{8FB1F794-9282-D5DD-2DF8-AF6557BC9D8F}"/>
          </ac:spMkLst>
        </pc:spChg>
        <pc:spChg chg="mod">
          <ac:chgData name="VILAJELIU, Alba" userId="7a937d65-dd19-4d78-b565-80ebca80e53d" providerId="ADAL" clId="{455F4915-82EB-4F78-B939-F5528709EDEA}" dt="2024-02-09T09:24:21.641" v="336" actId="790"/>
          <ac:spMkLst>
            <pc:docMk/>
            <pc:sldMk cId="3852515271" sldId="2147481438"/>
            <ac:spMk id="44" creationId="{972D4653-25C5-C2C1-417B-A15B25ABD0E8}"/>
          </ac:spMkLst>
        </pc:spChg>
        <pc:spChg chg="mod">
          <ac:chgData name="VILAJELIU, Alba" userId="7a937d65-dd19-4d78-b565-80ebca80e53d" providerId="ADAL" clId="{455F4915-82EB-4F78-B939-F5528709EDEA}" dt="2024-02-09T09:18:05.881" v="314" actId="20577"/>
          <ac:spMkLst>
            <pc:docMk/>
            <pc:sldMk cId="3852515271" sldId="2147481438"/>
            <ac:spMk id="45" creationId="{F4B85EE3-4E36-C571-37DD-A55B3944350F}"/>
          </ac:spMkLst>
        </pc:spChg>
        <pc:spChg chg="mod">
          <ac:chgData name="VILAJELIU, Alba" userId="7a937d65-dd19-4d78-b565-80ebca80e53d" providerId="ADAL" clId="{455F4915-82EB-4F78-B939-F5528709EDEA}" dt="2024-02-09T09:36:29.836" v="473" actId="20577"/>
          <ac:spMkLst>
            <pc:docMk/>
            <pc:sldMk cId="3852515271" sldId="2147481438"/>
            <ac:spMk id="46" creationId="{6146C4C1-ED05-55DA-764C-53588473F7B4}"/>
          </ac:spMkLst>
        </pc:spChg>
        <pc:spChg chg="mod">
          <ac:chgData name="VILAJELIU, Alba" userId="7a937d65-dd19-4d78-b565-80ebca80e53d" providerId="ADAL" clId="{455F4915-82EB-4F78-B939-F5528709EDEA}" dt="2024-02-09T09:16:19.899" v="291" actId="14100"/>
          <ac:spMkLst>
            <pc:docMk/>
            <pc:sldMk cId="3852515271" sldId="2147481438"/>
            <ac:spMk id="47" creationId="{0CF3FB94-C20A-E819-DCFC-3692CA52C1CC}"/>
          </ac:spMkLst>
        </pc:spChg>
        <pc:spChg chg="mod">
          <ac:chgData name="VILAJELIU, Alba" userId="7a937d65-dd19-4d78-b565-80ebca80e53d" providerId="ADAL" clId="{455F4915-82EB-4F78-B939-F5528709EDEA}" dt="2024-02-09T09:13:59.498" v="268" actId="1038"/>
          <ac:spMkLst>
            <pc:docMk/>
            <pc:sldMk cId="3852515271" sldId="2147481438"/>
            <ac:spMk id="48" creationId="{6907B508-9F10-B6B8-89CA-1093CAA2F31B}"/>
          </ac:spMkLst>
        </pc:spChg>
        <pc:spChg chg="mod">
          <ac:chgData name="VILAJELIU, Alba" userId="7a937d65-dd19-4d78-b565-80ebca80e53d" providerId="ADAL" clId="{455F4915-82EB-4F78-B939-F5528709EDEA}" dt="2024-02-09T09:13:59.498" v="268" actId="1038"/>
          <ac:spMkLst>
            <pc:docMk/>
            <pc:sldMk cId="3852515271" sldId="2147481438"/>
            <ac:spMk id="49" creationId="{A3EB9031-1C5E-E6BC-66E0-7EBCB7F2D0F0}"/>
          </ac:spMkLst>
        </pc:spChg>
        <pc:spChg chg="add del mod">
          <ac:chgData name="VILAJELIU, Alba" userId="7a937d65-dd19-4d78-b565-80ebca80e53d" providerId="ADAL" clId="{455F4915-82EB-4F78-B939-F5528709EDEA}" dt="2024-02-09T09:17:07.525" v="301"/>
          <ac:spMkLst>
            <pc:docMk/>
            <pc:sldMk cId="3852515271" sldId="2147481438"/>
            <ac:spMk id="50" creationId="{A669B138-CECB-23F8-C826-5A5DBC6166DB}"/>
          </ac:spMkLst>
        </pc:spChg>
        <pc:spChg chg="mod">
          <ac:chgData name="VILAJELIU, Alba" userId="7a937d65-dd19-4d78-b565-80ebca80e53d" providerId="ADAL" clId="{455F4915-82EB-4F78-B939-F5528709EDEA}" dt="2024-02-09T09:13:59.498" v="268" actId="1038"/>
          <ac:spMkLst>
            <pc:docMk/>
            <pc:sldMk cId="3852515271" sldId="2147481438"/>
            <ac:spMk id="51" creationId="{ECE4F801-3859-DAF5-D522-9C2CEBD7574B}"/>
          </ac:spMkLst>
        </pc:spChg>
        <pc:spChg chg="add del mod">
          <ac:chgData name="VILAJELIU, Alba" userId="7a937d65-dd19-4d78-b565-80ebca80e53d" providerId="ADAL" clId="{455F4915-82EB-4F78-B939-F5528709EDEA}" dt="2024-02-09T09:17:07.525" v="301"/>
          <ac:spMkLst>
            <pc:docMk/>
            <pc:sldMk cId="3852515271" sldId="2147481438"/>
            <ac:spMk id="52" creationId="{0AA5DF7F-8F1F-D0EF-EF4B-1EB38AD50B06}"/>
          </ac:spMkLst>
        </pc:spChg>
        <pc:spChg chg="add del mod">
          <ac:chgData name="VILAJELIU, Alba" userId="7a937d65-dd19-4d78-b565-80ebca80e53d" providerId="ADAL" clId="{455F4915-82EB-4F78-B939-F5528709EDEA}" dt="2024-02-09T09:17:07.525" v="301"/>
          <ac:spMkLst>
            <pc:docMk/>
            <pc:sldMk cId="3852515271" sldId="2147481438"/>
            <ac:spMk id="53" creationId="{A062E625-4DF8-7D19-7847-9984D0A014BA}"/>
          </ac:spMkLst>
        </pc:spChg>
        <pc:spChg chg="add del mod">
          <ac:chgData name="VILAJELIU, Alba" userId="7a937d65-dd19-4d78-b565-80ebca80e53d" providerId="ADAL" clId="{455F4915-82EB-4F78-B939-F5528709EDEA}" dt="2024-02-09T09:17:07.525" v="301"/>
          <ac:spMkLst>
            <pc:docMk/>
            <pc:sldMk cId="3852515271" sldId="2147481438"/>
            <ac:spMk id="54" creationId="{7C2E4FD3-2B31-D266-C952-596FABA72A3A}"/>
          </ac:spMkLst>
        </pc:spChg>
        <pc:spChg chg="add del mod">
          <ac:chgData name="VILAJELIU, Alba" userId="7a937d65-dd19-4d78-b565-80ebca80e53d" providerId="ADAL" clId="{455F4915-82EB-4F78-B939-F5528709EDEA}" dt="2024-02-09T09:17:07.525" v="301"/>
          <ac:spMkLst>
            <pc:docMk/>
            <pc:sldMk cId="3852515271" sldId="2147481438"/>
            <ac:spMk id="55" creationId="{A5EDF3BA-F578-D232-4388-C1E7BDEE7158}"/>
          </ac:spMkLst>
        </pc:spChg>
        <pc:spChg chg="add del mod">
          <ac:chgData name="VILAJELIU, Alba" userId="7a937d65-dd19-4d78-b565-80ebca80e53d" providerId="ADAL" clId="{455F4915-82EB-4F78-B939-F5528709EDEA}" dt="2024-02-09T09:17:07.525" v="301"/>
          <ac:spMkLst>
            <pc:docMk/>
            <pc:sldMk cId="3852515271" sldId="2147481438"/>
            <ac:spMk id="56" creationId="{6D49A477-FC24-BD5C-CBD4-9307DF37846D}"/>
          </ac:spMkLst>
        </pc:spChg>
        <pc:spChg chg="add mod">
          <ac:chgData name="VILAJELIU, Alba" userId="7a937d65-dd19-4d78-b565-80ebca80e53d" providerId="ADAL" clId="{455F4915-82EB-4F78-B939-F5528709EDEA}" dt="2024-02-09T09:17:59.661" v="313" actId="1076"/>
          <ac:spMkLst>
            <pc:docMk/>
            <pc:sldMk cId="3852515271" sldId="2147481438"/>
            <ac:spMk id="57" creationId="{0D6A1AAA-FCF0-8C2B-56E6-436D99F583CA}"/>
          </ac:spMkLst>
        </pc:spChg>
        <pc:spChg chg="add mod">
          <ac:chgData name="VILAJELIU, Alba" userId="7a937d65-dd19-4d78-b565-80ebca80e53d" providerId="ADAL" clId="{455F4915-82EB-4F78-B939-F5528709EDEA}" dt="2024-02-09T09:17:59.661" v="313" actId="1076"/>
          <ac:spMkLst>
            <pc:docMk/>
            <pc:sldMk cId="3852515271" sldId="2147481438"/>
            <ac:spMk id="58" creationId="{C0D7C9C2-4C15-70CA-C1C1-BD10DD3D457B}"/>
          </ac:spMkLst>
        </pc:spChg>
        <pc:spChg chg="add mod">
          <ac:chgData name="VILAJELIU, Alba" userId="7a937d65-dd19-4d78-b565-80ebca80e53d" providerId="ADAL" clId="{455F4915-82EB-4F78-B939-F5528709EDEA}" dt="2024-02-09T09:17:59.661" v="313" actId="1076"/>
          <ac:spMkLst>
            <pc:docMk/>
            <pc:sldMk cId="3852515271" sldId="2147481438"/>
            <ac:spMk id="59" creationId="{667708AE-AA52-1027-EADF-B462005C6219}"/>
          </ac:spMkLst>
        </pc:spChg>
        <pc:spChg chg="add mod">
          <ac:chgData name="VILAJELIU, Alba" userId="7a937d65-dd19-4d78-b565-80ebca80e53d" providerId="ADAL" clId="{455F4915-82EB-4F78-B939-F5528709EDEA}" dt="2024-02-09T09:24:06.082" v="335" actId="6549"/>
          <ac:spMkLst>
            <pc:docMk/>
            <pc:sldMk cId="3852515271" sldId="2147481438"/>
            <ac:spMk id="60" creationId="{BB3FC21E-BB50-D9A2-CF35-809E1DE34542}"/>
          </ac:spMkLst>
        </pc:spChg>
        <pc:spChg chg="add mod">
          <ac:chgData name="VILAJELIU, Alba" userId="7a937d65-dd19-4d78-b565-80ebca80e53d" providerId="ADAL" clId="{455F4915-82EB-4F78-B939-F5528709EDEA}" dt="2024-02-09T09:17:59.661" v="313" actId="1076"/>
          <ac:spMkLst>
            <pc:docMk/>
            <pc:sldMk cId="3852515271" sldId="2147481438"/>
            <ac:spMk id="61" creationId="{0E2CC47F-00E1-F11B-E696-D7B3AF476423}"/>
          </ac:spMkLst>
        </pc:spChg>
        <pc:spChg chg="add mod">
          <ac:chgData name="VILAJELIU, Alba" userId="7a937d65-dd19-4d78-b565-80ebca80e53d" providerId="ADAL" clId="{455F4915-82EB-4F78-B939-F5528709EDEA}" dt="2024-02-09T09:17:59.661" v="313" actId="1076"/>
          <ac:spMkLst>
            <pc:docMk/>
            <pc:sldMk cId="3852515271" sldId="2147481438"/>
            <ac:spMk id="62" creationId="{95283835-6D3E-0D26-076D-56BE26D211C7}"/>
          </ac:spMkLst>
        </pc:spChg>
        <pc:cxnChg chg="mod">
          <ac:chgData name="VILAJELIU, Alba" userId="7a937d65-dd19-4d78-b565-80ebca80e53d" providerId="ADAL" clId="{455F4915-82EB-4F78-B939-F5528709EDEA}" dt="2024-02-09T09:08:05.022" v="149" actId="14100"/>
          <ac:cxnSpMkLst>
            <pc:docMk/>
            <pc:sldMk cId="3852515271" sldId="2147481438"/>
            <ac:cxnSpMk id="6" creationId="{57BEA912-5587-BD74-D909-1BBB231CB6E1}"/>
          </ac:cxnSpMkLst>
        </pc:cxnChg>
      </pc:sldChg>
      <pc:sldChg chg="modSp mod">
        <pc:chgData name="VILAJELIU, Alba" userId="7a937d65-dd19-4d78-b565-80ebca80e53d" providerId="ADAL" clId="{455F4915-82EB-4F78-B939-F5528709EDEA}" dt="2024-02-09T09:40:09.797" v="547" actId="20577"/>
        <pc:sldMkLst>
          <pc:docMk/>
          <pc:sldMk cId="3393060750" sldId="2147481440"/>
        </pc:sldMkLst>
        <pc:spChg chg="mod">
          <ac:chgData name="VILAJELIU, Alba" userId="7a937d65-dd19-4d78-b565-80ebca80e53d" providerId="ADAL" clId="{455F4915-82EB-4F78-B939-F5528709EDEA}" dt="2024-02-09T09:40:04.967" v="546" actId="255"/>
          <ac:spMkLst>
            <pc:docMk/>
            <pc:sldMk cId="3393060750" sldId="2147481440"/>
            <ac:spMk id="15" creationId="{62415812-625C-0D0C-5830-8F1EFDC94CB5}"/>
          </ac:spMkLst>
        </pc:spChg>
        <pc:spChg chg="mod">
          <ac:chgData name="VILAJELIU, Alba" userId="7a937d65-dd19-4d78-b565-80ebca80e53d" providerId="ADAL" clId="{455F4915-82EB-4F78-B939-F5528709EDEA}" dt="2024-02-09T09:40:04.967" v="546" actId="255"/>
          <ac:spMkLst>
            <pc:docMk/>
            <pc:sldMk cId="3393060750" sldId="2147481440"/>
            <ac:spMk id="17" creationId="{4AF56563-4B52-C066-F021-A161C66C2D25}"/>
          </ac:spMkLst>
        </pc:spChg>
        <pc:spChg chg="mod">
          <ac:chgData name="VILAJELIU, Alba" userId="7a937d65-dd19-4d78-b565-80ebca80e53d" providerId="ADAL" clId="{455F4915-82EB-4F78-B939-F5528709EDEA}" dt="2024-02-09T09:40:04.967" v="546" actId="255"/>
          <ac:spMkLst>
            <pc:docMk/>
            <pc:sldMk cId="3393060750" sldId="2147481440"/>
            <ac:spMk id="44" creationId="{2C861C90-CA82-F135-ED2B-641D9E288707}"/>
          </ac:spMkLst>
        </pc:spChg>
        <pc:spChg chg="mod">
          <ac:chgData name="VILAJELIU, Alba" userId="7a937d65-dd19-4d78-b565-80ebca80e53d" providerId="ADAL" clId="{455F4915-82EB-4F78-B939-F5528709EDEA}" dt="2024-02-09T09:40:09.797" v="547" actId="20577"/>
          <ac:spMkLst>
            <pc:docMk/>
            <pc:sldMk cId="3393060750" sldId="2147481440"/>
            <ac:spMk id="45" creationId="{923F7E9F-7AA4-FE90-DCA5-17FADAB04DAB}"/>
          </ac:spMkLst>
        </pc:spChg>
        <pc:spChg chg="mod">
          <ac:chgData name="VILAJELIU, Alba" userId="7a937d65-dd19-4d78-b565-80ebca80e53d" providerId="ADAL" clId="{455F4915-82EB-4F78-B939-F5528709EDEA}" dt="2024-02-09T09:40:04.967" v="546" actId="255"/>
          <ac:spMkLst>
            <pc:docMk/>
            <pc:sldMk cId="3393060750" sldId="2147481440"/>
            <ac:spMk id="61" creationId="{9BA4DF77-FBEB-E369-7E85-B6E397676923}"/>
          </ac:spMkLst>
        </pc:spChg>
      </pc:sldChg>
      <pc:sldChg chg="modSp mod">
        <pc:chgData name="VILAJELIU, Alba" userId="7a937d65-dd19-4d78-b565-80ebca80e53d" providerId="ADAL" clId="{455F4915-82EB-4F78-B939-F5528709EDEA}" dt="2024-02-09T09:39:41.959" v="538" actId="20577"/>
        <pc:sldMkLst>
          <pc:docMk/>
          <pc:sldMk cId="2447326439" sldId="2147481441"/>
        </pc:sldMkLst>
        <pc:spChg chg="mod">
          <ac:chgData name="VILAJELIU, Alba" userId="7a937d65-dd19-4d78-b565-80ebca80e53d" providerId="ADAL" clId="{455F4915-82EB-4F78-B939-F5528709EDEA}" dt="2024-02-09T09:39:41.959" v="538" actId="20577"/>
          <ac:spMkLst>
            <pc:docMk/>
            <pc:sldMk cId="2447326439" sldId="2147481441"/>
            <ac:spMk id="4" creationId="{817E13E2-A6BC-C64C-270A-8D490D38DCAA}"/>
          </ac:spMkLst>
        </pc:spChg>
        <pc:spChg chg="mod">
          <ac:chgData name="VILAJELIU, Alba" userId="7a937d65-dd19-4d78-b565-80ebca80e53d" providerId="ADAL" clId="{455F4915-82EB-4F78-B939-F5528709EDEA}" dt="2024-02-09T09:39:27.214" v="518" actId="20577"/>
          <ac:spMkLst>
            <pc:docMk/>
            <pc:sldMk cId="2447326439" sldId="2147481441"/>
            <ac:spMk id="49" creationId="{8AE04772-9C01-6DB9-63F8-6B471FB8F560}"/>
          </ac:spMkLst>
        </pc:spChg>
        <pc:spChg chg="mod">
          <ac:chgData name="VILAJELIU, Alba" userId="7a937d65-dd19-4d78-b565-80ebca80e53d" providerId="ADAL" clId="{455F4915-82EB-4F78-B939-F5528709EDEA}" dt="2024-02-09T09:38:33.840" v="496" actId="20577"/>
          <ac:spMkLst>
            <pc:docMk/>
            <pc:sldMk cId="2447326439" sldId="2147481441"/>
            <ac:spMk id="69" creationId="{D8F82015-A5C2-47F4-9D4B-75958900E1F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971" cy="49813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49544" y="0"/>
            <a:ext cx="2944971" cy="498135"/>
          </a:xfrm>
          <a:prstGeom prst="rect">
            <a:avLst/>
          </a:prstGeom>
        </p:spPr>
        <p:txBody>
          <a:bodyPr vert="horz" lIns="91440" tIns="45720" rIns="91440" bIns="45720" rtlCol="0"/>
          <a:lstStyle>
            <a:lvl1pPr algn="r">
              <a:defRPr sz="1200"/>
            </a:lvl1pPr>
          </a:lstStyle>
          <a:p>
            <a:fld id="{90D7E1A9-88E3-43D2-852A-233E2B41A4A7}" type="datetimeFigureOut">
              <a:rPr lang="en-US" smtClean="0"/>
              <a:t>2/12/2024</a:t>
            </a:fld>
            <a:endParaRPr lang="en-US"/>
          </a:p>
        </p:txBody>
      </p:sp>
      <p:sp>
        <p:nvSpPr>
          <p:cNvPr id="4" name="Slide Image Placeholder 3"/>
          <p:cNvSpPr>
            <a:spLocks noGrp="1" noRot="1" noChangeAspect="1"/>
          </p:cNvSpPr>
          <p:nvPr>
            <p:ph type="sldImg" idx="2"/>
          </p:nvPr>
        </p:nvSpPr>
        <p:spPr>
          <a:xfrm>
            <a:off x="420688" y="1241425"/>
            <a:ext cx="5954712"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609" y="4777958"/>
            <a:ext cx="5436870" cy="390923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30091"/>
            <a:ext cx="2944971" cy="498134"/>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49544" y="9430091"/>
            <a:ext cx="2944971" cy="498134"/>
          </a:xfrm>
          <a:prstGeom prst="rect">
            <a:avLst/>
          </a:prstGeom>
        </p:spPr>
        <p:txBody>
          <a:bodyPr vert="horz" lIns="91440" tIns="45720" rIns="91440" bIns="45720" rtlCol="0" anchor="b"/>
          <a:lstStyle>
            <a:lvl1pPr algn="r">
              <a:defRPr sz="1200"/>
            </a:lvl1pPr>
          </a:lstStyle>
          <a:p>
            <a:fld id="{21913865-AD8A-4943-AD26-A01A2FD60889}" type="slidenum">
              <a:rPr lang="en-US" smtClean="0"/>
              <a:t>‹#›</a:t>
            </a:fld>
            <a:endParaRPr lang="en-US"/>
          </a:p>
        </p:txBody>
      </p:sp>
    </p:spTree>
    <p:extLst>
      <p:ext uri="{BB962C8B-B14F-4D97-AF65-F5344CB8AC3E}">
        <p14:creationId xmlns:p14="http://schemas.microsoft.com/office/powerpoint/2010/main" val="33487261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defRPr/>
            </a:pPr>
            <a:endParaRPr lang="fr" dirty="0">
              <a:cs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5B49A3-D38C-2F4A-9EF6-13EF087A7D7F}" type="slidenum">
              <a:rPr kumimoji="0" sz="900" b="0" i="0" u="none" strike="noStrike" kern="1200" cap="none" spc="0" normalizeH="0" baseline="0">
                <a:ln>
                  <a:noFill/>
                </a:ln>
                <a:solidFill>
                  <a:srgbClr val="000000"/>
                </a:solidFill>
                <a:effectLst/>
                <a:uLnTx/>
                <a:uFillTx/>
                <a:latin typeface="Arial"/>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fr" sz="90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3009790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913865-AD8A-4943-AD26-A01A2FD608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92915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913865-AD8A-4943-AD26-A01A2FD608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42598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913865-AD8A-4943-AD26-A01A2FD608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55297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913865-AD8A-4943-AD26-A01A2FD608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42340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913865-AD8A-4943-AD26-A01A2FD60889}" type="slidenum">
              <a:rPr kumimoji="0" sz="1200" b="0" i="0" u="none" strike="noStrike" kern="1200" cap="none" spc="0" normalizeH="0" baseline="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93262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542885-2F9A-41BE-AD63-4CE9675058F7}" type="slidenum">
              <a:rPr kumimoji="0" sz="1200" b="0" i="0" u="none" strike="noStrike" kern="1200" cap="none" spc="0" normalizeH="0" baseline="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04870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542885-2F9A-41BE-AD63-4CE9675058F7}" type="slidenum">
              <a:rPr kumimoji="0" sz="1200" b="0" i="0" u="none" strike="noStrike" kern="1200" cap="none" spc="0" normalizeH="0" baseline="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23017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Master" Target="../slideMasters/slideMaster2.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tags" Target="../tags/tag26.xml"/><Relationship Id="rId7" Type="http://schemas.openxmlformats.org/officeDocument/2006/relationships/oleObject" Target="../embeddings/oleObject4.bin"/><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slideMaster" Target="../slideMasters/slideMaster3.xml"/><Relationship Id="rId5" Type="http://schemas.openxmlformats.org/officeDocument/2006/relationships/tags" Target="../tags/tag28.xml"/><Relationship Id="rId4" Type="http://schemas.openxmlformats.org/officeDocument/2006/relationships/tags" Target="../tags/tag27.xml"/><Relationship Id="rId9" Type="http://schemas.openxmlformats.org/officeDocument/2006/relationships/image" Target="../media/image24.em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8" Type="http://schemas.openxmlformats.org/officeDocument/2006/relationships/slideMaster" Target="../slideMasters/slideMaster3.xml"/><Relationship Id="rId3" Type="http://schemas.openxmlformats.org/officeDocument/2006/relationships/tags" Target="../tags/tag31.xml"/><Relationship Id="rId7" Type="http://schemas.openxmlformats.org/officeDocument/2006/relationships/tags" Target="../tags/tag35.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tags" Target="../tags/tag34.xml"/><Relationship Id="rId5" Type="http://schemas.openxmlformats.org/officeDocument/2006/relationships/tags" Target="../tags/tag33.xml"/><Relationship Id="rId10" Type="http://schemas.openxmlformats.org/officeDocument/2006/relationships/image" Target="../media/image22.emf"/><Relationship Id="rId4" Type="http://schemas.openxmlformats.org/officeDocument/2006/relationships/tags" Target="../tags/tag32.xml"/><Relationship Id="rId9" Type="http://schemas.openxmlformats.org/officeDocument/2006/relationships/oleObject" Target="../embeddings/oleObject5.bin"/></Relationships>
</file>

<file path=ppt/slideLayouts/_rels/slideLayout111.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tags" Target="../tags/tag38.xml"/><Relationship Id="rId7" Type="http://schemas.openxmlformats.org/officeDocument/2006/relationships/slideMaster" Target="../slideMasters/slideMaster3.xml"/><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9" Type="http://schemas.openxmlformats.org/officeDocument/2006/relationships/image" Target="../media/image23.emf"/></Relationships>
</file>

<file path=ppt/slideLayouts/_rels/slideLayout112.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tags" Target="../tags/tag44.xml"/><Relationship Id="rId7" Type="http://schemas.openxmlformats.org/officeDocument/2006/relationships/slideMaster" Target="../slideMasters/slideMaster3.xml"/><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9" Type="http://schemas.openxmlformats.org/officeDocument/2006/relationships/image" Target="../media/image23.emf"/></Relationships>
</file>

<file path=ppt/slideLayouts/_rels/slideLayout113.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tags" Target="../tags/tag50.xml"/><Relationship Id="rId7" Type="http://schemas.openxmlformats.org/officeDocument/2006/relationships/slideMaster" Target="../slideMasters/slideMaster3.xml"/><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tags" Target="../tags/tag53.xml"/><Relationship Id="rId5" Type="http://schemas.openxmlformats.org/officeDocument/2006/relationships/tags" Target="../tags/tag52.xml"/><Relationship Id="rId4" Type="http://schemas.openxmlformats.org/officeDocument/2006/relationships/tags" Target="../tags/tag51.xml"/><Relationship Id="rId9" Type="http://schemas.openxmlformats.org/officeDocument/2006/relationships/image" Target="../media/image23.emf"/></Relationships>
</file>

<file path=ppt/slideLayouts/_rels/slideLayout114.xml.rels><?xml version="1.0" encoding="UTF-8" standalone="yes"?>
<Relationships xmlns="http://schemas.openxmlformats.org/package/2006/relationships"><Relationship Id="rId8" Type="http://schemas.openxmlformats.org/officeDocument/2006/relationships/slideMaster" Target="../slideMasters/slideMaster3.xml"/><Relationship Id="rId3" Type="http://schemas.openxmlformats.org/officeDocument/2006/relationships/tags" Target="../tags/tag56.xml"/><Relationship Id="rId7" Type="http://schemas.openxmlformats.org/officeDocument/2006/relationships/tags" Target="../tags/tag60.xml"/><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tags" Target="../tags/tag59.xml"/><Relationship Id="rId5" Type="http://schemas.openxmlformats.org/officeDocument/2006/relationships/tags" Target="../tags/tag58.xml"/><Relationship Id="rId10" Type="http://schemas.openxmlformats.org/officeDocument/2006/relationships/image" Target="../media/image23.emf"/><Relationship Id="rId4" Type="http://schemas.openxmlformats.org/officeDocument/2006/relationships/tags" Target="../tags/tag57.xml"/><Relationship Id="rId9" Type="http://schemas.openxmlformats.org/officeDocument/2006/relationships/oleObject" Target="../embeddings/oleObject9.bin"/></Relationships>
</file>

<file path=ppt/slideLayouts/_rels/slideLayout115.xml.rels><?xml version="1.0" encoding="UTF-8" standalone="yes"?>
<Relationships xmlns="http://schemas.openxmlformats.org/package/2006/relationships"><Relationship Id="rId8" Type="http://schemas.openxmlformats.org/officeDocument/2006/relationships/tags" Target="../tags/tag68.xml"/><Relationship Id="rId3" Type="http://schemas.openxmlformats.org/officeDocument/2006/relationships/tags" Target="../tags/tag63.xml"/><Relationship Id="rId7" Type="http://schemas.openxmlformats.org/officeDocument/2006/relationships/tags" Target="../tags/tag67.xml"/><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tags" Target="../tags/tag66.xml"/><Relationship Id="rId11" Type="http://schemas.openxmlformats.org/officeDocument/2006/relationships/image" Target="../media/image22.emf"/><Relationship Id="rId5" Type="http://schemas.openxmlformats.org/officeDocument/2006/relationships/tags" Target="../tags/tag65.xml"/><Relationship Id="rId10" Type="http://schemas.openxmlformats.org/officeDocument/2006/relationships/oleObject" Target="../embeddings/oleObject10.bin"/><Relationship Id="rId4" Type="http://schemas.openxmlformats.org/officeDocument/2006/relationships/tags" Target="../tags/tag64.xml"/><Relationship Id="rId9"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8" Type="http://schemas.openxmlformats.org/officeDocument/2006/relationships/tags" Target="../tags/tag76.xml"/><Relationship Id="rId3" Type="http://schemas.openxmlformats.org/officeDocument/2006/relationships/tags" Target="../tags/tag71.xml"/><Relationship Id="rId7" Type="http://schemas.openxmlformats.org/officeDocument/2006/relationships/tags" Target="../tags/tag75.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tags" Target="../tags/tag74.xml"/><Relationship Id="rId11" Type="http://schemas.openxmlformats.org/officeDocument/2006/relationships/image" Target="../media/image22.emf"/><Relationship Id="rId5" Type="http://schemas.openxmlformats.org/officeDocument/2006/relationships/tags" Target="../tags/tag73.xml"/><Relationship Id="rId10" Type="http://schemas.openxmlformats.org/officeDocument/2006/relationships/oleObject" Target="../embeddings/oleObject11.bin"/><Relationship Id="rId4" Type="http://schemas.openxmlformats.org/officeDocument/2006/relationships/tags" Target="../tags/tag72.xml"/><Relationship Id="rId9"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8" Type="http://schemas.openxmlformats.org/officeDocument/2006/relationships/tags" Target="../tags/tag84.xml"/><Relationship Id="rId3" Type="http://schemas.openxmlformats.org/officeDocument/2006/relationships/tags" Target="../tags/tag79.xml"/><Relationship Id="rId7" Type="http://schemas.openxmlformats.org/officeDocument/2006/relationships/tags" Target="../tags/tag83.xml"/><Relationship Id="rId2" Type="http://schemas.openxmlformats.org/officeDocument/2006/relationships/tags" Target="../tags/tag78.xml"/><Relationship Id="rId1" Type="http://schemas.openxmlformats.org/officeDocument/2006/relationships/tags" Target="../tags/tag77.xml"/><Relationship Id="rId6" Type="http://schemas.openxmlformats.org/officeDocument/2006/relationships/tags" Target="../tags/tag82.xml"/><Relationship Id="rId11" Type="http://schemas.openxmlformats.org/officeDocument/2006/relationships/image" Target="../media/image22.emf"/><Relationship Id="rId5" Type="http://schemas.openxmlformats.org/officeDocument/2006/relationships/tags" Target="../tags/tag81.xml"/><Relationship Id="rId10" Type="http://schemas.openxmlformats.org/officeDocument/2006/relationships/oleObject" Target="../embeddings/oleObject12.bin"/><Relationship Id="rId4" Type="http://schemas.openxmlformats.org/officeDocument/2006/relationships/tags" Target="../tags/tag80.xml"/><Relationship Id="rId9"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8" Type="http://schemas.openxmlformats.org/officeDocument/2006/relationships/tags" Target="../tags/tag92.xml"/><Relationship Id="rId3" Type="http://schemas.openxmlformats.org/officeDocument/2006/relationships/tags" Target="../tags/tag87.xml"/><Relationship Id="rId7" Type="http://schemas.openxmlformats.org/officeDocument/2006/relationships/tags" Target="../tags/tag91.xml"/><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tags" Target="../tags/tag90.xml"/><Relationship Id="rId11" Type="http://schemas.openxmlformats.org/officeDocument/2006/relationships/image" Target="../media/image25.emf"/><Relationship Id="rId5" Type="http://schemas.openxmlformats.org/officeDocument/2006/relationships/tags" Target="../tags/tag89.xml"/><Relationship Id="rId10" Type="http://schemas.openxmlformats.org/officeDocument/2006/relationships/oleObject" Target="../embeddings/oleObject13.bin"/><Relationship Id="rId4" Type="http://schemas.openxmlformats.org/officeDocument/2006/relationships/tags" Target="../tags/tag88.xml"/><Relationship Id="rId9"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8" Type="http://schemas.openxmlformats.org/officeDocument/2006/relationships/tags" Target="../tags/tag100.xml"/><Relationship Id="rId3" Type="http://schemas.openxmlformats.org/officeDocument/2006/relationships/tags" Target="../tags/tag95.xml"/><Relationship Id="rId7" Type="http://schemas.openxmlformats.org/officeDocument/2006/relationships/tags" Target="../tags/tag99.xml"/><Relationship Id="rId2" Type="http://schemas.openxmlformats.org/officeDocument/2006/relationships/tags" Target="../tags/tag94.xml"/><Relationship Id="rId1" Type="http://schemas.openxmlformats.org/officeDocument/2006/relationships/tags" Target="../tags/tag93.xml"/><Relationship Id="rId6" Type="http://schemas.openxmlformats.org/officeDocument/2006/relationships/tags" Target="../tags/tag98.xml"/><Relationship Id="rId11" Type="http://schemas.openxmlformats.org/officeDocument/2006/relationships/image" Target="../media/image22.emf"/><Relationship Id="rId5" Type="http://schemas.openxmlformats.org/officeDocument/2006/relationships/tags" Target="../tags/tag97.xml"/><Relationship Id="rId10" Type="http://schemas.openxmlformats.org/officeDocument/2006/relationships/oleObject" Target="../embeddings/oleObject14.bin"/><Relationship Id="rId4" Type="http://schemas.openxmlformats.org/officeDocument/2006/relationships/tags" Target="../tags/tag96.xml"/><Relationship Id="rId9"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8" Type="http://schemas.openxmlformats.org/officeDocument/2006/relationships/oleObject" Target="../embeddings/oleObject15.bin"/><Relationship Id="rId3" Type="http://schemas.openxmlformats.org/officeDocument/2006/relationships/tags" Target="../tags/tag103.xml"/><Relationship Id="rId7" Type="http://schemas.openxmlformats.org/officeDocument/2006/relationships/slideMaster" Target="../slideMasters/slideMaster3.xml"/><Relationship Id="rId2" Type="http://schemas.openxmlformats.org/officeDocument/2006/relationships/tags" Target="../tags/tag102.xml"/><Relationship Id="rId1" Type="http://schemas.openxmlformats.org/officeDocument/2006/relationships/tags" Target="../tags/tag101.xml"/><Relationship Id="rId6" Type="http://schemas.openxmlformats.org/officeDocument/2006/relationships/tags" Target="../tags/tag106.xml"/><Relationship Id="rId5" Type="http://schemas.openxmlformats.org/officeDocument/2006/relationships/tags" Target="../tags/tag105.xml"/><Relationship Id="rId4" Type="http://schemas.openxmlformats.org/officeDocument/2006/relationships/tags" Target="../tags/tag104.xml"/><Relationship Id="rId9" Type="http://schemas.openxmlformats.org/officeDocument/2006/relationships/image" Target="../media/image23.emf"/></Relationships>
</file>

<file path=ppt/slideLayouts/_rels/slideLayout121.xml.rels><?xml version="1.0" encoding="UTF-8" standalone="yes"?>
<Relationships xmlns="http://schemas.openxmlformats.org/package/2006/relationships"><Relationship Id="rId3" Type="http://schemas.openxmlformats.org/officeDocument/2006/relationships/tags" Target="../tags/tag109.xml"/><Relationship Id="rId7" Type="http://schemas.openxmlformats.org/officeDocument/2006/relationships/image" Target="../media/image23.emf"/><Relationship Id="rId2" Type="http://schemas.openxmlformats.org/officeDocument/2006/relationships/tags" Target="../tags/tag108.xml"/><Relationship Id="rId1" Type="http://schemas.openxmlformats.org/officeDocument/2006/relationships/tags" Target="../tags/tag107.xml"/><Relationship Id="rId6" Type="http://schemas.openxmlformats.org/officeDocument/2006/relationships/oleObject" Target="../embeddings/oleObject16.bin"/><Relationship Id="rId5" Type="http://schemas.openxmlformats.org/officeDocument/2006/relationships/slideMaster" Target="../slideMasters/slideMaster3.xml"/><Relationship Id="rId4" Type="http://schemas.openxmlformats.org/officeDocument/2006/relationships/tags" Target="../tags/tag110.xml"/></Relationships>
</file>

<file path=ppt/slideLayouts/_rels/slideLayout122.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3.xml"/><Relationship Id="rId1" Type="http://schemas.openxmlformats.org/officeDocument/2006/relationships/tags" Target="../tags/tag111.xml"/><Relationship Id="rId5" Type="http://schemas.openxmlformats.org/officeDocument/2006/relationships/image" Target="../media/image24.emf"/><Relationship Id="rId4" Type="http://schemas.openxmlformats.org/officeDocument/2006/relationships/image" Target="../media/image23.emf"/></Relationships>
</file>

<file path=ppt/slideLayouts/_rels/slideLayout12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Master" Target="../slideMasters/slideMaster3.xml"/><Relationship Id="rId7" Type="http://schemas.openxmlformats.org/officeDocument/2006/relationships/image" Target="../media/image28.png"/><Relationship Id="rId2" Type="http://schemas.openxmlformats.org/officeDocument/2006/relationships/tags" Target="../tags/tag113.xml"/><Relationship Id="rId1" Type="http://schemas.openxmlformats.org/officeDocument/2006/relationships/tags" Target="../tags/tag112.xml"/><Relationship Id="rId6" Type="http://schemas.openxmlformats.org/officeDocument/2006/relationships/image" Target="../media/image27.png"/><Relationship Id="rId5" Type="http://schemas.openxmlformats.org/officeDocument/2006/relationships/image" Target="../media/image26.emf"/><Relationship Id="rId4" Type="http://schemas.openxmlformats.org/officeDocument/2006/relationships/oleObject" Target="../embeddings/oleObject18.bin"/></Relationships>
</file>

<file path=ppt/slideLayouts/_rels/slideLayout12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15.xml"/><Relationship Id="rId1" Type="http://schemas.openxmlformats.org/officeDocument/2006/relationships/tags" Target="../tags/tag114.xml"/><Relationship Id="rId5" Type="http://schemas.openxmlformats.org/officeDocument/2006/relationships/image" Target="../media/image30.emf"/><Relationship Id="rId4" Type="http://schemas.openxmlformats.org/officeDocument/2006/relationships/oleObject" Target="../embeddings/oleObject19.bin"/></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3" Type="http://schemas.openxmlformats.org/officeDocument/2006/relationships/tags" Target="../tags/tag118.xml"/><Relationship Id="rId7" Type="http://schemas.openxmlformats.org/officeDocument/2006/relationships/image" Target="../media/image23.emf"/><Relationship Id="rId2" Type="http://schemas.openxmlformats.org/officeDocument/2006/relationships/tags" Target="../tags/tag117.xml"/><Relationship Id="rId1" Type="http://schemas.openxmlformats.org/officeDocument/2006/relationships/tags" Target="../tags/tag116.xml"/><Relationship Id="rId6" Type="http://schemas.openxmlformats.org/officeDocument/2006/relationships/oleObject" Target="../embeddings/oleObject20.bin"/><Relationship Id="rId5" Type="http://schemas.openxmlformats.org/officeDocument/2006/relationships/slideMaster" Target="../slideMasters/slideMaster3.xml"/><Relationship Id="rId4" Type="http://schemas.openxmlformats.org/officeDocument/2006/relationships/tags" Target="../tags/tag119.xml"/></Relationships>
</file>

<file path=ppt/slideLayouts/_rels/slideLayout127.xml.rels><?xml version="1.0" encoding="UTF-8" standalone="yes"?>
<Relationships xmlns="http://schemas.openxmlformats.org/package/2006/relationships"><Relationship Id="rId8" Type="http://schemas.openxmlformats.org/officeDocument/2006/relationships/slideMaster" Target="../slideMasters/slideMaster3.xml"/><Relationship Id="rId3" Type="http://schemas.openxmlformats.org/officeDocument/2006/relationships/tags" Target="../tags/tag122.xml"/><Relationship Id="rId7" Type="http://schemas.openxmlformats.org/officeDocument/2006/relationships/tags" Target="../tags/tag126.xml"/><Relationship Id="rId2" Type="http://schemas.openxmlformats.org/officeDocument/2006/relationships/tags" Target="../tags/tag121.xml"/><Relationship Id="rId1" Type="http://schemas.openxmlformats.org/officeDocument/2006/relationships/tags" Target="../tags/tag120.xml"/><Relationship Id="rId6" Type="http://schemas.openxmlformats.org/officeDocument/2006/relationships/tags" Target="../tags/tag125.xml"/><Relationship Id="rId5" Type="http://schemas.openxmlformats.org/officeDocument/2006/relationships/tags" Target="../tags/tag124.xml"/><Relationship Id="rId10" Type="http://schemas.openxmlformats.org/officeDocument/2006/relationships/image" Target="../media/image22.emf"/><Relationship Id="rId4" Type="http://schemas.openxmlformats.org/officeDocument/2006/relationships/tags" Target="../tags/tag123.xml"/><Relationship Id="rId9" Type="http://schemas.openxmlformats.org/officeDocument/2006/relationships/oleObject" Target="../embeddings/oleObject21.bin"/></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8" Type="http://schemas.openxmlformats.org/officeDocument/2006/relationships/slideMaster" Target="../slideMasters/slideMaster4.xml"/><Relationship Id="rId3" Type="http://schemas.openxmlformats.org/officeDocument/2006/relationships/tags" Target="../tags/tag130.xml"/><Relationship Id="rId7" Type="http://schemas.openxmlformats.org/officeDocument/2006/relationships/tags" Target="../tags/tag134.xml"/><Relationship Id="rId2" Type="http://schemas.openxmlformats.org/officeDocument/2006/relationships/tags" Target="../tags/tag129.xml"/><Relationship Id="rId1" Type="http://schemas.openxmlformats.org/officeDocument/2006/relationships/tags" Target="../tags/tag128.xml"/><Relationship Id="rId6" Type="http://schemas.openxmlformats.org/officeDocument/2006/relationships/tags" Target="../tags/tag133.xml"/><Relationship Id="rId5" Type="http://schemas.openxmlformats.org/officeDocument/2006/relationships/tags" Target="../tags/tag132.xml"/><Relationship Id="rId10" Type="http://schemas.openxmlformats.org/officeDocument/2006/relationships/image" Target="../media/image22.emf"/><Relationship Id="rId4" Type="http://schemas.openxmlformats.org/officeDocument/2006/relationships/tags" Target="../tags/tag131.xml"/><Relationship Id="rId9" Type="http://schemas.openxmlformats.org/officeDocument/2006/relationships/oleObject" Target="../embeddings/oleObject23.bin"/></Relationships>
</file>

<file path=ppt/slideLayouts/_rels/slideLayout131.xml.rels><?xml version="1.0" encoding="UTF-8" standalone="yes"?>
<Relationships xmlns="http://schemas.openxmlformats.org/package/2006/relationships"><Relationship Id="rId8" Type="http://schemas.openxmlformats.org/officeDocument/2006/relationships/slideMaster" Target="../slideMasters/slideMaster4.xml"/><Relationship Id="rId3" Type="http://schemas.openxmlformats.org/officeDocument/2006/relationships/tags" Target="../tags/tag137.xml"/><Relationship Id="rId7" Type="http://schemas.openxmlformats.org/officeDocument/2006/relationships/tags" Target="../tags/tag141.xml"/><Relationship Id="rId2" Type="http://schemas.openxmlformats.org/officeDocument/2006/relationships/tags" Target="../tags/tag136.xml"/><Relationship Id="rId1" Type="http://schemas.openxmlformats.org/officeDocument/2006/relationships/tags" Target="../tags/tag135.xml"/><Relationship Id="rId6" Type="http://schemas.openxmlformats.org/officeDocument/2006/relationships/tags" Target="../tags/tag140.xml"/><Relationship Id="rId5" Type="http://schemas.openxmlformats.org/officeDocument/2006/relationships/tags" Target="../tags/tag139.xml"/><Relationship Id="rId10" Type="http://schemas.openxmlformats.org/officeDocument/2006/relationships/image" Target="../media/image22.emf"/><Relationship Id="rId4" Type="http://schemas.openxmlformats.org/officeDocument/2006/relationships/tags" Target="../tags/tag138.xml"/><Relationship Id="rId9" Type="http://schemas.openxmlformats.org/officeDocument/2006/relationships/oleObject" Target="../embeddings/oleObject24.bin"/></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8" Type="http://schemas.openxmlformats.org/officeDocument/2006/relationships/slideMaster" Target="../slideMasters/slideMaster5.xml"/><Relationship Id="rId3" Type="http://schemas.openxmlformats.org/officeDocument/2006/relationships/tags" Target="../tags/tag145.xml"/><Relationship Id="rId7" Type="http://schemas.openxmlformats.org/officeDocument/2006/relationships/tags" Target="../tags/tag149.xml"/><Relationship Id="rId2" Type="http://schemas.openxmlformats.org/officeDocument/2006/relationships/tags" Target="../tags/tag144.xml"/><Relationship Id="rId1" Type="http://schemas.openxmlformats.org/officeDocument/2006/relationships/tags" Target="../tags/tag143.xml"/><Relationship Id="rId6" Type="http://schemas.openxmlformats.org/officeDocument/2006/relationships/tags" Target="../tags/tag148.xml"/><Relationship Id="rId5" Type="http://schemas.openxmlformats.org/officeDocument/2006/relationships/tags" Target="../tags/tag147.xml"/><Relationship Id="rId10" Type="http://schemas.openxmlformats.org/officeDocument/2006/relationships/image" Target="../media/image22.emf"/><Relationship Id="rId4" Type="http://schemas.openxmlformats.org/officeDocument/2006/relationships/tags" Target="../tags/tag146.xml"/><Relationship Id="rId9" Type="http://schemas.openxmlformats.org/officeDocument/2006/relationships/oleObject" Target="../embeddings/oleObject26.bin"/></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Master" Target="../slideMasters/slideMaster6.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Master" Target="../slideMasters/slideMaster7.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25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35.png"/></Relationships>
</file>

<file path=ppt/slideLayouts/_rels/slideLayout256.xml.rels><?xml version="1.0" encoding="UTF-8" standalone="yes"?>
<Relationships xmlns="http://schemas.openxmlformats.org/package/2006/relationships"><Relationship Id="rId8" Type="http://schemas.openxmlformats.org/officeDocument/2006/relationships/slideMaster" Target="../slideMasters/slideMaster8.xml"/><Relationship Id="rId3" Type="http://schemas.openxmlformats.org/officeDocument/2006/relationships/tags" Target="../tags/tag155.xml"/><Relationship Id="rId7" Type="http://schemas.openxmlformats.org/officeDocument/2006/relationships/tags" Target="../tags/tag159.xml"/><Relationship Id="rId2" Type="http://schemas.openxmlformats.org/officeDocument/2006/relationships/tags" Target="../tags/tag154.xml"/><Relationship Id="rId1" Type="http://schemas.openxmlformats.org/officeDocument/2006/relationships/tags" Target="../tags/tag153.xml"/><Relationship Id="rId6" Type="http://schemas.openxmlformats.org/officeDocument/2006/relationships/tags" Target="../tags/tag158.xml"/><Relationship Id="rId5" Type="http://schemas.openxmlformats.org/officeDocument/2006/relationships/tags" Target="../tags/tag157.xml"/><Relationship Id="rId10" Type="http://schemas.openxmlformats.org/officeDocument/2006/relationships/image" Target="../media/image22.emf"/><Relationship Id="rId4" Type="http://schemas.openxmlformats.org/officeDocument/2006/relationships/tags" Target="../tags/tag156.xml"/><Relationship Id="rId9" Type="http://schemas.openxmlformats.org/officeDocument/2006/relationships/oleObject" Target="../embeddings/oleObject30.bin"/></Relationships>
</file>

<file path=ppt/slideLayouts/_rels/slideLayout257.xml.rels><?xml version="1.0" encoding="UTF-8" standalone="yes"?>
<Relationships xmlns="http://schemas.openxmlformats.org/package/2006/relationships"><Relationship Id="rId8" Type="http://schemas.openxmlformats.org/officeDocument/2006/relationships/slideMaster" Target="../slideMasters/slideMaster8.xml"/><Relationship Id="rId3" Type="http://schemas.openxmlformats.org/officeDocument/2006/relationships/tags" Target="../tags/tag162.xml"/><Relationship Id="rId7" Type="http://schemas.openxmlformats.org/officeDocument/2006/relationships/tags" Target="../tags/tag166.xml"/><Relationship Id="rId2" Type="http://schemas.openxmlformats.org/officeDocument/2006/relationships/tags" Target="../tags/tag161.xml"/><Relationship Id="rId1" Type="http://schemas.openxmlformats.org/officeDocument/2006/relationships/tags" Target="../tags/tag160.xml"/><Relationship Id="rId6" Type="http://schemas.openxmlformats.org/officeDocument/2006/relationships/tags" Target="../tags/tag165.xml"/><Relationship Id="rId5" Type="http://schemas.openxmlformats.org/officeDocument/2006/relationships/tags" Target="../tags/tag164.xml"/><Relationship Id="rId10" Type="http://schemas.openxmlformats.org/officeDocument/2006/relationships/image" Target="../media/image22.emf"/><Relationship Id="rId4" Type="http://schemas.openxmlformats.org/officeDocument/2006/relationships/tags" Target="../tags/tag163.xml"/><Relationship Id="rId9" Type="http://schemas.openxmlformats.org/officeDocument/2006/relationships/oleObject" Target="../embeddings/oleObject31.bin"/></Relationships>
</file>

<file path=ppt/slideLayouts/_rels/slideLayout258.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tags" Target="../tags/tag189.xml"/><Relationship Id="rId7" Type="http://schemas.openxmlformats.org/officeDocument/2006/relationships/oleObject" Target="../embeddings/oleObject33.bin"/><Relationship Id="rId2" Type="http://schemas.openxmlformats.org/officeDocument/2006/relationships/tags" Target="../tags/tag188.xml"/><Relationship Id="rId1" Type="http://schemas.openxmlformats.org/officeDocument/2006/relationships/tags" Target="../tags/tag187.xml"/><Relationship Id="rId6" Type="http://schemas.openxmlformats.org/officeDocument/2006/relationships/slideMaster" Target="../slideMasters/slideMaster9.xml"/><Relationship Id="rId5" Type="http://schemas.openxmlformats.org/officeDocument/2006/relationships/tags" Target="../tags/tag191.xml"/><Relationship Id="rId4" Type="http://schemas.openxmlformats.org/officeDocument/2006/relationships/tags" Target="../tags/tag190.xml"/><Relationship Id="rId9" Type="http://schemas.openxmlformats.org/officeDocument/2006/relationships/image" Target="../media/image24.emf"/></Relationships>
</file>

<file path=ppt/slideLayouts/_rels/slideLayout259.xml.rels><?xml version="1.0" encoding="UTF-8" standalone="yes"?>
<Relationships xmlns="http://schemas.openxmlformats.org/package/2006/relationships"><Relationship Id="rId8" Type="http://schemas.openxmlformats.org/officeDocument/2006/relationships/slideMaster" Target="../slideMasters/slideMaster9.xml"/><Relationship Id="rId3" Type="http://schemas.openxmlformats.org/officeDocument/2006/relationships/tags" Target="../tags/tag194.xml"/><Relationship Id="rId7" Type="http://schemas.openxmlformats.org/officeDocument/2006/relationships/tags" Target="../tags/tag198.xml"/><Relationship Id="rId2" Type="http://schemas.openxmlformats.org/officeDocument/2006/relationships/tags" Target="../tags/tag193.xml"/><Relationship Id="rId1" Type="http://schemas.openxmlformats.org/officeDocument/2006/relationships/tags" Target="../tags/tag192.xml"/><Relationship Id="rId6" Type="http://schemas.openxmlformats.org/officeDocument/2006/relationships/tags" Target="../tags/tag197.xml"/><Relationship Id="rId5" Type="http://schemas.openxmlformats.org/officeDocument/2006/relationships/tags" Target="../tags/tag196.xml"/><Relationship Id="rId10" Type="http://schemas.openxmlformats.org/officeDocument/2006/relationships/image" Target="../media/image22.emf"/><Relationship Id="rId4" Type="http://schemas.openxmlformats.org/officeDocument/2006/relationships/tags" Target="../tags/tag195.xml"/><Relationship Id="rId9" Type="http://schemas.openxmlformats.org/officeDocument/2006/relationships/oleObject" Target="../embeddings/oleObject34.bin"/></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8" Type="http://schemas.openxmlformats.org/officeDocument/2006/relationships/oleObject" Target="../embeddings/oleObject35.bin"/><Relationship Id="rId3" Type="http://schemas.openxmlformats.org/officeDocument/2006/relationships/tags" Target="../tags/tag201.xml"/><Relationship Id="rId7" Type="http://schemas.openxmlformats.org/officeDocument/2006/relationships/slideMaster" Target="../slideMasters/slideMaster9.xml"/><Relationship Id="rId2" Type="http://schemas.openxmlformats.org/officeDocument/2006/relationships/tags" Target="../tags/tag200.xml"/><Relationship Id="rId1" Type="http://schemas.openxmlformats.org/officeDocument/2006/relationships/tags" Target="../tags/tag199.xml"/><Relationship Id="rId6" Type="http://schemas.openxmlformats.org/officeDocument/2006/relationships/tags" Target="../tags/tag204.xml"/><Relationship Id="rId5" Type="http://schemas.openxmlformats.org/officeDocument/2006/relationships/tags" Target="../tags/tag203.xml"/><Relationship Id="rId4" Type="http://schemas.openxmlformats.org/officeDocument/2006/relationships/tags" Target="../tags/tag202.xml"/><Relationship Id="rId9" Type="http://schemas.openxmlformats.org/officeDocument/2006/relationships/image" Target="../media/image23.emf"/></Relationships>
</file>

<file path=ppt/slideLayouts/_rels/slideLayout261.xml.rels><?xml version="1.0" encoding="UTF-8" standalone="yes"?>
<Relationships xmlns="http://schemas.openxmlformats.org/package/2006/relationships"><Relationship Id="rId8" Type="http://schemas.openxmlformats.org/officeDocument/2006/relationships/oleObject" Target="../embeddings/oleObject36.bin"/><Relationship Id="rId3" Type="http://schemas.openxmlformats.org/officeDocument/2006/relationships/tags" Target="../tags/tag207.xml"/><Relationship Id="rId7" Type="http://schemas.openxmlformats.org/officeDocument/2006/relationships/slideMaster" Target="../slideMasters/slideMaster9.xml"/><Relationship Id="rId2" Type="http://schemas.openxmlformats.org/officeDocument/2006/relationships/tags" Target="../tags/tag206.xml"/><Relationship Id="rId1" Type="http://schemas.openxmlformats.org/officeDocument/2006/relationships/tags" Target="../tags/tag205.xml"/><Relationship Id="rId6" Type="http://schemas.openxmlformats.org/officeDocument/2006/relationships/tags" Target="../tags/tag210.xml"/><Relationship Id="rId5" Type="http://schemas.openxmlformats.org/officeDocument/2006/relationships/tags" Target="../tags/tag209.xml"/><Relationship Id="rId4" Type="http://schemas.openxmlformats.org/officeDocument/2006/relationships/tags" Target="../tags/tag208.xml"/><Relationship Id="rId9" Type="http://schemas.openxmlformats.org/officeDocument/2006/relationships/image" Target="../media/image23.emf"/></Relationships>
</file>

<file path=ppt/slideLayouts/_rels/slideLayout262.xml.rels><?xml version="1.0" encoding="UTF-8" standalone="yes"?>
<Relationships xmlns="http://schemas.openxmlformats.org/package/2006/relationships"><Relationship Id="rId8" Type="http://schemas.openxmlformats.org/officeDocument/2006/relationships/oleObject" Target="../embeddings/oleObject37.bin"/><Relationship Id="rId3" Type="http://schemas.openxmlformats.org/officeDocument/2006/relationships/tags" Target="../tags/tag213.xml"/><Relationship Id="rId7" Type="http://schemas.openxmlformats.org/officeDocument/2006/relationships/slideMaster" Target="../slideMasters/slideMaster9.xml"/><Relationship Id="rId2" Type="http://schemas.openxmlformats.org/officeDocument/2006/relationships/tags" Target="../tags/tag212.xml"/><Relationship Id="rId1" Type="http://schemas.openxmlformats.org/officeDocument/2006/relationships/tags" Target="../tags/tag211.xml"/><Relationship Id="rId6" Type="http://schemas.openxmlformats.org/officeDocument/2006/relationships/tags" Target="../tags/tag216.xml"/><Relationship Id="rId5" Type="http://schemas.openxmlformats.org/officeDocument/2006/relationships/tags" Target="../tags/tag215.xml"/><Relationship Id="rId4" Type="http://schemas.openxmlformats.org/officeDocument/2006/relationships/tags" Target="../tags/tag214.xml"/><Relationship Id="rId9" Type="http://schemas.openxmlformats.org/officeDocument/2006/relationships/image" Target="../media/image23.emf"/></Relationships>
</file>

<file path=ppt/slideLayouts/_rels/slideLayout263.xml.rels><?xml version="1.0" encoding="UTF-8" standalone="yes"?>
<Relationships xmlns="http://schemas.openxmlformats.org/package/2006/relationships"><Relationship Id="rId8" Type="http://schemas.openxmlformats.org/officeDocument/2006/relationships/slideMaster" Target="../slideMasters/slideMaster9.xml"/><Relationship Id="rId3" Type="http://schemas.openxmlformats.org/officeDocument/2006/relationships/tags" Target="../tags/tag219.xml"/><Relationship Id="rId7" Type="http://schemas.openxmlformats.org/officeDocument/2006/relationships/tags" Target="../tags/tag223.xml"/><Relationship Id="rId2" Type="http://schemas.openxmlformats.org/officeDocument/2006/relationships/tags" Target="../tags/tag218.xml"/><Relationship Id="rId1" Type="http://schemas.openxmlformats.org/officeDocument/2006/relationships/tags" Target="../tags/tag217.xml"/><Relationship Id="rId6" Type="http://schemas.openxmlformats.org/officeDocument/2006/relationships/tags" Target="../tags/tag222.xml"/><Relationship Id="rId5" Type="http://schemas.openxmlformats.org/officeDocument/2006/relationships/tags" Target="../tags/tag221.xml"/><Relationship Id="rId10" Type="http://schemas.openxmlformats.org/officeDocument/2006/relationships/image" Target="../media/image23.emf"/><Relationship Id="rId4" Type="http://schemas.openxmlformats.org/officeDocument/2006/relationships/tags" Target="../tags/tag220.xml"/><Relationship Id="rId9" Type="http://schemas.openxmlformats.org/officeDocument/2006/relationships/oleObject" Target="../embeddings/oleObject38.bin"/></Relationships>
</file>

<file path=ppt/slideLayouts/_rels/slideLayout264.xml.rels><?xml version="1.0" encoding="UTF-8" standalone="yes"?>
<Relationships xmlns="http://schemas.openxmlformats.org/package/2006/relationships"><Relationship Id="rId8" Type="http://schemas.openxmlformats.org/officeDocument/2006/relationships/tags" Target="../tags/tag231.xml"/><Relationship Id="rId3" Type="http://schemas.openxmlformats.org/officeDocument/2006/relationships/tags" Target="../tags/tag226.xml"/><Relationship Id="rId7" Type="http://schemas.openxmlformats.org/officeDocument/2006/relationships/tags" Target="../tags/tag230.xml"/><Relationship Id="rId2" Type="http://schemas.openxmlformats.org/officeDocument/2006/relationships/tags" Target="../tags/tag225.xml"/><Relationship Id="rId1" Type="http://schemas.openxmlformats.org/officeDocument/2006/relationships/tags" Target="../tags/tag224.xml"/><Relationship Id="rId6" Type="http://schemas.openxmlformats.org/officeDocument/2006/relationships/tags" Target="../tags/tag229.xml"/><Relationship Id="rId11" Type="http://schemas.openxmlformats.org/officeDocument/2006/relationships/image" Target="../media/image22.emf"/><Relationship Id="rId5" Type="http://schemas.openxmlformats.org/officeDocument/2006/relationships/tags" Target="../tags/tag228.xml"/><Relationship Id="rId10" Type="http://schemas.openxmlformats.org/officeDocument/2006/relationships/oleObject" Target="../embeddings/oleObject39.bin"/><Relationship Id="rId4" Type="http://schemas.openxmlformats.org/officeDocument/2006/relationships/tags" Target="../tags/tag227.xml"/><Relationship Id="rId9" Type="http://schemas.openxmlformats.org/officeDocument/2006/relationships/slideMaster" Target="../slideMasters/slideMaster9.xml"/></Relationships>
</file>

<file path=ppt/slideLayouts/_rels/slideLayout265.xml.rels><?xml version="1.0" encoding="UTF-8" standalone="yes"?>
<Relationships xmlns="http://schemas.openxmlformats.org/package/2006/relationships"><Relationship Id="rId8" Type="http://schemas.openxmlformats.org/officeDocument/2006/relationships/tags" Target="../tags/tag239.xml"/><Relationship Id="rId3" Type="http://schemas.openxmlformats.org/officeDocument/2006/relationships/tags" Target="../tags/tag234.xml"/><Relationship Id="rId7" Type="http://schemas.openxmlformats.org/officeDocument/2006/relationships/tags" Target="../tags/tag238.xml"/><Relationship Id="rId2" Type="http://schemas.openxmlformats.org/officeDocument/2006/relationships/tags" Target="../tags/tag233.xml"/><Relationship Id="rId1" Type="http://schemas.openxmlformats.org/officeDocument/2006/relationships/tags" Target="../tags/tag232.xml"/><Relationship Id="rId6" Type="http://schemas.openxmlformats.org/officeDocument/2006/relationships/tags" Target="../tags/tag237.xml"/><Relationship Id="rId11" Type="http://schemas.openxmlformats.org/officeDocument/2006/relationships/image" Target="../media/image22.emf"/><Relationship Id="rId5" Type="http://schemas.openxmlformats.org/officeDocument/2006/relationships/tags" Target="../tags/tag236.xml"/><Relationship Id="rId10" Type="http://schemas.openxmlformats.org/officeDocument/2006/relationships/oleObject" Target="../embeddings/oleObject40.bin"/><Relationship Id="rId4" Type="http://schemas.openxmlformats.org/officeDocument/2006/relationships/tags" Target="../tags/tag235.xml"/><Relationship Id="rId9" Type="http://schemas.openxmlformats.org/officeDocument/2006/relationships/slideMaster" Target="../slideMasters/slideMaster9.xml"/></Relationships>
</file>

<file path=ppt/slideLayouts/_rels/slideLayout266.xml.rels><?xml version="1.0" encoding="UTF-8" standalone="yes"?>
<Relationships xmlns="http://schemas.openxmlformats.org/package/2006/relationships"><Relationship Id="rId8" Type="http://schemas.openxmlformats.org/officeDocument/2006/relationships/tags" Target="../tags/tag247.xml"/><Relationship Id="rId3" Type="http://schemas.openxmlformats.org/officeDocument/2006/relationships/tags" Target="../tags/tag242.xml"/><Relationship Id="rId7" Type="http://schemas.openxmlformats.org/officeDocument/2006/relationships/tags" Target="../tags/tag246.xml"/><Relationship Id="rId2" Type="http://schemas.openxmlformats.org/officeDocument/2006/relationships/tags" Target="../tags/tag241.xml"/><Relationship Id="rId1" Type="http://schemas.openxmlformats.org/officeDocument/2006/relationships/tags" Target="../tags/tag240.xml"/><Relationship Id="rId6" Type="http://schemas.openxmlformats.org/officeDocument/2006/relationships/tags" Target="../tags/tag245.xml"/><Relationship Id="rId11" Type="http://schemas.openxmlformats.org/officeDocument/2006/relationships/image" Target="../media/image22.emf"/><Relationship Id="rId5" Type="http://schemas.openxmlformats.org/officeDocument/2006/relationships/tags" Target="../tags/tag244.xml"/><Relationship Id="rId10" Type="http://schemas.openxmlformats.org/officeDocument/2006/relationships/oleObject" Target="../embeddings/oleObject41.bin"/><Relationship Id="rId4" Type="http://schemas.openxmlformats.org/officeDocument/2006/relationships/tags" Target="../tags/tag243.xml"/><Relationship Id="rId9" Type="http://schemas.openxmlformats.org/officeDocument/2006/relationships/slideMaster" Target="../slideMasters/slideMaster9.xml"/></Relationships>
</file>

<file path=ppt/slideLayouts/_rels/slideLayout267.xml.rels><?xml version="1.0" encoding="UTF-8" standalone="yes"?>
<Relationships xmlns="http://schemas.openxmlformats.org/package/2006/relationships"><Relationship Id="rId8" Type="http://schemas.openxmlformats.org/officeDocument/2006/relationships/tags" Target="../tags/tag255.xml"/><Relationship Id="rId3" Type="http://schemas.openxmlformats.org/officeDocument/2006/relationships/tags" Target="../tags/tag250.xml"/><Relationship Id="rId7" Type="http://schemas.openxmlformats.org/officeDocument/2006/relationships/tags" Target="../tags/tag254.xml"/><Relationship Id="rId2" Type="http://schemas.openxmlformats.org/officeDocument/2006/relationships/tags" Target="../tags/tag249.xml"/><Relationship Id="rId1" Type="http://schemas.openxmlformats.org/officeDocument/2006/relationships/tags" Target="../tags/tag248.xml"/><Relationship Id="rId6" Type="http://schemas.openxmlformats.org/officeDocument/2006/relationships/tags" Target="../tags/tag253.xml"/><Relationship Id="rId11" Type="http://schemas.openxmlformats.org/officeDocument/2006/relationships/image" Target="../media/image25.emf"/><Relationship Id="rId5" Type="http://schemas.openxmlformats.org/officeDocument/2006/relationships/tags" Target="../tags/tag252.xml"/><Relationship Id="rId10" Type="http://schemas.openxmlformats.org/officeDocument/2006/relationships/oleObject" Target="../embeddings/oleObject42.bin"/><Relationship Id="rId4" Type="http://schemas.openxmlformats.org/officeDocument/2006/relationships/tags" Target="../tags/tag251.xml"/><Relationship Id="rId9" Type="http://schemas.openxmlformats.org/officeDocument/2006/relationships/slideMaster" Target="../slideMasters/slideMaster9.xml"/></Relationships>
</file>

<file path=ppt/slideLayouts/_rels/slideLayout268.xml.rels><?xml version="1.0" encoding="UTF-8" standalone="yes"?>
<Relationships xmlns="http://schemas.openxmlformats.org/package/2006/relationships"><Relationship Id="rId8" Type="http://schemas.openxmlformats.org/officeDocument/2006/relationships/tags" Target="../tags/tag263.xml"/><Relationship Id="rId3" Type="http://schemas.openxmlformats.org/officeDocument/2006/relationships/tags" Target="../tags/tag258.xml"/><Relationship Id="rId7" Type="http://schemas.openxmlformats.org/officeDocument/2006/relationships/tags" Target="../tags/tag262.xml"/><Relationship Id="rId2" Type="http://schemas.openxmlformats.org/officeDocument/2006/relationships/tags" Target="../tags/tag257.xml"/><Relationship Id="rId1" Type="http://schemas.openxmlformats.org/officeDocument/2006/relationships/tags" Target="../tags/tag256.xml"/><Relationship Id="rId6" Type="http://schemas.openxmlformats.org/officeDocument/2006/relationships/tags" Target="../tags/tag261.xml"/><Relationship Id="rId11" Type="http://schemas.openxmlformats.org/officeDocument/2006/relationships/image" Target="../media/image22.emf"/><Relationship Id="rId5" Type="http://schemas.openxmlformats.org/officeDocument/2006/relationships/tags" Target="../tags/tag260.xml"/><Relationship Id="rId10" Type="http://schemas.openxmlformats.org/officeDocument/2006/relationships/oleObject" Target="../embeddings/oleObject43.bin"/><Relationship Id="rId4" Type="http://schemas.openxmlformats.org/officeDocument/2006/relationships/tags" Target="../tags/tag259.xml"/><Relationship Id="rId9" Type="http://schemas.openxmlformats.org/officeDocument/2006/relationships/slideMaster" Target="../slideMasters/slideMaster9.xml"/></Relationships>
</file>

<file path=ppt/slideLayouts/_rels/slideLayout269.xml.rels><?xml version="1.0" encoding="UTF-8" standalone="yes"?>
<Relationships xmlns="http://schemas.openxmlformats.org/package/2006/relationships"><Relationship Id="rId8" Type="http://schemas.openxmlformats.org/officeDocument/2006/relationships/oleObject" Target="../embeddings/oleObject44.bin"/><Relationship Id="rId3" Type="http://schemas.openxmlformats.org/officeDocument/2006/relationships/tags" Target="../tags/tag266.xml"/><Relationship Id="rId7" Type="http://schemas.openxmlformats.org/officeDocument/2006/relationships/slideMaster" Target="../slideMasters/slideMaster9.xml"/><Relationship Id="rId2" Type="http://schemas.openxmlformats.org/officeDocument/2006/relationships/tags" Target="../tags/tag265.xml"/><Relationship Id="rId1" Type="http://schemas.openxmlformats.org/officeDocument/2006/relationships/tags" Target="../tags/tag264.xml"/><Relationship Id="rId6" Type="http://schemas.openxmlformats.org/officeDocument/2006/relationships/tags" Target="../tags/tag269.xml"/><Relationship Id="rId5" Type="http://schemas.openxmlformats.org/officeDocument/2006/relationships/tags" Target="../tags/tag268.xml"/><Relationship Id="rId4" Type="http://schemas.openxmlformats.org/officeDocument/2006/relationships/tags" Target="../tags/tag267.xml"/><Relationship Id="rId9" Type="http://schemas.openxmlformats.org/officeDocument/2006/relationships/image" Target="../media/image23.emf"/></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3" Type="http://schemas.openxmlformats.org/officeDocument/2006/relationships/tags" Target="../tags/tag272.xml"/><Relationship Id="rId7" Type="http://schemas.openxmlformats.org/officeDocument/2006/relationships/image" Target="../media/image23.emf"/><Relationship Id="rId2" Type="http://schemas.openxmlformats.org/officeDocument/2006/relationships/tags" Target="../tags/tag271.xml"/><Relationship Id="rId1" Type="http://schemas.openxmlformats.org/officeDocument/2006/relationships/tags" Target="../tags/tag270.xml"/><Relationship Id="rId6" Type="http://schemas.openxmlformats.org/officeDocument/2006/relationships/oleObject" Target="../embeddings/oleObject45.bin"/><Relationship Id="rId5" Type="http://schemas.openxmlformats.org/officeDocument/2006/relationships/slideMaster" Target="../slideMasters/slideMaster9.xml"/><Relationship Id="rId4" Type="http://schemas.openxmlformats.org/officeDocument/2006/relationships/tags" Target="../tags/tag273.xml"/></Relationships>
</file>

<file path=ppt/slideLayouts/_rels/slideLayout271.xml.rels><?xml version="1.0" encoding="UTF-8" standalone="yes"?>
<Relationships xmlns="http://schemas.openxmlformats.org/package/2006/relationships"><Relationship Id="rId3" Type="http://schemas.openxmlformats.org/officeDocument/2006/relationships/oleObject" Target="../embeddings/oleObject46.bin"/><Relationship Id="rId2" Type="http://schemas.openxmlformats.org/officeDocument/2006/relationships/slideMaster" Target="../slideMasters/slideMaster9.xml"/><Relationship Id="rId1" Type="http://schemas.openxmlformats.org/officeDocument/2006/relationships/tags" Target="../tags/tag274.xml"/><Relationship Id="rId5" Type="http://schemas.openxmlformats.org/officeDocument/2006/relationships/image" Target="../media/image24.emf"/><Relationship Id="rId4" Type="http://schemas.openxmlformats.org/officeDocument/2006/relationships/image" Target="../media/image23.emf"/></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3.xml.rels><?xml version="1.0" encoding="UTF-8" standalone="yes"?>
<Relationships xmlns="http://schemas.openxmlformats.org/package/2006/relationships"><Relationship Id="rId8" Type="http://schemas.openxmlformats.org/officeDocument/2006/relationships/tags" Target="../tags/tag282.xml"/><Relationship Id="rId3" Type="http://schemas.openxmlformats.org/officeDocument/2006/relationships/tags" Target="../tags/tag277.xml"/><Relationship Id="rId7" Type="http://schemas.openxmlformats.org/officeDocument/2006/relationships/tags" Target="../tags/tag281.xml"/><Relationship Id="rId2" Type="http://schemas.openxmlformats.org/officeDocument/2006/relationships/tags" Target="../tags/tag276.xml"/><Relationship Id="rId1" Type="http://schemas.openxmlformats.org/officeDocument/2006/relationships/tags" Target="../tags/tag275.xml"/><Relationship Id="rId6" Type="http://schemas.openxmlformats.org/officeDocument/2006/relationships/tags" Target="../tags/tag280.xml"/><Relationship Id="rId11" Type="http://schemas.openxmlformats.org/officeDocument/2006/relationships/image" Target="../media/image23.emf"/><Relationship Id="rId5" Type="http://schemas.openxmlformats.org/officeDocument/2006/relationships/tags" Target="../tags/tag279.xml"/><Relationship Id="rId10" Type="http://schemas.openxmlformats.org/officeDocument/2006/relationships/oleObject" Target="../embeddings/oleObject47.bin"/><Relationship Id="rId4" Type="http://schemas.openxmlformats.org/officeDocument/2006/relationships/tags" Target="../tags/tag278.xml"/><Relationship Id="rId9" Type="http://schemas.openxmlformats.org/officeDocument/2006/relationships/slideMaster" Target="../slideMasters/slideMaster9.xml"/></Relationships>
</file>

<file path=ppt/slideLayouts/_rels/slideLayout274.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tags" Target="../tags/tag306.xml"/><Relationship Id="rId7" Type="http://schemas.openxmlformats.org/officeDocument/2006/relationships/oleObject" Target="../embeddings/oleObject49.bin"/><Relationship Id="rId2" Type="http://schemas.openxmlformats.org/officeDocument/2006/relationships/tags" Target="../tags/tag305.xml"/><Relationship Id="rId1" Type="http://schemas.openxmlformats.org/officeDocument/2006/relationships/tags" Target="../tags/tag304.xml"/><Relationship Id="rId6" Type="http://schemas.openxmlformats.org/officeDocument/2006/relationships/slideMaster" Target="../slideMasters/slideMaster10.xml"/><Relationship Id="rId5" Type="http://schemas.openxmlformats.org/officeDocument/2006/relationships/tags" Target="../tags/tag308.xml"/><Relationship Id="rId4" Type="http://schemas.openxmlformats.org/officeDocument/2006/relationships/tags" Target="../tags/tag307.xml"/><Relationship Id="rId9" Type="http://schemas.openxmlformats.org/officeDocument/2006/relationships/image" Target="../media/image24.emf"/></Relationships>
</file>

<file path=ppt/slideLayouts/_rels/slideLayout275.xml.rels><?xml version="1.0" encoding="UTF-8" standalone="yes"?>
<Relationships xmlns="http://schemas.openxmlformats.org/package/2006/relationships"><Relationship Id="rId8" Type="http://schemas.openxmlformats.org/officeDocument/2006/relationships/slideMaster" Target="../slideMasters/slideMaster10.xml"/><Relationship Id="rId3" Type="http://schemas.openxmlformats.org/officeDocument/2006/relationships/tags" Target="../tags/tag311.xml"/><Relationship Id="rId7" Type="http://schemas.openxmlformats.org/officeDocument/2006/relationships/tags" Target="../tags/tag315.xml"/><Relationship Id="rId2" Type="http://schemas.openxmlformats.org/officeDocument/2006/relationships/tags" Target="../tags/tag310.xml"/><Relationship Id="rId1" Type="http://schemas.openxmlformats.org/officeDocument/2006/relationships/tags" Target="../tags/tag309.xml"/><Relationship Id="rId6" Type="http://schemas.openxmlformats.org/officeDocument/2006/relationships/tags" Target="../tags/tag314.xml"/><Relationship Id="rId5" Type="http://schemas.openxmlformats.org/officeDocument/2006/relationships/tags" Target="../tags/tag313.xml"/><Relationship Id="rId10" Type="http://schemas.openxmlformats.org/officeDocument/2006/relationships/image" Target="../media/image22.emf"/><Relationship Id="rId4" Type="http://schemas.openxmlformats.org/officeDocument/2006/relationships/tags" Target="../tags/tag312.xml"/><Relationship Id="rId9" Type="http://schemas.openxmlformats.org/officeDocument/2006/relationships/oleObject" Target="../embeddings/oleObject50.bin"/></Relationships>
</file>

<file path=ppt/slideLayouts/_rels/slideLayout276.xml.rels><?xml version="1.0" encoding="UTF-8" standalone="yes"?>
<Relationships xmlns="http://schemas.openxmlformats.org/package/2006/relationships"><Relationship Id="rId8" Type="http://schemas.openxmlformats.org/officeDocument/2006/relationships/oleObject" Target="../embeddings/oleObject51.bin"/><Relationship Id="rId3" Type="http://schemas.openxmlformats.org/officeDocument/2006/relationships/tags" Target="../tags/tag318.xml"/><Relationship Id="rId7" Type="http://schemas.openxmlformats.org/officeDocument/2006/relationships/slideMaster" Target="../slideMasters/slideMaster10.xml"/><Relationship Id="rId2" Type="http://schemas.openxmlformats.org/officeDocument/2006/relationships/tags" Target="../tags/tag317.xml"/><Relationship Id="rId1" Type="http://schemas.openxmlformats.org/officeDocument/2006/relationships/tags" Target="../tags/tag316.xml"/><Relationship Id="rId6" Type="http://schemas.openxmlformats.org/officeDocument/2006/relationships/tags" Target="../tags/tag321.xml"/><Relationship Id="rId5" Type="http://schemas.openxmlformats.org/officeDocument/2006/relationships/tags" Target="../tags/tag320.xml"/><Relationship Id="rId4" Type="http://schemas.openxmlformats.org/officeDocument/2006/relationships/tags" Target="../tags/tag319.xml"/><Relationship Id="rId9" Type="http://schemas.openxmlformats.org/officeDocument/2006/relationships/image" Target="../media/image23.emf"/></Relationships>
</file>

<file path=ppt/slideLayouts/_rels/slideLayout277.xml.rels><?xml version="1.0" encoding="UTF-8" standalone="yes"?>
<Relationships xmlns="http://schemas.openxmlformats.org/package/2006/relationships"><Relationship Id="rId8" Type="http://schemas.openxmlformats.org/officeDocument/2006/relationships/oleObject" Target="../embeddings/oleObject52.bin"/><Relationship Id="rId3" Type="http://schemas.openxmlformats.org/officeDocument/2006/relationships/tags" Target="../tags/tag324.xml"/><Relationship Id="rId7" Type="http://schemas.openxmlformats.org/officeDocument/2006/relationships/slideMaster" Target="../slideMasters/slideMaster10.xml"/><Relationship Id="rId2" Type="http://schemas.openxmlformats.org/officeDocument/2006/relationships/tags" Target="../tags/tag323.xml"/><Relationship Id="rId1" Type="http://schemas.openxmlformats.org/officeDocument/2006/relationships/tags" Target="../tags/tag322.xml"/><Relationship Id="rId6" Type="http://schemas.openxmlformats.org/officeDocument/2006/relationships/tags" Target="../tags/tag327.xml"/><Relationship Id="rId5" Type="http://schemas.openxmlformats.org/officeDocument/2006/relationships/tags" Target="../tags/tag326.xml"/><Relationship Id="rId4" Type="http://schemas.openxmlformats.org/officeDocument/2006/relationships/tags" Target="../tags/tag325.xml"/><Relationship Id="rId9" Type="http://schemas.openxmlformats.org/officeDocument/2006/relationships/image" Target="../media/image23.emf"/></Relationships>
</file>

<file path=ppt/slideLayouts/_rels/slideLayout278.xml.rels><?xml version="1.0" encoding="UTF-8" standalone="yes"?>
<Relationships xmlns="http://schemas.openxmlformats.org/package/2006/relationships"><Relationship Id="rId8" Type="http://schemas.openxmlformats.org/officeDocument/2006/relationships/oleObject" Target="../embeddings/oleObject53.bin"/><Relationship Id="rId3" Type="http://schemas.openxmlformats.org/officeDocument/2006/relationships/tags" Target="../tags/tag330.xml"/><Relationship Id="rId7" Type="http://schemas.openxmlformats.org/officeDocument/2006/relationships/slideMaster" Target="../slideMasters/slideMaster10.xml"/><Relationship Id="rId2" Type="http://schemas.openxmlformats.org/officeDocument/2006/relationships/tags" Target="../tags/tag329.xml"/><Relationship Id="rId1" Type="http://schemas.openxmlformats.org/officeDocument/2006/relationships/tags" Target="../tags/tag328.xml"/><Relationship Id="rId6" Type="http://schemas.openxmlformats.org/officeDocument/2006/relationships/tags" Target="../tags/tag333.xml"/><Relationship Id="rId5" Type="http://schemas.openxmlformats.org/officeDocument/2006/relationships/tags" Target="../tags/tag332.xml"/><Relationship Id="rId4" Type="http://schemas.openxmlformats.org/officeDocument/2006/relationships/tags" Target="../tags/tag331.xml"/><Relationship Id="rId9" Type="http://schemas.openxmlformats.org/officeDocument/2006/relationships/image" Target="../media/image23.emf"/></Relationships>
</file>

<file path=ppt/slideLayouts/_rels/slideLayout279.xml.rels><?xml version="1.0" encoding="UTF-8" standalone="yes"?>
<Relationships xmlns="http://schemas.openxmlformats.org/package/2006/relationships"><Relationship Id="rId8" Type="http://schemas.openxmlformats.org/officeDocument/2006/relationships/slideMaster" Target="../slideMasters/slideMaster10.xml"/><Relationship Id="rId3" Type="http://schemas.openxmlformats.org/officeDocument/2006/relationships/tags" Target="../tags/tag336.xml"/><Relationship Id="rId7" Type="http://schemas.openxmlformats.org/officeDocument/2006/relationships/tags" Target="../tags/tag340.xml"/><Relationship Id="rId2" Type="http://schemas.openxmlformats.org/officeDocument/2006/relationships/tags" Target="../tags/tag335.xml"/><Relationship Id="rId1" Type="http://schemas.openxmlformats.org/officeDocument/2006/relationships/tags" Target="../tags/tag334.xml"/><Relationship Id="rId6" Type="http://schemas.openxmlformats.org/officeDocument/2006/relationships/tags" Target="../tags/tag339.xml"/><Relationship Id="rId5" Type="http://schemas.openxmlformats.org/officeDocument/2006/relationships/tags" Target="../tags/tag338.xml"/><Relationship Id="rId10" Type="http://schemas.openxmlformats.org/officeDocument/2006/relationships/image" Target="../media/image23.emf"/><Relationship Id="rId4" Type="http://schemas.openxmlformats.org/officeDocument/2006/relationships/tags" Target="../tags/tag337.xml"/><Relationship Id="rId9" Type="http://schemas.openxmlformats.org/officeDocument/2006/relationships/oleObject" Target="../embeddings/oleObject54.bin"/></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8" Type="http://schemas.openxmlformats.org/officeDocument/2006/relationships/tags" Target="../tags/tag348.xml"/><Relationship Id="rId3" Type="http://schemas.openxmlformats.org/officeDocument/2006/relationships/tags" Target="../tags/tag343.xml"/><Relationship Id="rId7" Type="http://schemas.openxmlformats.org/officeDocument/2006/relationships/tags" Target="../tags/tag347.xml"/><Relationship Id="rId2" Type="http://schemas.openxmlformats.org/officeDocument/2006/relationships/tags" Target="../tags/tag342.xml"/><Relationship Id="rId1" Type="http://schemas.openxmlformats.org/officeDocument/2006/relationships/tags" Target="../tags/tag341.xml"/><Relationship Id="rId6" Type="http://schemas.openxmlformats.org/officeDocument/2006/relationships/tags" Target="../tags/tag346.xml"/><Relationship Id="rId11" Type="http://schemas.openxmlformats.org/officeDocument/2006/relationships/image" Target="../media/image22.emf"/><Relationship Id="rId5" Type="http://schemas.openxmlformats.org/officeDocument/2006/relationships/tags" Target="../tags/tag345.xml"/><Relationship Id="rId10" Type="http://schemas.openxmlformats.org/officeDocument/2006/relationships/oleObject" Target="../embeddings/oleObject55.bin"/><Relationship Id="rId4" Type="http://schemas.openxmlformats.org/officeDocument/2006/relationships/tags" Target="../tags/tag344.xml"/><Relationship Id="rId9" Type="http://schemas.openxmlformats.org/officeDocument/2006/relationships/slideMaster" Target="../slideMasters/slideMaster10.xml"/></Relationships>
</file>

<file path=ppt/slideLayouts/_rels/slideLayout281.xml.rels><?xml version="1.0" encoding="UTF-8" standalone="yes"?>
<Relationships xmlns="http://schemas.openxmlformats.org/package/2006/relationships"><Relationship Id="rId8" Type="http://schemas.openxmlformats.org/officeDocument/2006/relationships/tags" Target="../tags/tag356.xml"/><Relationship Id="rId3" Type="http://schemas.openxmlformats.org/officeDocument/2006/relationships/tags" Target="../tags/tag351.xml"/><Relationship Id="rId7" Type="http://schemas.openxmlformats.org/officeDocument/2006/relationships/tags" Target="../tags/tag355.xml"/><Relationship Id="rId2" Type="http://schemas.openxmlformats.org/officeDocument/2006/relationships/tags" Target="../tags/tag350.xml"/><Relationship Id="rId1" Type="http://schemas.openxmlformats.org/officeDocument/2006/relationships/tags" Target="../tags/tag349.xml"/><Relationship Id="rId6" Type="http://schemas.openxmlformats.org/officeDocument/2006/relationships/tags" Target="../tags/tag354.xml"/><Relationship Id="rId11" Type="http://schemas.openxmlformats.org/officeDocument/2006/relationships/image" Target="../media/image22.emf"/><Relationship Id="rId5" Type="http://schemas.openxmlformats.org/officeDocument/2006/relationships/tags" Target="../tags/tag353.xml"/><Relationship Id="rId10" Type="http://schemas.openxmlformats.org/officeDocument/2006/relationships/oleObject" Target="../embeddings/oleObject56.bin"/><Relationship Id="rId4" Type="http://schemas.openxmlformats.org/officeDocument/2006/relationships/tags" Target="../tags/tag352.xml"/><Relationship Id="rId9" Type="http://schemas.openxmlformats.org/officeDocument/2006/relationships/slideMaster" Target="../slideMasters/slideMaster10.xml"/></Relationships>
</file>

<file path=ppt/slideLayouts/_rels/slideLayout282.xml.rels><?xml version="1.0" encoding="UTF-8" standalone="yes"?>
<Relationships xmlns="http://schemas.openxmlformats.org/package/2006/relationships"><Relationship Id="rId8" Type="http://schemas.openxmlformats.org/officeDocument/2006/relationships/tags" Target="../tags/tag364.xml"/><Relationship Id="rId3" Type="http://schemas.openxmlformats.org/officeDocument/2006/relationships/tags" Target="../tags/tag359.xml"/><Relationship Id="rId7" Type="http://schemas.openxmlformats.org/officeDocument/2006/relationships/tags" Target="../tags/tag363.xml"/><Relationship Id="rId2" Type="http://schemas.openxmlformats.org/officeDocument/2006/relationships/tags" Target="../tags/tag358.xml"/><Relationship Id="rId1" Type="http://schemas.openxmlformats.org/officeDocument/2006/relationships/tags" Target="../tags/tag357.xml"/><Relationship Id="rId6" Type="http://schemas.openxmlformats.org/officeDocument/2006/relationships/tags" Target="../tags/tag362.xml"/><Relationship Id="rId11" Type="http://schemas.openxmlformats.org/officeDocument/2006/relationships/image" Target="../media/image22.emf"/><Relationship Id="rId5" Type="http://schemas.openxmlformats.org/officeDocument/2006/relationships/tags" Target="../tags/tag361.xml"/><Relationship Id="rId10" Type="http://schemas.openxmlformats.org/officeDocument/2006/relationships/oleObject" Target="../embeddings/oleObject57.bin"/><Relationship Id="rId4" Type="http://schemas.openxmlformats.org/officeDocument/2006/relationships/tags" Target="../tags/tag360.xml"/><Relationship Id="rId9" Type="http://schemas.openxmlformats.org/officeDocument/2006/relationships/slideMaster" Target="../slideMasters/slideMaster10.xml"/></Relationships>
</file>

<file path=ppt/slideLayouts/_rels/slideLayout283.xml.rels><?xml version="1.0" encoding="UTF-8" standalone="yes"?>
<Relationships xmlns="http://schemas.openxmlformats.org/package/2006/relationships"><Relationship Id="rId8" Type="http://schemas.openxmlformats.org/officeDocument/2006/relationships/tags" Target="../tags/tag372.xml"/><Relationship Id="rId3" Type="http://schemas.openxmlformats.org/officeDocument/2006/relationships/tags" Target="../tags/tag367.xml"/><Relationship Id="rId7" Type="http://schemas.openxmlformats.org/officeDocument/2006/relationships/tags" Target="../tags/tag371.xml"/><Relationship Id="rId2" Type="http://schemas.openxmlformats.org/officeDocument/2006/relationships/tags" Target="../tags/tag366.xml"/><Relationship Id="rId1" Type="http://schemas.openxmlformats.org/officeDocument/2006/relationships/tags" Target="../tags/tag365.xml"/><Relationship Id="rId6" Type="http://schemas.openxmlformats.org/officeDocument/2006/relationships/tags" Target="../tags/tag370.xml"/><Relationship Id="rId11" Type="http://schemas.openxmlformats.org/officeDocument/2006/relationships/image" Target="../media/image25.emf"/><Relationship Id="rId5" Type="http://schemas.openxmlformats.org/officeDocument/2006/relationships/tags" Target="../tags/tag369.xml"/><Relationship Id="rId10" Type="http://schemas.openxmlformats.org/officeDocument/2006/relationships/oleObject" Target="../embeddings/oleObject58.bin"/><Relationship Id="rId4" Type="http://schemas.openxmlformats.org/officeDocument/2006/relationships/tags" Target="../tags/tag368.xml"/><Relationship Id="rId9" Type="http://schemas.openxmlformats.org/officeDocument/2006/relationships/slideMaster" Target="../slideMasters/slideMaster10.xml"/></Relationships>
</file>

<file path=ppt/slideLayouts/_rels/slideLayout284.xml.rels><?xml version="1.0" encoding="UTF-8" standalone="yes"?>
<Relationships xmlns="http://schemas.openxmlformats.org/package/2006/relationships"><Relationship Id="rId8" Type="http://schemas.openxmlformats.org/officeDocument/2006/relationships/tags" Target="../tags/tag380.xml"/><Relationship Id="rId3" Type="http://schemas.openxmlformats.org/officeDocument/2006/relationships/tags" Target="../tags/tag375.xml"/><Relationship Id="rId7" Type="http://schemas.openxmlformats.org/officeDocument/2006/relationships/tags" Target="../tags/tag379.xml"/><Relationship Id="rId2" Type="http://schemas.openxmlformats.org/officeDocument/2006/relationships/tags" Target="../tags/tag374.xml"/><Relationship Id="rId1" Type="http://schemas.openxmlformats.org/officeDocument/2006/relationships/tags" Target="../tags/tag373.xml"/><Relationship Id="rId6" Type="http://schemas.openxmlformats.org/officeDocument/2006/relationships/tags" Target="../tags/tag378.xml"/><Relationship Id="rId11" Type="http://schemas.openxmlformats.org/officeDocument/2006/relationships/image" Target="../media/image22.emf"/><Relationship Id="rId5" Type="http://schemas.openxmlformats.org/officeDocument/2006/relationships/tags" Target="../tags/tag377.xml"/><Relationship Id="rId10" Type="http://schemas.openxmlformats.org/officeDocument/2006/relationships/oleObject" Target="../embeddings/oleObject59.bin"/><Relationship Id="rId4" Type="http://schemas.openxmlformats.org/officeDocument/2006/relationships/tags" Target="../tags/tag376.xml"/><Relationship Id="rId9" Type="http://schemas.openxmlformats.org/officeDocument/2006/relationships/slideMaster" Target="../slideMasters/slideMaster10.xml"/></Relationships>
</file>

<file path=ppt/slideLayouts/_rels/slideLayout285.xml.rels><?xml version="1.0" encoding="UTF-8" standalone="yes"?>
<Relationships xmlns="http://schemas.openxmlformats.org/package/2006/relationships"><Relationship Id="rId8" Type="http://schemas.openxmlformats.org/officeDocument/2006/relationships/oleObject" Target="../embeddings/oleObject60.bin"/><Relationship Id="rId3" Type="http://schemas.openxmlformats.org/officeDocument/2006/relationships/tags" Target="../tags/tag383.xml"/><Relationship Id="rId7" Type="http://schemas.openxmlformats.org/officeDocument/2006/relationships/slideMaster" Target="../slideMasters/slideMaster10.xml"/><Relationship Id="rId2" Type="http://schemas.openxmlformats.org/officeDocument/2006/relationships/tags" Target="../tags/tag382.xml"/><Relationship Id="rId1" Type="http://schemas.openxmlformats.org/officeDocument/2006/relationships/tags" Target="../tags/tag381.xml"/><Relationship Id="rId6" Type="http://schemas.openxmlformats.org/officeDocument/2006/relationships/tags" Target="../tags/tag386.xml"/><Relationship Id="rId5" Type="http://schemas.openxmlformats.org/officeDocument/2006/relationships/tags" Target="../tags/tag385.xml"/><Relationship Id="rId4" Type="http://schemas.openxmlformats.org/officeDocument/2006/relationships/tags" Target="../tags/tag384.xml"/><Relationship Id="rId9" Type="http://schemas.openxmlformats.org/officeDocument/2006/relationships/image" Target="../media/image23.emf"/></Relationships>
</file>

<file path=ppt/slideLayouts/_rels/slideLayout286.xml.rels><?xml version="1.0" encoding="UTF-8" standalone="yes"?>
<Relationships xmlns="http://schemas.openxmlformats.org/package/2006/relationships"><Relationship Id="rId3" Type="http://schemas.openxmlformats.org/officeDocument/2006/relationships/tags" Target="../tags/tag389.xml"/><Relationship Id="rId7" Type="http://schemas.openxmlformats.org/officeDocument/2006/relationships/image" Target="../media/image23.emf"/><Relationship Id="rId2" Type="http://schemas.openxmlformats.org/officeDocument/2006/relationships/tags" Target="../tags/tag388.xml"/><Relationship Id="rId1" Type="http://schemas.openxmlformats.org/officeDocument/2006/relationships/tags" Target="../tags/tag387.xml"/><Relationship Id="rId6" Type="http://schemas.openxmlformats.org/officeDocument/2006/relationships/oleObject" Target="../embeddings/oleObject61.bin"/><Relationship Id="rId5" Type="http://schemas.openxmlformats.org/officeDocument/2006/relationships/slideMaster" Target="../slideMasters/slideMaster10.xml"/><Relationship Id="rId4" Type="http://schemas.openxmlformats.org/officeDocument/2006/relationships/tags" Target="../tags/tag390.xml"/></Relationships>
</file>

<file path=ppt/slideLayouts/_rels/slideLayout287.xml.rels><?xml version="1.0" encoding="UTF-8" standalone="yes"?>
<Relationships xmlns="http://schemas.openxmlformats.org/package/2006/relationships"><Relationship Id="rId3" Type="http://schemas.openxmlformats.org/officeDocument/2006/relationships/oleObject" Target="../embeddings/oleObject62.bin"/><Relationship Id="rId2" Type="http://schemas.openxmlformats.org/officeDocument/2006/relationships/slideMaster" Target="../slideMasters/slideMaster10.xml"/><Relationship Id="rId1" Type="http://schemas.openxmlformats.org/officeDocument/2006/relationships/tags" Target="../tags/tag391.xml"/><Relationship Id="rId5" Type="http://schemas.openxmlformats.org/officeDocument/2006/relationships/image" Target="../media/image24.emf"/><Relationship Id="rId4" Type="http://schemas.openxmlformats.org/officeDocument/2006/relationships/image" Target="../media/image23.emf"/></Relationships>
</file>

<file path=ppt/slideLayouts/_rels/slideLayout288.xml.rels><?xml version="1.0" encoding="UTF-8" standalone="yes"?>
<Relationships xmlns="http://schemas.openxmlformats.org/package/2006/relationships"><Relationship Id="rId3" Type="http://schemas.openxmlformats.org/officeDocument/2006/relationships/tags" Target="../tags/tag394.xml"/><Relationship Id="rId2" Type="http://schemas.openxmlformats.org/officeDocument/2006/relationships/tags" Target="../tags/tag393.xml"/><Relationship Id="rId1" Type="http://schemas.openxmlformats.org/officeDocument/2006/relationships/tags" Target="../tags/tag392.xml"/><Relationship Id="rId6" Type="http://schemas.openxmlformats.org/officeDocument/2006/relationships/image" Target="../media/image36.emf"/><Relationship Id="rId5" Type="http://schemas.openxmlformats.org/officeDocument/2006/relationships/oleObject" Target="../embeddings/oleObject63.bin"/><Relationship Id="rId4" Type="http://schemas.openxmlformats.org/officeDocument/2006/relationships/slideMaster" Target="../slideMasters/slideMaster10.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tags" Target="../tags/tag418.xml"/><Relationship Id="rId7" Type="http://schemas.openxmlformats.org/officeDocument/2006/relationships/oleObject" Target="../embeddings/oleObject65.bin"/><Relationship Id="rId2" Type="http://schemas.openxmlformats.org/officeDocument/2006/relationships/tags" Target="../tags/tag417.xml"/><Relationship Id="rId1" Type="http://schemas.openxmlformats.org/officeDocument/2006/relationships/tags" Target="../tags/tag416.xml"/><Relationship Id="rId6" Type="http://schemas.openxmlformats.org/officeDocument/2006/relationships/slideMaster" Target="../slideMasters/slideMaster11.xml"/><Relationship Id="rId5" Type="http://schemas.openxmlformats.org/officeDocument/2006/relationships/tags" Target="../tags/tag420.xml"/><Relationship Id="rId4" Type="http://schemas.openxmlformats.org/officeDocument/2006/relationships/tags" Target="../tags/tag419.xml"/><Relationship Id="rId9" Type="http://schemas.openxmlformats.org/officeDocument/2006/relationships/image" Target="../media/image24.emf"/></Relationships>
</file>

<file path=ppt/slideLayouts/_rels/slideLayout291.xml.rels><?xml version="1.0" encoding="UTF-8" standalone="yes"?>
<Relationships xmlns="http://schemas.openxmlformats.org/package/2006/relationships"><Relationship Id="rId8" Type="http://schemas.openxmlformats.org/officeDocument/2006/relationships/slideMaster" Target="../slideMasters/slideMaster11.xml"/><Relationship Id="rId3" Type="http://schemas.openxmlformats.org/officeDocument/2006/relationships/tags" Target="../tags/tag423.xml"/><Relationship Id="rId7" Type="http://schemas.openxmlformats.org/officeDocument/2006/relationships/tags" Target="../tags/tag427.xml"/><Relationship Id="rId2" Type="http://schemas.openxmlformats.org/officeDocument/2006/relationships/tags" Target="../tags/tag422.xml"/><Relationship Id="rId1" Type="http://schemas.openxmlformats.org/officeDocument/2006/relationships/tags" Target="../tags/tag421.xml"/><Relationship Id="rId6" Type="http://schemas.openxmlformats.org/officeDocument/2006/relationships/tags" Target="../tags/tag426.xml"/><Relationship Id="rId5" Type="http://schemas.openxmlformats.org/officeDocument/2006/relationships/tags" Target="../tags/tag425.xml"/><Relationship Id="rId10" Type="http://schemas.openxmlformats.org/officeDocument/2006/relationships/image" Target="../media/image22.emf"/><Relationship Id="rId4" Type="http://schemas.openxmlformats.org/officeDocument/2006/relationships/tags" Target="../tags/tag424.xml"/><Relationship Id="rId9" Type="http://schemas.openxmlformats.org/officeDocument/2006/relationships/oleObject" Target="../embeddings/oleObject66.bin"/></Relationships>
</file>

<file path=ppt/slideLayouts/_rels/slideLayout292.xml.rels><?xml version="1.0" encoding="UTF-8" standalone="yes"?>
<Relationships xmlns="http://schemas.openxmlformats.org/package/2006/relationships"><Relationship Id="rId8" Type="http://schemas.openxmlformats.org/officeDocument/2006/relationships/oleObject" Target="../embeddings/oleObject67.bin"/><Relationship Id="rId3" Type="http://schemas.openxmlformats.org/officeDocument/2006/relationships/tags" Target="../tags/tag430.xml"/><Relationship Id="rId7" Type="http://schemas.openxmlformats.org/officeDocument/2006/relationships/slideMaster" Target="../slideMasters/slideMaster11.xml"/><Relationship Id="rId2" Type="http://schemas.openxmlformats.org/officeDocument/2006/relationships/tags" Target="../tags/tag429.xml"/><Relationship Id="rId1" Type="http://schemas.openxmlformats.org/officeDocument/2006/relationships/tags" Target="../tags/tag428.xml"/><Relationship Id="rId6" Type="http://schemas.openxmlformats.org/officeDocument/2006/relationships/tags" Target="../tags/tag433.xml"/><Relationship Id="rId5" Type="http://schemas.openxmlformats.org/officeDocument/2006/relationships/tags" Target="../tags/tag432.xml"/><Relationship Id="rId4" Type="http://schemas.openxmlformats.org/officeDocument/2006/relationships/tags" Target="../tags/tag431.xml"/><Relationship Id="rId9" Type="http://schemas.openxmlformats.org/officeDocument/2006/relationships/image" Target="../media/image23.emf"/></Relationships>
</file>

<file path=ppt/slideLayouts/_rels/slideLayout293.xml.rels><?xml version="1.0" encoding="UTF-8" standalone="yes"?>
<Relationships xmlns="http://schemas.openxmlformats.org/package/2006/relationships"><Relationship Id="rId8" Type="http://schemas.openxmlformats.org/officeDocument/2006/relationships/oleObject" Target="../embeddings/oleObject68.bin"/><Relationship Id="rId3" Type="http://schemas.openxmlformats.org/officeDocument/2006/relationships/tags" Target="../tags/tag436.xml"/><Relationship Id="rId7" Type="http://schemas.openxmlformats.org/officeDocument/2006/relationships/slideMaster" Target="../slideMasters/slideMaster11.xml"/><Relationship Id="rId2" Type="http://schemas.openxmlformats.org/officeDocument/2006/relationships/tags" Target="../tags/tag435.xml"/><Relationship Id="rId1" Type="http://schemas.openxmlformats.org/officeDocument/2006/relationships/tags" Target="../tags/tag434.xml"/><Relationship Id="rId6" Type="http://schemas.openxmlformats.org/officeDocument/2006/relationships/tags" Target="../tags/tag439.xml"/><Relationship Id="rId5" Type="http://schemas.openxmlformats.org/officeDocument/2006/relationships/tags" Target="../tags/tag438.xml"/><Relationship Id="rId4" Type="http://schemas.openxmlformats.org/officeDocument/2006/relationships/tags" Target="../tags/tag437.xml"/><Relationship Id="rId9" Type="http://schemas.openxmlformats.org/officeDocument/2006/relationships/image" Target="../media/image23.emf"/></Relationships>
</file>

<file path=ppt/slideLayouts/_rels/slideLayout294.xml.rels><?xml version="1.0" encoding="UTF-8" standalone="yes"?>
<Relationships xmlns="http://schemas.openxmlformats.org/package/2006/relationships"><Relationship Id="rId8" Type="http://schemas.openxmlformats.org/officeDocument/2006/relationships/oleObject" Target="../embeddings/oleObject69.bin"/><Relationship Id="rId3" Type="http://schemas.openxmlformats.org/officeDocument/2006/relationships/tags" Target="../tags/tag442.xml"/><Relationship Id="rId7" Type="http://schemas.openxmlformats.org/officeDocument/2006/relationships/slideMaster" Target="../slideMasters/slideMaster11.xml"/><Relationship Id="rId2" Type="http://schemas.openxmlformats.org/officeDocument/2006/relationships/tags" Target="../tags/tag441.xml"/><Relationship Id="rId1" Type="http://schemas.openxmlformats.org/officeDocument/2006/relationships/tags" Target="../tags/tag440.xml"/><Relationship Id="rId6" Type="http://schemas.openxmlformats.org/officeDocument/2006/relationships/tags" Target="../tags/tag445.xml"/><Relationship Id="rId5" Type="http://schemas.openxmlformats.org/officeDocument/2006/relationships/tags" Target="../tags/tag444.xml"/><Relationship Id="rId4" Type="http://schemas.openxmlformats.org/officeDocument/2006/relationships/tags" Target="../tags/tag443.xml"/><Relationship Id="rId9" Type="http://schemas.openxmlformats.org/officeDocument/2006/relationships/image" Target="../media/image23.emf"/></Relationships>
</file>

<file path=ppt/slideLayouts/_rels/slideLayout295.xml.rels><?xml version="1.0" encoding="UTF-8" standalone="yes"?>
<Relationships xmlns="http://schemas.openxmlformats.org/package/2006/relationships"><Relationship Id="rId8" Type="http://schemas.openxmlformats.org/officeDocument/2006/relationships/slideMaster" Target="../slideMasters/slideMaster11.xml"/><Relationship Id="rId3" Type="http://schemas.openxmlformats.org/officeDocument/2006/relationships/tags" Target="../tags/tag448.xml"/><Relationship Id="rId7" Type="http://schemas.openxmlformats.org/officeDocument/2006/relationships/tags" Target="../tags/tag452.xml"/><Relationship Id="rId2" Type="http://schemas.openxmlformats.org/officeDocument/2006/relationships/tags" Target="../tags/tag447.xml"/><Relationship Id="rId1" Type="http://schemas.openxmlformats.org/officeDocument/2006/relationships/tags" Target="../tags/tag446.xml"/><Relationship Id="rId6" Type="http://schemas.openxmlformats.org/officeDocument/2006/relationships/tags" Target="../tags/tag451.xml"/><Relationship Id="rId5" Type="http://schemas.openxmlformats.org/officeDocument/2006/relationships/tags" Target="../tags/tag450.xml"/><Relationship Id="rId10" Type="http://schemas.openxmlformats.org/officeDocument/2006/relationships/image" Target="../media/image23.emf"/><Relationship Id="rId4" Type="http://schemas.openxmlformats.org/officeDocument/2006/relationships/tags" Target="../tags/tag449.xml"/><Relationship Id="rId9" Type="http://schemas.openxmlformats.org/officeDocument/2006/relationships/oleObject" Target="../embeddings/oleObject70.bin"/></Relationships>
</file>

<file path=ppt/slideLayouts/_rels/slideLayout296.xml.rels><?xml version="1.0" encoding="UTF-8" standalone="yes"?>
<Relationships xmlns="http://schemas.openxmlformats.org/package/2006/relationships"><Relationship Id="rId8" Type="http://schemas.openxmlformats.org/officeDocument/2006/relationships/tags" Target="../tags/tag460.xml"/><Relationship Id="rId3" Type="http://schemas.openxmlformats.org/officeDocument/2006/relationships/tags" Target="../tags/tag455.xml"/><Relationship Id="rId7" Type="http://schemas.openxmlformats.org/officeDocument/2006/relationships/tags" Target="../tags/tag459.xml"/><Relationship Id="rId2" Type="http://schemas.openxmlformats.org/officeDocument/2006/relationships/tags" Target="../tags/tag454.xml"/><Relationship Id="rId1" Type="http://schemas.openxmlformats.org/officeDocument/2006/relationships/tags" Target="../tags/tag453.xml"/><Relationship Id="rId6" Type="http://schemas.openxmlformats.org/officeDocument/2006/relationships/tags" Target="../tags/tag458.xml"/><Relationship Id="rId11" Type="http://schemas.openxmlformats.org/officeDocument/2006/relationships/image" Target="../media/image22.emf"/><Relationship Id="rId5" Type="http://schemas.openxmlformats.org/officeDocument/2006/relationships/tags" Target="../tags/tag457.xml"/><Relationship Id="rId10" Type="http://schemas.openxmlformats.org/officeDocument/2006/relationships/oleObject" Target="../embeddings/oleObject71.bin"/><Relationship Id="rId4" Type="http://schemas.openxmlformats.org/officeDocument/2006/relationships/tags" Target="../tags/tag456.xml"/><Relationship Id="rId9" Type="http://schemas.openxmlformats.org/officeDocument/2006/relationships/slideMaster" Target="../slideMasters/slideMaster11.xml"/></Relationships>
</file>

<file path=ppt/slideLayouts/_rels/slideLayout297.xml.rels><?xml version="1.0" encoding="UTF-8" standalone="yes"?>
<Relationships xmlns="http://schemas.openxmlformats.org/package/2006/relationships"><Relationship Id="rId8" Type="http://schemas.openxmlformats.org/officeDocument/2006/relationships/tags" Target="../tags/tag468.xml"/><Relationship Id="rId3" Type="http://schemas.openxmlformats.org/officeDocument/2006/relationships/tags" Target="../tags/tag463.xml"/><Relationship Id="rId7" Type="http://schemas.openxmlformats.org/officeDocument/2006/relationships/tags" Target="../tags/tag467.xml"/><Relationship Id="rId2" Type="http://schemas.openxmlformats.org/officeDocument/2006/relationships/tags" Target="../tags/tag462.xml"/><Relationship Id="rId1" Type="http://schemas.openxmlformats.org/officeDocument/2006/relationships/tags" Target="../tags/tag461.xml"/><Relationship Id="rId6" Type="http://schemas.openxmlformats.org/officeDocument/2006/relationships/tags" Target="../tags/tag466.xml"/><Relationship Id="rId11" Type="http://schemas.openxmlformats.org/officeDocument/2006/relationships/image" Target="../media/image22.emf"/><Relationship Id="rId5" Type="http://schemas.openxmlformats.org/officeDocument/2006/relationships/tags" Target="../tags/tag465.xml"/><Relationship Id="rId10" Type="http://schemas.openxmlformats.org/officeDocument/2006/relationships/oleObject" Target="../embeddings/oleObject72.bin"/><Relationship Id="rId4" Type="http://schemas.openxmlformats.org/officeDocument/2006/relationships/tags" Target="../tags/tag464.xml"/><Relationship Id="rId9" Type="http://schemas.openxmlformats.org/officeDocument/2006/relationships/slideMaster" Target="../slideMasters/slideMaster11.xml"/></Relationships>
</file>

<file path=ppt/slideLayouts/_rels/slideLayout298.xml.rels><?xml version="1.0" encoding="UTF-8" standalone="yes"?>
<Relationships xmlns="http://schemas.openxmlformats.org/package/2006/relationships"><Relationship Id="rId8" Type="http://schemas.openxmlformats.org/officeDocument/2006/relationships/tags" Target="../tags/tag476.xml"/><Relationship Id="rId3" Type="http://schemas.openxmlformats.org/officeDocument/2006/relationships/tags" Target="../tags/tag471.xml"/><Relationship Id="rId7" Type="http://schemas.openxmlformats.org/officeDocument/2006/relationships/tags" Target="../tags/tag475.xml"/><Relationship Id="rId2" Type="http://schemas.openxmlformats.org/officeDocument/2006/relationships/tags" Target="../tags/tag470.xml"/><Relationship Id="rId1" Type="http://schemas.openxmlformats.org/officeDocument/2006/relationships/tags" Target="../tags/tag469.xml"/><Relationship Id="rId6" Type="http://schemas.openxmlformats.org/officeDocument/2006/relationships/tags" Target="../tags/tag474.xml"/><Relationship Id="rId11" Type="http://schemas.openxmlformats.org/officeDocument/2006/relationships/image" Target="../media/image22.emf"/><Relationship Id="rId5" Type="http://schemas.openxmlformats.org/officeDocument/2006/relationships/tags" Target="../tags/tag473.xml"/><Relationship Id="rId10" Type="http://schemas.openxmlformats.org/officeDocument/2006/relationships/oleObject" Target="../embeddings/oleObject73.bin"/><Relationship Id="rId4" Type="http://schemas.openxmlformats.org/officeDocument/2006/relationships/tags" Target="../tags/tag472.xml"/><Relationship Id="rId9" Type="http://schemas.openxmlformats.org/officeDocument/2006/relationships/slideMaster" Target="../slideMasters/slideMaster11.xml"/></Relationships>
</file>

<file path=ppt/slideLayouts/_rels/slideLayout299.xml.rels><?xml version="1.0" encoding="UTF-8" standalone="yes"?>
<Relationships xmlns="http://schemas.openxmlformats.org/package/2006/relationships"><Relationship Id="rId8" Type="http://schemas.openxmlformats.org/officeDocument/2006/relationships/tags" Target="../tags/tag484.xml"/><Relationship Id="rId3" Type="http://schemas.openxmlformats.org/officeDocument/2006/relationships/tags" Target="../tags/tag479.xml"/><Relationship Id="rId7" Type="http://schemas.openxmlformats.org/officeDocument/2006/relationships/tags" Target="../tags/tag483.xml"/><Relationship Id="rId2" Type="http://schemas.openxmlformats.org/officeDocument/2006/relationships/tags" Target="../tags/tag478.xml"/><Relationship Id="rId1" Type="http://schemas.openxmlformats.org/officeDocument/2006/relationships/tags" Target="../tags/tag477.xml"/><Relationship Id="rId6" Type="http://schemas.openxmlformats.org/officeDocument/2006/relationships/tags" Target="../tags/tag482.xml"/><Relationship Id="rId11" Type="http://schemas.openxmlformats.org/officeDocument/2006/relationships/image" Target="../media/image25.emf"/><Relationship Id="rId5" Type="http://schemas.openxmlformats.org/officeDocument/2006/relationships/tags" Target="../tags/tag481.xml"/><Relationship Id="rId10" Type="http://schemas.openxmlformats.org/officeDocument/2006/relationships/oleObject" Target="../embeddings/oleObject74.bin"/><Relationship Id="rId4" Type="http://schemas.openxmlformats.org/officeDocument/2006/relationships/tags" Target="../tags/tag480.xml"/><Relationship Id="rId9" Type="http://schemas.openxmlformats.org/officeDocument/2006/relationships/slideMaster" Target="../slideMasters/slideMaster1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8" Type="http://schemas.openxmlformats.org/officeDocument/2006/relationships/tags" Target="../tags/tag492.xml"/><Relationship Id="rId3" Type="http://schemas.openxmlformats.org/officeDocument/2006/relationships/tags" Target="../tags/tag487.xml"/><Relationship Id="rId7" Type="http://schemas.openxmlformats.org/officeDocument/2006/relationships/tags" Target="../tags/tag491.xml"/><Relationship Id="rId2" Type="http://schemas.openxmlformats.org/officeDocument/2006/relationships/tags" Target="../tags/tag486.xml"/><Relationship Id="rId1" Type="http://schemas.openxmlformats.org/officeDocument/2006/relationships/tags" Target="../tags/tag485.xml"/><Relationship Id="rId6" Type="http://schemas.openxmlformats.org/officeDocument/2006/relationships/tags" Target="../tags/tag490.xml"/><Relationship Id="rId11" Type="http://schemas.openxmlformats.org/officeDocument/2006/relationships/image" Target="../media/image22.emf"/><Relationship Id="rId5" Type="http://schemas.openxmlformats.org/officeDocument/2006/relationships/tags" Target="../tags/tag489.xml"/><Relationship Id="rId10" Type="http://schemas.openxmlformats.org/officeDocument/2006/relationships/oleObject" Target="../embeddings/oleObject75.bin"/><Relationship Id="rId4" Type="http://schemas.openxmlformats.org/officeDocument/2006/relationships/tags" Target="../tags/tag488.xml"/><Relationship Id="rId9" Type="http://schemas.openxmlformats.org/officeDocument/2006/relationships/slideMaster" Target="../slideMasters/slideMaster11.xml"/></Relationships>
</file>

<file path=ppt/slideLayouts/_rels/slideLayout301.xml.rels><?xml version="1.0" encoding="UTF-8" standalone="yes"?>
<Relationships xmlns="http://schemas.openxmlformats.org/package/2006/relationships"><Relationship Id="rId8" Type="http://schemas.openxmlformats.org/officeDocument/2006/relationships/oleObject" Target="../embeddings/oleObject76.bin"/><Relationship Id="rId3" Type="http://schemas.openxmlformats.org/officeDocument/2006/relationships/tags" Target="../tags/tag495.xml"/><Relationship Id="rId7" Type="http://schemas.openxmlformats.org/officeDocument/2006/relationships/slideMaster" Target="../slideMasters/slideMaster11.xml"/><Relationship Id="rId2" Type="http://schemas.openxmlformats.org/officeDocument/2006/relationships/tags" Target="../tags/tag494.xml"/><Relationship Id="rId1" Type="http://schemas.openxmlformats.org/officeDocument/2006/relationships/tags" Target="../tags/tag493.xml"/><Relationship Id="rId6" Type="http://schemas.openxmlformats.org/officeDocument/2006/relationships/tags" Target="../tags/tag498.xml"/><Relationship Id="rId5" Type="http://schemas.openxmlformats.org/officeDocument/2006/relationships/tags" Target="../tags/tag497.xml"/><Relationship Id="rId4" Type="http://schemas.openxmlformats.org/officeDocument/2006/relationships/tags" Target="../tags/tag496.xml"/><Relationship Id="rId9" Type="http://schemas.openxmlformats.org/officeDocument/2006/relationships/image" Target="../media/image23.emf"/></Relationships>
</file>

<file path=ppt/slideLayouts/_rels/slideLayout302.xml.rels><?xml version="1.0" encoding="UTF-8" standalone="yes"?>
<Relationships xmlns="http://schemas.openxmlformats.org/package/2006/relationships"><Relationship Id="rId3" Type="http://schemas.openxmlformats.org/officeDocument/2006/relationships/tags" Target="../tags/tag501.xml"/><Relationship Id="rId7" Type="http://schemas.openxmlformats.org/officeDocument/2006/relationships/image" Target="../media/image23.emf"/><Relationship Id="rId2" Type="http://schemas.openxmlformats.org/officeDocument/2006/relationships/tags" Target="../tags/tag500.xml"/><Relationship Id="rId1" Type="http://schemas.openxmlformats.org/officeDocument/2006/relationships/tags" Target="../tags/tag499.xml"/><Relationship Id="rId6" Type="http://schemas.openxmlformats.org/officeDocument/2006/relationships/oleObject" Target="../embeddings/oleObject77.bin"/><Relationship Id="rId5" Type="http://schemas.openxmlformats.org/officeDocument/2006/relationships/slideMaster" Target="../slideMasters/slideMaster11.xml"/><Relationship Id="rId4" Type="http://schemas.openxmlformats.org/officeDocument/2006/relationships/tags" Target="../tags/tag502.xml"/></Relationships>
</file>

<file path=ppt/slideLayouts/_rels/slideLayout303.xml.rels><?xml version="1.0" encoding="UTF-8" standalone="yes"?>
<Relationships xmlns="http://schemas.openxmlformats.org/package/2006/relationships"><Relationship Id="rId3" Type="http://schemas.openxmlformats.org/officeDocument/2006/relationships/oleObject" Target="../embeddings/oleObject78.bin"/><Relationship Id="rId2" Type="http://schemas.openxmlformats.org/officeDocument/2006/relationships/slideMaster" Target="../slideMasters/slideMaster11.xml"/><Relationship Id="rId1" Type="http://schemas.openxmlformats.org/officeDocument/2006/relationships/tags" Target="../tags/tag503.xml"/><Relationship Id="rId5" Type="http://schemas.openxmlformats.org/officeDocument/2006/relationships/image" Target="../media/image24.emf"/><Relationship Id="rId4" Type="http://schemas.openxmlformats.org/officeDocument/2006/relationships/image" Target="../media/image23.emf"/></Relationships>
</file>

<file path=ppt/slideLayouts/_rels/slideLayout304.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tags" Target="../tags/tag528.xml"/><Relationship Id="rId7" Type="http://schemas.openxmlformats.org/officeDocument/2006/relationships/oleObject" Target="../embeddings/oleObject80.bin"/><Relationship Id="rId2" Type="http://schemas.openxmlformats.org/officeDocument/2006/relationships/tags" Target="../tags/tag527.xml"/><Relationship Id="rId1" Type="http://schemas.openxmlformats.org/officeDocument/2006/relationships/tags" Target="../tags/tag526.xml"/><Relationship Id="rId6" Type="http://schemas.openxmlformats.org/officeDocument/2006/relationships/slideMaster" Target="../slideMasters/slideMaster12.xml"/><Relationship Id="rId5" Type="http://schemas.openxmlformats.org/officeDocument/2006/relationships/tags" Target="../tags/tag530.xml"/><Relationship Id="rId4" Type="http://schemas.openxmlformats.org/officeDocument/2006/relationships/tags" Target="../tags/tag529.xml"/><Relationship Id="rId9" Type="http://schemas.openxmlformats.org/officeDocument/2006/relationships/image" Target="../media/image37.png"/></Relationships>
</file>

<file path=ppt/slideLayouts/_rels/slideLayout305.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tags" Target="../tags/tag533.xml"/><Relationship Id="rId7" Type="http://schemas.openxmlformats.org/officeDocument/2006/relationships/slideMaster" Target="../slideMasters/slideMaster12.xml"/><Relationship Id="rId2" Type="http://schemas.openxmlformats.org/officeDocument/2006/relationships/tags" Target="../tags/tag532.xml"/><Relationship Id="rId1" Type="http://schemas.openxmlformats.org/officeDocument/2006/relationships/tags" Target="../tags/tag531.xml"/><Relationship Id="rId6" Type="http://schemas.openxmlformats.org/officeDocument/2006/relationships/tags" Target="../tags/tag536.xml"/><Relationship Id="rId11" Type="http://schemas.openxmlformats.org/officeDocument/2006/relationships/image" Target="../media/image39.png"/><Relationship Id="rId5" Type="http://schemas.openxmlformats.org/officeDocument/2006/relationships/tags" Target="../tags/tag535.xml"/><Relationship Id="rId10" Type="http://schemas.openxmlformats.org/officeDocument/2006/relationships/image" Target="../media/image22.emf"/><Relationship Id="rId4" Type="http://schemas.openxmlformats.org/officeDocument/2006/relationships/tags" Target="../tags/tag534.xml"/><Relationship Id="rId9" Type="http://schemas.openxmlformats.org/officeDocument/2006/relationships/oleObject" Target="../embeddings/oleObject81.bin"/></Relationships>
</file>

<file path=ppt/slideLayouts/_rels/slideLayout306.xml.rels><?xml version="1.0" encoding="UTF-8" standalone="yes"?>
<Relationships xmlns="http://schemas.openxmlformats.org/package/2006/relationships"><Relationship Id="rId8" Type="http://schemas.openxmlformats.org/officeDocument/2006/relationships/oleObject" Target="../embeddings/oleObject82.bin"/><Relationship Id="rId3" Type="http://schemas.openxmlformats.org/officeDocument/2006/relationships/tags" Target="../tags/tag539.xml"/><Relationship Id="rId7" Type="http://schemas.openxmlformats.org/officeDocument/2006/relationships/slideMaster" Target="../slideMasters/slideMaster12.xml"/><Relationship Id="rId2" Type="http://schemas.openxmlformats.org/officeDocument/2006/relationships/tags" Target="../tags/tag538.xml"/><Relationship Id="rId1" Type="http://schemas.openxmlformats.org/officeDocument/2006/relationships/tags" Target="../tags/tag537.xml"/><Relationship Id="rId6" Type="http://schemas.openxmlformats.org/officeDocument/2006/relationships/tags" Target="../tags/tag542.xml"/><Relationship Id="rId11" Type="http://schemas.openxmlformats.org/officeDocument/2006/relationships/image" Target="../media/image39.png"/><Relationship Id="rId5" Type="http://schemas.openxmlformats.org/officeDocument/2006/relationships/tags" Target="../tags/tag541.xml"/><Relationship Id="rId10" Type="http://schemas.openxmlformats.org/officeDocument/2006/relationships/image" Target="../media/image40.jpeg"/><Relationship Id="rId4" Type="http://schemas.openxmlformats.org/officeDocument/2006/relationships/tags" Target="../tags/tag540.xml"/><Relationship Id="rId9" Type="http://schemas.openxmlformats.org/officeDocument/2006/relationships/image" Target="../media/image22.emf"/></Relationships>
</file>

<file path=ppt/slideLayouts/_rels/slideLayout307.xml.rels><?xml version="1.0" encoding="UTF-8" standalone="yes"?>
<Relationships xmlns="http://schemas.openxmlformats.org/package/2006/relationships"><Relationship Id="rId8" Type="http://schemas.openxmlformats.org/officeDocument/2006/relationships/slideMaster" Target="../slideMasters/slideMaster12.xml"/><Relationship Id="rId3" Type="http://schemas.openxmlformats.org/officeDocument/2006/relationships/tags" Target="../tags/tag545.xml"/><Relationship Id="rId7" Type="http://schemas.openxmlformats.org/officeDocument/2006/relationships/tags" Target="../tags/tag549.xml"/><Relationship Id="rId2" Type="http://schemas.openxmlformats.org/officeDocument/2006/relationships/tags" Target="../tags/tag544.xml"/><Relationship Id="rId1" Type="http://schemas.openxmlformats.org/officeDocument/2006/relationships/tags" Target="../tags/tag543.xml"/><Relationship Id="rId6" Type="http://schemas.openxmlformats.org/officeDocument/2006/relationships/tags" Target="../tags/tag548.xml"/><Relationship Id="rId11" Type="http://schemas.openxmlformats.org/officeDocument/2006/relationships/image" Target="../media/image39.png"/><Relationship Id="rId5" Type="http://schemas.openxmlformats.org/officeDocument/2006/relationships/tags" Target="../tags/tag547.xml"/><Relationship Id="rId10" Type="http://schemas.openxmlformats.org/officeDocument/2006/relationships/image" Target="../media/image23.emf"/><Relationship Id="rId4" Type="http://schemas.openxmlformats.org/officeDocument/2006/relationships/tags" Target="../tags/tag546.xml"/><Relationship Id="rId9" Type="http://schemas.openxmlformats.org/officeDocument/2006/relationships/oleObject" Target="../embeddings/oleObject83.bin"/></Relationships>
</file>

<file path=ppt/slideLayouts/_rels/slideLayout308.xml.rels><?xml version="1.0" encoding="UTF-8" standalone="yes"?>
<Relationships xmlns="http://schemas.openxmlformats.org/package/2006/relationships"><Relationship Id="rId8" Type="http://schemas.openxmlformats.org/officeDocument/2006/relationships/tags" Target="../tags/tag557.xml"/><Relationship Id="rId3" Type="http://schemas.openxmlformats.org/officeDocument/2006/relationships/tags" Target="../tags/tag552.xml"/><Relationship Id="rId7" Type="http://schemas.openxmlformats.org/officeDocument/2006/relationships/tags" Target="../tags/tag556.xml"/><Relationship Id="rId2" Type="http://schemas.openxmlformats.org/officeDocument/2006/relationships/tags" Target="../tags/tag551.xml"/><Relationship Id="rId1" Type="http://schemas.openxmlformats.org/officeDocument/2006/relationships/tags" Target="../tags/tag550.xml"/><Relationship Id="rId6" Type="http://schemas.openxmlformats.org/officeDocument/2006/relationships/tags" Target="../tags/tag555.xml"/><Relationship Id="rId11" Type="http://schemas.openxmlformats.org/officeDocument/2006/relationships/image" Target="../media/image22.emf"/><Relationship Id="rId5" Type="http://schemas.openxmlformats.org/officeDocument/2006/relationships/tags" Target="../tags/tag554.xml"/><Relationship Id="rId10" Type="http://schemas.openxmlformats.org/officeDocument/2006/relationships/oleObject" Target="../embeddings/oleObject84.bin"/><Relationship Id="rId4" Type="http://schemas.openxmlformats.org/officeDocument/2006/relationships/tags" Target="../tags/tag553.xml"/><Relationship Id="rId9" Type="http://schemas.openxmlformats.org/officeDocument/2006/relationships/slideMaster" Target="../slideMasters/slideMaster12.xml"/></Relationships>
</file>

<file path=ppt/slideLayouts/_rels/slideLayout309.xml.rels><?xml version="1.0" encoding="UTF-8" standalone="yes"?>
<Relationships xmlns="http://schemas.openxmlformats.org/package/2006/relationships"><Relationship Id="rId8" Type="http://schemas.openxmlformats.org/officeDocument/2006/relationships/tags" Target="../tags/tag565.xml"/><Relationship Id="rId3" Type="http://schemas.openxmlformats.org/officeDocument/2006/relationships/tags" Target="../tags/tag560.xml"/><Relationship Id="rId7" Type="http://schemas.openxmlformats.org/officeDocument/2006/relationships/tags" Target="../tags/tag564.xml"/><Relationship Id="rId2" Type="http://schemas.openxmlformats.org/officeDocument/2006/relationships/tags" Target="../tags/tag559.xml"/><Relationship Id="rId1" Type="http://schemas.openxmlformats.org/officeDocument/2006/relationships/tags" Target="../tags/tag558.xml"/><Relationship Id="rId6" Type="http://schemas.openxmlformats.org/officeDocument/2006/relationships/tags" Target="../tags/tag563.xml"/><Relationship Id="rId11" Type="http://schemas.openxmlformats.org/officeDocument/2006/relationships/image" Target="../media/image22.emf"/><Relationship Id="rId5" Type="http://schemas.openxmlformats.org/officeDocument/2006/relationships/tags" Target="../tags/tag562.xml"/><Relationship Id="rId10" Type="http://schemas.openxmlformats.org/officeDocument/2006/relationships/oleObject" Target="../embeddings/oleObject85.bin"/><Relationship Id="rId4" Type="http://schemas.openxmlformats.org/officeDocument/2006/relationships/tags" Target="../tags/tag561.xml"/><Relationship Id="rId9" Type="http://schemas.openxmlformats.org/officeDocument/2006/relationships/slideMaster" Target="../slideMasters/slideMaster1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8" Type="http://schemas.openxmlformats.org/officeDocument/2006/relationships/tags" Target="../tags/tag573.xml"/><Relationship Id="rId3" Type="http://schemas.openxmlformats.org/officeDocument/2006/relationships/tags" Target="../tags/tag568.xml"/><Relationship Id="rId7" Type="http://schemas.openxmlformats.org/officeDocument/2006/relationships/tags" Target="../tags/tag572.xml"/><Relationship Id="rId2" Type="http://schemas.openxmlformats.org/officeDocument/2006/relationships/tags" Target="../tags/tag567.xml"/><Relationship Id="rId1" Type="http://schemas.openxmlformats.org/officeDocument/2006/relationships/tags" Target="../tags/tag566.xml"/><Relationship Id="rId6" Type="http://schemas.openxmlformats.org/officeDocument/2006/relationships/tags" Target="../tags/tag571.xml"/><Relationship Id="rId11" Type="http://schemas.openxmlformats.org/officeDocument/2006/relationships/image" Target="../media/image22.emf"/><Relationship Id="rId5" Type="http://schemas.openxmlformats.org/officeDocument/2006/relationships/tags" Target="../tags/tag570.xml"/><Relationship Id="rId10" Type="http://schemas.openxmlformats.org/officeDocument/2006/relationships/oleObject" Target="../embeddings/oleObject86.bin"/><Relationship Id="rId4" Type="http://schemas.openxmlformats.org/officeDocument/2006/relationships/tags" Target="../tags/tag569.xml"/><Relationship Id="rId9" Type="http://schemas.openxmlformats.org/officeDocument/2006/relationships/slideMaster" Target="../slideMasters/slideMaster12.xml"/></Relationships>
</file>

<file path=ppt/slideLayouts/_rels/slideLayout311.xml.rels><?xml version="1.0" encoding="UTF-8" standalone="yes"?>
<Relationships xmlns="http://schemas.openxmlformats.org/package/2006/relationships"><Relationship Id="rId8" Type="http://schemas.openxmlformats.org/officeDocument/2006/relationships/tags" Target="../tags/tag581.xml"/><Relationship Id="rId3" Type="http://schemas.openxmlformats.org/officeDocument/2006/relationships/tags" Target="../tags/tag576.xml"/><Relationship Id="rId7" Type="http://schemas.openxmlformats.org/officeDocument/2006/relationships/tags" Target="../tags/tag580.xml"/><Relationship Id="rId2" Type="http://schemas.openxmlformats.org/officeDocument/2006/relationships/tags" Target="../tags/tag575.xml"/><Relationship Id="rId1" Type="http://schemas.openxmlformats.org/officeDocument/2006/relationships/tags" Target="../tags/tag574.xml"/><Relationship Id="rId6" Type="http://schemas.openxmlformats.org/officeDocument/2006/relationships/tags" Target="../tags/tag579.xml"/><Relationship Id="rId11" Type="http://schemas.openxmlformats.org/officeDocument/2006/relationships/image" Target="../media/image25.emf"/><Relationship Id="rId5" Type="http://schemas.openxmlformats.org/officeDocument/2006/relationships/tags" Target="../tags/tag578.xml"/><Relationship Id="rId10" Type="http://schemas.openxmlformats.org/officeDocument/2006/relationships/oleObject" Target="../embeddings/oleObject87.bin"/><Relationship Id="rId4" Type="http://schemas.openxmlformats.org/officeDocument/2006/relationships/tags" Target="../tags/tag577.xml"/><Relationship Id="rId9" Type="http://schemas.openxmlformats.org/officeDocument/2006/relationships/slideMaster" Target="../slideMasters/slideMaster12.xml"/></Relationships>
</file>

<file path=ppt/slideLayouts/_rels/slideLayout312.xml.rels><?xml version="1.0" encoding="UTF-8" standalone="yes"?>
<Relationships xmlns="http://schemas.openxmlformats.org/package/2006/relationships"><Relationship Id="rId8" Type="http://schemas.openxmlformats.org/officeDocument/2006/relationships/tags" Target="../tags/tag589.xml"/><Relationship Id="rId3" Type="http://schemas.openxmlformats.org/officeDocument/2006/relationships/tags" Target="../tags/tag584.xml"/><Relationship Id="rId7" Type="http://schemas.openxmlformats.org/officeDocument/2006/relationships/tags" Target="../tags/tag588.xml"/><Relationship Id="rId12" Type="http://schemas.openxmlformats.org/officeDocument/2006/relationships/image" Target="../media/image39.png"/><Relationship Id="rId2" Type="http://schemas.openxmlformats.org/officeDocument/2006/relationships/tags" Target="../tags/tag583.xml"/><Relationship Id="rId1" Type="http://schemas.openxmlformats.org/officeDocument/2006/relationships/tags" Target="../tags/tag582.xml"/><Relationship Id="rId6" Type="http://schemas.openxmlformats.org/officeDocument/2006/relationships/tags" Target="../tags/tag587.xml"/><Relationship Id="rId11" Type="http://schemas.openxmlformats.org/officeDocument/2006/relationships/image" Target="../media/image22.emf"/><Relationship Id="rId5" Type="http://schemas.openxmlformats.org/officeDocument/2006/relationships/tags" Target="../tags/tag586.xml"/><Relationship Id="rId10" Type="http://schemas.openxmlformats.org/officeDocument/2006/relationships/oleObject" Target="../embeddings/oleObject88.bin"/><Relationship Id="rId4" Type="http://schemas.openxmlformats.org/officeDocument/2006/relationships/tags" Target="../tags/tag585.xml"/><Relationship Id="rId9" Type="http://schemas.openxmlformats.org/officeDocument/2006/relationships/slideMaster" Target="../slideMasters/slideMaster12.xml"/></Relationships>
</file>

<file path=ppt/slideLayouts/_rels/slideLayout313.xml.rels><?xml version="1.0" encoding="UTF-8" standalone="yes"?>
<Relationships xmlns="http://schemas.openxmlformats.org/package/2006/relationships"><Relationship Id="rId8" Type="http://schemas.openxmlformats.org/officeDocument/2006/relationships/tags" Target="../tags/tag597.xml"/><Relationship Id="rId3" Type="http://schemas.openxmlformats.org/officeDocument/2006/relationships/tags" Target="../tags/tag592.xml"/><Relationship Id="rId7" Type="http://schemas.openxmlformats.org/officeDocument/2006/relationships/tags" Target="../tags/tag596.xml"/><Relationship Id="rId2" Type="http://schemas.openxmlformats.org/officeDocument/2006/relationships/tags" Target="../tags/tag591.xml"/><Relationship Id="rId1" Type="http://schemas.openxmlformats.org/officeDocument/2006/relationships/tags" Target="../tags/tag590.xml"/><Relationship Id="rId6" Type="http://schemas.openxmlformats.org/officeDocument/2006/relationships/tags" Target="../tags/tag595.xml"/><Relationship Id="rId11" Type="http://schemas.openxmlformats.org/officeDocument/2006/relationships/image" Target="../media/image22.emf"/><Relationship Id="rId5" Type="http://schemas.openxmlformats.org/officeDocument/2006/relationships/tags" Target="../tags/tag594.xml"/><Relationship Id="rId10" Type="http://schemas.openxmlformats.org/officeDocument/2006/relationships/oleObject" Target="../embeddings/oleObject89.bin"/><Relationship Id="rId4" Type="http://schemas.openxmlformats.org/officeDocument/2006/relationships/tags" Target="../tags/tag593.xml"/><Relationship Id="rId9" Type="http://schemas.openxmlformats.org/officeDocument/2006/relationships/slideMaster" Target="../slideMasters/slideMaster12.xml"/></Relationships>
</file>

<file path=ppt/slideLayouts/_rels/slideLayout314.xml.rels><?xml version="1.0" encoding="UTF-8" standalone="yes"?>
<Relationships xmlns="http://schemas.openxmlformats.org/package/2006/relationships"><Relationship Id="rId8" Type="http://schemas.openxmlformats.org/officeDocument/2006/relationships/tags" Target="../tags/tag605.xml"/><Relationship Id="rId3" Type="http://schemas.openxmlformats.org/officeDocument/2006/relationships/tags" Target="../tags/tag600.xml"/><Relationship Id="rId7" Type="http://schemas.openxmlformats.org/officeDocument/2006/relationships/tags" Target="../tags/tag604.xml"/><Relationship Id="rId2" Type="http://schemas.openxmlformats.org/officeDocument/2006/relationships/tags" Target="../tags/tag599.xml"/><Relationship Id="rId1" Type="http://schemas.openxmlformats.org/officeDocument/2006/relationships/tags" Target="../tags/tag598.xml"/><Relationship Id="rId6" Type="http://schemas.openxmlformats.org/officeDocument/2006/relationships/tags" Target="../tags/tag603.xml"/><Relationship Id="rId11" Type="http://schemas.openxmlformats.org/officeDocument/2006/relationships/image" Target="../media/image22.emf"/><Relationship Id="rId5" Type="http://schemas.openxmlformats.org/officeDocument/2006/relationships/tags" Target="../tags/tag602.xml"/><Relationship Id="rId10" Type="http://schemas.openxmlformats.org/officeDocument/2006/relationships/oleObject" Target="../embeddings/oleObject90.bin"/><Relationship Id="rId4" Type="http://schemas.openxmlformats.org/officeDocument/2006/relationships/tags" Target="../tags/tag601.xml"/><Relationship Id="rId9" Type="http://schemas.openxmlformats.org/officeDocument/2006/relationships/slideMaster" Target="../slideMasters/slideMaster12.xml"/></Relationships>
</file>

<file path=ppt/slideLayouts/_rels/slideLayout315.xml.rels><?xml version="1.0" encoding="UTF-8" standalone="yes"?>
<Relationships xmlns="http://schemas.openxmlformats.org/package/2006/relationships"><Relationship Id="rId8" Type="http://schemas.openxmlformats.org/officeDocument/2006/relationships/tags" Target="../tags/tag613.xml"/><Relationship Id="rId3" Type="http://schemas.openxmlformats.org/officeDocument/2006/relationships/tags" Target="../tags/tag608.xml"/><Relationship Id="rId7" Type="http://schemas.openxmlformats.org/officeDocument/2006/relationships/tags" Target="../tags/tag612.xml"/><Relationship Id="rId2" Type="http://schemas.openxmlformats.org/officeDocument/2006/relationships/tags" Target="../tags/tag607.xml"/><Relationship Id="rId1" Type="http://schemas.openxmlformats.org/officeDocument/2006/relationships/tags" Target="../tags/tag606.xml"/><Relationship Id="rId6" Type="http://schemas.openxmlformats.org/officeDocument/2006/relationships/tags" Target="../tags/tag611.xml"/><Relationship Id="rId11" Type="http://schemas.openxmlformats.org/officeDocument/2006/relationships/image" Target="../media/image22.emf"/><Relationship Id="rId5" Type="http://schemas.openxmlformats.org/officeDocument/2006/relationships/tags" Target="../tags/tag610.xml"/><Relationship Id="rId10" Type="http://schemas.openxmlformats.org/officeDocument/2006/relationships/oleObject" Target="../embeddings/oleObject91.bin"/><Relationship Id="rId4" Type="http://schemas.openxmlformats.org/officeDocument/2006/relationships/tags" Target="../tags/tag609.xml"/><Relationship Id="rId9" Type="http://schemas.openxmlformats.org/officeDocument/2006/relationships/slideMaster" Target="../slideMasters/slideMaster12.xml"/></Relationships>
</file>

<file path=ppt/slideLayouts/_rels/slideLayout316.xml.rels><?xml version="1.0" encoding="UTF-8" standalone="yes"?>
<Relationships xmlns="http://schemas.openxmlformats.org/package/2006/relationships"><Relationship Id="rId8" Type="http://schemas.openxmlformats.org/officeDocument/2006/relationships/tags" Target="../tags/tag621.xml"/><Relationship Id="rId3" Type="http://schemas.openxmlformats.org/officeDocument/2006/relationships/tags" Target="../tags/tag616.xml"/><Relationship Id="rId7" Type="http://schemas.openxmlformats.org/officeDocument/2006/relationships/tags" Target="../tags/tag620.xml"/><Relationship Id="rId2" Type="http://schemas.openxmlformats.org/officeDocument/2006/relationships/tags" Target="../tags/tag615.xml"/><Relationship Id="rId1" Type="http://schemas.openxmlformats.org/officeDocument/2006/relationships/tags" Target="../tags/tag614.xml"/><Relationship Id="rId6" Type="http://schemas.openxmlformats.org/officeDocument/2006/relationships/tags" Target="../tags/tag619.xml"/><Relationship Id="rId11" Type="http://schemas.openxmlformats.org/officeDocument/2006/relationships/image" Target="../media/image22.emf"/><Relationship Id="rId5" Type="http://schemas.openxmlformats.org/officeDocument/2006/relationships/tags" Target="../tags/tag618.xml"/><Relationship Id="rId10" Type="http://schemas.openxmlformats.org/officeDocument/2006/relationships/oleObject" Target="../embeddings/oleObject92.bin"/><Relationship Id="rId4" Type="http://schemas.openxmlformats.org/officeDocument/2006/relationships/tags" Target="../tags/tag617.xml"/><Relationship Id="rId9" Type="http://schemas.openxmlformats.org/officeDocument/2006/relationships/slideMaster" Target="../slideMasters/slideMaster12.xml"/></Relationships>
</file>

<file path=ppt/slideLayouts/_rels/slideLayout317.xml.rels><?xml version="1.0" encoding="UTF-8" standalone="yes"?>
<Relationships xmlns="http://schemas.openxmlformats.org/package/2006/relationships"><Relationship Id="rId8" Type="http://schemas.openxmlformats.org/officeDocument/2006/relationships/tags" Target="../tags/tag629.xml"/><Relationship Id="rId3" Type="http://schemas.openxmlformats.org/officeDocument/2006/relationships/tags" Target="../tags/tag624.xml"/><Relationship Id="rId7" Type="http://schemas.openxmlformats.org/officeDocument/2006/relationships/tags" Target="../tags/tag628.xml"/><Relationship Id="rId2" Type="http://schemas.openxmlformats.org/officeDocument/2006/relationships/tags" Target="../tags/tag623.xml"/><Relationship Id="rId1" Type="http://schemas.openxmlformats.org/officeDocument/2006/relationships/tags" Target="../tags/tag622.xml"/><Relationship Id="rId6" Type="http://schemas.openxmlformats.org/officeDocument/2006/relationships/tags" Target="../tags/tag627.xml"/><Relationship Id="rId11" Type="http://schemas.openxmlformats.org/officeDocument/2006/relationships/image" Target="../media/image25.emf"/><Relationship Id="rId5" Type="http://schemas.openxmlformats.org/officeDocument/2006/relationships/tags" Target="../tags/tag626.xml"/><Relationship Id="rId10" Type="http://schemas.openxmlformats.org/officeDocument/2006/relationships/oleObject" Target="../embeddings/oleObject93.bin"/><Relationship Id="rId4" Type="http://schemas.openxmlformats.org/officeDocument/2006/relationships/tags" Target="../tags/tag625.xml"/><Relationship Id="rId9" Type="http://schemas.openxmlformats.org/officeDocument/2006/relationships/slideMaster" Target="../slideMasters/slideMaster12.xml"/></Relationships>
</file>

<file path=ppt/slideLayouts/_rels/slideLayout318.xml.rels><?xml version="1.0" encoding="UTF-8" standalone="yes"?>
<Relationships xmlns="http://schemas.openxmlformats.org/package/2006/relationships"><Relationship Id="rId8" Type="http://schemas.openxmlformats.org/officeDocument/2006/relationships/tags" Target="../tags/tag637.xml"/><Relationship Id="rId3" Type="http://schemas.openxmlformats.org/officeDocument/2006/relationships/tags" Target="../tags/tag632.xml"/><Relationship Id="rId7" Type="http://schemas.openxmlformats.org/officeDocument/2006/relationships/tags" Target="../tags/tag636.xml"/><Relationship Id="rId2" Type="http://schemas.openxmlformats.org/officeDocument/2006/relationships/tags" Target="../tags/tag631.xml"/><Relationship Id="rId1" Type="http://schemas.openxmlformats.org/officeDocument/2006/relationships/tags" Target="../tags/tag630.xml"/><Relationship Id="rId6" Type="http://schemas.openxmlformats.org/officeDocument/2006/relationships/tags" Target="../tags/tag635.xml"/><Relationship Id="rId11" Type="http://schemas.openxmlformats.org/officeDocument/2006/relationships/image" Target="../media/image22.emf"/><Relationship Id="rId5" Type="http://schemas.openxmlformats.org/officeDocument/2006/relationships/tags" Target="../tags/tag634.xml"/><Relationship Id="rId10" Type="http://schemas.openxmlformats.org/officeDocument/2006/relationships/oleObject" Target="../embeddings/oleObject94.bin"/><Relationship Id="rId4" Type="http://schemas.openxmlformats.org/officeDocument/2006/relationships/tags" Target="../tags/tag633.xml"/><Relationship Id="rId9" Type="http://schemas.openxmlformats.org/officeDocument/2006/relationships/slideMaster" Target="../slideMasters/slideMaster12.xml"/></Relationships>
</file>

<file path=ppt/slideLayouts/_rels/slideLayout319.xml.rels><?xml version="1.0" encoding="UTF-8" standalone="yes"?>
<Relationships xmlns="http://schemas.openxmlformats.org/package/2006/relationships"><Relationship Id="rId8" Type="http://schemas.openxmlformats.org/officeDocument/2006/relationships/tags" Target="../tags/tag645.xml"/><Relationship Id="rId3" Type="http://schemas.openxmlformats.org/officeDocument/2006/relationships/tags" Target="../tags/tag640.xml"/><Relationship Id="rId7" Type="http://schemas.openxmlformats.org/officeDocument/2006/relationships/tags" Target="../tags/tag644.xml"/><Relationship Id="rId2" Type="http://schemas.openxmlformats.org/officeDocument/2006/relationships/tags" Target="../tags/tag639.xml"/><Relationship Id="rId1" Type="http://schemas.openxmlformats.org/officeDocument/2006/relationships/tags" Target="../tags/tag638.xml"/><Relationship Id="rId6" Type="http://schemas.openxmlformats.org/officeDocument/2006/relationships/tags" Target="../tags/tag643.xml"/><Relationship Id="rId11" Type="http://schemas.openxmlformats.org/officeDocument/2006/relationships/image" Target="../media/image22.emf"/><Relationship Id="rId5" Type="http://schemas.openxmlformats.org/officeDocument/2006/relationships/tags" Target="../tags/tag642.xml"/><Relationship Id="rId10" Type="http://schemas.openxmlformats.org/officeDocument/2006/relationships/oleObject" Target="../embeddings/oleObject95.bin"/><Relationship Id="rId4" Type="http://schemas.openxmlformats.org/officeDocument/2006/relationships/tags" Target="../tags/tag641.xml"/><Relationship Id="rId9" Type="http://schemas.openxmlformats.org/officeDocument/2006/relationships/slideMaster" Target="../slideMasters/slideMaster1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tags" Target="../tags/tag648.xml"/><Relationship Id="rId7" Type="http://schemas.openxmlformats.org/officeDocument/2006/relationships/oleObject" Target="../embeddings/oleObject96.bin"/><Relationship Id="rId2" Type="http://schemas.openxmlformats.org/officeDocument/2006/relationships/tags" Target="../tags/tag647.xml"/><Relationship Id="rId1" Type="http://schemas.openxmlformats.org/officeDocument/2006/relationships/tags" Target="../tags/tag646.xml"/><Relationship Id="rId6" Type="http://schemas.openxmlformats.org/officeDocument/2006/relationships/slideMaster" Target="../slideMasters/slideMaster12.xml"/><Relationship Id="rId5" Type="http://schemas.openxmlformats.org/officeDocument/2006/relationships/tags" Target="../tags/tag650.xml"/><Relationship Id="rId4" Type="http://schemas.openxmlformats.org/officeDocument/2006/relationships/tags" Target="../tags/tag649.xml"/></Relationships>
</file>

<file path=ppt/slideLayouts/_rels/slideLayout321.xml.rels><?xml version="1.0" encoding="UTF-8" standalone="yes"?>
<Relationships xmlns="http://schemas.openxmlformats.org/package/2006/relationships"><Relationship Id="rId8" Type="http://schemas.openxmlformats.org/officeDocument/2006/relationships/tags" Target="../tags/tag658.xml"/><Relationship Id="rId3" Type="http://schemas.openxmlformats.org/officeDocument/2006/relationships/tags" Target="../tags/tag653.xml"/><Relationship Id="rId7" Type="http://schemas.openxmlformats.org/officeDocument/2006/relationships/tags" Target="../tags/tag657.xml"/><Relationship Id="rId2" Type="http://schemas.openxmlformats.org/officeDocument/2006/relationships/tags" Target="../tags/tag652.xml"/><Relationship Id="rId1" Type="http://schemas.openxmlformats.org/officeDocument/2006/relationships/tags" Target="../tags/tag651.xml"/><Relationship Id="rId6" Type="http://schemas.openxmlformats.org/officeDocument/2006/relationships/tags" Target="../tags/tag656.xml"/><Relationship Id="rId11" Type="http://schemas.openxmlformats.org/officeDocument/2006/relationships/image" Target="../media/image22.emf"/><Relationship Id="rId5" Type="http://schemas.openxmlformats.org/officeDocument/2006/relationships/tags" Target="../tags/tag655.xml"/><Relationship Id="rId10" Type="http://schemas.openxmlformats.org/officeDocument/2006/relationships/oleObject" Target="../embeddings/oleObject97.bin"/><Relationship Id="rId4" Type="http://schemas.openxmlformats.org/officeDocument/2006/relationships/tags" Target="../tags/tag654.xml"/><Relationship Id="rId9" Type="http://schemas.openxmlformats.org/officeDocument/2006/relationships/slideMaster" Target="../slideMasters/slideMaster12.xml"/></Relationships>
</file>

<file path=ppt/slideLayouts/_rels/slideLayout322.xml.rels><?xml version="1.0" encoding="UTF-8" standalone="yes"?>
<Relationships xmlns="http://schemas.openxmlformats.org/package/2006/relationships"><Relationship Id="rId8" Type="http://schemas.openxmlformats.org/officeDocument/2006/relationships/tags" Target="../tags/tag666.xml"/><Relationship Id="rId3" Type="http://schemas.openxmlformats.org/officeDocument/2006/relationships/tags" Target="../tags/tag661.xml"/><Relationship Id="rId7" Type="http://schemas.openxmlformats.org/officeDocument/2006/relationships/tags" Target="../tags/tag665.xml"/><Relationship Id="rId2" Type="http://schemas.openxmlformats.org/officeDocument/2006/relationships/tags" Target="../tags/tag660.xml"/><Relationship Id="rId1" Type="http://schemas.openxmlformats.org/officeDocument/2006/relationships/tags" Target="../tags/tag659.xml"/><Relationship Id="rId6" Type="http://schemas.openxmlformats.org/officeDocument/2006/relationships/tags" Target="../tags/tag664.xml"/><Relationship Id="rId11" Type="http://schemas.openxmlformats.org/officeDocument/2006/relationships/image" Target="../media/image22.emf"/><Relationship Id="rId5" Type="http://schemas.openxmlformats.org/officeDocument/2006/relationships/tags" Target="../tags/tag663.xml"/><Relationship Id="rId10" Type="http://schemas.openxmlformats.org/officeDocument/2006/relationships/oleObject" Target="../embeddings/oleObject98.bin"/><Relationship Id="rId4" Type="http://schemas.openxmlformats.org/officeDocument/2006/relationships/tags" Target="../tags/tag662.xml"/><Relationship Id="rId9" Type="http://schemas.openxmlformats.org/officeDocument/2006/relationships/slideMaster" Target="../slideMasters/slideMaster12.xml"/></Relationships>
</file>

<file path=ppt/slideLayouts/_rels/slideLayout323.xml.rels><?xml version="1.0" encoding="UTF-8" standalone="yes"?>
<Relationships xmlns="http://schemas.openxmlformats.org/package/2006/relationships"><Relationship Id="rId8" Type="http://schemas.openxmlformats.org/officeDocument/2006/relationships/tags" Target="../tags/tag674.xml"/><Relationship Id="rId3" Type="http://schemas.openxmlformats.org/officeDocument/2006/relationships/tags" Target="../tags/tag669.xml"/><Relationship Id="rId7" Type="http://schemas.openxmlformats.org/officeDocument/2006/relationships/tags" Target="../tags/tag673.xml"/><Relationship Id="rId2" Type="http://schemas.openxmlformats.org/officeDocument/2006/relationships/tags" Target="../tags/tag668.xml"/><Relationship Id="rId1" Type="http://schemas.openxmlformats.org/officeDocument/2006/relationships/tags" Target="../tags/tag667.xml"/><Relationship Id="rId6" Type="http://schemas.openxmlformats.org/officeDocument/2006/relationships/tags" Target="../tags/tag672.xml"/><Relationship Id="rId11" Type="http://schemas.openxmlformats.org/officeDocument/2006/relationships/image" Target="../media/image22.emf"/><Relationship Id="rId5" Type="http://schemas.openxmlformats.org/officeDocument/2006/relationships/tags" Target="../tags/tag671.xml"/><Relationship Id="rId10" Type="http://schemas.openxmlformats.org/officeDocument/2006/relationships/oleObject" Target="../embeddings/oleObject99.bin"/><Relationship Id="rId4" Type="http://schemas.openxmlformats.org/officeDocument/2006/relationships/tags" Target="../tags/tag670.xml"/><Relationship Id="rId9" Type="http://schemas.openxmlformats.org/officeDocument/2006/relationships/slideMaster" Target="../slideMasters/slideMaster12.xml"/></Relationships>
</file>

<file path=ppt/slideLayouts/_rels/slideLayout324.xml.rels><?xml version="1.0" encoding="UTF-8" standalone="yes"?>
<Relationships xmlns="http://schemas.openxmlformats.org/package/2006/relationships"><Relationship Id="rId3" Type="http://schemas.openxmlformats.org/officeDocument/2006/relationships/tags" Target="../tags/tag677.xml"/><Relationship Id="rId7" Type="http://schemas.openxmlformats.org/officeDocument/2006/relationships/image" Target="../media/image36.emf"/><Relationship Id="rId2" Type="http://schemas.openxmlformats.org/officeDocument/2006/relationships/tags" Target="../tags/tag676.xml"/><Relationship Id="rId1" Type="http://schemas.openxmlformats.org/officeDocument/2006/relationships/tags" Target="../tags/tag675.xml"/><Relationship Id="rId6" Type="http://schemas.openxmlformats.org/officeDocument/2006/relationships/oleObject" Target="../embeddings/oleObject100.bin"/><Relationship Id="rId5" Type="http://schemas.openxmlformats.org/officeDocument/2006/relationships/slideMaster" Target="../slideMasters/slideMaster12.xml"/><Relationship Id="rId4" Type="http://schemas.openxmlformats.org/officeDocument/2006/relationships/tags" Target="../tags/tag678.xml"/></Relationships>
</file>

<file path=ppt/slideLayouts/_rels/slideLayout325.xml.rels><?xml version="1.0" encoding="UTF-8" standalone="yes"?>
<Relationships xmlns="http://schemas.openxmlformats.org/package/2006/relationships"><Relationship Id="rId3" Type="http://schemas.openxmlformats.org/officeDocument/2006/relationships/tags" Target="../tags/tag681.xml"/><Relationship Id="rId7" Type="http://schemas.openxmlformats.org/officeDocument/2006/relationships/image" Target="../media/image36.emf"/><Relationship Id="rId2" Type="http://schemas.openxmlformats.org/officeDocument/2006/relationships/tags" Target="../tags/tag680.xml"/><Relationship Id="rId1" Type="http://schemas.openxmlformats.org/officeDocument/2006/relationships/tags" Target="../tags/tag679.xml"/><Relationship Id="rId6" Type="http://schemas.openxmlformats.org/officeDocument/2006/relationships/oleObject" Target="../embeddings/oleObject101.bin"/><Relationship Id="rId5" Type="http://schemas.openxmlformats.org/officeDocument/2006/relationships/slideMaster" Target="../slideMasters/slideMaster12.xml"/><Relationship Id="rId4" Type="http://schemas.openxmlformats.org/officeDocument/2006/relationships/tags" Target="../tags/tag682.xml"/></Relationships>
</file>

<file path=ppt/slideLayouts/_rels/slideLayout326.xml.rels><?xml version="1.0" encoding="UTF-8" standalone="yes"?>
<Relationships xmlns="http://schemas.openxmlformats.org/package/2006/relationships"><Relationship Id="rId3" Type="http://schemas.openxmlformats.org/officeDocument/2006/relationships/tags" Target="../tags/tag685.xml"/><Relationship Id="rId7" Type="http://schemas.openxmlformats.org/officeDocument/2006/relationships/image" Target="../media/image36.emf"/><Relationship Id="rId2" Type="http://schemas.openxmlformats.org/officeDocument/2006/relationships/tags" Target="../tags/tag684.xml"/><Relationship Id="rId1" Type="http://schemas.openxmlformats.org/officeDocument/2006/relationships/tags" Target="../tags/tag683.xml"/><Relationship Id="rId6" Type="http://schemas.openxmlformats.org/officeDocument/2006/relationships/oleObject" Target="../embeddings/oleObject102.bin"/><Relationship Id="rId5" Type="http://schemas.openxmlformats.org/officeDocument/2006/relationships/slideMaster" Target="../slideMasters/slideMaster12.xml"/><Relationship Id="rId4" Type="http://schemas.openxmlformats.org/officeDocument/2006/relationships/tags" Target="../tags/tag686.xml"/></Relationships>
</file>

<file path=ppt/slideLayouts/_rels/slideLayout327.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tags" Target="../tags/tag689.xml"/><Relationship Id="rId7" Type="http://schemas.openxmlformats.org/officeDocument/2006/relationships/oleObject" Target="../embeddings/oleObject103.bin"/><Relationship Id="rId2" Type="http://schemas.openxmlformats.org/officeDocument/2006/relationships/tags" Target="../tags/tag688.xml"/><Relationship Id="rId1" Type="http://schemas.openxmlformats.org/officeDocument/2006/relationships/tags" Target="../tags/tag687.xml"/><Relationship Id="rId6" Type="http://schemas.openxmlformats.org/officeDocument/2006/relationships/slideMaster" Target="../slideMasters/slideMaster12.xml"/><Relationship Id="rId5" Type="http://schemas.openxmlformats.org/officeDocument/2006/relationships/tags" Target="../tags/tag691.xml"/><Relationship Id="rId4" Type="http://schemas.openxmlformats.org/officeDocument/2006/relationships/tags" Target="../tags/tag690.xml"/></Relationships>
</file>

<file path=ppt/slideLayouts/_rels/slideLayout328.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tags" Target="../tags/tag714.xml"/><Relationship Id="rId7" Type="http://schemas.openxmlformats.org/officeDocument/2006/relationships/oleObject" Target="../embeddings/oleObject105.bin"/><Relationship Id="rId2" Type="http://schemas.openxmlformats.org/officeDocument/2006/relationships/tags" Target="../tags/tag713.xml"/><Relationship Id="rId1" Type="http://schemas.openxmlformats.org/officeDocument/2006/relationships/tags" Target="../tags/tag712.xml"/><Relationship Id="rId6" Type="http://schemas.openxmlformats.org/officeDocument/2006/relationships/slideMaster" Target="../slideMasters/slideMaster13.xml"/><Relationship Id="rId5" Type="http://schemas.openxmlformats.org/officeDocument/2006/relationships/tags" Target="../tags/tag716.xml"/><Relationship Id="rId4" Type="http://schemas.openxmlformats.org/officeDocument/2006/relationships/tags" Target="../tags/tag715.xml"/><Relationship Id="rId9" Type="http://schemas.openxmlformats.org/officeDocument/2006/relationships/image" Target="../media/image41.wmf"/></Relationships>
</file>

<file path=ppt/slideLayouts/_rels/slideLayout329.xml.rels><?xml version="1.0" encoding="UTF-8" standalone="yes"?>
<Relationships xmlns="http://schemas.openxmlformats.org/package/2006/relationships"><Relationship Id="rId8" Type="http://schemas.openxmlformats.org/officeDocument/2006/relationships/slideMaster" Target="../slideMasters/slideMaster13.xml"/><Relationship Id="rId3" Type="http://schemas.openxmlformats.org/officeDocument/2006/relationships/tags" Target="../tags/tag719.xml"/><Relationship Id="rId7" Type="http://schemas.openxmlformats.org/officeDocument/2006/relationships/tags" Target="../tags/tag723.xml"/><Relationship Id="rId2" Type="http://schemas.openxmlformats.org/officeDocument/2006/relationships/tags" Target="../tags/tag718.xml"/><Relationship Id="rId1" Type="http://schemas.openxmlformats.org/officeDocument/2006/relationships/tags" Target="../tags/tag717.xml"/><Relationship Id="rId6" Type="http://schemas.openxmlformats.org/officeDocument/2006/relationships/tags" Target="../tags/tag722.xml"/><Relationship Id="rId5" Type="http://schemas.openxmlformats.org/officeDocument/2006/relationships/tags" Target="../tags/tag721.xml"/><Relationship Id="rId10" Type="http://schemas.openxmlformats.org/officeDocument/2006/relationships/image" Target="../media/image22.emf"/><Relationship Id="rId4" Type="http://schemas.openxmlformats.org/officeDocument/2006/relationships/tags" Target="../tags/tag720.xml"/><Relationship Id="rId9" Type="http://schemas.openxmlformats.org/officeDocument/2006/relationships/oleObject" Target="../embeddings/oleObject106.bin"/></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8" Type="http://schemas.openxmlformats.org/officeDocument/2006/relationships/oleObject" Target="../embeddings/oleObject107.bin"/><Relationship Id="rId3" Type="http://schemas.openxmlformats.org/officeDocument/2006/relationships/tags" Target="../tags/tag726.xml"/><Relationship Id="rId7" Type="http://schemas.openxmlformats.org/officeDocument/2006/relationships/slideMaster" Target="../slideMasters/slideMaster13.xml"/><Relationship Id="rId2" Type="http://schemas.openxmlformats.org/officeDocument/2006/relationships/tags" Target="../tags/tag725.xml"/><Relationship Id="rId1" Type="http://schemas.openxmlformats.org/officeDocument/2006/relationships/tags" Target="../tags/tag724.xml"/><Relationship Id="rId6" Type="http://schemas.openxmlformats.org/officeDocument/2006/relationships/tags" Target="../tags/tag729.xml"/><Relationship Id="rId5" Type="http://schemas.openxmlformats.org/officeDocument/2006/relationships/tags" Target="../tags/tag728.xml"/><Relationship Id="rId4" Type="http://schemas.openxmlformats.org/officeDocument/2006/relationships/tags" Target="../tags/tag727.xml"/><Relationship Id="rId9" Type="http://schemas.openxmlformats.org/officeDocument/2006/relationships/image" Target="../media/image23.emf"/></Relationships>
</file>

<file path=ppt/slideLayouts/_rels/slideLayout331.xml.rels><?xml version="1.0" encoding="UTF-8" standalone="yes"?>
<Relationships xmlns="http://schemas.openxmlformats.org/package/2006/relationships"><Relationship Id="rId8" Type="http://schemas.openxmlformats.org/officeDocument/2006/relationships/oleObject" Target="../embeddings/oleObject108.bin"/><Relationship Id="rId3" Type="http://schemas.openxmlformats.org/officeDocument/2006/relationships/tags" Target="../tags/tag732.xml"/><Relationship Id="rId7" Type="http://schemas.openxmlformats.org/officeDocument/2006/relationships/slideMaster" Target="../slideMasters/slideMaster13.xml"/><Relationship Id="rId2" Type="http://schemas.openxmlformats.org/officeDocument/2006/relationships/tags" Target="../tags/tag731.xml"/><Relationship Id="rId1" Type="http://schemas.openxmlformats.org/officeDocument/2006/relationships/tags" Target="../tags/tag730.xml"/><Relationship Id="rId6" Type="http://schemas.openxmlformats.org/officeDocument/2006/relationships/tags" Target="../tags/tag735.xml"/><Relationship Id="rId5" Type="http://schemas.openxmlformats.org/officeDocument/2006/relationships/tags" Target="../tags/tag734.xml"/><Relationship Id="rId4" Type="http://schemas.openxmlformats.org/officeDocument/2006/relationships/tags" Target="../tags/tag733.xml"/><Relationship Id="rId9" Type="http://schemas.openxmlformats.org/officeDocument/2006/relationships/image" Target="../media/image23.emf"/></Relationships>
</file>

<file path=ppt/slideLayouts/_rels/slideLayout332.xml.rels><?xml version="1.0" encoding="UTF-8" standalone="yes"?>
<Relationships xmlns="http://schemas.openxmlformats.org/package/2006/relationships"><Relationship Id="rId8" Type="http://schemas.openxmlformats.org/officeDocument/2006/relationships/oleObject" Target="../embeddings/oleObject109.bin"/><Relationship Id="rId3" Type="http://schemas.openxmlformats.org/officeDocument/2006/relationships/tags" Target="../tags/tag738.xml"/><Relationship Id="rId7" Type="http://schemas.openxmlformats.org/officeDocument/2006/relationships/slideMaster" Target="../slideMasters/slideMaster13.xml"/><Relationship Id="rId2" Type="http://schemas.openxmlformats.org/officeDocument/2006/relationships/tags" Target="../tags/tag737.xml"/><Relationship Id="rId1" Type="http://schemas.openxmlformats.org/officeDocument/2006/relationships/tags" Target="../tags/tag736.xml"/><Relationship Id="rId6" Type="http://schemas.openxmlformats.org/officeDocument/2006/relationships/tags" Target="../tags/tag741.xml"/><Relationship Id="rId5" Type="http://schemas.openxmlformats.org/officeDocument/2006/relationships/tags" Target="../tags/tag740.xml"/><Relationship Id="rId4" Type="http://schemas.openxmlformats.org/officeDocument/2006/relationships/tags" Target="../tags/tag739.xml"/><Relationship Id="rId9" Type="http://schemas.openxmlformats.org/officeDocument/2006/relationships/image" Target="../media/image23.emf"/></Relationships>
</file>

<file path=ppt/slideLayouts/_rels/slideLayout333.xml.rels><?xml version="1.0" encoding="UTF-8" standalone="yes"?>
<Relationships xmlns="http://schemas.openxmlformats.org/package/2006/relationships"><Relationship Id="rId8" Type="http://schemas.openxmlformats.org/officeDocument/2006/relationships/slideMaster" Target="../slideMasters/slideMaster13.xml"/><Relationship Id="rId3" Type="http://schemas.openxmlformats.org/officeDocument/2006/relationships/tags" Target="../tags/tag744.xml"/><Relationship Id="rId7" Type="http://schemas.openxmlformats.org/officeDocument/2006/relationships/tags" Target="../tags/tag748.xml"/><Relationship Id="rId2" Type="http://schemas.openxmlformats.org/officeDocument/2006/relationships/tags" Target="../tags/tag743.xml"/><Relationship Id="rId1" Type="http://schemas.openxmlformats.org/officeDocument/2006/relationships/tags" Target="../tags/tag742.xml"/><Relationship Id="rId6" Type="http://schemas.openxmlformats.org/officeDocument/2006/relationships/tags" Target="../tags/tag747.xml"/><Relationship Id="rId5" Type="http://schemas.openxmlformats.org/officeDocument/2006/relationships/tags" Target="../tags/tag746.xml"/><Relationship Id="rId10" Type="http://schemas.openxmlformats.org/officeDocument/2006/relationships/image" Target="../media/image23.emf"/><Relationship Id="rId4" Type="http://schemas.openxmlformats.org/officeDocument/2006/relationships/tags" Target="../tags/tag745.xml"/><Relationship Id="rId9" Type="http://schemas.openxmlformats.org/officeDocument/2006/relationships/oleObject" Target="../embeddings/oleObject110.bin"/></Relationships>
</file>

<file path=ppt/slideLayouts/_rels/slideLayout334.xml.rels><?xml version="1.0" encoding="UTF-8" standalone="yes"?>
<Relationships xmlns="http://schemas.openxmlformats.org/package/2006/relationships"><Relationship Id="rId8" Type="http://schemas.openxmlformats.org/officeDocument/2006/relationships/tags" Target="../tags/tag756.xml"/><Relationship Id="rId3" Type="http://schemas.openxmlformats.org/officeDocument/2006/relationships/tags" Target="../tags/tag751.xml"/><Relationship Id="rId7" Type="http://schemas.openxmlformats.org/officeDocument/2006/relationships/tags" Target="../tags/tag755.xml"/><Relationship Id="rId12" Type="http://schemas.openxmlformats.org/officeDocument/2006/relationships/image" Target="../media/image42.png"/><Relationship Id="rId2" Type="http://schemas.openxmlformats.org/officeDocument/2006/relationships/tags" Target="../tags/tag750.xml"/><Relationship Id="rId1" Type="http://schemas.openxmlformats.org/officeDocument/2006/relationships/tags" Target="../tags/tag749.xml"/><Relationship Id="rId6" Type="http://schemas.openxmlformats.org/officeDocument/2006/relationships/tags" Target="../tags/tag754.xml"/><Relationship Id="rId11" Type="http://schemas.openxmlformats.org/officeDocument/2006/relationships/image" Target="../media/image22.emf"/><Relationship Id="rId5" Type="http://schemas.openxmlformats.org/officeDocument/2006/relationships/tags" Target="../tags/tag753.xml"/><Relationship Id="rId10" Type="http://schemas.openxmlformats.org/officeDocument/2006/relationships/oleObject" Target="../embeddings/oleObject111.bin"/><Relationship Id="rId4" Type="http://schemas.openxmlformats.org/officeDocument/2006/relationships/tags" Target="../tags/tag752.xml"/><Relationship Id="rId9" Type="http://schemas.openxmlformats.org/officeDocument/2006/relationships/slideMaster" Target="../slideMasters/slideMaster13.xml"/></Relationships>
</file>

<file path=ppt/slideLayouts/_rels/slideLayout335.xml.rels><?xml version="1.0" encoding="UTF-8" standalone="yes"?>
<Relationships xmlns="http://schemas.openxmlformats.org/package/2006/relationships"><Relationship Id="rId8" Type="http://schemas.openxmlformats.org/officeDocument/2006/relationships/tags" Target="../tags/tag764.xml"/><Relationship Id="rId3" Type="http://schemas.openxmlformats.org/officeDocument/2006/relationships/tags" Target="../tags/tag759.xml"/><Relationship Id="rId7" Type="http://schemas.openxmlformats.org/officeDocument/2006/relationships/tags" Target="../tags/tag763.xml"/><Relationship Id="rId12" Type="http://schemas.openxmlformats.org/officeDocument/2006/relationships/image" Target="../media/image42.png"/><Relationship Id="rId2" Type="http://schemas.openxmlformats.org/officeDocument/2006/relationships/tags" Target="../tags/tag758.xml"/><Relationship Id="rId1" Type="http://schemas.openxmlformats.org/officeDocument/2006/relationships/tags" Target="../tags/tag757.xml"/><Relationship Id="rId6" Type="http://schemas.openxmlformats.org/officeDocument/2006/relationships/tags" Target="../tags/tag762.xml"/><Relationship Id="rId11" Type="http://schemas.openxmlformats.org/officeDocument/2006/relationships/image" Target="../media/image22.emf"/><Relationship Id="rId5" Type="http://schemas.openxmlformats.org/officeDocument/2006/relationships/tags" Target="../tags/tag761.xml"/><Relationship Id="rId10" Type="http://schemas.openxmlformats.org/officeDocument/2006/relationships/oleObject" Target="../embeddings/oleObject112.bin"/><Relationship Id="rId4" Type="http://schemas.openxmlformats.org/officeDocument/2006/relationships/tags" Target="../tags/tag760.xml"/><Relationship Id="rId9" Type="http://schemas.openxmlformats.org/officeDocument/2006/relationships/slideMaster" Target="../slideMasters/slideMaster13.xml"/></Relationships>
</file>

<file path=ppt/slideLayouts/_rels/slideLayout336.xml.rels><?xml version="1.0" encoding="UTF-8" standalone="yes"?>
<Relationships xmlns="http://schemas.openxmlformats.org/package/2006/relationships"><Relationship Id="rId8" Type="http://schemas.openxmlformats.org/officeDocument/2006/relationships/tags" Target="../tags/tag772.xml"/><Relationship Id="rId3" Type="http://schemas.openxmlformats.org/officeDocument/2006/relationships/tags" Target="../tags/tag767.xml"/><Relationship Id="rId7" Type="http://schemas.openxmlformats.org/officeDocument/2006/relationships/tags" Target="../tags/tag771.xml"/><Relationship Id="rId12" Type="http://schemas.openxmlformats.org/officeDocument/2006/relationships/image" Target="../media/image42.png"/><Relationship Id="rId2" Type="http://schemas.openxmlformats.org/officeDocument/2006/relationships/tags" Target="../tags/tag766.xml"/><Relationship Id="rId1" Type="http://schemas.openxmlformats.org/officeDocument/2006/relationships/tags" Target="../tags/tag765.xml"/><Relationship Id="rId6" Type="http://schemas.openxmlformats.org/officeDocument/2006/relationships/tags" Target="../tags/tag770.xml"/><Relationship Id="rId11" Type="http://schemas.openxmlformats.org/officeDocument/2006/relationships/image" Target="../media/image22.emf"/><Relationship Id="rId5" Type="http://schemas.openxmlformats.org/officeDocument/2006/relationships/tags" Target="../tags/tag769.xml"/><Relationship Id="rId10" Type="http://schemas.openxmlformats.org/officeDocument/2006/relationships/oleObject" Target="../embeddings/oleObject113.bin"/><Relationship Id="rId4" Type="http://schemas.openxmlformats.org/officeDocument/2006/relationships/tags" Target="../tags/tag768.xml"/><Relationship Id="rId9" Type="http://schemas.openxmlformats.org/officeDocument/2006/relationships/slideMaster" Target="../slideMasters/slideMaster13.xml"/></Relationships>
</file>

<file path=ppt/slideLayouts/_rels/slideLayout337.xml.rels><?xml version="1.0" encoding="UTF-8" standalone="yes"?>
<Relationships xmlns="http://schemas.openxmlformats.org/package/2006/relationships"><Relationship Id="rId8" Type="http://schemas.openxmlformats.org/officeDocument/2006/relationships/tags" Target="../tags/tag780.xml"/><Relationship Id="rId3" Type="http://schemas.openxmlformats.org/officeDocument/2006/relationships/tags" Target="../tags/tag775.xml"/><Relationship Id="rId7" Type="http://schemas.openxmlformats.org/officeDocument/2006/relationships/tags" Target="../tags/tag779.xml"/><Relationship Id="rId12" Type="http://schemas.openxmlformats.org/officeDocument/2006/relationships/image" Target="../media/image42.png"/><Relationship Id="rId2" Type="http://schemas.openxmlformats.org/officeDocument/2006/relationships/tags" Target="../tags/tag774.xml"/><Relationship Id="rId1" Type="http://schemas.openxmlformats.org/officeDocument/2006/relationships/tags" Target="../tags/tag773.xml"/><Relationship Id="rId6" Type="http://schemas.openxmlformats.org/officeDocument/2006/relationships/tags" Target="../tags/tag778.xml"/><Relationship Id="rId11" Type="http://schemas.openxmlformats.org/officeDocument/2006/relationships/image" Target="../media/image25.emf"/><Relationship Id="rId5" Type="http://schemas.openxmlformats.org/officeDocument/2006/relationships/tags" Target="../tags/tag777.xml"/><Relationship Id="rId10" Type="http://schemas.openxmlformats.org/officeDocument/2006/relationships/oleObject" Target="../embeddings/oleObject114.bin"/><Relationship Id="rId4" Type="http://schemas.openxmlformats.org/officeDocument/2006/relationships/tags" Target="../tags/tag776.xml"/><Relationship Id="rId9" Type="http://schemas.openxmlformats.org/officeDocument/2006/relationships/slideMaster" Target="../slideMasters/slideMaster13.xml"/></Relationships>
</file>

<file path=ppt/slideLayouts/_rels/slideLayout338.xml.rels><?xml version="1.0" encoding="UTF-8" standalone="yes"?>
<Relationships xmlns="http://schemas.openxmlformats.org/package/2006/relationships"><Relationship Id="rId8" Type="http://schemas.openxmlformats.org/officeDocument/2006/relationships/tags" Target="../tags/tag788.xml"/><Relationship Id="rId3" Type="http://schemas.openxmlformats.org/officeDocument/2006/relationships/tags" Target="../tags/tag783.xml"/><Relationship Id="rId7" Type="http://schemas.openxmlformats.org/officeDocument/2006/relationships/tags" Target="../tags/tag787.xml"/><Relationship Id="rId12" Type="http://schemas.openxmlformats.org/officeDocument/2006/relationships/image" Target="../media/image42.png"/><Relationship Id="rId2" Type="http://schemas.openxmlformats.org/officeDocument/2006/relationships/tags" Target="../tags/tag782.xml"/><Relationship Id="rId1" Type="http://schemas.openxmlformats.org/officeDocument/2006/relationships/tags" Target="../tags/tag781.xml"/><Relationship Id="rId6" Type="http://schemas.openxmlformats.org/officeDocument/2006/relationships/tags" Target="../tags/tag786.xml"/><Relationship Id="rId11" Type="http://schemas.openxmlformats.org/officeDocument/2006/relationships/image" Target="../media/image22.emf"/><Relationship Id="rId5" Type="http://schemas.openxmlformats.org/officeDocument/2006/relationships/tags" Target="../tags/tag785.xml"/><Relationship Id="rId10" Type="http://schemas.openxmlformats.org/officeDocument/2006/relationships/oleObject" Target="../embeddings/oleObject115.bin"/><Relationship Id="rId4" Type="http://schemas.openxmlformats.org/officeDocument/2006/relationships/tags" Target="../tags/tag784.xml"/><Relationship Id="rId9" Type="http://schemas.openxmlformats.org/officeDocument/2006/relationships/slideMaster" Target="../slideMasters/slideMaster13.xml"/></Relationships>
</file>

<file path=ppt/slideLayouts/_rels/slideLayout339.xml.rels><?xml version="1.0" encoding="UTF-8" standalone="yes"?>
<Relationships xmlns="http://schemas.openxmlformats.org/package/2006/relationships"><Relationship Id="rId8" Type="http://schemas.openxmlformats.org/officeDocument/2006/relationships/oleObject" Target="../embeddings/oleObject116.bin"/><Relationship Id="rId3" Type="http://schemas.openxmlformats.org/officeDocument/2006/relationships/tags" Target="../tags/tag791.xml"/><Relationship Id="rId7" Type="http://schemas.openxmlformats.org/officeDocument/2006/relationships/slideMaster" Target="../slideMasters/slideMaster13.xml"/><Relationship Id="rId2" Type="http://schemas.openxmlformats.org/officeDocument/2006/relationships/tags" Target="../tags/tag790.xml"/><Relationship Id="rId1" Type="http://schemas.openxmlformats.org/officeDocument/2006/relationships/tags" Target="../tags/tag789.xml"/><Relationship Id="rId6" Type="http://schemas.openxmlformats.org/officeDocument/2006/relationships/tags" Target="../tags/tag794.xml"/><Relationship Id="rId5" Type="http://schemas.openxmlformats.org/officeDocument/2006/relationships/tags" Target="../tags/tag793.xml"/><Relationship Id="rId10" Type="http://schemas.openxmlformats.org/officeDocument/2006/relationships/image" Target="../media/image41.wmf"/><Relationship Id="rId4" Type="http://schemas.openxmlformats.org/officeDocument/2006/relationships/tags" Target="../tags/tag792.xml"/><Relationship Id="rId9" Type="http://schemas.openxmlformats.org/officeDocument/2006/relationships/image" Target="../media/image23.emf"/></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8" Type="http://schemas.openxmlformats.org/officeDocument/2006/relationships/image" Target="../media/image41.wmf"/><Relationship Id="rId3" Type="http://schemas.openxmlformats.org/officeDocument/2006/relationships/tags" Target="../tags/tag797.xml"/><Relationship Id="rId7" Type="http://schemas.openxmlformats.org/officeDocument/2006/relationships/image" Target="../media/image23.emf"/><Relationship Id="rId2" Type="http://schemas.openxmlformats.org/officeDocument/2006/relationships/tags" Target="../tags/tag796.xml"/><Relationship Id="rId1" Type="http://schemas.openxmlformats.org/officeDocument/2006/relationships/tags" Target="../tags/tag795.xml"/><Relationship Id="rId6" Type="http://schemas.openxmlformats.org/officeDocument/2006/relationships/oleObject" Target="../embeddings/oleObject117.bin"/><Relationship Id="rId5" Type="http://schemas.openxmlformats.org/officeDocument/2006/relationships/slideMaster" Target="../slideMasters/slideMaster13.xml"/><Relationship Id="rId4" Type="http://schemas.openxmlformats.org/officeDocument/2006/relationships/tags" Target="../tags/tag798.xml"/></Relationships>
</file>

<file path=ppt/slideLayouts/_rels/slideLayout341.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800.xml"/><Relationship Id="rId1" Type="http://schemas.openxmlformats.org/officeDocument/2006/relationships/tags" Target="../tags/tag799.xml"/><Relationship Id="rId6" Type="http://schemas.openxmlformats.org/officeDocument/2006/relationships/image" Target="../media/image43.png"/><Relationship Id="rId5" Type="http://schemas.openxmlformats.org/officeDocument/2006/relationships/image" Target="../media/image23.emf"/><Relationship Id="rId4" Type="http://schemas.openxmlformats.org/officeDocument/2006/relationships/oleObject" Target="../embeddings/oleObject118.bin"/></Relationships>
</file>

<file path=ppt/slideLayouts/_rels/slideLayout34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3.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44.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tags" Target="../tags/tag824.xml"/><Relationship Id="rId7" Type="http://schemas.openxmlformats.org/officeDocument/2006/relationships/oleObject" Target="../embeddings/oleObject120.bin"/><Relationship Id="rId2" Type="http://schemas.openxmlformats.org/officeDocument/2006/relationships/tags" Target="../tags/tag823.xml"/><Relationship Id="rId1" Type="http://schemas.openxmlformats.org/officeDocument/2006/relationships/tags" Target="../tags/tag822.xml"/><Relationship Id="rId6" Type="http://schemas.openxmlformats.org/officeDocument/2006/relationships/slideMaster" Target="../slideMasters/slideMaster14.xml"/><Relationship Id="rId5" Type="http://schemas.openxmlformats.org/officeDocument/2006/relationships/tags" Target="../tags/tag826.xml"/><Relationship Id="rId4" Type="http://schemas.openxmlformats.org/officeDocument/2006/relationships/tags" Target="../tags/tag825.xml"/><Relationship Id="rId9" Type="http://schemas.openxmlformats.org/officeDocument/2006/relationships/image" Target="../media/image24.emf"/></Relationships>
</file>

<file path=ppt/slideLayouts/_rels/slideLayout345.xml.rels><?xml version="1.0" encoding="UTF-8" standalone="yes"?>
<Relationships xmlns="http://schemas.openxmlformats.org/package/2006/relationships"><Relationship Id="rId3" Type="http://schemas.openxmlformats.org/officeDocument/2006/relationships/tags" Target="../tags/tag829.xml"/><Relationship Id="rId2" Type="http://schemas.openxmlformats.org/officeDocument/2006/relationships/tags" Target="../tags/tag828.xml"/><Relationship Id="rId1" Type="http://schemas.openxmlformats.org/officeDocument/2006/relationships/tags" Target="../tags/tag827.xml"/><Relationship Id="rId6" Type="http://schemas.openxmlformats.org/officeDocument/2006/relationships/image" Target="../media/image36.emf"/><Relationship Id="rId5" Type="http://schemas.openxmlformats.org/officeDocument/2006/relationships/oleObject" Target="../embeddings/oleObject121.bin"/><Relationship Id="rId4" Type="http://schemas.openxmlformats.org/officeDocument/2006/relationships/slideMaster" Target="../slideMasters/slideMaster14.xml"/></Relationships>
</file>

<file path=ppt/slideLayouts/_rels/slideLayout346.xml.rels><?xml version="1.0" encoding="UTF-8" standalone="yes"?>
<Relationships xmlns="http://schemas.openxmlformats.org/package/2006/relationships"><Relationship Id="rId3" Type="http://schemas.openxmlformats.org/officeDocument/2006/relationships/tags" Target="../tags/tag832.xml"/><Relationship Id="rId2" Type="http://schemas.openxmlformats.org/officeDocument/2006/relationships/tags" Target="../tags/tag831.xml"/><Relationship Id="rId1" Type="http://schemas.openxmlformats.org/officeDocument/2006/relationships/tags" Target="../tags/tag830.xml"/><Relationship Id="rId6" Type="http://schemas.openxmlformats.org/officeDocument/2006/relationships/image" Target="../media/image36.emf"/><Relationship Id="rId5" Type="http://schemas.openxmlformats.org/officeDocument/2006/relationships/oleObject" Target="../embeddings/oleObject122.bin"/><Relationship Id="rId4" Type="http://schemas.openxmlformats.org/officeDocument/2006/relationships/slideMaster" Target="../slideMasters/slideMaster14.xml"/></Relationships>
</file>

<file path=ppt/slideLayouts/_rels/slideLayout347.xml.rels><?xml version="1.0" encoding="UTF-8" standalone="yes"?>
<Relationships xmlns="http://schemas.openxmlformats.org/package/2006/relationships"><Relationship Id="rId3" Type="http://schemas.openxmlformats.org/officeDocument/2006/relationships/tags" Target="../tags/tag835.xml"/><Relationship Id="rId7" Type="http://schemas.openxmlformats.org/officeDocument/2006/relationships/image" Target="../media/image44.png"/><Relationship Id="rId2" Type="http://schemas.openxmlformats.org/officeDocument/2006/relationships/tags" Target="../tags/tag834.xml"/><Relationship Id="rId1" Type="http://schemas.openxmlformats.org/officeDocument/2006/relationships/tags" Target="../tags/tag833.xml"/><Relationship Id="rId6" Type="http://schemas.openxmlformats.org/officeDocument/2006/relationships/image" Target="../media/image36.emf"/><Relationship Id="rId5" Type="http://schemas.openxmlformats.org/officeDocument/2006/relationships/oleObject" Target="../embeddings/oleObject123.bin"/><Relationship Id="rId4" Type="http://schemas.openxmlformats.org/officeDocument/2006/relationships/slideMaster" Target="../slideMasters/slideMaster14.xml"/></Relationships>
</file>

<file path=ppt/slideLayouts/_rels/slideLayout348.xml.rels><?xml version="1.0" encoding="UTF-8" standalone="yes"?>
<Relationships xmlns="http://schemas.openxmlformats.org/package/2006/relationships"><Relationship Id="rId3" Type="http://schemas.openxmlformats.org/officeDocument/2006/relationships/tags" Target="../tags/tag838.xml"/><Relationship Id="rId7" Type="http://schemas.openxmlformats.org/officeDocument/2006/relationships/image" Target="../media/image45.png"/><Relationship Id="rId2" Type="http://schemas.openxmlformats.org/officeDocument/2006/relationships/tags" Target="../tags/tag837.xml"/><Relationship Id="rId1" Type="http://schemas.openxmlformats.org/officeDocument/2006/relationships/tags" Target="../tags/tag836.xml"/><Relationship Id="rId6" Type="http://schemas.openxmlformats.org/officeDocument/2006/relationships/image" Target="../media/image36.emf"/><Relationship Id="rId5" Type="http://schemas.openxmlformats.org/officeDocument/2006/relationships/oleObject" Target="../embeddings/oleObject124.bin"/><Relationship Id="rId4" Type="http://schemas.openxmlformats.org/officeDocument/2006/relationships/slideMaster" Target="../slideMasters/slideMaster14.xml"/></Relationships>
</file>

<file path=ppt/slideLayouts/_rels/slideLayout349.xml.rels><?xml version="1.0" encoding="UTF-8" standalone="yes"?>
<Relationships xmlns="http://schemas.openxmlformats.org/package/2006/relationships"><Relationship Id="rId3" Type="http://schemas.openxmlformats.org/officeDocument/2006/relationships/tags" Target="../tags/tag841.xml"/><Relationship Id="rId7" Type="http://schemas.openxmlformats.org/officeDocument/2006/relationships/image" Target="../media/image45.png"/><Relationship Id="rId2" Type="http://schemas.openxmlformats.org/officeDocument/2006/relationships/tags" Target="../tags/tag840.xml"/><Relationship Id="rId1" Type="http://schemas.openxmlformats.org/officeDocument/2006/relationships/tags" Target="../tags/tag839.xml"/><Relationship Id="rId6" Type="http://schemas.openxmlformats.org/officeDocument/2006/relationships/image" Target="../media/image36.emf"/><Relationship Id="rId5" Type="http://schemas.openxmlformats.org/officeDocument/2006/relationships/oleObject" Target="../embeddings/oleObject125.bin"/><Relationship Id="rId4" Type="http://schemas.openxmlformats.org/officeDocument/2006/relationships/slideMaster" Target="../slideMasters/slideMaster1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tags" Target="../tags/tag844.xml"/><Relationship Id="rId7" Type="http://schemas.openxmlformats.org/officeDocument/2006/relationships/image" Target="../media/image46.png"/><Relationship Id="rId2" Type="http://schemas.openxmlformats.org/officeDocument/2006/relationships/tags" Target="../tags/tag843.xml"/><Relationship Id="rId1" Type="http://schemas.openxmlformats.org/officeDocument/2006/relationships/tags" Target="../tags/tag842.xml"/><Relationship Id="rId6" Type="http://schemas.openxmlformats.org/officeDocument/2006/relationships/image" Target="../media/image36.emf"/><Relationship Id="rId5" Type="http://schemas.openxmlformats.org/officeDocument/2006/relationships/oleObject" Target="../embeddings/oleObject126.bin"/><Relationship Id="rId4" Type="http://schemas.openxmlformats.org/officeDocument/2006/relationships/slideMaster" Target="../slideMasters/slideMaster14.xml"/></Relationships>
</file>

<file path=ppt/slideLayouts/_rels/slideLayout35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tags" Target="../tags/tag847.xml"/><Relationship Id="rId7" Type="http://schemas.openxmlformats.org/officeDocument/2006/relationships/image" Target="../media/image36.emf"/><Relationship Id="rId2" Type="http://schemas.openxmlformats.org/officeDocument/2006/relationships/tags" Target="../tags/tag846.xml"/><Relationship Id="rId1" Type="http://schemas.openxmlformats.org/officeDocument/2006/relationships/tags" Target="../tags/tag845.xml"/><Relationship Id="rId6" Type="http://schemas.openxmlformats.org/officeDocument/2006/relationships/oleObject" Target="../embeddings/oleObject127.bin"/><Relationship Id="rId5" Type="http://schemas.openxmlformats.org/officeDocument/2006/relationships/slideMaster" Target="../slideMasters/slideMaster14.xml"/><Relationship Id="rId4" Type="http://schemas.openxmlformats.org/officeDocument/2006/relationships/tags" Target="../tags/tag848.xml"/><Relationship Id="rId9" Type="http://schemas.openxmlformats.org/officeDocument/2006/relationships/image" Target="../media/image45.png"/></Relationships>
</file>

<file path=ppt/slideLayouts/_rels/slideLayout35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tags" Target="../tags/tag851.xml"/><Relationship Id="rId7" Type="http://schemas.openxmlformats.org/officeDocument/2006/relationships/image" Target="../media/image46.png"/><Relationship Id="rId2" Type="http://schemas.openxmlformats.org/officeDocument/2006/relationships/tags" Target="../tags/tag850.xml"/><Relationship Id="rId1" Type="http://schemas.openxmlformats.org/officeDocument/2006/relationships/tags" Target="../tags/tag849.xml"/><Relationship Id="rId6" Type="http://schemas.openxmlformats.org/officeDocument/2006/relationships/image" Target="../media/image36.emf"/><Relationship Id="rId5" Type="http://schemas.openxmlformats.org/officeDocument/2006/relationships/oleObject" Target="../embeddings/oleObject128.bin"/><Relationship Id="rId4" Type="http://schemas.openxmlformats.org/officeDocument/2006/relationships/slideMaster" Target="../slideMasters/slideMaster14.xml"/></Relationships>
</file>

<file path=ppt/slideLayouts/_rels/slideLayout35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tags" Target="../tags/tag854.xml"/><Relationship Id="rId7" Type="http://schemas.openxmlformats.org/officeDocument/2006/relationships/image" Target="../media/image46.png"/><Relationship Id="rId2" Type="http://schemas.openxmlformats.org/officeDocument/2006/relationships/tags" Target="../tags/tag853.xml"/><Relationship Id="rId1" Type="http://schemas.openxmlformats.org/officeDocument/2006/relationships/tags" Target="../tags/tag852.xml"/><Relationship Id="rId6" Type="http://schemas.openxmlformats.org/officeDocument/2006/relationships/image" Target="../media/image36.emf"/><Relationship Id="rId5" Type="http://schemas.openxmlformats.org/officeDocument/2006/relationships/oleObject" Target="../embeddings/oleObject129.bin"/><Relationship Id="rId4" Type="http://schemas.openxmlformats.org/officeDocument/2006/relationships/slideMaster" Target="../slideMasters/slideMaster14.xml"/></Relationships>
</file>

<file path=ppt/slideLayouts/_rels/slideLayout35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tags" Target="../tags/tag857.xml"/><Relationship Id="rId7" Type="http://schemas.openxmlformats.org/officeDocument/2006/relationships/image" Target="../media/image46.png"/><Relationship Id="rId2" Type="http://schemas.openxmlformats.org/officeDocument/2006/relationships/tags" Target="../tags/tag856.xml"/><Relationship Id="rId1" Type="http://schemas.openxmlformats.org/officeDocument/2006/relationships/tags" Target="../tags/tag855.xml"/><Relationship Id="rId6" Type="http://schemas.openxmlformats.org/officeDocument/2006/relationships/image" Target="../media/image36.emf"/><Relationship Id="rId5" Type="http://schemas.openxmlformats.org/officeDocument/2006/relationships/oleObject" Target="../embeddings/oleObject130.bin"/><Relationship Id="rId4" Type="http://schemas.openxmlformats.org/officeDocument/2006/relationships/slideMaster" Target="../slideMasters/slideMaster14.xml"/></Relationships>
</file>

<file path=ppt/slideLayouts/_rels/slideLayout35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tags" Target="../tags/tag859.xml"/><Relationship Id="rId7" Type="http://schemas.openxmlformats.org/officeDocument/2006/relationships/image" Target="../media/image36.emf"/><Relationship Id="rId2" Type="http://schemas.openxmlformats.org/officeDocument/2006/relationships/tags" Target="../tags/tag858.xml"/><Relationship Id="rId1" Type="http://schemas.openxmlformats.org/officeDocument/2006/relationships/themeOverride" Target="../theme/themeOverride1.xml"/><Relationship Id="rId6" Type="http://schemas.openxmlformats.org/officeDocument/2006/relationships/oleObject" Target="../embeddings/oleObject131.bin"/><Relationship Id="rId5" Type="http://schemas.openxmlformats.org/officeDocument/2006/relationships/slideMaster" Target="../slideMasters/slideMaster14.xml"/><Relationship Id="rId4" Type="http://schemas.openxmlformats.org/officeDocument/2006/relationships/tags" Target="../tags/tag860.xml"/><Relationship Id="rId9" Type="http://schemas.openxmlformats.org/officeDocument/2006/relationships/image" Target="../media/image45.png"/></Relationships>
</file>

<file path=ppt/slideLayouts/_rels/slideLayout35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tags" Target="../tags/tag863.xml"/><Relationship Id="rId7" Type="http://schemas.openxmlformats.org/officeDocument/2006/relationships/image" Target="../media/image48.png"/><Relationship Id="rId2" Type="http://schemas.openxmlformats.org/officeDocument/2006/relationships/tags" Target="../tags/tag862.xml"/><Relationship Id="rId1" Type="http://schemas.openxmlformats.org/officeDocument/2006/relationships/tags" Target="../tags/tag861.xml"/><Relationship Id="rId6" Type="http://schemas.openxmlformats.org/officeDocument/2006/relationships/image" Target="../media/image36.emf"/><Relationship Id="rId5" Type="http://schemas.openxmlformats.org/officeDocument/2006/relationships/oleObject" Target="../embeddings/oleObject132.bin"/><Relationship Id="rId4" Type="http://schemas.openxmlformats.org/officeDocument/2006/relationships/slideMaster" Target="../slideMasters/slideMaster14.xml"/></Relationships>
</file>

<file path=ppt/slideLayouts/_rels/slideLayout35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tags" Target="../tags/tag865.xml"/><Relationship Id="rId7" Type="http://schemas.openxmlformats.org/officeDocument/2006/relationships/image" Target="../media/image49.emf"/><Relationship Id="rId2" Type="http://schemas.openxmlformats.org/officeDocument/2006/relationships/tags" Target="../tags/tag864.xml"/><Relationship Id="rId1" Type="http://schemas.openxmlformats.org/officeDocument/2006/relationships/themeOverride" Target="../theme/themeOverride2.xml"/><Relationship Id="rId6" Type="http://schemas.openxmlformats.org/officeDocument/2006/relationships/oleObject" Target="../embeddings/oleObject133.bin"/><Relationship Id="rId5" Type="http://schemas.openxmlformats.org/officeDocument/2006/relationships/slideMaster" Target="../slideMasters/slideMaster14.xml"/><Relationship Id="rId4" Type="http://schemas.openxmlformats.org/officeDocument/2006/relationships/tags" Target="../tags/tag866.xml"/><Relationship Id="rId9" Type="http://schemas.openxmlformats.org/officeDocument/2006/relationships/image" Target="../media/image45.png"/></Relationships>
</file>

<file path=ppt/slideLayouts/_rels/slideLayout35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tags" Target="../tags/tag869.xml"/><Relationship Id="rId7" Type="http://schemas.openxmlformats.org/officeDocument/2006/relationships/image" Target="../media/image48.png"/><Relationship Id="rId2" Type="http://schemas.openxmlformats.org/officeDocument/2006/relationships/tags" Target="../tags/tag868.xml"/><Relationship Id="rId1" Type="http://schemas.openxmlformats.org/officeDocument/2006/relationships/tags" Target="../tags/tag867.xml"/><Relationship Id="rId6" Type="http://schemas.openxmlformats.org/officeDocument/2006/relationships/image" Target="../media/image36.emf"/><Relationship Id="rId5" Type="http://schemas.openxmlformats.org/officeDocument/2006/relationships/oleObject" Target="../embeddings/oleObject134.bin"/><Relationship Id="rId4" Type="http://schemas.openxmlformats.org/officeDocument/2006/relationships/slideMaster" Target="../slideMasters/slideMaster14.xml"/></Relationships>
</file>

<file path=ppt/slideLayouts/_rels/slideLayout359.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tags" Target="../tags/tag871.xml"/><Relationship Id="rId7" Type="http://schemas.openxmlformats.org/officeDocument/2006/relationships/oleObject" Target="../embeddings/oleObject135.bin"/><Relationship Id="rId2" Type="http://schemas.openxmlformats.org/officeDocument/2006/relationships/tags" Target="../tags/tag870.xml"/><Relationship Id="rId1" Type="http://schemas.openxmlformats.org/officeDocument/2006/relationships/themeOverride" Target="../theme/themeOverride3.xml"/><Relationship Id="rId6" Type="http://schemas.openxmlformats.org/officeDocument/2006/relationships/slideMaster" Target="../slideMasters/slideMaster14.xml"/><Relationship Id="rId5" Type="http://schemas.openxmlformats.org/officeDocument/2006/relationships/tags" Target="../tags/tag873.xml"/><Relationship Id="rId10" Type="http://schemas.openxmlformats.org/officeDocument/2006/relationships/image" Target="../media/image45.png"/><Relationship Id="rId4" Type="http://schemas.openxmlformats.org/officeDocument/2006/relationships/tags" Target="../tags/tag872.xml"/><Relationship Id="rId9" Type="http://schemas.openxmlformats.org/officeDocument/2006/relationships/image" Target="../media/image47.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tags" Target="../tags/tag876.xml"/><Relationship Id="rId7" Type="http://schemas.openxmlformats.org/officeDocument/2006/relationships/image" Target="../media/image36.emf"/><Relationship Id="rId2" Type="http://schemas.openxmlformats.org/officeDocument/2006/relationships/tags" Target="../tags/tag875.xml"/><Relationship Id="rId1" Type="http://schemas.openxmlformats.org/officeDocument/2006/relationships/tags" Target="../tags/tag874.xml"/><Relationship Id="rId6" Type="http://schemas.openxmlformats.org/officeDocument/2006/relationships/oleObject" Target="../embeddings/oleObject136.bin"/><Relationship Id="rId5" Type="http://schemas.openxmlformats.org/officeDocument/2006/relationships/slideMaster" Target="../slideMasters/slideMaster14.xml"/><Relationship Id="rId4" Type="http://schemas.openxmlformats.org/officeDocument/2006/relationships/tags" Target="../tags/tag877.xml"/><Relationship Id="rId9" Type="http://schemas.openxmlformats.org/officeDocument/2006/relationships/image" Target="../media/image44.png"/></Relationships>
</file>

<file path=ppt/slideLayouts/_rels/slideLayout361.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tags" Target="../tags/tag879.xml"/><Relationship Id="rId7" Type="http://schemas.openxmlformats.org/officeDocument/2006/relationships/oleObject" Target="../embeddings/oleObject137.bin"/><Relationship Id="rId2" Type="http://schemas.openxmlformats.org/officeDocument/2006/relationships/tags" Target="../tags/tag878.xml"/><Relationship Id="rId1" Type="http://schemas.openxmlformats.org/officeDocument/2006/relationships/themeOverride" Target="../theme/themeOverride4.xml"/><Relationship Id="rId6" Type="http://schemas.openxmlformats.org/officeDocument/2006/relationships/slideMaster" Target="../slideMasters/slideMaster14.xml"/><Relationship Id="rId5" Type="http://schemas.openxmlformats.org/officeDocument/2006/relationships/tags" Target="../tags/tag881.xml"/><Relationship Id="rId10" Type="http://schemas.openxmlformats.org/officeDocument/2006/relationships/image" Target="../media/image45.png"/><Relationship Id="rId4" Type="http://schemas.openxmlformats.org/officeDocument/2006/relationships/tags" Target="../tags/tag880.xml"/><Relationship Id="rId9" Type="http://schemas.openxmlformats.org/officeDocument/2006/relationships/image" Target="../media/image47.png"/></Relationships>
</file>

<file path=ppt/slideLayouts/_rels/slideLayout36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tags" Target="../tags/tag884.xml"/><Relationship Id="rId7" Type="http://schemas.openxmlformats.org/officeDocument/2006/relationships/image" Target="../media/image36.emf"/><Relationship Id="rId2" Type="http://schemas.openxmlformats.org/officeDocument/2006/relationships/tags" Target="../tags/tag883.xml"/><Relationship Id="rId1" Type="http://schemas.openxmlformats.org/officeDocument/2006/relationships/tags" Target="../tags/tag882.xml"/><Relationship Id="rId6" Type="http://schemas.openxmlformats.org/officeDocument/2006/relationships/oleObject" Target="../embeddings/oleObject138.bin"/><Relationship Id="rId5" Type="http://schemas.openxmlformats.org/officeDocument/2006/relationships/slideMaster" Target="../slideMasters/slideMaster14.xml"/><Relationship Id="rId4" Type="http://schemas.openxmlformats.org/officeDocument/2006/relationships/tags" Target="../tags/tag885.xml"/><Relationship Id="rId9" Type="http://schemas.openxmlformats.org/officeDocument/2006/relationships/image" Target="../media/image44.png"/></Relationships>
</file>

<file path=ppt/slideLayouts/_rels/slideLayout36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tags" Target="../tags/tag887.xml"/><Relationship Id="rId7" Type="http://schemas.openxmlformats.org/officeDocument/2006/relationships/image" Target="../media/image36.emf"/><Relationship Id="rId2" Type="http://schemas.openxmlformats.org/officeDocument/2006/relationships/tags" Target="../tags/tag886.xml"/><Relationship Id="rId1" Type="http://schemas.openxmlformats.org/officeDocument/2006/relationships/themeOverride" Target="../theme/themeOverride5.xml"/><Relationship Id="rId6" Type="http://schemas.openxmlformats.org/officeDocument/2006/relationships/oleObject" Target="../embeddings/oleObject139.bin"/><Relationship Id="rId5" Type="http://schemas.openxmlformats.org/officeDocument/2006/relationships/slideMaster" Target="../slideMasters/slideMaster14.xml"/><Relationship Id="rId4" Type="http://schemas.openxmlformats.org/officeDocument/2006/relationships/tags" Target="../tags/tag888.xml"/></Relationships>
</file>

<file path=ppt/slideLayouts/_rels/slideLayout364.xml.rels><?xml version="1.0" encoding="UTF-8" standalone="yes"?>
<Relationships xmlns="http://schemas.openxmlformats.org/package/2006/relationships"><Relationship Id="rId3" Type="http://schemas.openxmlformats.org/officeDocument/2006/relationships/tags" Target="../tags/tag891.xml"/><Relationship Id="rId7" Type="http://schemas.openxmlformats.org/officeDocument/2006/relationships/image" Target="../media/image44.png"/><Relationship Id="rId2" Type="http://schemas.openxmlformats.org/officeDocument/2006/relationships/tags" Target="../tags/tag890.xml"/><Relationship Id="rId1" Type="http://schemas.openxmlformats.org/officeDocument/2006/relationships/tags" Target="../tags/tag889.xml"/><Relationship Id="rId6" Type="http://schemas.openxmlformats.org/officeDocument/2006/relationships/image" Target="../media/image36.emf"/><Relationship Id="rId5" Type="http://schemas.openxmlformats.org/officeDocument/2006/relationships/oleObject" Target="../embeddings/oleObject140.bin"/><Relationship Id="rId4" Type="http://schemas.openxmlformats.org/officeDocument/2006/relationships/slideMaster" Target="../slideMasters/slideMaster14.xml"/></Relationships>
</file>

<file path=ppt/slideLayouts/_rels/slideLayout36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tags" Target="../tags/tag894.xml"/><Relationship Id="rId7" Type="http://schemas.openxmlformats.org/officeDocument/2006/relationships/image" Target="../media/image51.png"/><Relationship Id="rId2" Type="http://schemas.openxmlformats.org/officeDocument/2006/relationships/tags" Target="../tags/tag893.xml"/><Relationship Id="rId1" Type="http://schemas.openxmlformats.org/officeDocument/2006/relationships/tags" Target="../tags/tag892.xml"/><Relationship Id="rId6" Type="http://schemas.openxmlformats.org/officeDocument/2006/relationships/image" Target="../media/image49.emf"/><Relationship Id="rId5" Type="http://schemas.openxmlformats.org/officeDocument/2006/relationships/oleObject" Target="../embeddings/oleObject141.bin"/><Relationship Id="rId4" Type="http://schemas.openxmlformats.org/officeDocument/2006/relationships/slideMaster" Target="../slideMasters/slideMaster14.xml"/></Relationships>
</file>

<file path=ppt/slideLayouts/_rels/slideLayout36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tags" Target="../tags/tag897.xml"/><Relationship Id="rId7" Type="http://schemas.openxmlformats.org/officeDocument/2006/relationships/image" Target="../media/image36.emf"/><Relationship Id="rId2" Type="http://schemas.openxmlformats.org/officeDocument/2006/relationships/tags" Target="../tags/tag896.xml"/><Relationship Id="rId1" Type="http://schemas.openxmlformats.org/officeDocument/2006/relationships/tags" Target="../tags/tag895.xml"/><Relationship Id="rId6" Type="http://schemas.openxmlformats.org/officeDocument/2006/relationships/oleObject" Target="../embeddings/oleObject142.bin"/><Relationship Id="rId5" Type="http://schemas.openxmlformats.org/officeDocument/2006/relationships/slideMaster" Target="../slideMasters/slideMaster14.xml"/><Relationship Id="rId4" Type="http://schemas.openxmlformats.org/officeDocument/2006/relationships/tags" Target="../tags/tag898.xml"/></Relationships>
</file>

<file path=ppt/slideLayouts/_rels/slideLayout367.xml.rels><?xml version="1.0" encoding="UTF-8" standalone="yes"?>
<Relationships xmlns="http://schemas.openxmlformats.org/package/2006/relationships"><Relationship Id="rId3" Type="http://schemas.openxmlformats.org/officeDocument/2006/relationships/oleObject" Target="../embeddings/oleObject143.bin"/><Relationship Id="rId2" Type="http://schemas.openxmlformats.org/officeDocument/2006/relationships/slideMaster" Target="../slideMasters/slideMaster14.xml"/><Relationship Id="rId1" Type="http://schemas.openxmlformats.org/officeDocument/2006/relationships/tags" Target="../tags/tag899.xml"/><Relationship Id="rId4" Type="http://schemas.openxmlformats.org/officeDocument/2006/relationships/image" Target="../media/image36.emf"/></Relationships>
</file>

<file path=ppt/slideLayouts/_rels/slideLayout36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tags" Target="../tags/tag901.xml"/><Relationship Id="rId7" Type="http://schemas.openxmlformats.org/officeDocument/2006/relationships/image" Target="../media/image36.emf"/><Relationship Id="rId2" Type="http://schemas.openxmlformats.org/officeDocument/2006/relationships/tags" Target="../tags/tag900.xml"/><Relationship Id="rId1" Type="http://schemas.openxmlformats.org/officeDocument/2006/relationships/themeOverride" Target="../theme/themeOverride6.xml"/><Relationship Id="rId6" Type="http://schemas.openxmlformats.org/officeDocument/2006/relationships/oleObject" Target="../embeddings/oleObject144.bin"/><Relationship Id="rId5" Type="http://schemas.openxmlformats.org/officeDocument/2006/relationships/slideMaster" Target="../slideMasters/slideMaster14.xml"/><Relationship Id="rId4" Type="http://schemas.openxmlformats.org/officeDocument/2006/relationships/tags" Target="../tags/tag902.xml"/></Relationships>
</file>

<file path=ppt/slideLayouts/_rels/slideLayout369.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904.xml"/><Relationship Id="rId1" Type="http://schemas.openxmlformats.org/officeDocument/2006/relationships/tags" Target="../tags/tag903.xml"/><Relationship Id="rId5" Type="http://schemas.openxmlformats.org/officeDocument/2006/relationships/image" Target="../media/image36.emf"/><Relationship Id="rId4" Type="http://schemas.openxmlformats.org/officeDocument/2006/relationships/oleObject" Target="../embeddings/oleObject145.bin"/></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3" Type="http://schemas.openxmlformats.org/officeDocument/2006/relationships/oleObject" Target="../embeddings/oleObject146.bin"/><Relationship Id="rId2" Type="http://schemas.openxmlformats.org/officeDocument/2006/relationships/slideMaster" Target="../slideMasters/slideMaster14.xml"/><Relationship Id="rId1" Type="http://schemas.openxmlformats.org/officeDocument/2006/relationships/tags" Target="../tags/tag905.xml"/><Relationship Id="rId5" Type="http://schemas.openxmlformats.org/officeDocument/2006/relationships/image" Target="../media/image24.emf"/><Relationship Id="rId4" Type="http://schemas.openxmlformats.org/officeDocument/2006/relationships/image" Target="../media/image26.emf"/></Relationships>
</file>

<file path=ppt/slideLayouts/_rels/slideLayout371.xml.rels><?xml version="1.0" encoding="UTF-8" standalone="yes"?>
<Relationships xmlns="http://schemas.openxmlformats.org/package/2006/relationships"><Relationship Id="rId3" Type="http://schemas.openxmlformats.org/officeDocument/2006/relationships/oleObject" Target="../embeddings/oleObject147.bin"/><Relationship Id="rId2" Type="http://schemas.openxmlformats.org/officeDocument/2006/relationships/slideMaster" Target="../slideMasters/slideMaster14.xml"/><Relationship Id="rId1" Type="http://schemas.openxmlformats.org/officeDocument/2006/relationships/tags" Target="../tags/tag906.xml"/><Relationship Id="rId4" Type="http://schemas.openxmlformats.org/officeDocument/2006/relationships/image" Target="../media/image36.emf"/></Relationships>
</file>

<file path=ppt/slideLayouts/_rels/slideLayout372.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tags" Target="../tags/tag909.xml"/><Relationship Id="rId7" Type="http://schemas.openxmlformats.org/officeDocument/2006/relationships/oleObject" Target="../embeddings/oleObject148.bin"/><Relationship Id="rId2" Type="http://schemas.openxmlformats.org/officeDocument/2006/relationships/tags" Target="../tags/tag908.xml"/><Relationship Id="rId1" Type="http://schemas.openxmlformats.org/officeDocument/2006/relationships/tags" Target="../tags/tag907.xml"/><Relationship Id="rId6" Type="http://schemas.openxmlformats.org/officeDocument/2006/relationships/slideMaster" Target="../slideMasters/slideMaster14.xml"/><Relationship Id="rId5" Type="http://schemas.openxmlformats.org/officeDocument/2006/relationships/tags" Target="../tags/tag911.xml"/><Relationship Id="rId4" Type="http://schemas.openxmlformats.org/officeDocument/2006/relationships/tags" Target="../tags/tag910.xml"/><Relationship Id="rId9" Type="http://schemas.openxmlformats.org/officeDocument/2006/relationships/image" Target="../media/image24.emf"/></Relationships>
</file>

<file path=ppt/slideLayouts/_rels/slideLayout373.xml.rels><?xml version="1.0" encoding="UTF-8" standalone="yes"?>
<Relationships xmlns="http://schemas.openxmlformats.org/package/2006/relationships"><Relationship Id="rId3" Type="http://schemas.openxmlformats.org/officeDocument/2006/relationships/tags" Target="../tags/tag914.xml"/><Relationship Id="rId2" Type="http://schemas.openxmlformats.org/officeDocument/2006/relationships/tags" Target="../tags/tag913.xml"/><Relationship Id="rId1" Type="http://schemas.openxmlformats.org/officeDocument/2006/relationships/tags" Target="../tags/tag912.xml"/><Relationship Id="rId6" Type="http://schemas.openxmlformats.org/officeDocument/2006/relationships/image" Target="../media/image36.emf"/><Relationship Id="rId5" Type="http://schemas.openxmlformats.org/officeDocument/2006/relationships/oleObject" Target="../embeddings/oleObject149.bin"/><Relationship Id="rId4" Type="http://schemas.openxmlformats.org/officeDocument/2006/relationships/slideMaster" Target="../slideMasters/slideMaster14.xml"/></Relationships>
</file>

<file path=ppt/slideLayouts/_rels/slideLayout374.xml.rels><?xml version="1.0" encoding="UTF-8" standalone="yes"?>
<Relationships xmlns="http://schemas.openxmlformats.org/package/2006/relationships"><Relationship Id="rId3" Type="http://schemas.openxmlformats.org/officeDocument/2006/relationships/tags" Target="../tags/tag917.xml"/><Relationship Id="rId2" Type="http://schemas.openxmlformats.org/officeDocument/2006/relationships/tags" Target="../tags/tag916.xml"/><Relationship Id="rId1" Type="http://schemas.openxmlformats.org/officeDocument/2006/relationships/tags" Target="../tags/tag915.xml"/><Relationship Id="rId6" Type="http://schemas.openxmlformats.org/officeDocument/2006/relationships/image" Target="../media/image36.emf"/><Relationship Id="rId5" Type="http://schemas.openxmlformats.org/officeDocument/2006/relationships/oleObject" Target="../embeddings/oleObject150.bin"/><Relationship Id="rId4" Type="http://schemas.openxmlformats.org/officeDocument/2006/relationships/slideMaster" Target="../slideMasters/slideMaster14.xml"/></Relationships>
</file>

<file path=ppt/slideLayouts/_rels/slideLayout375.xml.rels><?xml version="1.0" encoding="UTF-8" standalone="yes"?>
<Relationships xmlns="http://schemas.openxmlformats.org/package/2006/relationships"><Relationship Id="rId3" Type="http://schemas.openxmlformats.org/officeDocument/2006/relationships/tags" Target="../tags/tag920.xml"/><Relationship Id="rId7" Type="http://schemas.openxmlformats.org/officeDocument/2006/relationships/image" Target="../media/image44.png"/><Relationship Id="rId2" Type="http://schemas.openxmlformats.org/officeDocument/2006/relationships/tags" Target="../tags/tag919.xml"/><Relationship Id="rId1" Type="http://schemas.openxmlformats.org/officeDocument/2006/relationships/tags" Target="../tags/tag918.xml"/><Relationship Id="rId6" Type="http://schemas.openxmlformats.org/officeDocument/2006/relationships/image" Target="../media/image36.emf"/><Relationship Id="rId5" Type="http://schemas.openxmlformats.org/officeDocument/2006/relationships/oleObject" Target="../embeddings/oleObject151.bin"/><Relationship Id="rId4" Type="http://schemas.openxmlformats.org/officeDocument/2006/relationships/slideMaster" Target="../slideMasters/slideMaster14.xml"/></Relationships>
</file>

<file path=ppt/slideLayouts/_rels/slideLayout376.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922.xml"/><Relationship Id="rId1" Type="http://schemas.openxmlformats.org/officeDocument/2006/relationships/tags" Target="../tags/tag921.xml"/><Relationship Id="rId5" Type="http://schemas.openxmlformats.org/officeDocument/2006/relationships/image" Target="../media/image36.emf"/><Relationship Id="rId4" Type="http://schemas.openxmlformats.org/officeDocument/2006/relationships/oleObject" Target="../embeddings/oleObject152.bin"/></Relationships>
</file>

<file path=ppt/slideLayouts/_rels/slideLayout377.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924.xml"/><Relationship Id="rId1" Type="http://schemas.openxmlformats.org/officeDocument/2006/relationships/tags" Target="../tags/tag923.xml"/><Relationship Id="rId5" Type="http://schemas.openxmlformats.org/officeDocument/2006/relationships/image" Target="../media/image36.emf"/><Relationship Id="rId4" Type="http://schemas.openxmlformats.org/officeDocument/2006/relationships/oleObject" Target="../embeddings/oleObject153.bin"/></Relationships>
</file>

<file path=ppt/slideLayouts/_rels/slideLayout37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tags" Target="../tags/tag926.xml"/><Relationship Id="rId7" Type="http://schemas.openxmlformats.org/officeDocument/2006/relationships/image" Target="../media/image36.emf"/><Relationship Id="rId2" Type="http://schemas.openxmlformats.org/officeDocument/2006/relationships/tags" Target="../tags/tag925.xml"/><Relationship Id="rId1" Type="http://schemas.openxmlformats.org/officeDocument/2006/relationships/themeOverride" Target="../theme/themeOverride7.xml"/><Relationship Id="rId6" Type="http://schemas.openxmlformats.org/officeDocument/2006/relationships/oleObject" Target="../embeddings/oleObject154.bin"/><Relationship Id="rId5" Type="http://schemas.openxmlformats.org/officeDocument/2006/relationships/slideMaster" Target="../slideMasters/slideMaster14.xml"/><Relationship Id="rId4" Type="http://schemas.openxmlformats.org/officeDocument/2006/relationships/tags" Target="../tags/tag927.xml"/><Relationship Id="rId9" Type="http://schemas.openxmlformats.org/officeDocument/2006/relationships/image" Target="../media/image45.png"/></Relationships>
</file>

<file path=ppt/slideLayouts/_rels/slideLayout379.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tags" Target="../tags/tag929.xml"/><Relationship Id="rId7" Type="http://schemas.openxmlformats.org/officeDocument/2006/relationships/oleObject" Target="../embeddings/oleObject155.bin"/><Relationship Id="rId2" Type="http://schemas.openxmlformats.org/officeDocument/2006/relationships/tags" Target="../tags/tag928.xml"/><Relationship Id="rId1" Type="http://schemas.openxmlformats.org/officeDocument/2006/relationships/themeOverride" Target="../theme/themeOverride8.xml"/><Relationship Id="rId6" Type="http://schemas.openxmlformats.org/officeDocument/2006/relationships/slideMaster" Target="../slideMasters/slideMaster14.xml"/><Relationship Id="rId5" Type="http://schemas.openxmlformats.org/officeDocument/2006/relationships/tags" Target="../tags/tag931.xml"/><Relationship Id="rId10" Type="http://schemas.openxmlformats.org/officeDocument/2006/relationships/image" Target="../media/image45.png"/><Relationship Id="rId4" Type="http://schemas.openxmlformats.org/officeDocument/2006/relationships/tags" Target="../tags/tag930.xml"/><Relationship Id="rId9" Type="http://schemas.openxmlformats.org/officeDocument/2006/relationships/image" Target="../media/image46.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tags" Target="../tags/tag933.xml"/><Relationship Id="rId7" Type="http://schemas.openxmlformats.org/officeDocument/2006/relationships/oleObject" Target="../embeddings/oleObject156.bin"/><Relationship Id="rId2" Type="http://schemas.openxmlformats.org/officeDocument/2006/relationships/tags" Target="../tags/tag932.xml"/><Relationship Id="rId1" Type="http://schemas.openxmlformats.org/officeDocument/2006/relationships/themeOverride" Target="../theme/themeOverride9.xml"/><Relationship Id="rId6" Type="http://schemas.openxmlformats.org/officeDocument/2006/relationships/slideMaster" Target="../slideMasters/slideMaster14.xml"/><Relationship Id="rId5" Type="http://schemas.openxmlformats.org/officeDocument/2006/relationships/tags" Target="../tags/tag935.xml"/><Relationship Id="rId10" Type="http://schemas.openxmlformats.org/officeDocument/2006/relationships/image" Target="../media/image45.png"/><Relationship Id="rId4" Type="http://schemas.openxmlformats.org/officeDocument/2006/relationships/tags" Target="../tags/tag934.xml"/><Relationship Id="rId9" Type="http://schemas.openxmlformats.org/officeDocument/2006/relationships/image" Target="../media/image46.png"/></Relationships>
</file>

<file path=ppt/slideLayouts/_rels/slideLayout381.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tags" Target="../tags/tag937.xml"/><Relationship Id="rId7" Type="http://schemas.openxmlformats.org/officeDocument/2006/relationships/oleObject" Target="../embeddings/oleObject157.bin"/><Relationship Id="rId2" Type="http://schemas.openxmlformats.org/officeDocument/2006/relationships/tags" Target="../tags/tag936.xml"/><Relationship Id="rId1" Type="http://schemas.openxmlformats.org/officeDocument/2006/relationships/themeOverride" Target="../theme/themeOverride10.xml"/><Relationship Id="rId6" Type="http://schemas.openxmlformats.org/officeDocument/2006/relationships/slideMaster" Target="../slideMasters/slideMaster14.xml"/><Relationship Id="rId5" Type="http://schemas.openxmlformats.org/officeDocument/2006/relationships/tags" Target="../tags/tag939.xml"/><Relationship Id="rId10" Type="http://schemas.openxmlformats.org/officeDocument/2006/relationships/image" Target="../media/image45.png"/><Relationship Id="rId4" Type="http://schemas.openxmlformats.org/officeDocument/2006/relationships/tags" Target="../tags/tag938.xml"/><Relationship Id="rId9" Type="http://schemas.openxmlformats.org/officeDocument/2006/relationships/image" Target="../media/image46.png"/></Relationships>
</file>

<file path=ppt/slideLayouts/_rels/slideLayout38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tags" Target="../tags/tag941.xml"/><Relationship Id="rId7" Type="http://schemas.openxmlformats.org/officeDocument/2006/relationships/image" Target="../media/image36.emf"/><Relationship Id="rId2" Type="http://schemas.openxmlformats.org/officeDocument/2006/relationships/tags" Target="../tags/tag940.xml"/><Relationship Id="rId1" Type="http://schemas.openxmlformats.org/officeDocument/2006/relationships/themeOverride" Target="../theme/themeOverride11.xml"/><Relationship Id="rId6" Type="http://schemas.openxmlformats.org/officeDocument/2006/relationships/oleObject" Target="../embeddings/oleObject158.bin"/><Relationship Id="rId5" Type="http://schemas.openxmlformats.org/officeDocument/2006/relationships/slideMaster" Target="../slideMasters/slideMaster14.xml"/><Relationship Id="rId4" Type="http://schemas.openxmlformats.org/officeDocument/2006/relationships/tags" Target="../tags/tag942.xml"/><Relationship Id="rId9" Type="http://schemas.openxmlformats.org/officeDocument/2006/relationships/image" Target="../media/image44.png"/></Relationships>
</file>

<file path=ppt/slideLayouts/_rels/slideLayout38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tags" Target="../tags/tag944.xml"/><Relationship Id="rId7" Type="http://schemas.openxmlformats.org/officeDocument/2006/relationships/image" Target="../media/image36.emf"/><Relationship Id="rId2" Type="http://schemas.openxmlformats.org/officeDocument/2006/relationships/tags" Target="../tags/tag943.xml"/><Relationship Id="rId1" Type="http://schemas.openxmlformats.org/officeDocument/2006/relationships/themeOverride" Target="../theme/themeOverride12.xml"/><Relationship Id="rId6" Type="http://schemas.openxmlformats.org/officeDocument/2006/relationships/oleObject" Target="../embeddings/oleObject159.bin"/><Relationship Id="rId5" Type="http://schemas.openxmlformats.org/officeDocument/2006/relationships/slideMaster" Target="../slideMasters/slideMaster14.xml"/><Relationship Id="rId4" Type="http://schemas.openxmlformats.org/officeDocument/2006/relationships/tags" Target="../tags/tag945.xml"/><Relationship Id="rId9" Type="http://schemas.openxmlformats.org/officeDocument/2006/relationships/image" Target="../media/image44.png"/></Relationships>
</file>

<file path=ppt/slideLayouts/_rels/slideLayout38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tags" Target="../tags/tag947.xml"/><Relationship Id="rId7" Type="http://schemas.openxmlformats.org/officeDocument/2006/relationships/image" Target="../media/image36.emf"/><Relationship Id="rId2" Type="http://schemas.openxmlformats.org/officeDocument/2006/relationships/tags" Target="../tags/tag946.xml"/><Relationship Id="rId1" Type="http://schemas.openxmlformats.org/officeDocument/2006/relationships/themeOverride" Target="../theme/themeOverride13.xml"/><Relationship Id="rId6" Type="http://schemas.openxmlformats.org/officeDocument/2006/relationships/oleObject" Target="../embeddings/oleObject160.bin"/><Relationship Id="rId5" Type="http://schemas.openxmlformats.org/officeDocument/2006/relationships/slideMaster" Target="../slideMasters/slideMaster14.xml"/><Relationship Id="rId4" Type="http://schemas.openxmlformats.org/officeDocument/2006/relationships/tags" Target="../tags/tag948.xml"/><Relationship Id="rId9" Type="http://schemas.openxmlformats.org/officeDocument/2006/relationships/image" Target="../media/image44.png"/></Relationships>
</file>

<file path=ppt/slideLayouts/_rels/slideLayout38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tags" Target="../tags/tag950.xml"/><Relationship Id="rId7" Type="http://schemas.openxmlformats.org/officeDocument/2006/relationships/image" Target="../media/image49.emf"/><Relationship Id="rId2" Type="http://schemas.openxmlformats.org/officeDocument/2006/relationships/tags" Target="../tags/tag949.xml"/><Relationship Id="rId1" Type="http://schemas.openxmlformats.org/officeDocument/2006/relationships/themeOverride" Target="../theme/themeOverride14.xml"/><Relationship Id="rId6" Type="http://schemas.openxmlformats.org/officeDocument/2006/relationships/oleObject" Target="../embeddings/oleObject161.bin"/><Relationship Id="rId5" Type="http://schemas.openxmlformats.org/officeDocument/2006/relationships/slideMaster" Target="../slideMasters/slideMaster14.xml"/><Relationship Id="rId4" Type="http://schemas.openxmlformats.org/officeDocument/2006/relationships/tags" Target="../tags/tag951.xml"/><Relationship Id="rId9" Type="http://schemas.openxmlformats.org/officeDocument/2006/relationships/image" Target="../media/image45.png"/></Relationships>
</file>

<file path=ppt/slideLayouts/_rels/slideLayout38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tags" Target="../tags/tag954.xml"/><Relationship Id="rId7" Type="http://schemas.openxmlformats.org/officeDocument/2006/relationships/image" Target="../media/image48.png"/><Relationship Id="rId2" Type="http://schemas.openxmlformats.org/officeDocument/2006/relationships/tags" Target="../tags/tag953.xml"/><Relationship Id="rId1" Type="http://schemas.openxmlformats.org/officeDocument/2006/relationships/tags" Target="../tags/tag952.xml"/><Relationship Id="rId6" Type="http://schemas.openxmlformats.org/officeDocument/2006/relationships/image" Target="../media/image36.emf"/><Relationship Id="rId5" Type="http://schemas.openxmlformats.org/officeDocument/2006/relationships/oleObject" Target="../embeddings/oleObject162.bin"/><Relationship Id="rId4" Type="http://schemas.openxmlformats.org/officeDocument/2006/relationships/slideMaster" Target="../slideMasters/slideMaster14.xml"/></Relationships>
</file>

<file path=ppt/slideLayouts/_rels/slideLayout38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tags" Target="../tags/tag956.xml"/><Relationship Id="rId7" Type="http://schemas.openxmlformats.org/officeDocument/2006/relationships/image" Target="../media/image36.emf"/><Relationship Id="rId2" Type="http://schemas.openxmlformats.org/officeDocument/2006/relationships/tags" Target="../tags/tag955.xml"/><Relationship Id="rId1" Type="http://schemas.openxmlformats.org/officeDocument/2006/relationships/themeOverride" Target="../theme/themeOverride15.xml"/><Relationship Id="rId6" Type="http://schemas.openxmlformats.org/officeDocument/2006/relationships/oleObject" Target="../embeddings/oleObject163.bin"/><Relationship Id="rId5" Type="http://schemas.openxmlformats.org/officeDocument/2006/relationships/slideMaster" Target="../slideMasters/slideMaster14.xml"/><Relationship Id="rId4" Type="http://schemas.openxmlformats.org/officeDocument/2006/relationships/tags" Target="../tags/tag957.xml"/><Relationship Id="rId9" Type="http://schemas.openxmlformats.org/officeDocument/2006/relationships/image" Target="../media/image45.png"/></Relationships>
</file>

<file path=ppt/slideLayouts/_rels/slideLayout38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tags" Target="../tags/tag960.xml"/><Relationship Id="rId7" Type="http://schemas.openxmlformats.org/officeDocument/2006/relationships/image" Target="../media/image48.png"/><Relationship Id="rId2" Type="http://schemas.openxmlformats.org/officeDocument/2006/relationships/tags" Target="../tags/tag959.xml"/><Relationship Id="rId1" Type="http://schemas.openxmlformats.org/officeDocument/2006/relationships/tags" Target="../tags/tag958.xml"/><Relationship Id="rId6" Type="http://schemas.openxmlformats.org/officeDocument/2006/relationships/image" Target="../media/image36.emf"/><Relationship Id="rId5" Type="http://schemas.openxmlformats.org/officeDocument/2006/relationships/oleObject" Target="../embeddings/oleObject164.bin"/><Relationship Id="rId4" Type="http://schemas.openxmlformats.org/officeDocument/2006/relationships/slideMaster" Target="../slideMasters/slideMaster14.xml"/></Relationships>
</file>

<file path=ppt/slideLayouts/_rels/slideLayout389.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tags" Target="../tags/tag962.xml"/><Relationship Id="rId7" Type="http://schemas.openxmlformats.org/officeDocument/2006/relationships/oleObject" Target="../embeddings/oleObject165.bin"/><Relationship Id="rId2" Type="http://schemas.openxmlformats.org/officeDocument/2006/relationships/tags" Target="../tags/tag961.xml"/><Relationship Id="rId1" Type="http://schemas.openxmlformats.org/officeDocument/2006/relationships/themeOverride" Target="../theme/themeOverride16.xml"/><Relationship Id="rId6" Type="http://schemas.openxmlformats.org/officeDocument/2006/relationships/slideMaster" Target="../slideMasters/slideMaster14.xml"/><Relationship Id="rId5" Type="http://schemas.openxmlformats.org/officeDocument/2006/relationships/tags" Target="../tags/tag964.xml"/><Relationship Id="rId10" Type="http://schemas.openxmlformats.org/officeDocument/2006/relationships/image" Target="../media/image45.png"/><Relationship Id="rId4" Type="http://schemas.openxmlformats.org/officeDocument/2006/relationships/tags" Target="../tags/tag963.xml"/><Relationship Id="rId9" Type="http://schemas.openxmlformats.org/officeDocument/2006/relationships/image" Target="../media/image47.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tags" Target="../tags/tag967.xml"/><Relationship Id="rId7" Type="http://schemas.openxmlformats.org/officeDocument/2006/relationships/image" Target="../media/image36.emf"/><Relationship Id="rId2" Type="http://schemas.openxmlformats.org/officeDocument/2006/relationships/tags" Target="../tags/tag966.xml"/><Relationship Id="rId1" Type="http://schemas.openxmlformats.org/officeDocument/2006/relationships/tags" Target="../tags/tag965.xml"/><Relationship Id="rId6" Type="http://schemas.openxmlformats.org/officeDocument/2006/relationships/oleObject" Target="../embeddings/oleObject166.bin"/><Relationship Id="rId5" Type="http://schemas.openxmlformats.org/officeDocument/2006/relationships/slideMaster" Target="../slideMasters/slideMaster14.xml"/><Relationship Id="rId4" Type="http://schemas.openxmlformats.org/officeDocument/2006/relationships/tags" Target="../tags/tag968.xml"/><Relationship Id="rId9" Type="http://schemas.openxmlformats.org/officeDocument/2006/relationships/image" Target="../media/image44.png"/></Relationships>
</file>

<file path=ppt/slideLayouts/_rels/slideLayout391.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tags" Target="../tags/tag970.xml"/><Relationship Id="rId7" Type="http://schemas.openxmlformats.org/officeDocument/2006/relationships/oleObject" Target="../embeddings/oleObject167.bin"/><Relationship Id="rId2" Type="http://schemas.openxmlformats.org/officeDocument/2006/relationships/tags" Target="../tags/tag969.xml"/><Relationship Id="rId1" Type="http://schemas.openxmlformats.org/officeDocument/2006/relationships/themeOverride" Target="../theme/themeOverride17.xml"/><Relationship Id="rId6" Type="http://schemas.openxmlformats.org/officeDocument/2006/relationships/slideMaster" Target="../slideMasters/slideMaster14.xml"/><Relationship Id="rId5" Type="http://schemas.openxmlformats.org/officeDocument/2006/relationships/tags" Target="../tags/tag972.xml"/><Relationship Id="rId10" Type="http://schemas.openxmlformats.org/officeDocument/2006/relationships/image" Target="../media/image45.png"/><Relationship Id="rId4" Type="http://schemas.openxmlformats.org/officeDocument/2006/relationships/tags" Target="../tags/tag971.xml"/><Relationship Id="rId9" Type="http://schemas.openxmlformats.org/officeDocument/2006/relationships/image" Target="../media/image47.png"/></Relationships>
</file>

<file path=ppt/slideLayouts/_rels/slideLayout39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tags" Target="../tags/tag975.xml"/><Relationship Id="rId7" Type="http://schemas.openxmlformats.org/officeDocument/2006/relationships/image" Target="../media/image36.emf"/><Relationship Id="rId2" Type="http://schemas.openxmlformats.org/officeDocument/2006/relationships/tags" Target="../tags/tag974.xml"/><Relationship Id="rId1" Type="http://schemas.openxmlformats.org/officeDocument/2006/relationships/tags" Target="../tags/tag973.xml"/><Relationship Id="rId6" Type="http://schemas.openxmlformats.org/officeDocument/2006/relationships/oleObject" Target="../embeddings/oleObject168.bin"/><Relationship Id="rId5" Type="http://schemas.openxmlformats.org/officeDocument/2006/relationships/slideMaster" Target="../slideMasters/slideMaster14.xml"/><Relationship Id="rId4" Type="http://schemas.openxmlformats.org/officeDocument/2006/relationships/tags" Target="../tags/tag976.xml"/><Relationship Id="rId9" Type="http://schemas.openxmlformats.org/officeDocument/2006/relationships/image" Target="../media/image44.png"/></Relationships>
</file>

<file path=ppt/slideLayouts/_rels/slideLayout39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tags" Target="../tags/tag978.xml"/><Relationship Id="rId7" Type="http://schemas.openxmlformats.org/officeDocument/2006/relationships/image" Target="../media/image36.emf"/><Relationship Id="rId2" Type="http://schemas.openxmlformats.org/officeDocument/2006/relationships/tags" Target="../tags/tag977.xml"/><Relationship Id="rId1" Type="http://schemas.openxmlformats.org/officeDocument/2006/relationships/themeOverride" Target="../theme/themeOverride18.xml"/><Relationship Id="rId6" Type="http://schemas.openxmlformats.org/officeDocument/2006/relationships/oleObject" Target="../embeddings/oleObject169.bin"/><Relationship Id="rId5" Type="http://schemas.openxmlformats.org/officeDocument/2006/relationships/slideMaster" Target="../slideMasters/slideMaster14.xml"/><Relationship Id="rId4" Type="http://schemas.openxmlformats.org/officeDocument/2006/relationships/tags" Target="../tags/tag979.xml"/></Relationships>
</file>

<file path=ppt/slideLayouts/_rels/slideLayout394.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981.xml"/><Relationship Id="rId1" Type="http://schemas.openxmlformats.org/officeDocument/2006/relationships/tags" Target="../tags/tag980.xml"/><Relationship Id="rId5" Type="http://schemas.openxmlformats.org/officeDocument/2006/relationships/image" Target="../media/image36.emf"/><Relationship Id="rId4" Type="http://schemas.openxmlformats.org/officeDocument/2006/relationships/oleObject" Target="../embeddings/oleObject170.bin"/></Relationships>
</file>

<file path=ppt/slideLayouts/_rels/slideLayout39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tags" Target="../tags/tag984.xml"/><Relationship Id="rId7" Type="http://schemas.openxmlformats.org/officeDocument/2006/relationships/image" Target="../media/image51.png"/><Relationship Id="rId2" Type="http://schemas.openxmlformats.org/officeDocument/2006/relationships/tags" Target="../tags/tag983.xml"/><Relationship Id="rId1" Type="http://schemas.openxmlformats.org/officeDocument/2006/relationships/tags" Target="../tags/tag982.xml"/><Relationship Id="rId6" Type="http://schemas.openxmlformats.org/officeDocument/2006/relationships/image" Target="../media/image26.emf"/><Relationship Id="rId5" Type="http://schemas.openxmlformats.org/officeDocument/2006/relationships/oleObject" Target="../embeddings/oleObject171.bin"/><Relationship Id="rId4" Type="http://schemas.openxmlformats.org/officeDocument/2006/relationships/slideMaster" Target="../slideMasters/slideMaster14.xml"/></Relationships>
</file>

<file path=ppt/slideLayouts/_rels/slideLayout39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tags" Target="../tags/tag987.xml"/><Relationship Id="rId7" Type="http://schemas.openxmlformats.org/officeDocument/2006/relationships/image" Target="../media/image36.emf"/><Relationship Id="rId2" Type="http://schemas.openxmlformats.org/officeDocument/2006/relationships/tags" Target="../tags/tag986.xml"/><Relationship Id="rId1" Type="http://schemas.openxmlformats.org/officeDocument/2006/relationships/tags" Target="../tags/tag985.xml"/><Relationship Id="rId6" Type="http://schemas.openxmlformats.org/officeDocument/2006/relationships/oleObject" Target="../embeddings/oleObject172.bin"/><Relationship Id="rId5" Type="http://schemas.openxmlformats.org/officeDocument/2006/relationships/slideMaster" Target="../slideMasters/slideMaster14.xml"/><Relationship Id="rId4" Type="http://schemas.openxmlformats.org/officeDocument/2006/relationships/tags" Target="../tags/tag988.xml"/></Relationships>
</file>

<file path=ppt/slideLayouts/_rels/slideLayout39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tags" Target="../tags/tag990.xml"/><Relationship Id="rId7" Type="http://schemas.openxmlformats.org/officeDocument/2006/relationships/image" Target="../media/image36.emf"/><Relationship Id="rId2" Type="http://schemas.openxmlformats.org/officeDocument/2006/relationships/tags" Target="../tags/tag989.xml"/><Relationship Id="rId1" Type="http://schemas.openxmlformats.org/officeDocument/2006/relationships/themeOverride" Target="../theme/themeOverride19.xml"/><Relationship Id="rId6" Type="http://schemas.openxmlformats.org/officeDocument/2006/relationships/oleObject" Target="../embeddings/oleObject173.bin"/><Relationship Id="rId5" Type="http://schemas.openxmlformats.org/officeDocument/2006/relationships/slideMaster" Target="../slideMasters/slideMaster14.xml"/><Relationship Id="rId4" Type="http://schemas.openxmlformats.org/officeDocument/2006/relationships/tags" Target="../tags/tag991.xml"/><Relationship Id="rId9" Type="http://schemas.openxmlformats.org/officeDocument/2006/relationships/image" Target="../media/image45.png"/></Relationships>
</file>

<file path=ppt/slideLayouts/_rels/slideLayout39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tags" Target="../tags/tag993.xml"/><Relationship Id="rId7" Type="http://schemas.openxmlformats.org/officeDocument/2006/relationships/image" Target="../media/image36.emf"/><Relationship Id="rId2" Type="http://schemas.openxmlformats.org/officeDocument/2006/relationships/tags" Target="../tags/tag992.xml"/><Relationship Id="rId1" Type="http://schemas.openxmlformats.org/officeDocument/2006/relationships/themeOverride" Target="../theme/themeOverride20.xml"/><Relationship Id="rId6" Type="http://schemas.openxmlformats.org/officeDocument/2006/relationships/oleObject" Target="../embeddings/oleObject174.bin"/><Relationship Id="rId5" Type="http://schemas.openxmlformats.org/officeDocument/2006/relationships/slideMaster" Target="../slideMasters/slideMaster14.xml"/><Relationship Id="rId4" Type="http://schemas.openxmlformats.org/officeDocument/2006/relationships/tags" Target="../tags/tag994.xml"/></Relationships>
</file>

<file path=ppt/slideLayouts/_rels/slideLayout399.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996.xml"/><Relationship Id="rId1" Type="http://schemas.openxmlformats.org/officeDocument/2006/relationships/tags" Target="../tags/tag995.xml"/><Relationship Id="rId5" Type="http://schemas.openxmlformats.org/officeDocument/2006/relationships/image" Target="../media/image36.emf"/><Relationship Id="rId4" Type="http://schemas.openxmlformats.org/officeDocument/2006/relationships/oleObject" Target="../embeddings/oleObject175.bin"/></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0.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998.xml"/><Relationship Id="rId1" Type="http://schemas.openxmlformats.org/officeDocument/2006/relationships/tags" Target="../tags/tag997.xml"/><Relationship Id="rId5" Type="http://schemas.openxmlformats.org/officeDocument/2006/relationships/image" Target="../media/image36.emf"/><Relationship Id="rId4" Type="http://schemas.openxmlformats.org/officeDocument/2006/relationships/oleObject" Target="../embeddings/oleObject176.bin"/></Relationships>
</file>

<file path=ppt/slideLayouts/_rels/slideLayout401.xml.rels><?xml version="1.0" encoding="UTF-8" standalone="yes"?>
<Relationships xmlns="http://schemas.openxmlformats.org/package/2006/relationships"><Relationship Id="rId3" Type="http://schemas.openxmlformats.org/officeDocument/2006/relationships/oleObject" Target="../embeddings/oleObject177.bin"/><Relationship Id="rId2" Type="http://schemas.openxmlformats.org/officeDocument/2006/relationships/slideMaster" Target="../slideMasters/slideMaster14.xml"/><Relationship Id="rId1" Type="http://schemas.openxmlformats.org/officeDocument/2006/relationships/tags" Target="../tags/tag999.xml"/><Relationship Id="rId5" Type="http://schemas.openxmlformats.org/officeDocument/2006/relationships/image" Target="../media/image24.emf"/><Relationship Id="rId4" Type="http://schemas.openxmlformats.org/officeDocument/2006/relationships/image" Target="../media/image26.emf"/></Relationships>
</file>

<file path=ppt/slideLayouts/_rels/slideLayout402.xml.rels><?xml version="1.0" encoding="UTF-8" standalone="yes"?>
<Relationships xmlns="http://schemas.openxmlformats.org/package/2006/relationships"><Relationship Id="rId3" Type="http://schemas.openxmlformats.org/officeDocument/2006/relationships/oleObject" Target="../embeddings/oleObject178.bin"/><Relationship Id="rId2" Type="http://schemas.openxmlformats.org/officeDocument/2006/relationships/slideMaster" Target="../slideMasters/slideMaster14.xml"/><Relationship Id="rId1" Type="http://schemas.openxmlformats.org/officeDocument/2006/relationships/tags" Target="../tags/tag1000.xml"/><Relationship Id="rId4" Type="http://schemas.openxmlformats.org/officeDocument/2006/relationships/image" Target="../media/image36.emf"/></Relationships>
</file>

<file path=ppt/slideLayouts/_rels/slideLayout40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tags" Target="../tags/tag1002.xml"/><Relationship Id="rId7" Type="http://schemas.openxmlformats.org/officeDocument/2006/relationships/image" Target="../media/image52.emf"/><Relationship Id="rId2" Type="http://schemas.openxmlformats.org/officeDocument/2006/relationships/tags" Target="../tags/tag1001.xml"/><Relationship Id="rId1" Type="http://schemas.openxmlformats.org/officeDocument/2006/relationships/themeOverride" Target="../theme/themeOverride21.xml"/><Relationship Id="rId6" Type="http://schemas.openxmlformats.org/officeDocument/2006/relationships/oleObject" Target="../embeddings/oleObject179.bin"/><Relationship Id="rId5" Type="http://schemas.openxmlformats.org/officeDocument/2006/relationships/slideMaster" Target="../slideMasters/slideMaster14.xml"/><Relationship Id="rId4" Type="http://schemas.openxmlformats.org/officeDocument/2006/relationships/tags" Target="../tags/tag1003.xml"/></Relationships>
</file>

<file path=ppt/slideLayouts/_rels/slideLayout404.xml.rels><?xml version="1.0" encoding="UTF-8" standalone="yes"?>
<Relationships xmlns="http://schemas.openxmlformats.org/package/2006/relationships"><Relationship Id="rId3" Type="http://schemas.openxmlformats.org/officeDocument/2006/relationships/tags" Target="../tags/tag1005.xml"/><Relationship Id="rId7" Type="http://schemas.openxmlformats.org/officeDocument/2006/relationships/image" Target="../media/image45.png"/><Relationship Id="rId2" Type="http://schemas.openxmlformats.org/officeDocument/2006/relationships/tags" Target="../tags/tag1004.xml"/><Relationship Id="rId1" Type="http://schemas.openxmlformats.org/officeDocument/2006/relationships/themeOverride" Target="../theme/themeOverride22.xml"/><Relationship Id="rId6" Type="http://schemas.openxmlformats.org/officeDocument/2006/relationships/image" Target="../media/image52.emf"/><Relationship Id="rId5" Type="http://schemas.openxmlformats.org/officeDocument/2006/relationships/oleObject" Target="../embeddings/oleObject180.bin"/><Relationship Id="rId4" Type="http://schemas.openxmlformats.org/officeDocument/2006/relationships/slideMaster" Target="../slideMasters/slideMaster14.xml"/></Relationships>
</file>

<file path=ppt/slideLayouts/_rels/slideLayout405.xml.rels><?xml version="1.0" encoding="UTF-8" standalone="yes"?>
<Relationships xmlns="http://schemas.openxmlformats.org/package/2006/relationships"><Relationship Id="rId3" Type="http://schemas.openxmlformats.org/officeDocument/2006/relationships/tags" Target="../tags/tag1007.xml"/><Relationship Id="rId7" Type="http://schemas.openxmlformats.org/officeDocument/2006/relationships/image" Target="../media/image45.png"/><Relationship Id="rId2" Type="http://schemas.openxmlformats.org/officeDocument/2006/relationships/tags" Target="../tags/tag1006.xml"/><Relationship Id="rId1" Type="http://schemas.openxmlformats.org/officeDocument/2006/relationships/themeOverride" Target="../theme/themeOverride23.xml"/><Relationship Id="rId6" Type="http://schemas.openxmlformats.org/officeDocument/2006/relationships/image" Target="../media/image52.emf"/><Relationship Id="rId5" Type="http://schemas.openxmlformats.org/officeDocument/2006/relationships/oleObject" Target="../embeddings/oleObject181.bin"/><Relationship Id="rId4" Type="http://schemas.openxmlformats.org/officeDocument/2006/relationships/slideMaster" Target="../slideMasters/slideMaster14.xml"/></Relationships>
</file>

<file path=ppt/slideLayouts/_rels/slideLayout40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tags" Target="../tags/tag1009.xml"/><Relationship Id="rId7" Type="http://schemas.openxmlformats.org/officeDocument/2006/relationships/image" Target="../media/image46.png"/><Relationship Id="rId2" Type="http://schemas.openxmlformats.org/officeDocument/2006/relationships/tags" Target="../tags/tag1008.xml"/><Relationship Id="rId1" Type="http://schemas.openxmlformats.org/officeDocument/2006/relationships/themeOverride" Target="../theme/themeOverride24.xml"/><Relationship Id="rId6" Type="http://schemas.openxmlformats.org/officeDocument/2006/relationships/image" Target="../media/image52.emf"/><Relationship Id="rId5" Type="http://schemas.openxmlformats.org/officeDocument/2006/relationships/oleObject" Target="../embeddings/oleObject182.bin"/><Relationship Id="rId4" Type="http://schemas.openxmlformats.org/officeDocument/2006/relationships/slideMaster" Target="../slideMasters/slideMaster14.xml"/></Relationships>
</file>

<file path=ppt/slideLayouts/_rels/slideLayout40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tags" Target="../tags/tag1011.xml"/><Relationship Id="rId7" Type="http://schemas.openxmlformats.org/officeDocument/2006/relationships/image" Target="../media/image52.emf"/><Relationship Id="rId2" Type="http://schemas.openxmlformats.org/officeDocument/2006/relationships/tags" Target="../tags/tag1010.xml"/><Relationship Id="rId1" Type="http://schemas.openxmlformats.org/officeDocument/2006/relationships/themeOverride" Target="../theme/themeOverride25.xml"/><Relationship Id="rId6" Type="http://schemas.openxmlformats.org/officeDocument/2006/relationships/oleObject" Target="../embeddings/oleObject183.bin"/><Relationship Id="rId5" Type="http://schemas.openxmlformats.org/officeDocument/2006/relationships/slideMaster" Target="../slideMasters/slideMaster14.xml"/><Relationship Id="rId4" Type="http://schemas.openxmlformats.org/officeDocument/2006/relationships/tags" Target="../tags/tag1012.xml"/></Relationships>
</file>

<file path=ppt/slideLayouts/_rels/slideLayout408.xml.rels><?xml version="1.0" encoding="UTF-8" standalone="yes"?>
<Relationships xmlns="http://schemas.openxmlformats.org/package/2006/relationships"><Relationship Id="rId3" Type="http://schemas.openxmlformats.org/officeDocument/2006/relationships/tags" Target="../tags/tag1014.xml"/><Relationship Id="rId7" Type="http://schemas.openxmlformats.org/officeDocument/2006/relationships/image" Target="../media/image45.png"/><Relationship Id="rId2" Type="http://schemas.openxmlformats.org/officeDocument/2006/relationships/tags" Target="../tags/tag1013.xml"/><Relationship Id="rId1" Type="http://schemas.openxmlformats.org/officeDocument/2006/relationships/themeOverride" Target="../theme/themeOverride26.xml"/><Relationship Id="rId6" Type="http://schemas.openxmlformats.org/officeDocument/2006/relationships/image" Target="../media/image52.emf"/><Relationship Id="rId5" Type="http://schemas.openxmlformats.org/officeDocument/2006/relationships/oleObject" Target="../embeddings/oleObject184.bin"/><Relationship Id="rId4" Type="http://schemas.openxmlformats.org/officeDocument/2006/relationships/slideMaster" Target="../slideMasters/slideMaster14.xml"/></Relationships>
</file>

<file path=ppt/slideLayouts/_rels/slideLayout409.xml.rels><?xml version="1.0" encoding="UTF-8" standalone="yes"?>
<Relationships xmlns="http://schemas.openxmlformats.org/package/2006/relationships"><Relationship Id="rId3" Type="http://schemas.openxmlformats.org/officeDocument/2006/relationships/tags" Target="../tags/tag1016.xml"/><Relationship Id="rId7" Type="http://schemas.openxmlformats.org/officeDocument/2006/relationships/image" Target="../media/image45.png"/><Relationship Id="rId2" Type="http://schemas.openxmlformats.org/officeDocument/2006/relationships/tags" Target="../tags/tag1015.xml"/><Relationship Id="rId1" Type="http://schemas.openxmlformats.org/officeDocument/2006/relationships/themeOverride" Target="../theme/themeOverride27.xml"/><Relationship Id="rId6" Type="http://schemas.openxmlformats.org/officeDocument/2006/relationships/image" Target="../media/image52.emf"/><Relationship Id="rId5" Type="http://schemas.openxmlformats.org/officeDocument/2006/relationships/oleObject" Target="../embeddings/oleObject185.bin"/><Relationship Id="rId4" Type="http://schemas.openxmlformats.org/officeDocument/2006/relationships/slideMaster" Target="../slideMasters/slideMaster1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tags" Target="../tags/tag1018.xml"/><Relationship Id="rId7" Type="http://schemas.openxmlformats.org/officeDocument/2006/relationships/image" Target="../media/image46.png"/><Relationship Id="rId2" Type="http://schemas.openxmlformats.org/officeDocument/2006/relationships/tags" Target="../tags/tag1017.xml"/><Relationship Id="rId1" Type="http://schemas.openxmlformats.org/officeDocument/2006/relationships/themeOverride" Target="../theme/themeOverride28.xml"/><Relationship Id="rId6" Type="http://schemas.openxmlformats.org/officeDocument/2006/relationships/image" Target="../media/image52.emf"/><Relationship Id="rId5" Type="http://schemas.openxmlformats.org/officeDocument/2006/relationships/oleObject" Target="../embeddings/oleObject186.bin"/><Relationship Id="rId4" Type="http://schemas.openxmlformats.org/officeDocument/2006/relationships/slideMaster" Target="../slideMasters/slideMaster14.xml"/></Relationships>
</file>

<file path=ppt/slideLayouts/_rels/slideLayout411.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020.xml"/><Relationship Id="rId1" Type="http://schemas.openxmlformats.org/officeDocument/2006/relationships/tags" Target="../tags/tag1019.xml"/><Relationship Id="rId5" Type="http://schemas.openxmlformats.org/officeDocument/2006/relationships/image" Target="../media/image52.emf"/><Relationship Id="rId4" Type="http://schemas.openxmlformats.org/officeDocument/2006/relationships/oleObject" Target="../embeddings/oleObject187.bin"/></Relationships>
</file>

<file path=ppt/slideLayouts/_rels/slideLayout412.xml.rels><?xml version="1.0" encoding="UTF-8" standalone="yes"?>
<Relationships xmlns="http://schemas.openxmlformats.org/package/2006/relationships"><Relationship Id="rId3" Type="http://schemas.openxmlformats.org/officeDocument/2006/relationships/oleObject" Target="../embeddings/oleObject188.bin"/><Relationship Id="rId2" Type="http://schemas.openxmlformats.org/officeDocument/2006/relationships/slideMaster" Target="../slideMasters/slideMaster14.xml"/><Relationship Id="rId1" Type="http://schemas.openxmlformats.org/officeDocument/2006/relationships/tags" Target="../tags/tag1021.xml"/><Relationship Id="rId4" Type="http://schemas.openxmlformats.org/officeDocument/2006/relationships/image" Target="../media/image52.emf"/></Relationships>
</file>

<file path=ppt/slideLayouts/_rels/slideLayout413.xml.rels><?xml version="1.0" encoding="UTF-8" standalone="yes"?>
<Relationships xmlns="http://schemas.openxmlformats.org/package/2006/relationships"><Relationship Id="rId3" Type="http://schemas.openxmlformats.org/officeDocument/2006/relationships/oleObject" Target="../embeddings/oleObject189.bin"/><Relationship Id="rId2" Type="http://schemas.openxmlformats.org/officeDocument/2006/relationships/slideMaster" Target="../slideMasters/slideMaster14.xml"/><Relationship Id="rId1" Type="http://schemas.openxmlformats.org/officeDocument/2006/relationships/tags" Target="../tags/tag1022.xml"/><Relationship Id="rId4" Type="http://schemas.openxmlformats.org/officeDocument/2006/relationships/image" Target="../media/image52.emf"/></Relationships>
</file>

<file path=ppt/slideLayouts/_rels/slideLayout414.xml.rels><?xml version="1.0" encoding="UTF-8" standalone="yes"?>
<Relationships xmlns="http://schemas.openxmlformats.org/package/2006/relationships"><Relationship Id="rId3" Type="http://schemas.openxmlformats.org/officeDocument/2006/relationships/oleObject" Target="../embeddings/oleObject190.bin"/><Relationship Id="rId2" Type="http://schemas.openxmlformats.org/officeDocument/2006/relationships/slideMaster" Target="../slideMasters/slideMaster14.xml"/><Relationship Id="rId1" Type="http://schemas.openxmlformats.org/officeDocument/2006/relationships/tags" Target="../tags/tag1023.xml"/><Relationship Id="rId4" Type="http://schemas.openxmlformats.org/officeDocument/2006/relationships/image" Target="../media/image52.emf"/></Relationships>
</file>

<file path=ppt/slideLayouts/_rels/slideLayout41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tags" Target="../tags/tag1025.xml"/><Relationship Id="rId7" Type="http://schemas.openxmlformats.org/officeDocument/2006/relationships/image" Target="../media/image46.png"/><Relationship Id="rId2" Type="http://schemas.openxmlformats.org/officeDocument/2006/relationships/tags" Target="../tags/tag1024.xml"/><Relationship Id="rId1" Type="http://schemas.openxmlformats.org/officeDocument/2006/relationships/themeOverride" Target="../theme/themeOverride29.xml"/><Relationship Id="rId6" Type="http://schemas.openxmlformats.org/officeDocument/2006/relationships/image" Target="../media/image52.emf"/><Relationship Id="rId5" Type="http://schemas.openxmlformats.org/officeDocument/2006/relationships/oleObject" Target="../embeddings/oleObject191.bin"/><Relationship Id="rId4" Type="http://schemas.openxmlformats.org/officeDocument/2006/relationships/slideMaster" Target="../slideMasters/slideMaster14.xml"/></Relationships>
</file>

<file path=ppt/slideLayouts/_rels/slideLayout41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tags" Target="../tags/tag1027.xml"/><Relationship Id="rId7" Type="http://schemas.openxmlformats.org/officeDocument/2006/relationships/image" Target="../media/image47.png"/><Relationship Id="rId2" Type="http://schemas.openxmlformats.org/officeDocument/2006/relationships/tags" Target="../tags/tag1026.xml"/><Relationship Id="rId1" Type="http://schemas.openxmlformats.org/officeDocument/2006/relationships/themeOverride" Target="../theme/themeOverride30.xml"/><Relationship Id="rId6" Type="http://schemas.openxmlformats.org/officeDocument/2006/relationships/image" Target="../media/image52.emf"/><Relationship Id="rId5" Type="http://schemas.openxmlformats.org/officeDocument/2006/relationships/oleObject" Target="../embeddings/oleObject192.bin"/><Relationship Id="rId4" Type="http://schemas.openxmlformats.org/officeDocument/2006/relationships/slideMaster" Target="../slideMasters/slideMaster14.xml"/></Relationships>
</file>

<file path=ppt/slideLayouts/_rels/slideLayout41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tags" Target="../tags/tag1029.xml"/><Relationship Id="rId7" Type="http://schemas.openxmlformats.org/officeDocument/2006/relationships/image" Target="../media/image46.png"/><Relationship Id="rId2" Type="http://schemas.openxmlformats.org/officeDocument/2006/relationships/tags" Target="../tags/tag1028.xml"/><Relationship Id="rId1" Type="http://schemas.openxmlformats.org/officeDocument/2006/relationships/themeOverride" Target="../theme/themeOverride31.xml"/><Relationship Id="rId6" Type="http://schemas.openxmlformats.org/officeDocument/2006/relationships/image" Target="../media/image52.emf"/><Relationship Id="rId5" Type="http://schemas.openxmlformats.org/officeDocument/2006/relationships/oleObject" Target="../embeddings/oleObject193.bin"/><Relationship Id="rId4" Type="http://schemas.openxmlformats.org/officeDocument/2006/relationships/slideMaster" Target="../slideMasters/slideMaster14.xml"/></Relationships>
</file>

<file path=ppt/slideLayouts/_rels/slideLayout41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tags" Target="../tags/tag1031.xml"/><Relationship Id="rId7" Type="http://schemas.openxmlformats.org/officeDocument/2006/relationships/image" Target="../media/image47.png"/><Relationship Id="rId2" Type="http://schemas.openxmlformats.org/officeDocument/2006/relationships/tags" Target="../tags/tag1030.xml"/><Relationship Id="rId1" Type="http://schemas.openxmlformats.org/officeDocument/2006/relationships/themeOverride" Target="../theme/themeOverride32.xml"/><Relationship Id="rId6" Type="http://schemas.openxmlformats.org/officeDocument/2006/relationships/image" Target="../media/image52.emf"/><Relationship Id="rId5" Type="http://schemas.openxmlformats.org/officeDocument/2006/relationships/oleObject" Target="../embeddings/oleObject194.bin"/><Relationship Id="rId4" Type="http://schemas.openxmlformats.org/officeDocument/2006/relationships/slideMaster" Target="../slideMasters/slideMaster14.xml"/></Relationships>
</file>

<file path=ppt/slideLayouts/_rels/slideLayout419.xml.rels><?xml version="1.0" encoding="UTF-8" standalone="yes"?>
<Relationships xmlns="http://schemas.openxmlformats.org/package/2006/relationships"><Relationship Id="rId3" Type="http://schemas.openxmlformats.org/officeDocument/2006/relationships/tags" Target="../tags/tag1034.xml"/><Relationship Id="rId7" Type="http://schemas.openxmlformats.org/officeDocument/2006/relationships/image" Target="../media/image44.png"/><Relationship Id="rId2" Type="http://schemas.openxmlformats.org/officeDocument/2006/relationships/tags" Target="../tags/tag1033.xml"/><Relationship Id="rId1" Type="http://schemas.openxmlformats.org/officeDocument/2006/relationships/tags" Target="../tags/tag1032.xml"/><Relationship Id="rId6" Type="http://schemas.openxmlformats.org/officeDocument/2006/relationships/image" Target="../media/image36.emf"/><Relationship Id="rId5" Type="http://schemas.openxmlformats.org/officeDocument/2006/relationships/oleObject" Target="../embeddings/oleObject195.bin"/><Relationship Id="rId4" Type="http://schemas.openxmlformats.org/officeDocument/2006/relationships/slideMaster" Target="../slideMasters/slideMaster1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tags" Target="../tags/tag1036.xml"/><Relationship Id="rId7" Type="http://schemas.openxmlformats.org/officeDocument/2006/relationships/image" Target="../media/image36.emf"/><Relationship Id="rId2" Type="http://schemas.openxmlformats.org/officeDocument/2006/relationships/tags" Target="../tags/tag1035.xml"/><Relationship Id="rId1" Type="http://schemas.openxmlformats.org/officeDocument/2006/relationships/themeOverride" Target="../theme/themeOverride33.xml"/><Relationship Id="rId6" Type="http://schemas.openxmlformats.org/officeDocument/2006/relationships/oleObject" Target="../embeddings/oleObject196.bin"/><Relationship Id="rId5" Type="http://schemas.openxmlformats.org/officeDocument/2006/relationships/slideMaster" Target="../slideMasters/slideMaster14.xml"/><Relationship Id="rId4" Type="http://schemas.openxmlformats.org/officeDocument/2006/relationships/tags" Target="../tags/tag1037.xml"/></Relationships>
</file>

<file path=ppt/slideLayouts/_rels/slideLayout42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tags" Target="../tags/tag1039.xml"/><Relationship Id="rId7" Type="http://schemas.openxmlformats.org/officeDocument/2006/relationships/image" Target="../media/image36.emf"/><Relationship Id="rId2" Type="http://schemas.openxmlformats.org/officeDocument/2006/relationships/tags" Target="../tags/tag1038.xml"/><Relationship Id="rId1" Type="http://schemas.openxmlformats.org/officeDocument/2006/relationships/themeOverride" Target="../theme/themeOverride34.xml"/><Relationship Id="rId6" Type="http://schemas.openxmlformats.org/officeDocument/2006/relationships/oleObject" Target="../embeddings/oleObject197.bin"/><Relationship Id="rId5" Type="http://schemas.openxmlformats.org/officeDocument/2006/relationships/slideMaster" Target="../slideMasters/slideMaster14.xml"/><Relationship Id="rId4" Type="http://schemas.openxmlformats.org/officeDocument/2006/relationships/tags" Target="../tags/tag1040.xml"/><Relationship Id="rId9" Type="http://schemas.openxmlformats.org/officeDocument/2006/relationships/image" Target="../media/image44.png"/></Relationships>
</file>

<file path=ppt/slideLayouts/_rels/slideLayout422.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tags" Target="../tags/tag1042.xml"/><Relationship Id="rId7" Type="http://schemas.openxmlformats.org/officeDocument/2006/relationships/oleObject" Target="../embeddings/oleObject198.bin"/><Relationship Id="rId2" Type="http://schemas.openxmlformats.org/officeDocument/2006/relationships/tags" Target="../tags/tag1041.xml"/><Relationship Id="rId1" Type="http://schemas.openxmlformats.org/officeDocument/2006/relationships/themeOverride" Target="../theme/themeOverride35.xml"/><Relationship Id="rId6" Type="http://schemas.openxmlformats.org/officeDocument/2006/relationships/slideMaster" Target="../slideMasters/slideMaster14.xml"/><Relationship Id="rId5" Type="http://schemas.openxmlformats.org/officeDocument/2006/relationships/tags" Target="../tags/tag1044.xml"/><Relationship Id="rId10" Type="http://schemas.openxmlformats.org/officeDocument/2006/relationships/image" Target="../media/image44.png"/><Relationship Id="rId4" Type="http://schemas.openxmlformats.org/officeDocument/2006/relationships/tags" Target="../tags/tag1043.xml"/><Relationship Id="rId9" Type="http://schemas.openxmlformats.org/officeDocument/2006/relationships/image" Target="../media/image46.png"/></Relationships>
</file>

<file path=ppt/slideLayouts/_rels/slideLayout42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tags" Target="../tags/tag1046.xml"/><Relationship Id="rId7" Type="http://schemas.openxmlformats.org/officeDocument/2006/relationships/image" Target="../media/image36.emf"/><Relationship Id="rId2" Type="http://schemas.openxmlformats.org/officeDocument/2006/relationships/tags" Target="../tags/tag1045.xml"/><Relationship Id="rId1" Type="http://schemas.openxmlformats.org/officeDocument/2006/relationships/themeOverride" Target="../theme/themeOverride36.xml"/><Relationship Id="rId6" Type="http://schemas.openxmlformats.org/officeDocument/2006/relationships/oleObject" Target="../embeddings/oleObject199.bin"/><Relationship Id="rId5" Type="http://schemas.openxmlformats.org/officeDocument/2006/relationships/slideMaster" Target="../slideMasters/slideMaster14.xml"/><Relationship Id="rId4" Type="http://schemas.openxmlformats.org/officeDocument/2006/relationships/tags" Target="../tags/tag1047.xml"/><Relationship Id="rId9" Type="http://schemas.openxmlformats.org/officeDocument/2006/relationships/image" Target="../media/image44.png"/></Relationships>
</file>

<file path=ppt/slideLayouts/_rels/slideLayout42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tags" Target="../tags/tag1049.xml"/><Relationship Id="rId7" Type="http://schemas.openxmlformats.org/officeDocument/2006/relationships/image" Target="../media/image36.emf"/><Relationship Id="rId2" Type="http://schemas.openxmlformats.org/officeDocument/2006/relationships/tags" Target="../tags/tag1048.xml"/><Relationship Id="rId1" Type="http://schemas.openxmlformats.org/officeDocument/2006/relationships/themeOverride" Target="../theme/themeOverride37.xml"/><Relationship Id="rId6" Type="http://schemas.openxmlformats.org/officeDocument/2006/relationships/oleObject" Target="../embeddings/oleObject200.bin"/><Relationship Id="rId5" Type="http://schemas.openxmlformats.org/officeDocument/2006/relationships/slideMaster" Target="../slideMasters/slideMaster14.xml"/><Relationship Id="rId4" Type="http://schemas.openxmlformats.org/officeDocument/2006/relationships/tags" Target="../tags/tag1050.xml"/><Relationship Id="rId9" Type="http://schemas.openxmlformats.org/officeDocument/2006/relationships/image" Target="../media/image44.png"/></Relationships>
</file>

<file path=ppt/slideLayouts/_rels/slideLayout42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tags" Target="../tags/tag1052.xml"/><Relationship Id="rId7" Type="http://schemas.openxmlformats.org/officeDocument/2006/relationships/image" Target="../media/image36.emf"/><Relationship Id="rId2" Type="http://schemas.openxmlformats.org/officeDocument/2006/relationships/tags" Target="../tags/tag1051.xml"/><Relationship Id="rId1" Type="http://schemas.openxmlformats.org/officeDocument/2006/relationships/themeOverride" Target="../theme/themeOverride38.xml"/><Relationship Id="rId6" Type="http://schemas.openxmlformats.org/officeDocument/2006/relationships/oleObject" Target="../embeddings/oleObject201.bin"/><Relationship Id="rId5" Type="http://schemas.openxmlformats.org/officeDocument/2006/relationships/slideMaster" Target="../slideMasters/slideMaster14.xml"/><Relationship Id="rId4" Type="http://schemas.openxmlformats.org/officeDocument/2006/relationships/tags" Target="../tags/tag1053.xml"/><Relationship Id="rId9" Type="http://schemas.openxmlformats.org/officeDocument/2006/relationships/image" Target="../media/image44.png"/></Relationships>
</file>

<file path=ppt/slideLayouts/_rels/slideLayout42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tags" Target="../tags/tag1055.xml"/><Relationship Id="rId7" Type="http://schemas.openxmlformats.org/officeDocument/2006/relationships/image" Target="../media/image36.emf"/><Relationship Id="rId2" Type="http://schemas.openxmlformats.org/officeDocument/2006/relationships/tags" Target="../tags/tag1054.xml"/><Relationship Id="rId1" Type="http://schemas.openxmlformats.org/officeDocument/2006/relationships/themeOverride" Target="../theme/themeOverride39.xml"/><Relationship Id="rId6" Type="http://schemas.openxmlformats.org/officeDocument/2006/relationships/oleObject" Target="../embeddings/oleObject202.bin"/><Relationship Id="rId5" Type="http://schemas.openxmlformats.org/officeDocument/2006/relationships/slideMaster" Target="../slideMasters/slideMaster14.xml"/><Relationship Id="rId4" Type="http://schemas.openxmlformats.org/officeDocument/2006/relationships/tags" Target="../tags/tag1056.xml"/><Relationship Id="rId9" Type="http://schemas.openxmlformats.org/officeDocument/2006/relationships/image" Target="../media/image44.png"/></Relationships>
</file>

<file path=ppt/slideLayouts/_rels/slideLayout42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tags" Target="../tags/tag1059.xml"/><Relationship Id="rId7" Type="http://schemas.openxmlformats.org/officeDocument/2006/relationships/image" Target="../media/image48.png"/><Relationship Id="rId2" Type="http://schemas.openxmlformats.org/officeDocument/2006/relationships/tags" Target="../tags/tag1058.xml"/><Relationship Id="rId1" Type="http://schemas.openxmlformats.org/officeDocument/2006/relationships/tags" Target="../tags/tag1057.xml"/><Relationship Id="rId6" Type="http://schemas.openxmlformats.org/officeDocument/2006/relationships/image" Target="../media/image36.emf"/><Relationship Id="rId5" Type="http://schemas.openxmlformats.org/officeDocument/2006/relationships/oleObject" Target="../embeddings/oleObject203.bin"/><Relationship Id="rId4" Type="http://schemas.openxmlformats.org/officeDocument/2006/relationships/slideMaster" Target="../slideMasters/slideMaster14.xml"/></Relationships>
</file>

<file path=ppt/slideLayouts/_rels/slideLayout42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tags" Target="../tags/tag1061.xml"/><Relationship Id="rId7" Type="http://schemas.openxmlformats.org/officeDocument/2006/relationships/image" Target="../media/image49.emf"/><Relationship Id="rId2" Type="http://schemas.openxmlformats.org/officeDocument/2006/relationships/tags" Target="../tags/tag1060.xml"/><Relationship Id="rId1" Type="http://schemas.openxmlformats.org/officeDocument/2006/relationships/themeOverride" Target="../theme/themeOverride40.xml"/><Relationship Id="rId6" Type="http://schemas.openxmlformats.org/officeDocument/2006/relationships/oleObject" Target="../embeddings/oleObject204.bin"/><Relationship Id="rId5" Type="http://schemas.openxmlformats.org/officeDocument/2006/relationships/slideMaster" Target="../slideMasters/slideMaster14.xml"/><Relationship Id="rId4" Type="http://schemas.openxmlformats.org/officeDocument/2006/relationships/tags" Target="../tags/tag1062.xml"/><Relationship Id="rId9" Type="http://schemas.openxmlformats.org/officeDocument/2006/relationships/image" Target="../media/image44.png"/></Relationships>
</file>

<file path=ppt/slideLayouts/_rels/slideLayout42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tags" Target="../tags/tag1065.xml"/><Relationship Id="rId7" Type="http://schemas.openxmlformats.org/officeDocument/2006/relationships/image" Target="../media/image48.png"/><Relationship Id="rId2" Type="http://schemas.openxmlformats.org/officeDocument/2006/relationships/tags" Target="../tags/tag1064.xml"/><Relationship Id="rId1" Type="http://schemas.openxmlformats.org/officeDocument/2006/relationships/tags" Target="../tags/tag1063.xml"/><Relationship Id="rId6" Type="http://schemas.openxmlformats.org/officeDocument/2006/relationships/image" Target="../media/image36.emf"/><Relationship Id="rId5" Type="http://schemas.openxmlformats.org/officeDocument/2006/relationships/oleObject" Target="../embeddings/oleObject205.bin"/><Relationship Id="rId4" Type="http://schemas.openxmlformats.org/officeDocument/2006/relationships/slideMaster" Target="../slideMasters/slideMaster1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0.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tags" Target="../tags/tag1067.xml"/><Relationship Id="rId7" Type="http://schemas.openxmlformats.org/officeDocument/2006/relationships/oleObject" Target="../embeddings/oleObject206.bin"/><Relationship Id="rId2" Type="http://schemas.openxmlformats.org/officeDocument/2006/relationships/tags" Target="../tags/tag1066.xml"/><Relationship Id="rId1" Type="http://schemas.openxmlformats.org/officeDocument/2006/relationships/themeOverride" Target="../theme/themeOverride41.xml"/><Relationship Id="rId6" Type="http://schemas.openxmlformats.org/officeDocument/2006/relationships/slideMaster" Target="../slideMasters/slideMaster14.xml"/><Relationship Id="rId5" Type="http://schemas.openxmlformats.org/officeDocument/2006/relationships/tags" Target="../tags/tag1069.xml"/><Relationship Id="rId10" Type="http://schemas.openxmlformats.org/officeDocument/2006/relationships/image" Target="../media/image44.png"/><Relationship Id="rId4" Type="http://schemas.openxmlformats.org/officeDocument/2006/relationships/tags" Target="../tags/tag1068.xml"/><Relationship Id="rId9" Type="http://schemas.openxmlformats.org/officeDocument/2006/relationships/image" Target="../media/image47.png"/></Relationships>
</file>

<file path=ppt/slideLayouts/_rels/slideLayout43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tags" Target="../tags/tag1072.xml"/><Relationship Id="rId7" Type="http://schemas.openxmlformats.org/officeDocument/2006/relationships/image" Target="../media/image36.emf"/><Relationship Id="rId2" Type="http://schemas.openxmlformats.org/officeDocument/2006/relationships/tags" Target="../tags/tag1071.xml"/><Relationship Id="rId1" Type="http://schemas.openxmlformats.org/officeDocument/2006/relationships/tags" Target="../tags/tag1070.xml"/><Relationship Id="rId6" Type="http://schemas.openxmlformats.org/officeDocument/2006/relationships/oleObject" Target="../embeddings/oleObject207.bin"/><Relationship Id="rId5" Type="http://schemas.openxmlformats.org/officeDocument/2006/relationships/slideMaster" Target="../slideMasters/slideMaster14.xml"/><Relationship Id="rId4" Type="http://schemas.openxmlformats.org/officeDocument/2006/relationships/tags" Target="../tags/tag1073.xml"/><Relationship Id="rId9" Type="http://schemas.openxmlformats.org/officeDocument/2006/relationships/image" Target="../media/image44.png"/></Relationships>
</file>

<file path=ppt/slideLayouts/_rels/slideLayout432.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tags" Target="../tags/tag1075.xml"/><Relationship Id="rId7" Type="http://schemas.openxmlformats.org/officeDocument/2006/relationships/oleObject" Target="../embeddings/oleObject208.bin"/><Relationship Id="rId2" Type="http://schemas.openxmlformats.org/officeDocument/2006/relationships/tags" Target="../tags/tag1074.xml"/><Relationship Id="rId1" Type="http://schemas.openxmlformats.org/officeDocument/2006/relationships/themeOverride" Target="../theme/themeOverride42.xml"/><Relationship Id="rId6" Type="http://schemas.openxmlformats.org/officeDocument/2006/relationships/slideMaster" Target="../slideMasters/slideMaster14.xml"/><Relationship Id="rId5" Type="http://schemas.openxmlformats.org/officeDocument/2006/relationships/tags" Target="../tags/tag1077.xml"/><Relationship Id="rId10" Type="http://schemas.openxmlformats.org/officeDocument/2006/relationships/image" Target="../media/image44.png"/><Relationship Id="rId4" Type="http://schemas.openxmlformats.org/officeDocument/2006/relationships/tags" Target="../tags/tag1076.xml"/><Relationship Id="rId9" Type="http://schemas.openxmlformats.org/officeDocument/2006/relationships/image" Target="../media/image47.png"/></Relationships>
</file>

<file path=ppt/slideLayouts/_rels/slideLayout43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tags" Target="../tags/tag1080.xml"/><Relationship Id="rId7" Type="http://schemas.openxmlformats.org/officeDocument/2006/relationships/image" Target="../media/image36.emf"/><Relationship Id="rId2" Type="http://schemas.openxmlformats.org/officeDocument/2006/relationships/tags" Target="../tags/tag1079.xml"/><Relationship Id="rId1" Type="http://schemas.openxmlformats.org/officeDocument/2006/relationships/tags" Target="../tags/tag1078.xml"/><Relationship Id="rId6" Type="http://schemas.openxmlformats.org/officeDocument/2006/relationships/oleObject" Target="../embeddings/oleObject209.bin"/><Relationship Id="rId5" Type="http://schemas.openxmlformats.org/officeDocument/2006/relationships/slideMaster" Target="../slideMasters/slideMaster14.xml"/><Relationship Id="rId4" Type="http://schemas.openxmlformats.org/officeDocument/2006/relationships/tags" Target="../tags/tag1081.xml"/><Relationship Id="rId9" Type="http://schemas.openxmlformats.org/officeDocument/2006/relationships/image" Target="../media/image44.png"/></Relationships>
</file>

<file path=ppt/slideLayouts/_rels/slideLayout43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tags" Target="../tags/tag1083.xml"/><Relationship Id="rId7" Type="http://schemas.openxmlformats.org/officeDocument/2006/relationships/image" Target="../media/image36.emf"/><Relationship Id="rId2" Type="http://schemas.openxmlformats.org/officeDocument/2006/relationships/tags" Target="../tags/tag1082.xml"/><Relationship Id="rId1" Type="http://schemas.openxmlformats.org/officeDocument/2006/relationships/themeOverride" Target="../theme/themeOverride43.xml"/><Relationship Id="rId6" Type="http://schemas.openxmlformats.org/officeDocument/2006/relationships/oleObject" Target="../embeddings/oleObject210.bin"/><Relationship Id="rId5" Type="http://schemas.openxmlformats.org/officeDocument/2006/relationships/slideMaster" Target="../slideMasters/slideMaster14.xml"/><Relationship Id="rId4" Type="http://schemas.openxmlformats.org/officeDocument/2006/relationships/tags" Target="../tags/tag1084.xml"/></Relationships>
</file>

<file path=ppt/slideLayouts/_rels/slideLayout43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tags" Target="../tags/tag1087.xml"/><Relationship Id="rId7" Type="http://schemas.openxmlformats.org/officeDocument/2006/relationships/image" Target="../media/image51.png"/><Relationship Id="rId2" Type="http://schemas.openxmlformats.org/officeDocument/2006/relationships/tags" Target="../tags/tag1086.xml"/><Relationship Id="rId1" Type="http://schemas.openxmlformats.org/officeDocument/2006/relationships/tags" Target="../tags/tag1085.xml"/><Relationship Id="rId6" Type="http://schemas.openxmlformats.org/officeDocument/2006/relationships/image" Target="../media/image49.emf"/><Relationship Id="rId5" Type="http://schemas.openxmlformats.org/officeDocument/2006/relationships/oleObject" Target="../embeddings/oleObject211.bin"/><Relationship Id="rId4" Type="http://schemas.openxmlformats.org/officeDocument/2006/relationships/slideMaster" Target="../slideMasters/slideMaster14.xml"/></Relationships>
</file>

<file path=ppt/slideLayouts/_rels/slideLayout43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tags" Target="../tags/tag1089.xml"/><Relationship Id="rId7" Type="http://schemas.openxmlformats.org/officeDocument/2006/relationships/image" Target="../media/image36.emf"/><Relationship Id="rId2" Type="http://schemas.openxmlformats.org/officeDocument/2006/relationships/tags" Target="../tags/tag1088.xml"/><Relationship Id="rId1" Type="http://schemas.openxmlformats.org/officeDocument/2006/relationships/themeOverride" Target="../theme/themeOverride44.xml"/><Relationship Id="rId6" Type="http://schemas.openxmlformats.org/officeDocument/2006/relationships/oleObject" Target="../embeddings/oleObject212.bin"/><Relationship Id="rId5" Type="http://schemas.openxmlformats.org/officeDocument/2006/relationships/slideMaster" Target="../slideMasters/slideMaster14.xml"/><Relationship Id="rId4" Type="http://schemas.openxmlformats.org/officeDocument/2006/relationships/tags" Target="../tags/tag1090.xml"/></Relationships>
</file>

<file path=ppt/slideLayouts/_rels/slideLayout43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tags" Target="../tags/tag1092.xml"/><Relationship Id="rId7" Type="http://schemas.openxmlformats.org/officeDocument/2006/relationships/image" Target="../media/image36.emf"/><Relationship Id="rId2" Type="http://schemas.openxmlformats.org/officeDocument/2006/relationships/tags" Target="../tags/tag1091.xml"/><Relationship Id="rId1" Type="http://schemas.openxmlformats.org/officeDocument/2006/relationships/themeOverride" Target="../theme/themeOverride45.xml"/><Relationship Id="rId6" Type="http://schemas.openxmlformats.org/officeDocument/2006/relationships/oleObject" Target="../embeddings/oleObject213.bin"/><Relationship Id="rId5" Type="http://schemas.openxmlformats.org/officeDocument/2006/relationships/slideMaster" Target="../slideMasters/slideMaster14.xml"/><Relationship Id="rId4" Type="http://schemas.openxmlformats.org/officeDocument/2006/relationships/tags" Target="../tags/tag1093.xml"/><Relationship Id="rId9" Type="http://schemas.openxmlformats.org/officeDocument/2006/relationships/image" Target="../media/image44.png"/></Relationships>
</file>

<file path=ppt/slideLayouts/_rels/slideLayout438.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tags" Target="../tags/tag1095.xml"/><Relationship Id="rId7" Type="http://schemas.openxmlformats.org/officeDocument/2006/relationships/oleObject" Target="../embeddings/oleObject214.bin"/><Relationship Id="rId2" Type="http://schemas.openxmlformats.org/officeDocument/2006/relationships/tags" Target="../tags/tag1094.xml"/><Relationship Id="rId1" Type="http://schemas.openxmlformats.org/officeDocument/2006/relationships/themeOverride" Target="../theme/themeOverride46.xml"/><Relationship Id="rId6" Type="http://schemas.openxmlformats.org/officeDocument/2006/relationships/slideMaster" Target="../slideMasters/slideMaster14.xml"/><Relationship Id="rId5" Type="http://schemas.openxmlformats.org/officeDocument/2006/relationships/tags" Target="../tags/tag1097.xml"/><Relationship Id="rId10" Type="http://schemas.openxmlformats.org/officeDocument/2006/relationships/image" Target="../media/image44.png"/><Relationship Id="rId4" Type="http://schemas.openxmlformats.org/officeDocument/2006/relationships/tags" Target="../tags/tag1096.xml"/><Relationship Id="rId9" Type="http://schemas.openxmlformats.org/officeDocument/2006/relationships/image" Target="../media/image46.png"/></Relationships>
</file>

<file path=ppt/slideLayouts/_rels/slideLayout439.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tags" Target="../tags/tag1099.xml"/><Relationship Id="rId7" Type="http://schemas.openxmlformats.org/officeDocument/2006/relationships/oleObject" Target="../embeddings/oleObject215.bin"/><Relationship Id="rId2" Type="http://schemas.openxmlformats.org/officeDocument/2006/relationships/tags" Target="../tags/tag1098.xml"/><Relationship Id="rId1" Type="http://schemas.openxmlformats.org/officeDocument/2006/relationships/themeOverride" Target="../theme/themeOverride47.xml"/><Relationship Id="rId6" Type="http://schemas.openxmlformats.org/officeDocument/2006/relationships/slideMaster" Target="../slideMasters/slideMaster14.xml"/><Relationship Id="rId5" Type="http://schemas.openxmlformats.org/officeDocument/2006/relationships/tags" Target="../tags/tag1101.xml"/><Relationship Id="rId10" Type="http://schemas.openxmlformats.org/officeDocument/2006/relationships/image" Target="../media/image44.png"/><Relationship Id="rId4" Type="http://schemas.openxmlformats.org/officeDocument/2006/relationships/tags" Target="../tags/tag1100.xml"/><Relationship Id="rId9" Type="http://schemas.openxmlformats.org/officeDocument/2006/relationships/image" Target="../media/image46.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tags" Target="../tags/tag1103.xml"/><Relationship Id="rId7" Type="http://schemas.openxmlformats.org/officeDocument/2006/relationships/image" Target="../media/image36.emf"/><Relationship Id="rId2" Type="http://schemas.openxmlformats.org/officeDocument/2006/relationships/tags" Target="../tags/tag1102.xml"/><Relationship Id="rId1" Type="http://schemas.openxmlformats.org/officeDocument/2006/relationships/themeOverride" Target="../theme/themeOverride48.xml"/><Relationship Id="rId6" Type="http://schemas.openxmlformats.org/officeDocument/2006/relationships/oleObject" Target="../embeddings/oleObject216.bin"/><Relationship Id="rId5" Type="http://schemas.openxmlformats.org/officeDocument/2006/relationships/slideMaster" Target="../slideMasters/slideMaster14.xml"/><Relationship Id="rId4" Type="http://schemas.openxmlformats.org/officeDocument/2006/relationships/tags" Target="../tags/tag1104.xml"/><Relationship Id="rId9" Type="http://schemas.openxmlformats.org/officeDocument/2006/relationships/image" Target="../media/image44.png"/></Relationships>
</file>

<file path=ppt/slideLayouts/_rels/slideLayout44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tags" Target="../tags/tag1106.xml"/><Relationship Id="rId7" Type="http://schemas.openxmlformats.org/officeDocument/2006/relationships/image" Target="../media/image36.emf"/><Relationship Id="rId2" Type="http://schemas.openxmlformats.org/officeDocument/2006/relationships/tags" Target="../tags/tag1105.xml"/><Relationship Id="rId1" Type="http://schemas.openxmlformats.org/officeDocument/2006/relationships/themeOverride" Target="../theme/themeOverride49.xml"/><Relationship Id="rId6" Type="http://schemas.openxmlformats.org/officeDocument/2006/relationships/oleObject" Target="../embeddings/oleObject217.bin"/><Relationship Id="rId5" Type="http://schemas.openxmlformats.org/officeDocument/2006/relationships/slideMaster" Target="../slideMasters/slideMaster14.xml"/><Relationship Id="rId4" Type="http://schemas.openxmlformats.org/officeDocument/2006/relationships/tags" Target="../tags/tag1107.xml"/><Relationship Id="rId9" Type="http://schemas.openxmlformats.org/officeDocument/2006/relationships/image" Target="../media/image44.png"/></Relationships>
</file>

<file path=ppt/slideLayouts/_rels/slideLayout44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tags" Target="../tags/tag1109.xml"/><Relationship Id="rId7" Type="http://schemas.openxmlformats.org/officeDocument/2006/relationships/image" Target="../media/image36.emf"/><Relationship Id="rId2" Type="http://schemas.openxmlformats.org/officeDocument/2006/relationships/tags" Target="../tags/tag1108.xml"/><Relationship Id="rId1" Type="http://schemas.openxmlformats.org/officeDocument/2006/relationships/themeOverride" Target="../theme/themeOverride50.xml"/><Relationship Id="rId6" Type="http://schemas.openxmlformats.org/officeDocument/2006/relationships/oleObject" Target="../embeddings/oleObject218.bin"/><Relationship Id="rId5" Type="http://schemas.openxmlformats.org/officeDocument/2006/relationships/slideMaster" Target="../slideMasters/slideMaster14.xml"/><Relationship Id="rId4" Type="http://schemas.openxmlformats.org/officeDocument/2006/relationships/tags" Target="../tags/tag1110.xml"/><Relationship Id="rId9" Type="http://schemas.openxmlformats.org/officeDocument/2006/relationships/image" Target="../media/image44.png"/></Relationships>
</file>

<file path=ppt/slideLayouts/_rels/slideLayout44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tags" Target="../tags/tag1112.xml"/><Relationship Id="rId7" Type="http://schemas.openxmlformats.org/officeDocument/2006/relationships/image" Target="../media/image49.emf"/><Relationship Id="rId2" Type="http://schemas.openxmlformats.org/officeDocument/2006/relationships/tags" Target="../tags/tag1111.xml"/><Relationship Id="rId1" Type="http://schemas.openxmlformats.org/officeDocument/2006/relationships/themeOverride" Target="../theme/themeOverride51.xml"/><Relationship Id="rId6" Type="http://schemas.openxmlformats.org/officeDocument/2006/relationships/oleObject" Target="../embeddings/oleObject219.bin"/><Relationship Id="rId5" Type="http://schemas.openxmlformats.org/officeDocument/2006/relationships/slideMaster" Target="../slideMasters/slideMaster14.xml"/><Relationship Id="rId4" Type="http://schemas.openxmlformats.org/officeDocument/2006/relationships/tags" Target="../tags/tag1113.xml"/><Relationship Id="rId9" Type="http://schemas.openxmlformats.org/officeDocument/2006/relationships/image" Target="../media/image44.png"/></Relationships>
</file>

<file path=ppt/slideLayouts/_rels/slideLayout44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tags" Target="../tags/tag1116.xml"/><Relationship Id="rId7" Type="http://schemas.openxmlformats.org/officeDocument/2006/relationships/image" Target="../media/image48.png"/><Relationship Id="rId2" Type="http://schemas.openxmlformats.org/officeDocument/2006/relationships/tags" Target="../tags/tag1115.xml"/><Relationship Id="rId1" Type="http://schemas.openxmlformats.org/officeDocument/2006/relationships/tags" Target="../tags/tag1114.xml"/><Relationship Id="rId6" Type="http://schemas.openxmlformats.org/officeDocument/2006/relationships/image" Target="../media/image36.emf"/><Relationship Id="rId5" Type="http://schemas.openxmlformats.org/officeDocument/2006/relationships/oleObject" Target="../embeddings/oleObject220.bin"/><Relationship Id="rId4" Type="http://schemas.openxmlformats.org/officeDocument/2006/relationships/slideMaster" Target="../slideMasters/slideMaster14.xml"/></Relationships>
</file>

<file path=ppt/slideLayouts/_rels/slideLayout44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tags" Target="../tags/tag1118.xml"/><Relationship Id="rId7" Type="http://schemas.openxmlformats.org/officeDocument/2006/relationships/image" Target="../media/image36.emf"/><Relationship Id="rId2" Type="http://schemas.openxmlformats.org/officeDocument/2006/relationships/tags" Target="../tags/tag1117.xml"/><Relationship Id="rId1" Type="http://schemas.openxmlformats.org/officeDocument/2006/relationships/themeOverride" Target="../theme/themeOverride52.xml"/><Relationship Id="rId6" Type="http://schemas.openxmlformats.org/officeDocument/2006/relationships/oleObject" Target="../embeddings/oleObject221.bin"/><Relationship Id="rId5" Type="http://schemas.openxmlformats.org/officeDocument/2006/relationships/slideMaster" Target="../slideMasters/slideMaster14.xml"/><Relationship Id="rId4" Type="http://schemas.openxmlformats.org/officeDocument/2006/relationships/tags" Target="../tags/tag1119.xml"/><Relationship Id="rId9" Type="http://schemas.openxmlformats.org/officeDocument/2006/relationships/image" Target="../media/image44.png"/></Relationships>
</file>

<file path=ppt/slideLayouts/_rels/slideLayout44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tags" Target="../tags/tag1122.xml"/><Relationship Id="rId7" Type="http://schemas.openxmlformats.org/officeDocument/2006/relationships/image" Target="../media/image48.png"/><Relationship Id="rId2" Type="http://schemas.openxmlformats.org/officeDocument/2006/relationships/tags" Target="../tags/tag1121.xml"/><Relationship Id="rId1" Type="http://schemas.openxmlformats.org/officeDocument/2006/relationships/tags" Target="../tags/tag1120.xml"/><Relationship Id="rId6" Type="http://schemas.openxmlformats.org/officeDocument/2006/relationships/image" Target="../media/image36.emf"/><Relationship Id="rId5" Type="http://schemas.openxmlformats.org/officeDocument/2006/relationships/oleObject" Target="../embeddings/oleObject222.bin"/><Relationship Id="rId4" Type="http://schemas.openxmlformats.org/officeDocument/2006/relationships/slideMaster" Target="../slideMasters/slideMaster14.xml"/></Relationships>
</file>

<file path=ppt/slideLayouts/_rels/slideLayout447.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tags" Target="../tags/tag1124.xml"/><Relationship Id="rId7" Type="http://schemas.openxmlformats.org/officeDocument/2006/relationships/oleObject" Target="../embeddings/oleObject223.bin"/><Relationship Id="rId2" Type="http://schemas.openxmlformats.org/officeDocument/2006/relationships/tags" Target="../tags/tag1123.xml"/><Relationship Id="rId1" Type="http://schemas.openxmlformats.org/officeDocument/2006/relationships/themeOverride" Target="../theme/themeOverride53.xml"/><Relationship Id="rId6" Type="http://schemas.openxmlformats.org/officeDocument/2006/relationships/slideMaster" Target="../slideMasters/slideMaster14.xml"/><Relationship Id="rId5" Type="http://schemas.openxmlformats.org/officeDocument/2006/relationships/tags" Target="../tags/tag1126.xml"/><Relationship Id="rId10" Type="http://schemas.openxmlformats.org/officeDocument/2006/relationships/image" Target="../media/image44.png"/><Relationship Id="rId4" Type="http://schemas.openxmlformats.org/officeDocument/2006/relationships/tags" Target="../tags/tag1125.xml"/><Relationship Id="rId9" Type="http://schemas.openxmlformats.org/officeDocument/2006/relationships/image" Target="../media/image47.png"/></Relationships>
</file>

<file path=ppt/slideLayouts/_rels/slideLayout44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tags" Target="../tags/tag1129.xml"/><Relationship Id="rId7" Type="http://schemas.openxmlformats.org/officeDocument/2006/relationships/image" Target="../media/image36.emf"/><Relationship Id="rId2" Type="http://schemas.openxmlformats.org/officeDocument/2006/relationships/tags" Target="../tags/tag1128.xml"/><Relationship Id="rId1" Type="http://schemas.openxmlformats.org/officeDocument/2006/relationships/tags" Target="../tags/tag1127.xml"/><Relationship Id="rId6" Type="http://schemas.openxmlformats.org/officeDocument/2006/relationships/oleObject" Target="../embeddings/oleObject224.bin"/><Relationship Id="rId5" Type="http://schemas.openxmlformats.org/officeDocument/2006/relationships/slideMaster" Target="../slideMasters/slideMaster14.xml"/><Relationship Id="rId4" Type="http://schemas.openxmlformats.org/officeDocument/2006/relationships/tags" Target="../tags/tag1130.xml"/><Relationship Id="rId9" Type="http://schemas.openxmlformats.org/officeDocument/2006/relationships/image" Target="../media/image44.png"/></Relationships>
</file>

<file path=ppt/slideLayouts/_rels/slideLayout449.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tags" Target="../tags/tag1132.xml"/><Relationship Id="rId7" Type="http://schemas.openxmlformats.org/officeDocument/2006/relationships/oleObject" Target="../embeddings/oleObject225.bin"/><Relationship Id="rId2" Type="http://schemas.openxmlformats.org/officeDocument/2006/relationships/tags" Target="../tags/tag1131.xml"/><Relationship Id="rId1" Type="http://schemas.openxmlformats.org/officeDocument/2006/relationships/themeOverride" Target="../theme/themeOverride54.xml"/><Relationship Id="rId6" Type="http://schemas.openxmlformats.org/officeDocument/2006/relationships/slideMaster" Target="../slideMasters/slideMaster14.xml"/><Relationship Id="rId5" Type="http://schemas.openxmlformats.org/officeDocument/2006/relationships/tags" Target="../tags/tag1134.xml"/><Relationship Id="rId10" Type="http://schemas.openxmlformats.org/officeDocument/2006/relationships/image" Target="../media/image44.png"/><Relationship Id="rId4" Type="http://schemas.openxmlformats.org/officeDocument/2006/relationships/tags" Target="../tags/tag1133.xml"/><Relationship Id="rId9" Type="http://schemas.openxmlformats.org/officeDocument/2006/relationships/image" Target="../media/image47.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Layouts/_rels/slideLayout45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tags" Target="../tags/tag1137.xml"/><Relationship Id="rId7" Type="http://schemas.openxmlformats.org/officeDocument/2006/relationships/image" Target="../media/image36.emf"/><Relationship Id="rId2" Type="http://schemas.openxmlformats.org/officeDocument/2006/relationships/tags" Target="../tags/tag1136.xml"/><Relationship Id="rId1" Type="http://schemas.openxmlformats.org/officeDocument/2006/relationships/tags" Target="../tags/tag1135.xml"/><Relationship Id="rId6" Type="http://schemas.openxmlformats.org/officeDocument/2006/relationships/oleObject" Target="../embeddings/oleObject226.bin"/><Relationship Id="rId5" Type="http://schemas.openxmlformats.org/officeDocument/2006/relationships/slideMaster" Target="../slideMasters/slideMaster14.xml"/><Relationship Id="rId4" Type="http://schemas.openxmlformats.org/officeDocument/2006/relationships/tags" Target="../tags/tag1138.xml"/><Relationship Id="rId9" Type="http://schemas.openxmlformats.org/officeDocument/2006/relationships/image" Target="../media/image44.png"/></Relationships>
</file>

<file path=ppt/slideLayouts/_rels/slideLayout45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tags" Target="../tags/tag1140.xml"/><Relationship Id="rId7" Type="http://schemas.openxmlformats.org/officeDocument/2006/relationships/image" Target="../media/image36.emf"/><Relationship Id="rId2" Type="http://schemas.openxmlformats.org/officeDocument/2006/relationships/tags" Target="../tags/tag1139.xml"/><Relationship Id="rId1" Type="http://schemas.openxmlformats.org/officeDocument/2006/relationships/themeOverride" Target="../theme/themeOverride55.xml"/><Relationship Id="rId6" Type="http://schemas.openxmlformats.org/officeDocument/2006/relationships/oleObject" Target="../embeddings/oleObject227.bin"/><Relationship Id="rId5" Type="http://schemas.openxmlformats.org/officeDocument/2006/relationships/slideMaster" Target="../slideMasters/slideMaster14.xml"/><Relationship Id="rId4" Type="http://schemas.openxmlformats.org/officeDocument/2006/relationships/tags" Target="../tags/tag1141.xml"/></Relationships>
</file>

<file path=ppt/slideLayouts/_rels/slideLayout45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tags" Target="../tags/tag1144.xml"/><Relationship Id="rId7" Type="http://schemas.openxmlformats.org/officeDocument/2006/relationships/image" Target="../media/image51.png"/><Relationship Id="rId2" Type="http://schemas.openxmlformats.org/officeDocument/2006/relationships/tags" Target="../tags/tag1143.xml"/><Relationship Id="rId1" Type="http://schemas.openxmlformats.org/officeDocument/2006/relationships/tags" Target="../tags/tag1142.xml"/><Relationship Id="rId6" Type="http://schemas.openxmlformats.org/officeDocument/2006/relationships/image" Target="../media/image26.emf"/><Relationship Id="rId5" Type="http://schemas.openxmlformats.org/officeDocument/2006/relationships/oleObject" Target="../embeddings/oleObject228.bin"/><Relationship Id="rId4" Type="http://schemas.openxmlformats.org/officeDocument/2006/relationships/slideMaster" Target="../slideMasters/slideMaster14.xml"/></Relationships>
</file>

<file path=ppt/slideLayouts/_rels/slideLayout45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tags" Target="../tags/tag1146.xml"/><Relationship Id="rId7" Type="http://schemas.openxmlformats.org/officeDocument/2006/relationships/image" Target="../media/image36.emf"/><Relationship Id="rId2" Type="http://schemas.openxmlformats.org/officeDocument/2006/relationships/tags" Target="../tags/tag1145.xml"/><Relationship Id="rId1" Type="http://schemas.openxmlformats.org/officeDocument/2006/relationships/themeOverride" Target="../theme/themeOverride56.xml"/><Relationship Id="rId6" Type="http://schemas.openxmlformats.org/officeDocument/2006/relationships/oleObject" Target="../embeddings/oleObject229.bin"/><Relationship Id="rId5" Type="http://schemas.openxmlformats.org/officeDocument/2006/relationships/slideMaster" Target="../slideMasters/slideMaster14.xml"/><Relationship Id="rId4" Type="http://schemas.openxmlformats.org/officeDocument/2006/relationships/tags" Target="../tags/tag1147.xml"/><Relationship Id="rId9" Type="http://schemas.openxmlformats.org/officeDocument/2006/relationships/image" Target="../media/image44.png"/></Relationships>
</file>

<file path=ppt/slideLayouts/_rels/slideLayout45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tags" Target="../tags/tag1149.xml"/><Relationship Id="rId7" Type="http://schemas.openxmlformats.org/officeDocument/2006/relationships/image" Target="../media/image36.emf"/><Relationship Id="rId2" Type="http://schemas.openxmlformats.org/officeDocument/2006/relationships/tags" Target="../tags/tag1148.xml"/><Relationship Id="rId1" Type="http://schemas.openxmlformats.org/officeDocument/2006/relationships/themeOverride" Target="../theme/themeOverride57.xml"/><Relationship Id="rId6" Type="http://schemas.openxmlformats.org/officeDocument/2006/relationships/oleObject" Target="../embeddings/oleObject230.bin"/><Relationship Id="rId5" Type="http://schemas.openxmlformats.org/officeDocument/2006/relationships/slideMaster" Target="../slideMasters/slideMaster14.xml"/><Relationship Id="rId4" Type="http://schemas.openxmlformats.org/officeDocument/2006/relationships/tags" Target="../tags/tag1150.xml"/></Relationships>
</file>

<file path=ppt/slideLayouts/_rels/slideLayout45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tags" Target="../tags/tag1152.xml"/><Relationship Id="rId7" Type="http://schemas.openxmlformats.org/officeDocument/2006/relationships/image" Target="../media/image52.emf"/><Relationship Id="rId2" Type="http://schemas.openxmlformats.org/officeDocument/2006/relationships/tags" Target="../tags/tag1151.xml"/><Relationship Id="rId1" Type="http://schemas.openxmlformats.org/officeDocument/2006/relationships/themeOverride" Target="../theme/themeOverride58.xml"/><Relationship Id="rId6" Type="http://schemas.openxmlformats.org/officeDocument/2006/relationships/oleObject" Target="../embeddings/oleObject231.bin"/><Relationship Id="rId5" Type="http://schemas.openxmlformats.org/officeDocument/2006/relationships/slideMaster" Target="../slideMasters/slideMaster14.xml"/><Relationship Id="rId4" Type="http://schemas.openxmlformats.org/officeDocument/2006/relationships/tags" Target="../tags/tag1153.xml"/></Relationships>
</file>

<file path=ppt/slideLayouts/_rels/slideLayout456.xml.rels><?xml version="1.0" encoding="UTF-8" standalone="yes"?>
<Relationships xmlns="http://schemas.openxmlformats.org/package/2006/relationships"><Relationship Id="rId3" Type="http://schemas.openxmlformats.org/officeDocument/2006/relationships/tags" Target="../tags/tag1155.xml"/><Relationship Id="rId7" Type="http://schemas.openxmlformats.org/officeDocument/2006/relationships/image" Target="../media/image44.png"/><Relationship Id="rId2" Type="http://schemas.openxmlformats.org/officeDocument/2006/relationships/tags" Target="../tags/tag1154.xml"/><Relationship Id="rId1" Type="http://schemas.openxmlformats.org/officeDocument/2006/relationships/themeOverride" Target="../theme/themeOverride59.xml"/><Relationship Id="rId6" Type="http://schemas.openxmlformats.org/officeDocument/2006/relationships/image" Target="../media/image52.emf"/><Relationship Id="rId5" Type="http://schemas.openxmlformats.org/officeDocument/2006/relationships/oleObject" Target="../embeddings/oleObject232.bin"/><Relationship Id="rId4" Type="http://schemas.openxmlformats.org/officeDocument/2006/relationships/slideMaster" Target="../slideMasters/slideMaster14.xml"/></Relationships>
</file>

<file path=ppt/slideLayouts/_rels/slideLayout457.xml.rels><?xml version="1.0" encoding="UTF-8" standalone="yes"?>
<Relationships xmlns="http://schemas.openxmlformats.org/package/2006/relationships"><Relationship Id="rId3" Type="http://schemas.openxmlformats.org/officeDocument/2006/relationships/tags" Target="../tags/tag1157.xml"/><Relationship Id="rId7" Type="http://schemas.openxmlformats.org/officeDocument/2006/relationships/image" Target="../media/image44.png"/><Relationship Id="rId2" Type="http://schemas.openxmlformats.org/officeDocument/2006/relationships/tags" Target="../tags/tag1156.xml"/><Relationship Id="rId1" Type="http://schemas.openxmlformats.org/officeDocument/2006/relationships/themeOverride" Target="../theme/themeOverride60.xml"/><Relationship Id="rId6" Type="http://schemas.openxmlformats.org/officeDocument/2006/relationships/image" Target="../media/image52.emf"/><Relationship Id="rId5" Type="http://schemas.openxmlformats.org/officeDocument/2006/relationships/oleObject" Target="../embeddings/oleObject233.bin"/><Relationship Id="rId4" Type="http://schemas.openxmlformats.org/officeDocument/2006/relationships/slideMaster" Target="../slideMasters/slideMaster14.xml"/></Relationships>
</file>

<file path=ppt/slideLayouts/_rels/slideLayout45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tags" Target="../tags/tag1159.xml"/><Relationship Id="rId7" Type="http://schemas.openxmlformats.org/officeDocument/2006/relationships/image" Target="../media/image46.png"/><Relationship Id="rId2" Type="http://schemas.openxmlformats.org/officeDocument/2006/relationships/tags" Target="../tags/tag1158.xml"/><Relationship Id="rId1" Type="http://schemas.openxmlformats.org/officeDocument/2006/relationships/themeOverride" Target="../theme/themeOverride61.xml"/><Relationship Id="rId6" Type="http://schemas.openxmlformats.org/officeDocument/2006/relationships/image" Target="../media/image52.emf"/><Relationship Id="rId5" Type="http://schemas.openxmlformats.org/officeDocument/2006/relationships/oleObject" Target="../embeddings/oleObject234.bin"/><Relationship Id="rId4" Type="http://schemas.openxmlformats.org/officeDocument/2006/relationships/slideMaster" Target="../slideMasters/slideMaster14.xml"/></Relationships>
</file>

<file path=ppt/slideLayouts/_rels/slideLayout45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tags" Target="../tags/tag1161.xml"/><Relationship Id="rId7" Type="http://schemas.openxmlformats.org/officeDocument/2006/relationships/image" Target="../media/image46.png"/><Relationship Id="rId2" Type="http://schemas.openxmlformats.org/officeDocument/2006/relationships/tags" Target="../tags/tag1160.xml"/><Relationship Id="rId1" Type="http://schemas.openxmlformats.org/officeDocument/2006/relationships/themeOverride" Target="../theme/themeOverride62.xml"/><Relationship Id="rId6" Type="http://schemas.openxmlformats.org/officeDocument/2006/relationships/image" Target="../media/image52.emf"/><Relationship Id="rId5" Type="http://schemas.openxmlformats.org/officeDocument/2006/relationships/oleObject" Target="../embeddings/oleObject235.bin"/><Relationship Id="rId4" Type="http://schemas.openxmlformats.org/officeDocument/2006/relationships/slideMaster" Target="../slideMasters/slideMaster1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tags" Target="../tags/tag1163.xml"/><Relationship Id="rId7" Type="http://schemas.openxmlformats.org/officeDocument/2006/relationships/image" Target="../media/image47.png"/><Relationship Id="rId2" Type="http://schemas.openxmlformats.org/officeDocument/2006/relationships/tags" Target="../tags/tag1162.xml"/><Relationship Id="rId1" Type="http://schemas.openxmlformats.org/officeDocument/2006/relationships/themeOverride" Target="../theme/themeOverride63.xml"/><Relationship Id="rId6" Type="http://schemas.openxmlformats.org/officeDocument/2006/relationships/image" Target="../media/image52.emf"/><Relationship Id="rId5" Type="http://schemas.openxmlformats.org/officeDocument/2006/relationships/oleObject" Target="../embeddings/oleObject236.bin"/><Relationship Id="rId4" Type="http://schemas.openxmlformats.org/officeDocument/2006/relationships/slideMaster" Target="../slideMasters/slideMaster14.xml"/></Relationships>
</file>

<file path=ppt/slideLayouts/_rels/slideLayout46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tags" Target="../tags/tag1165.xml"/><Relationship Id="rId7" Type="http://schemas.openxmlformats.org/officeDocument/2006/relationships/image" Target="../media/image52.emf"/><Relationship Id="rId2" Type="http://schemas.openxmlformats.org/officeDocument/2006/relationships/tags" Target="../tags/tag1164.xml"/><Relationship Id="rId1" Type="http://schemas.openxmlformats.org/officeDocument/2006/relationships/themeOverride" Target="../theme/themeOverride64.xml"/><Relationship Id="rId6" Type="http://schemas.openxmlformats.org/officeDocument/2006/relationships/oleObject" Target="../embeddings/oleObject237.bin"/><Relationship Id="rId5" Type="http://schemas.openxmlformats.org/officeDocument/2006/relationships/slideMaster" Target="../slideMasters/slideMaster14.xml"/><Relationship Id="rId4" Type="http://schemas.openxmlformats.org/officeDocument/2006/relationships/tags" Target="../tags/tag1166.xml"/></Relationships>
</file>

<file path=ppt/slideLayouts/_rels/slideLayout462.xml.rels><?xml version="1.0" encoding="UTF-8" standalone="yes"?>
<Relationships xmlns="http://schemas.openxmlformats.org/package/2006/relationships"><Relationship Id="rId3" Type="http://schemas.openxmlformats.org/officeDocument/2006/relationships/tags" Target="../tags/tag1168.xml"/><Relationship Id="rId7" Type="http://schemas.openxmlformats.org/officeDocument/2006/relationships/image" Target="../media/image44.png"/><Relationship Id="rId2" Type="http://schemas.openxmlformats.org/officeDocument/2006/relationships/tags" Target="../tags/tag1167.xml"/><Relationship Id="rId1" Type="http://schemas.openxmlformats.org/officeDocument/2006/relationships/themeOverride" Target="../theme/themeOverride65.xml"/><Relationship Id="rId6" Type="http://schemas.openxmlformats.org/officeDocument/2006/relationships/image" Target="../media/image52.emf"/><Relationship Id="rId5" Type="http://schemas.openxmlformats.org/officeDocument/2006/relationships/oleObject" Target="../embeddings/oleObject238.bin"/><Relationship Id="rId4" Type="http://schemas.openxmlformats.org/officeDocument/2006/relationships/slideMaster" Target="../slideMasters/slideMaster14.xml"/></Relationships>
</file>

<file path=ppt/slideLayouts/_rels/slideLayout463.xml.rels><?xml version="1.0" encoding="UTF-8" standalone="yes"?>
<Relationships xmlns="http://schemas.openxmlformats.org/package/2006/relationships"><Relationship Id="rId3" Type="http://schemas.openxmlformats.org/officeDocument/2006/relationships/tags" Target="../tags/tag1170.xml"/><Relationship Id="rId7" Type="http://schemas.openxmlformats.org/officeDocument/2006/relationships/image" Target="../media/image44.png"/><Relationship Id="rId2" Type="http://schemas.openxmlformats.org/officeDocument/2006/relationships/tags" Target="../tags/tag1169.xml"/><Relationship Id="rId1" Type="http://schemas.openxmlformats.org/officeDocument/2006/relationships/themeOverride" Target="../theme/themeOverride66.xml"/><Relationship Id="rId6" Type="http://schemas.openxmlformats.org/officeDocument/2006/relationships/image" Target="../media/image52.emf"/><Relationship Id="rId5" Type="http://schemas.openxmlformats.org/officeDocument/2006/relationships/oleObject" Target="../embeddings/oleObject239.bin"/><Relationship Id="rId4" Type="http://schemas.openxmlformats.org/officeDocument/2006/relationships/slideMaster" Target="../slideMasters/slideMaster14.xml"/></Relationships>
</file>

<file path=ppt/slideLayouts/_rels/slideLayout46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tags" Target="../tags/tag1172.xml"/><Relationship Id="rId7" Type="http://schemas.openxmlformats.org/officeDocument/2006/relationships/image" Target="../media/image46.png"/><Relationship Id="rId2" Type="http://schemas.openxmlformats.org/officeDocument/2006/relationships/tags" Target="../tags/tag1171.xml"/><Relationship Id="rId1" Type="http://schemas.openxmlformats.org/officeDocument/2006/relationships/themeOverride" Target="../theme/themeOverride67.xml"/><Relationship Id="rId6" Type="http://schemas.openxmlformats.org/officeDocument/2006/relationships/image" Target="../media/image52.emf"/><Relationship Id="rId5" Type="http://schemas.openxmlformats.org/officeDocument/2006/relationships/oleObject" Target="../embeddings/oleObject240.bin"/><Relationship Id="rId4" Type="http://schemas.openxmlformats.org/officeDocument/2006/relationships/slideMaster" Target="../slideMasters/slideMaster14.xml"/></Relationships>
</file>

<file path=ppt/slideLayouts/_rels/slideLayout46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tags" Target="../tags/tag1174.xml"/><Relationship Id="rId7" Type="http://schemas.openxmlformats.org/officeDocument/2006/relationships/image" Target="../media/image46.png"/><Relationship Id="rId2" Type="http://schemas.openxmlformats.org/officeDocument/2006/relationships/tags" Target="../tags/tag1173.xml"/><Relationship Id="rId1" Type="http://schemas.openxmlformats.org/officeDocument/2006/relationships/themeOverride" Target="../theme/themeOverride68.xml"/><Relationship Id="rId6" Type="http://schemas.openxmlformats.org/officeDocument/2006/relationships/image" Target="../media/image52.emf"/><Relationship Id="rId5" Type="http://schemas.openxmlformats.org/officeDocument/2006/relationships/oleObject" Target="../embeddings/oleObject241.bin"/><Relationship Id="rId4" Type="http://schemas.openxmlformats.org/officeDocument/2006/relationships/slideMaster" Target="../slideMasters/slideMaster14.xml"/></Relationships>
</file>

<file path=ppt/slideLayouts/_rels/slideLayout46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tags" Target="../tags/tag1176.xml"/><Relationship Id="rId7" Type="http://schemas.openxmlformats.org/officeDocument/2006/relationships/image" Target="../media/image47.png"/><Relationship Id="rId2" Type="http://schemas.openxmlformats.org/officeDocument/2006/relationships/tags" Target="../tags/tag1175.xml"/><Relationship Id="rId1" Type="http://schemas.openxmlformats.org/officeDocument/2006/relationships/themeOverride" Target="../theme/themeOverride69.xml"/><Relationship Id="rId6" Type="http://schemas.openxmlformats.org/officeDocument/2006/relationships/image" Target="../media/image52.emf"/><Relationship Id="rId5" Type="http://schemas.openxmlformats.org/officeDocument/2006/relationships/oleObject" Target="../embeddings/oleObject242.bin"/><Relationship Id="rId4" Type="http://schemas.openxmlformats.org/officeDocument/2006/relationships/slideMaster" Target="../slideMasters/slideMaster14.xml"/></Relationships>
</file>

<file path=ppt/slideLayouts/_rels/slideLayout467.xml.rels><?xml version="1.0" encoding="UTF-8" standalone="yes"?>
<Relationships xmlns="http://schemas.openxmlformats.org/package/2006/relationships"><Relationship Id="rId8" Type="http://schemas.openxmlformats.org/officeDocument/2006/relationships/slideMaster" Target="../slideMasters/slideMaster14.xml"/><Relationship Id="rId3" Type="http://schemas.openxmlformats.org/officeDocument/2006/relationships/tags" Target="../tags/tag1179.xml"/><Relationship Id="rId7" Type="http://schemas.openxmlformats.org/officeDocument/2006/relationships/tags" Target="../tags/tag1183.xml"/><Relationship Id="rId2" Type="http://schemas.openxmlformats.org/officeDocument/2006/relationships/tags" Target="../tags/tag1178.xml"/><Relationship Id="rId1" Type="http://schemas.openxmlformats.org/officeDocument/2006/relationships/tags" Target="../tags/tag1177.xml"/><Relationship Id="rId6" Type="http://schemas.openxmlformats.org/officeDocument/2006/relationships/tags" Target="../tags/tag1182.xml"/><Relationship Id="rId5" Type="http://schemas.openxmlformats.org/officeDocument/2006/relationships/tags" Target="../tags/tag1181.xml"/><Relationship Id="rId10" Type="http://schemas.openxmlformats.org/officeDocument/2006/relationships/image" Target="../media/image22.emf"/><Relationship Id="rId4" Type="http://schemas.openxmlformats.org/officeDocument/2006/relationships/tags" Target="../tags/tag1180.xml"/><Relationship Id="rId9" Type="http://schemas.openxmlformats.org/officeDocument/2006/relationships/oleObject" Target="../embeddings/oleObject243.bin"/></Relationships>
</file>

<file path=ppt/slideLayouts/_rels/slideLayout468.xml.rels><?xml version="1.0" encoding="UTF-8" standalone="yes"?>
<Relationships xmlns="http://schemas.openxmlformats.org/package/2006/relationships"><Relationship Id="rId8" Type="http://schemas.openxmlformats.org/officeDocument/2006/relationships/oleObject" Target="../embeddings/oleObject244.bin"/><Relationship Id="rId3" Type="http://schemas.openxmlformats.org/officeDocument/2006/relationships/tags" Target="../tags/tag1186.xml"/><Relationship Id="rId7" Type="http://schemas.openxmlformats.org/officeDocument/2006/relationships/slideMaster" Target="../slideMasters/slideMaster14.xml"/><Relationship Id="rId2" Type="http://schemas.openxmlformats.org/officeDocument/2006/relationships/tags" Target="../tags/tag1185.xml"/><Relationship Id="rId1" Type="http://schemas.openxmlformats.org/officeDocument/2006/relationships/tags" Target="../tags/tag1184.xml"/><Relationship Id="rId6" Type="http://schemas.openxmlformats.org/officeDocument/2006/relationships/tags" Target="../tags/tag1189.xml"/><Relationship Id="rId5" Type="http://schemas.openxmlformats.org/officeDocument/2006/relationships/tags" Target="../tags/tag1188.xml"/><Relationship Id="rId4" Type="http://schemas.openxmlformats.org/officeDocument/2006/relationships/tags" Target="../tags/tag1187.xml"/><Relationship Id="rId9" Type="http://schemas.openxmlformats.org/officeDocument/2006/relationships/image" Target="../media/image23.emf"/></Relationships>
</file>

<file path=ppt/slideLayouts/_rels/slideLayout469.xml.rels><?xml version="1.0" encoding="UTF-8" standalone="yes"?>
<Relationships xmlns="http://schemas.openxmlformats.org/package/2006/relationships"><Relationship Id="rId8" Type="http://schemas.openxmlformats.org/officeDocument/2006/relationships/oleObject" Target="../embeddings/oleObject245.bin"/><Relationship Id="rId3" Type="http://schemas.openxmlformats.org/officeDocument/2006/relationships/tags" Target="../tags/tag1192.xml"/><Relationship Id="rId7" Type="http://schemas.openxmlformats.org/officeDocument/2006/relationships/slideMaster" Target="../slideMasters/slideMaster14.xml"/><Relationship Id="rId2" Type="http://schemas.openxmlformats.org/officeDocument/2006/relationships/tags" Target="../tags/tag1191.xml"/><Relationship Id="rId1" Type="http://schemas.openxmlformats.org/officeDocument/2006/relationships/tags" Target="../tags/tag1190.xml"/><Relationship Id="rId6" Type="http://schemas.openxmlformats.org/officeDocument/2006/relationships/tags" Target="../tags/tag1195.xml"/><Relationship Id="rId5" Type="http://schemas.openxmlformats.org/officeDocument/2006/relationships/tags" Target="../tags/tag1194.xml"/><Relationship Id="rId4" Type="http://schemas.openxmlformats.org/officeDocument/2006/relationships/tags" Target="../tags/tag1193.xml"/><Relationship Id="rId9" Type="http://schemas.openxmlformats.org/officeDocument/2006/relationships/image" Target="../media/image23.emf"/></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0.xml.rels><?xml version="1.0" encoding="UTF-8" standalone="yes"?>
<Relationships xmlns="http://schemas.openxmlformats.org/package/2006/relationships"><Relationship Id="rId8" Type="http://schemas.openxmlformats.org/officeDocument/2006/relationships/oleObject" Target="../embeddings/oleObject246.bin"/><Relationship Id="rId3" Type="http://schemas.openxmlformats.org/officeDocument/2006/relationships/tags" Target="../tags/tag1198.xml"/><Relationship Id="rId7" Type="http://schemas.openxmlformats.org/officeDocument/2006/relationships/slideMaster" Target="../slideMasters/slideMaster14.xml"/><Relationship Id="rId2" Type="http://schemas.openxmlformats.org/officeDocument/2006/relationships/tags" Target="../tags/tag1197.xml"/><Relationship Id="rId1" Type="http://schemas.openxmlformats.org/officeDocument/2006/relationships/tags" Target="../tags/tag1196.xml"/><Relationship Id="rId6" Type="http://schemas.openxmlformats.org/officeDocument/2006/relationships/tags" Target="../tags/tag1201.xml"/><Relationship Id="rId5" Type="http://schemas.openxmlformats.org/officeDocument/2006/relationships/tags" Target="../tags/tag1200.xml"/><Relationship Id="rId4" Type="http://schemas.openxmlformats.org/officeDocument/2006/relationships/tags" Target="../tags/tag1199.xml"/><Relationship Id="rId9" Type="http://schemas.openxmlformats.org/officeDocument/2006/relationships/image" Target="../media/image23.emf"/></Relationships>
</file>

<file path=ppt/slideLayouts/_rels/slideLayout471.xml.rels><?xml version="1.0" encoding="UTF-8" standalone="yes"?>
<Relationships xmlns="http://schemas.openxmlformats.org/package/2006/relationships"><Relationship Id="rId8" Type="http://schemas.openxmlformats.org/officeDocument/2006/relationships/slideMaster" Target="../slideMasters/slideMaster14.xml"/><Relationship Id="rId3" Type="http://schemas.openxmlformats.org/officeDocument/2006/relationships/tags" Target="../tags/tag1204.xml"/><Relationship Id="rId7" Type="http://schemas.openxmlformats.org/officeDocument/2006/relationships/tags" Target="../tags/tag1208.xml"/><Relationship Id="rId2" Type="http://schemas.openxmlformats.org/officeDocument/2006/relationships/tags" Target="../tags/tag1203.xml"/><Relationship Id="rId1" Type="http://schemas.openxmlformats.org/officeDocument/2006/relationships/tags" Target="../tags/tag1202.xml"/><Relationship Id="rId6" Type="http://schemas.openxmlformats.org/officeDocument/2006/relationships/tags" Target="../tags/tag1207.xml"/><Relationship Id="rId5" Type="http://schemas.openxmlformats.org/officeDocument/2006/relationships/tags" Target="../tags/tag1206.xml"/><Relationship Id="rId10" Type="http://schemas.openxmlformats.org/officeDocument/2006/relationships/image" Target="../media/image23.emf"/><Relationship Id="rId4" Type="http://schemas.openxmlformats.org/officeDocument/2006/relationships/tags" Target="../tags/tag1205.xml"/><Relationship Id="rId9" Type="http://schemas.openxmlformats.org/officeDocument/2006/relationships/oleObject" Target="../embeddings/oleObject247.bin"/></Relationships>
</file>

<file path=ppt/slideLayouts/_rels/slideLayout472.xml.rels><?xml version="1.0" encoding="UTF-8" standalone="yes"?>
<Relationships xmlns="http://schemas.openxmlformats.org/package/2006/relationships"><Relationship Id="rId8" Type="http://schemas.openxmlformats.org/officeDocument/2006/relationships/tags" Target="../tags/tag1216.xml"/><Relationship Id="rId3" Type="http://schemas.openxmlformats.org/officeDocument/2006/relationships/tags" Target="../tags/tag1211.xml"/><Relationship Id="rId7" Type="http://schemas.openxmlformats.org/officeDocument/2006/relationships/tags" Target="../tags/tag1215.xml"/><Relationship Id="rId12" Type="http://schemas.openxmlformats.org/officeDocument/2006/relationships/image" Target="../media/image44.png"/><Relationship Id="rId2" Type="http://schemas.openxmlformats.org/officeDocument/2006/relationships/tags" Target="../tags/tag1210.xml"/><Relationship Id="rId1" Type="http://schemas.openxmlformats.org/officeDocument/2006/relationships/tags" Target="../tags/tag1209.xml"/><Relationship Id="rId6" Type="http://schemas.openxmlformats.org/officeDocument/2006/relationships/tags" Target="../tags/tag1214.xml"/><Relationship Id="rId11" Type="http://schemas.openxmlformats.org/officeDocument/2006/relationships/image" Target="../media/image22.emf"/><Relationship Id="rId5" Type="http://schemas.openxmlformats.org/officeDocument/2006/relationships/tags" Target="../tags/tag1213.xml"/><Relationship Id="rId10" Type="http://schemas.openxmlformats.org/officeDocument/2006/relationships/oleObject" Target="../embeddings/oleObject248.bin"/><Relationship Id="rId4" Type="http://schemas.openxmlformats.org/officeDocument/2006/relationships/tags" Target="../tags/tag1212.xml"/><Relationship Id="rId9" Type="http://schemas.openxmlformats.org/officeDocument/2006/relationships/slideMaster" Target="../slideMasters/slideMaster14.xml"/></Relationships>
</file>

<file path=ppt/slideLayouts/_rels/slideLayout473.xml.rels><?xml version="1.0" encoding="UTF-8" standalone="yes"?>
<Relationships xmlns="http://schemas.openxmlformats.org/package/2006/relationships"><Relationship Id="rId8" Type="http://schemas.openxmlformats.org/officeDocument/2006/relationships/tags" Target="../tags/tag1224.xml"/><Relationship Id="rId3" Type="http://schemas.openxmlformats.org/officeDocument/2006/relationships/tags" Target="../tags/tag1219.xml"/><Relationship Id="rId7" Type="http://schemas.openxmlformats.org/officeDocument/2006/relationships/tags" Target="../tags/tag1223.xml"/><Relationship Id="rId12" Type="http://schemas.openxmlformats.org/officeDocument/2006/relationships/image" Target="../media/image44.png"/><Relationship Id="rId2" Type="http://schemas.openxmlformats.org/officeDocument/2006/relationships/tags" Target="../tags/tag1218.xml"/><Relationship Id="rId1" Type="http://schemas.openxmlformats.org/officeDocument/2006/relationships/tags" Target="../tags/tag1217.xml"/><Relationship Id="rId6" Type="http://schemas.openxmlformats.org/officeDocument/2006/relationships/tags" Target="../tags/tag1222.xml"/><Relationship Id="rId11" Type="http://schemas.openxmlformats.org/officeDocument/2006/relationships/image" Target="../media/image22.emf"/><Relationship Id="rId5" Type="http://schemas.openxmlformats.org/officeDocument/2006/relationships/tags" Target="../tags/tag1221.xml"/><Relationship Id="rId10" Type="http://schemas.openxmlformats.org/officeDocument/2006/relationships/oleObject" Target="../embeddings/oleObject249.bin"/><Relationship Id="rId4" Type="http://schemas.openxmlformats.org/officeDocument/2006/relationships/tags" Target="../tags/tag1220.xml"/><Relationship Id="rId9" Type="http://schemas.openxmlformats.org/officeDocument/2006/relationships/slideMaster" Target="../slideMasters/slideMaster14.xml"/></Relationships>
</file>

<file path=ppt/slideLayouts/_rels/slideLayout474.xml.rels><?xml version="1.0" encoding="UTF-8" standalone="yes"?>
<Relationships xmlns="http://schemas.openxmlformats.org/package/2006/relationships"><Relationship Id="rId8" Type="http://schemas.openxmlformats.org/officeDocument/2006/relationships/tags" Target="../tags/tag1232.xml"/><Relationship Id="rId3" Type="http://schemas.openxmlformats.org/officeDocument/2006/relationships/tags" Target="../tags/tag1227.xml"/><Relationship Id="rId7" Type="http://schemas.openxmlformats.org/officeDocument/2006/relationships/tags" Target="../tags/tag1231.xml"/><Relationship Id="rId12" Type="http://schemas.openxmlformats.org/officeDocument/2006/relationships/image" Target="../media/image44.png"/><Relationship Id="rId2" Type="http://schemas.openxmlformats.org/officeDocument/2006/relationships/tags" Target="../tags/tag1226.xml"/><Relationship Id="rId1" Type="http://schemas.openxmlformats.org/officeDocument/2006/relationships/tags" Target="../tags/tag1225.xml"/><Relationship Id="rId6" Type="http://schemas.openxmlformats.org/officeDocument/2006/relationships/tags" Target="../tags/tag1230.xml"/><Relationship Id="rId11" Type="http://schemas.openxmlformats.org/officeDocument/2006/relationships/image" Target="../media/image22.emf"/><Relationship Id="rId5" Type="http://schemas.openxmlformats.org/officeDocument/2006/relationships/tags" Target="../tags/tag1229.xml"/><Relationship Id="rId10" Type="http://schemas.openxmlformats.org/officeDocument/2006/relationships/oleObject" Target="../embeddings/oleObject250.bin"/><Relationship Id="rId4" Type="http://schemas.openxmlformats.org/officeDocument/2006/relationships/tags" Target="../tags/tag1228.xml"/><Relationship Id="rId9" Type="http://schemas.openxmlformats.org/officeDocument/2006/relationships/slideMaster" Target="../slideMasters/slideMaster14.xml"/></Relationships>
</file>

<file path=ppt/slideLayouts/_rels/slideLayout475.xml.rels><?xml version="1.0" encoding="UTF-8" standalone="yes"?>
<Relationships xmlns="http://schemas.openxmlformats.org/package/2006/relationships"><Relationship Id="rId8" Type="http://schemas.openxmlformats.org/officeDocument/2006/relationships/tags" Target="../tags/tag1240.xml"/><Relationship Id="rId3" Type="http://schemas.openxmlformats.org/officeDocument/2006/relationships/tags" Target="../tags/tag1235.xml"/><Relationship Id="rId7" Type="http://schemas.openxmlformats.org/officeDocument/2006/relationships/tags" Target="../tags/tag1239.xml"/><Relationship Id="rId12" Type="http://schemas.openxmlformats.org/officeDocument/2006/relationships/image" Target="../media/image44.png"/><Relationship Id="rId2" Type="http://schemas.openxmlformats.org/officeDocument/2006/relationships/tags" Target="../tags/tag1234.xml"/><Relationship Id="rId1" Type="http://schemas.openxmlformats.org/officeDocument/2006/relationships/tags" Target="../tags/tag1233.xml"/><Relationship Id="rId6" Type="http://schemas.openxmlformats.org/officeDocument/2006/relationships/tags" Target="../tags/tag1238.xml"/><Relationship Id="rId11" Type="http://schemas.openxmlformats.org/officeDocument/2006/relationships/image" Target="../media/image25.emf"/><Relationship Id="rId5" Type="http://schemas.openxmlformats.org/officeDocument/2006/relationships/tags" Target="../tags/tag1237.xml"/><Relationship Id="rId10" Type="http://schemas.openxmlformats.org/officeDocument/2006/relationships/oleObject" Target="../embeddings/oleObject251.bin"/><Relationship Id="rId4" Type="http://schemas.openxmlformats.org/officeDocument/2006/relationships/tags" Target="../tags/tag1236.xml"/><Relationship Id="rId9" Type="http://schemas.openxmlformats.org/officeDocument/2006/relationships/slideMaster" Target="../slideMasters/slideMaster14.xml"/></Relationships>
</file>

<file path=ppt/slideLayouts/_rels/slideLayout476.xml.rels><?xml version="1.0" encoding="UTF-8" standalone="yes"?>
<Relationships xmlns="http://schemas.openxmlformats.org/package/2006/relationships"><Relationship Id="rId8" Type="http://schemas.openxmlformats.org/officeDocument/2006/relationships/tags" Target="../tags/tag1248.xml"/><Relationship Id="rId3" Type="http://schemas.openxmlformats.org/officeDocument/2006/relationships/tags" Target="../tags/tag1243.xml"/><Relationship Id="rId7" Type="http://schemas.openxmlformats.org/officeDocument/2006/relationships/tags" Target="../tags/tag1247.xml"/><Relationship Id="rId12" Type="http://schemas.openxmlformats.org/officeDocument/2006/relationships/image" Target="../media/image44.png"/><Relationship Id="rId2" Type="http://schemas.openxmlformats.org/officeDocument/2006/relationships/tags" Target="../tags/tag1242.xml"/><Relationship Id="rId1" Type="http://schemas.openxmlformats.org/officeDocument/2006/relationships/tags" Target="../tags/tag1241.xml"/><Relationship Id="rId6" Type="http://schemas.openxmlformats.org/officeDocument/2006/relationships/tags" Target="../tags/tag1246.xml"/><Relationship Id="rId11" Type="http://schemas.openxmlformats.org/officeDocument/2006/relationships/image" Target="../media/image22.emf"/><Relationship Id="rId5" Type="http://schemas.openxmlformats.org/officeDocument/2006/relationships/tags" Target="../tags/tag1245.xml"/><Relationship Id="rId10" Type="http://schemas.openxmlformats.org/officeDocument/2006/relationships/oleObject" Target="../embeddings/oleObject252.bin"/><Relationship Id="rId4" Type="http://schemas.openxmlformats.org/officeDocument/2006/relationships/tags" Target="../tags/tag1244.xml"/><Relationship Id="rId9" Type="http://schemas.openxmlformats.org/officeDocument/2006/relationships/slideMaster" Target="../slideMasters/slideMaster14.xml"/></Relationships>
</file>

<file path=ppt/slideLayouts/_rels/slideLayout477.xml.rels><?xml version="1.0" encoding="UTF-8" standalone="yes"?>
<Relationships xmlns="http://schemas.openxmlformats.org/package/2006/relationships"><Relationship Id="rId8" Type="http://schemas.openxmlformats.org/officeDocument/2006/relationships/oleObject" Target="../embeddings/oleObject253.bin"/><Relationship Id="rId3" Type="http://schemas.openxmlformats.org/officeDocument/2006/relationships/tags" Target="../tags/tag1251.xml"/><Relationship Id="rId7" Type="http://schemas.openxmlformats.org/officeDocument/2006/relationships/slideMaster" Target="../slideMasters/slideMaster14.xml"/><Relationship Id="rId2" Type="http://schemas.openxmlformats.org/officeDocument/2006/relationships/tags" Target="../tags/tag1250.xml"/><Relationship Id="rId1" Type="http://schemas.openxmlformats.org/officeDocument/2006/relationships/tags" Target="../tags/tag1249.xml"/><Relationship Id="rId6" Type="http://schemas.openxmlformats.org/officeDocument/2006/relationships/tags" Target="../tags/tag1254.xml"/><Relationship Id="rId5" Type="http://schemas.openxmlformats.org/officeDocument/2006/relationships/tags" Target="../tags/tag1253.xml"/><Relationship Id="rId10" Type="http://schemas.openxmlformats.org/officeDocument/2006/relationships/image" Target="../media/image44.png"/><Relationship Id="rId4" Type="http://schemas.openxmlformats.org/officeDocument/2006/relationships/tags" Target="../tags/tag1252.xml"/><Relationship Id="rId9" Type="http://schemas.openxmlformats.org/officeDocument/2006/relationships/image" Target="../media/image23.emf"/></Relationships>
</file>

<file path=ppt/slideLayouts/_rels/slideLayout47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tags" Target="../tags/tag1257.xml"/><Relationship Id="rId7" Type="http://schemas.openxmlformats.org/officeDocument/2006/relationships/image" Target="../media/image23.emf"/><Relationship Id="rId2" Type="http://schemas.openxmlformats.org/officeDocument/2006/relationships/tags" Target="../tags/tag1256.xml"/><Relationship Id="rId1" Type="http://schemas.openxmlformats.org/officeDocument/2006/relationships/tags" Target="../tags/tag1255.xml"/><Relationship Id="rId6" Type="http://schemas.openxmlformats.org/officeDocument/2006/relationships/oleObject" Target="../embeddings/oleObject254.bin"/><Relationship Id="rId5" Type="http://schemas.openxmlformats.org/officeDocument/2006/relationships/slideMaster" Target="../slideMasters/slideMaster14.xml"/><Relationship Id="rId4" Type="http://schemas.openxmlformats.org/officeDocument/2006/relationships/tags" Target="../tags/tag1258.xml"/></Relationships>
</file>

<file path=ppt/slideLayouts/_rels/slideLayout479.xml.rels><?xml version="1.0" encoding="UTF-8" standalone="yes"?>
<Relationships xmlns="http://schemas.openxmlformats.org/package/2006/relationships"><Relationship Id="rId8" Type="http://schemas.openxmlformats.org/officeDocument/2006/relationships/slideMaster" Target="../slideMasters/slideMaster14.xml"/><Relationship Id="rId3" Type="http://schemas.openxmlformats.org/officeDocument/2006/relationships/tags" Target="../tags/tag1261.xml"/><Relationship Id="rId7" Type="http://schemas.openxmlformats.org/officeDocument/2006/relationships/tags" Target="../tags/tag1265.xml"/><Relationship Id="rId2" Type="http://schemas.openxmlformats.org/officeDocument/2006/relationships/tags" Target="../tags/tag1260.xml"/><Relationship Id="rId1" Type="http://schemas.openxmlformats.org/officeDocument/2006/relationships/tags" Target="../tags/tag1259.xml"/><Relationship Id="rId6" Type="http://schemas.openxmlformats.org/officeDocument/2006/relationships/tags" Target="../tags/tag1264.xml"/><Relationship Id="rId11" Type="http://schemas.openxmlformats.org/officeDocument/2006/relationships/image" Target="../media/image45.png"/><Relationship Id="rId5" Type="http://schemas.openxmlformats.org/officeDocument/2006/relationships/tags" Target="../tags/tag1263.xml"/><Relationship Id="rId10" Type="http://schemas.openxmlformats.org/officeDocument/2006/relationships/image" Target="../media/image22.emf"/><Relationship Id="rId4" Type="http://schemas.openxmlformats.org/officeDocument/2006/relationships/tags" Target="../tags/tag1262.xml"/><Relationship Id="rId9" Type="http://schemas.openxmlformats.org/officeDocument/2006/relationships/oleObject" Target="../embeddings/oleObject255.bin"/></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0.xml.rels><?xml version="1.0" encoding="UTF-8" standalone="yes"?>
<Relationships xmlns="http://schemas.openxmlformats.org/package/2006/relationships"><Relationship Id="rId8" Type="http://schemas.openxmlformats.org/officeDocument/2006/relationships/oleObject" Target="../embeddings/oleObject256.bin"/><Relationship Id="rId3" Type="http://schemas.openxmlformats.org/officeDocument/2006/relationships/tags" Target="../tags/tag1268.xml"/><Relationship Id="rId7" Type="http://schemas.openxmlformats.org/officeDocument/2006/relationships/slideMaster" Target="../slideMasters/slideMaster14.xml"/><Relationship Id="rId2" Type="http://schemas.openxmlformats.org/officeDocument/2006/relationships/tags" Target="../tags/tag1267.xml"/><Relationship Id="rId1" Type="http://schemas.openxmlformats.org/officeDocument/2006/relationships/tags" Target="../tags/tag1266.xml"/><Relationship Id="rId6" Type="http://schemas.openxmlformats.org/officeDocument/2006/relationships/tags" Target="../tags/tag1271.xml"/><Relationship Id="rId5" Type="http://schemas.openxmlformats.org/officeDocument/2006/relationships/tags" Target="../tags/tag1270.xml"/><Relationship Id="rId10" Type="http://schemas.openxmlformats.org/officeDocument/2006/relationships/image" Target="../media/image45.png"/><Relationship Id="rId4" Type="http://schemas.openxmlformats.org/officeDocument/2006/relationships/tags" Target="../tags/tag1269.xml"/><Relationship Id="rId9" Type="http://schemas.openxmlformats.org/officeDocument/2006/relationships/image" Target="../media/image23.emf"/></Relationships>
</file>

<file path=ppt/slideLayouts/_rels/slideLayout481.xml.rels><?xml version="1.0" encoding="UTF-8" standalone="yes"?>
<Relationships xmlns="http://schemas.openxmlformats.org/package/2006/relationships"><Relationship Id="rId8" Type="http://schemas.openxmlformats.org/officeDocument/2006/relationships/oleObject" Target="../embeddings/oleObject257.bin"/><Relationship Id="rId3" Type="http://schemas.openxmlformats.org/officeDocument/2006/relationships/tags" Target="../tags/tag1274.xml"/><Relationship Id="rId7" Type="http://schemas.openxmlformats.org/officeDocument/2006/relationships/slideMaster" Target="../slideMasters/slideMaster14.xml"/><Relationship Id="rId2" Type="http://schemas.openxmlformats.org/officeDocument/2006/relationships/tags" Target="../tags/tag1273.xml"/><Relationship Id="rId1" Type="http://schemas.openxmlformats.org/officeDocument/2006/relationships/tags" Target="../tags/tag1272.xml"/><Relationship Id="rId6" Type="http://schemas.openxmlformats.org/officeDocument/2006/relationships/tags" Target="../tags/tag1277.xml"/><Relationship Id="rId5" Type="http://schemas.openxmlformats.org/officeDocument/2006/relationships/tags" Target="../tags/tag1276.xml"/><Relationship Id="rId10" Type="http://schemas.openxmlformats.org/officeDocument/2006/relationships/image" Target="../media/image45.png"/><Relationship Id="rId4" Type="http://schemas.openxmlformats.org/officeDocument/2006/relationships/tags" Target="../tags/tag1275.xml"/><Relationship Id="rId9" Type="http://schemas.openxmlformats.org/officeDocument/2006/relationships/image" Target="../media/image23.emf"/></Relationships>
</file>

<file path=ppt/slideLayouts/_rels/slideLayout482.xml.rels><?xml version="1.0" encoding="UTF-8" standalone="yes"?>
<Relationships xmlns="http://schemas.openxmlformats.org/package/2006/relationships"><Relationship Id="rId8" Type="http://schemas.openxmlformats.org/officeDocument/2006/relationships/oleObject" Target="../embeddings/oleObject258.bin"/><Relationship Id="rId3" Type="http://schemas.openxmlformats.org/officeDocument/2006/relationships/tags" Target="../tags/tag1280.xml"/><Relationship Id="rId7" Type="http://schemas.openxmlformats.org/officeDocument/2006/relationships/slideMaster" Target="../slideMasters/slideMaster14.xml"/><Relationship Id="rId2" Type="http://schemas.openxmlformats.org/officeDocument/2006/relationships/tags" Target="../tags/tag1279.xml"/><Relationship Id="rId1" Type="http://schemas.openxmlformats.org/officeDocument/2006/relationships/tags" Target="../tags/tag1278.xml"/><Relationship Id="rId6" Type="http://schemas.openxmlformats.org/officeDocument/2006/relationships/tags" Target="../tags/tag1283.xml"/><Relationship Id="rId5" Type="http://schemas.openxmlformats.org/officeDocument/2006/relationships/tags" Target="../tags/tag1282.xml"/><Relationship Id="rId10" Type="http://schemas.openxmlformats.org/officeDocument/2006/relationships/image" Target="../media/image45.png"/><Relationship Id="rId4" Type="http://schemas.openxmlformats.org/officeDocument/2006/relationships/tags" Target="../tags/tag1281.xml"/><Relationship Id="rId9" Type="http://schemas.openxmlformats.org/officeDocument/2006/relationships/image" Target="../media/image23.emf"/></Relationships>
</file>

<file path=ppt/slideLayouts/_rels/slideLayout483.xml.rels><?xml version="1.0" encoding="UTF-8" standalone="yes"?>
<Relationships xmlns="http://schemas.openxmlformats.org/package/2006/relationships"><Relationship Id="rId8" Type="http://schemas.openxmlformats.org/officeDocument/2006/relationships/slideMaster" Target="../slideMasters/slideMaster14.xml"/><Relationship Id="rId3" Type="http://schemas.openxmlformats.org/officeDocument/2006/relationships/tags" Target="../tags/tag1286.xml"/><Relationship Id="rId7" Type="http://schemas.openxmlformats.org/officeDocument/2006/relationships/tags" Target="../tags/tag1290.xml"/><Relationship Id="rId2" Type="http://schemas.openxmlformats.org/officeDocument/2006/relationships/tags" Target="../tags/tag1285.xml"/><Relationship Id="rId1" Type="http://schemas.openxmlformats.org/officeDocument/2006/relationships/tags" Target="../tags/tag1284.xml"/><Relationship Id="rId6" Type="http://schemas.openxmlformats.org/officeDocument/2006/relationships/tags" Target="../tags/tag1289.xml"/><Relationship Id="rId11" Type="http://schemas.openxmlformats.org/officeDocument/2006/relationships/image" Target="../media/image45.png"/><Relationship Id="rId5" Type="http://schemas.openxmlformats.org/officeDocument/2006/relationships/tags" Target="../tags/tag1288.xml"/><Relationship Id="rId10" Type="http://schemas.openxmlformats.org/officeDocument/2006/relationships/image" Target="../media/image23.emf"/><Relationship Id="rId4" Type="http://schemas.openxmlformats.org/officeDocument/2006/relationships/tags" Target="../tags/tag1287.xml"/><Relationship Id="rId9" Type="http://schemas.openxmlformats.org/officeDocument/2006/relationships/oleObject" Target="../embeddings/oleObject259.bin"/></Relationships>
</file>

<file path=ppt/slideLayouts/_rels/slideLayout484.xml.rels><?xml version="1.0" encoding="UTF-8" standalone="yes"?>
<Relationships xmlns="http://schemas.openxmlformats.org/package/2006/relationships"><Relationship Id="rId8" Type="http://schemas.openxmlformats.org/officeDocument/2006/relationships/tags" Target="../tags/tag1298.xml"/><Relationship Id="rId3" Type="http://schemas.openxmlformats.org/officeDocument/2006/relationships/tags" Target="../tags/tag1293.xml"/><Relationship Id="rId7" Type="http://schemas.openxmlformats.org/officeDocument/2006/relationships/tags" Target="../tags/tag1297.xml"/><Relationship Id="rId12" Type="http://schemas.openxmlformats.org/officeDocument/2006/relationships/image" Target="../media/image45.png"/><Relationship Id="rId2" Type="http://schemas.openxmlformats.org/officeDocument/2006/relationships/tags" Target="../tags/tag1292.xml"/><Relationship Id="rId1" Type="http://schemas.openxmlformats.org/officeDocument/2006/relationships/tags" Target="../tags/tag1291.xml"/><Relationship Id="rId6" Type="http://schemas.openxmlformats.org/officeDocument/2006/relationships/tags" Target="../tags/tag1296.xml"/><Relationship Id="rId11" Type="http://schemas.openxmlformats.org/officeDocument/2006/relationships/image" Target="../media/image22.emf"/><Relationship Id="rId5" Type="http://schemas.openxmlformats.org/officeDocument/2006/relationships/tags" Target="../tags/tag1295.xml"/><Relationship Id="rId10" Type="http://schemas.openxmlformats.org/officeDocument/2006/relationships/oleObject" Target="../embeddings/oleObject260.bin"/><Relationship Id="rId4" Type="http://schemas.openxmlformats.org/officeDocument/2006/relationships/tags" Target="../tags/tag1294.xml"/><Relationship Id="rId9" Type="http://schemas.openxmlformats.org/officeDocument/2006/relationships/slideMaster" Target="../slideMasters/slideMaster14.xml"/></Relationships>
</file>

<file path=ppt/slideLayouts/_rels/slideLayout485.xml.rels><?xml version="1.0" encoding="UTF-8" standalone="yes"?>
<Relationships xmlns="http://schemas.openxmlformats.org/package/2006/relationships"><Relationship Id="rId8" Type="http://schemas.openxmlformats.org/officeDocument/2006/relationships/tags" Target="../tags/tag1306.xml"/><Relationship Id="rId3" Type="http://schemas.openxmlformats.org/officeDocument/2006/relationships/tags" Target="../tags/tag1301.xml"/><Relationship Id="rId7" Type="http://schemas.openxmlformats.org/officeDocument/2006/relationships/tags" Target="../tags/tag1305.xml"/><Relationship Id="rId12" Type="http://schemas.openxmlformats.org/officeDocument/2006/relationships/image" Target="../media/image45.png"/><Relationship Id="rId2" Type="http://schemas.openxmlformats.org/officeDocument/2006/relationships/tags" Target="../tags/tag1300.xml"/><Relationship Id="rId1" Type="http://schemas.openxmlformats.org/officeDocument/2006/relationships/tags" Target="../tags/tag1299.xml"/><Relationship Id="rId6" Type="http://schemas.openxmlformats.org/officeDocument/2006/relationships/tags" Target="../tags/tag1304.xml"/><Relationship Id="rId11" Type="http://schemas.openxmlformats.org/officeDocument/2006/relationships/image" Target="../media/image22.emf"/><Relationship Id="rId5" Type="http://schemas.openxmlformats.org/officeDocument/2006/relationships/tags" Target="../tags/tag1303.xml"/><Relationship Id="rId10" Type="http://schemas.openxmlformats.org/officeDocument/2006/relationships/oleObject" Target="../embeddings/oleObject261.bin"/><Relationship Id="rId4" Type="http://schemas.openxmlformats.org/officeDocument/2006/relationships/tags" Target="../tags/tag1302.xml"/><Relationship Id="rId9" Type="http://schemas.openxmlformats.org/officeDocument/2006/relationships/slideMaster" Target="../slideMasters/slideMaster14.xml"/></Relationships>
</file>

<file path=ppt/slideLayouts/_rels/slideLayout486.xml.rels><?xml version="1.0" encoding="UTF-8" standalone="yes"?>
<Relationships xmlns="http://schemas.openxmlformats.org/package/2006/relationships"><Relationship Id="rId8" Type="http://schemas.openxmlformats.org/officeDocument/2006/relationships/tags" Target="../tags/tag1314.xml"/><Relationship Id="rId3" Type="http://schemas.openxmlformats.org/officeDocument/2006/relationships/tags" Target="../tags/tag1309.xml"/><Relationship Id="rId7" Type="http://schemas.openxmlformats.org/officeDocument/2006/relationships/tags" Target="../tags/tag1313.xml"/><Relationship Id="rId12" Type="http://schemas.openxmlformats.org/officeDocument/2006/relationships/image" Target="../media/image45.png"/><Relationship Id="rId2" Type="http://schemas.openxmlformats.org/officeDocument/2006/relationships/tags" Target="../tags/tag1308.xml"/><Relationship Id="rId1" Type="http://schemas.openxmlformats.org/officeDocument/2006/relationships/tags" Target="../tags/tag1307.xml"/><Relationship Id="rId6" Type="http://schemas.openxmlformats.org/officeDocument/2006/relationships/tags" Target="../tags/tag1312.xml"/><Relationship Id="rId11" Type="http://schemas.openxmlformats.org/officeDocument/2006/relationships/image" Target="../media/image23.emf"/><Relationship Id="rId5" Type="http://schemas.openxmlformats.org/officeDocument/2006/relationships/tags" Target="../tags/tag1311.xml"/><Relationship Id="rId10" Type="http://schemas.openxmlformats.org/officeDocument/2006/relationships/oleObject" Target="../embeddings/oleObject262.bin"/><Relationship Id="rId4" Type="http://schemas.openxmlformats.org/officeDocument/2006/relationships/tags" Target="../tags/tag1310.xml"/><Relationship Id="rId9" Type="http://schemas.openxmlformats.org/officeDocument/2006/relationships/slideMaster" Target="../slideMasters/slideMaster14.xml"/></Relationships>
</file>

<file path=ppt/slideLayouts/_rels/slideLayout487.xml.rels><?xml version="1.0" encoding="UTF-8" standalone="yes"?>
<Relationships xmlns="http://schemas.openxmlformats.org/package/2006/relationships"><Relationship Id="rId8" Type="http://schemas.openxmlformats.org/officeDocument/2006/relationships/tags" Target="../tags/tag1322.xml"/><Relationship Id="rId3" Type="http://schemas.openxmlformats.org/officeDocument/2006/relationships/tags" Target="../tags/tag1317.xml"/><Relationship Id="rId7" Type="http://schemas.openxmlformats.org/officeDocument/2006/relationships/tags" Target="../tags/tag1321.xml"/><Relationship Id="rId12" Type="http://schemas.openxmlformats.org/officeDocument/2006/relationships/image" Target="../media/image45.png"/><Relationship Id="rId2" Type="http://schemas.openxmlformats.org/officeDocument/2006/relationships/tags" Target="../tags/tag1316.xml"/><Relationship Id="rId1" Type="http://schemas.openxmlformats.org/officeDocument/2006/relationships/tags" Target="../tags/tag1315.xml"/><Relationship Id="rId6" Type="http://schemas.openxmlformats.org/officeDocument/2006/relationships/tags" Target="../tags/tag1320.xml"/><Relationship Id="rId11" Type="http://schemas.openxmlformats.org/officeDocument/2006/relationships/image" Target="../media/image22.emf"/><Relationship Id="rId5" Type="http://schemas.openxmlformats.org/officeDocument/2006/relationships/tags" Target="../tags/tag1319.xml"/><Relationship Id="rId10" Type="http://schemas.openxmlformats.org/officeDocument/2006/relationships/oleObject" Target="../embeddings/oleObject263.bin"/><Relationship Id="rId4" Type="http://schemas.openxmlformats.org/officeDocument/2006/relationships/tags" Target="../tags/tag1318.xml"/><Relationship Id="rId9" Type="http://schemas.openxmlformats.org/officeDocument/2006/relationships/slideMaster" Target="../slideMasters/slideMaster14.xml"/></Relationships>
</file>

<file path=ppt/slideLayouts/_rels/slideLayout488.xml.rels><?xml version="1.0" encoding="UTF-8" standalone="yes"?>
<Relationships xmlns="http://schemas.openxmlformats.org/package/2006/relationships"><Relationship Id="rId8" Type="http://schemas.openxmlformats.org/officeDocument/2006/relationships/slideMaster" Target="../slideMasters/slideMaster14.xml"/><Relationship Id="rId3" Type="http://schemas.openxmlformats.org/officeDocument/2006/relationships/tags" Target="../tags/tag1325.xml"/><Relationship Id="rId7" Type="http://schemas.openxmlformats.org/officeDocument/2006/relationships/tags" Target="../tags/tag1329.xml"/><Relationship Id="rId2" Type="http://schemas.openxmlformats.org/officeDocument/2006/relationships/tags" Target="../tags/tag1324.xml"/><Relationship Id="rId1" Type="http://schemas.openxmlformats.org/officeDocument/2006/relationships/tags" Target="../tags/tag1323.xml"/><Relationship Id="rId6" Type="http://schemas.openxmlformats.org/officeDocument/2006/relationships/tags" Target="../tags/tag1328.xml"/><Relationship Id="rId11" Type="http://schemas.openxmlformats.org/officeDocument/2006/relationships/image" Target="../media/image45.png"/><Relationship Id="rId5" Type="http://schemas.openxmlformats.org/officeDocument/2006/relationships/tags" Target="../tags/tag1327.xml"/><Relationship Id="rId10" Type="http://schemas.openxmlformats.org/officeDocument/2006/relationships/image" Target="../media/image23.emf"/><Relationship Id="rId4" Type="http://schemas.openxmlformats.org/officeDocument/2006/relationships/tags" Target="../tags/tag1326.xml"/><Relationship Id="rId9" Type="http://schemas.openxmlformats.org/officeDocument/2006/relationships/oleObject" Target="../embeddings/oleObject264.bin"/></Relationships>
</file>

<file path=ppt/slideLayouts/_rels/slideLayout489.xml.rels><?xml version="1.0" encoding="UTF-8" standalone="yes"?>
<Relationships xmlns="http://schemas.openxmlformats.org/package/2006/relationships"><Relationship Id="rId8" Type="http://schemas.openxmlformats.org/officeDocument/2006/relationships/tags" Target="../tags/tag1337.xml"/><Relationship Id="rId3" Type="http://schemas.openxmlformats.org/officeDocument/2006/relationships/tags" Target="../tags/tag1332.xml"/><Relationship Id="rId7" Type="http://schemas.openxmlformats.org/officeDocument/2006/relationships/tags" Target="../tags/tag1336.xml"/><Relationship Id="rId12" Type="http://schemas.openxmlformats.org/officeDocument/2006/relationships/image" Target="../media/image44.png"/><Relationship Id="rId2" Type="http://schemas.openxmlformats.org/officeDocument/2006/relationships/tags" Target="../tags/tag1331.xml"/><Relationship Id="rId1" Type="http://schemas.openxmlformats.org/officeDocument/2006/relationships/tags" Target="../tags/tag1330.xml"/><Relationship Id="rId6" Type="http://schemas.openxmlformats.org/officeDocument/2006/relationships/tags" Target="../tags/tag1335.xml"/><Relationship Id="rId11" Type="http://schemas.openxmlformats.org/officeDocument/2006/relationships/image" Target="../media/image23.emf"/><Relationship Id="rId5" Type="http://schemas.openxmlformats.org/officeDocument/2006/relationships/tags" Target="../tags/tag1334.xml"/><Relationship Id="rId10" Type="http://schemas.openxmlformats.org/officeDocument/2006/relationships/oleObject" Target="../embeddings/oleObject265.bin"/><Relationship Id="rId4" Type="http://schemas.openxmlformats.org/officeDocument/2006/relationships/tags" Target="../tags/tag1333.xml"/><Relationship Id="rId9" Type="http://schemas.openxmlformats.org/officeDocument/2006/relationships/slideMaster" Target="../slideMasters/slideMaster1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90.xml.rels><?xml version="1.0" encoding="UTF-8" standalone="yes"?>
<Relationships xmlns="http://schemas.openxmlformats.org/package/2006/relationships"><Relationship Id="rId8" Type="http://schemas.openxmlformats.org/officeDocument/2006/relationships/tags" Target="../tags/tag1345.xml"/><Relationship Id="rId3" Type="http://schemas.openxmlformats.org/officeDocument/2006/relationships/tags" Target="../tags/tag1340.xml"/><Relationship Id="rId7" Type="http://schemas.openxmlformats.org/officeDocument/2006/relationships/tags" Target="../tags/tag1344.xml"/><Relationship Id="rId12" Type="http://schemas.openxmlformats.org/officeDocument/2006/relationships/image" Target="../media/image44.png"/><Relationship Id="rId2" Type="http://schemas.openxmlformats.org/officeDocument/2006/relationships/tags" Target="../tags/tag1339.xml"/><Relationship Id="rId1" Type="http://schemas.openxmlformats.org/officeDocument/2006/relationships/tags" Target="../tags/tag1338.xml"/><Relationship Id="rId6" Type="http://schemas.openxmlformats.org/officeDocument/2006/relationships/tags" Target="../tags/tag1343.xml"/><Relationship Id="rId11" Type="http://schemas.openxmlformats.org/officeDocument/2006/relationships/image" Target="../media/image22.emf"/><Relationship Id="rId5" Type="http://schemas.openxmlformats.org/officeDocument/2006/relationships/tags" Target="../tags/tag1342.xml"/><Relationship Id="rId10" Type="http://schemas.openxmlformats.org/officeDocument/2006/relationships/oleObject" Target="../embeddings/oleObject266.bin"/><Relationship Id="rId4" Type="http://schemas.openxmlformats.org/officeDocument/2006/relationships/tags" Target="../tags/tag1341.xml"/><Relationship Id="rId9" Type="http://schemas.openxmlformats.org/officeDocument/2006/relationships/slideMaster" Target="../slideMasters/slideMaster14.xml"/></Relationships>
</file>

<file path=ppt/slideLayouts/_rels/slideLayout491.xml.rels><?xml version="1.0" encoding="UTF-8" standalone="yes"?>
<Relationships xmlns="http://schemas.openxmlformats.org/package/2006/relationships"><Relationship Id="rId8" Type="http://schemas.openxmlformats.org/officeDocument/2006/relationships/tags" Target="../tags/tag1353.xml"/><Relationship Id="rId3" Type="http://schemas.openxmlformats.org/officeDocument/2006/relationships/tags" Target="../tags/tag1348.xml"/><Relationship Id="rId7" Type="http://schemas.openxmlformats.org/officeDocument/2006/relationships/tags" Target="../tags/tag1352.xml"/><Relationship Id="rId12" Type="http://schemas.openxmlformats.org/officeDocument/2006/relationships/image" Target="../media/image44.png"/><Relationship Id="rId2" Type="http://schemas.openxmlformats.org/officeDocument/2006/relationships/tags" Target="../tags/tag1347.xml"/><Relationship Id="rId1" Type="http://schemas.openxmlformats.org/officeDocument/2006/relationships/tags" Target="../tags/tag1346.xml"/><Relationship Id="rId6" Type="http://schemas.openxmlformats.org/officeDocument/2006/relationships/tags" Target="../tags/tag1351.xml"/><Relationship Id="rId11" Type="http://schemas.openxmlformats.org/officeDocument/2006/relationships/image" Target="../media/image23.emf"/><Relationship Id="rId5" Type="http://schemas.openxmlformats.org/officeDocument/2006/relationships/tags" Target="../tags/tag1350.xml"/><Relationship Id="rId10" Type="http://schemas.openxmlformats.org/officeDocument/2006/relationships/oleObject" Target="../embeddings/oleObject267.bin"/><Relationship Id="rId4" Type="http://schemas.openxmlformats.org/officeDocument/2006/relationships/tags" Target="../tags/tag1349.xml"/><Relationship Id="rId9" Type="http://schemas.openxmlformats.org/officeDocument/2006/relationships/slideMaster" Target="../slideMasters/slideMaster14.xml"/></Relationships>
</file>

<file path=ppt/slideLayouts/_rels/slideLayout492.xml.rels><?xml version="1.0" encoding="UTF-8" standalone="yes"?>
<Relationships xmlns="http://schemas.openxmlformats.org/package/2006/relationships"><Relationship Id="rId8" Type="http://schemas.openxmlformats.org/officeDocument/2006/relationships/oleObject" Target="../embeddings/oleObject268.bin"/><Relationship Id="rId3" Type="http://schemas.openxmlformats.org/officeDocument/2006/relationships/tags" Target="../tags/tag1356.xml"/><Relationship Id="rId7" Type="http://schemas.openxmlformats.org/officeDocument/2006/relationships/slideMaster" Target="../slideMasters/slideMaster14.xml"/><Relationship Id="rId2" Type="http://schemas.openxmlformats.org/officeDocument/2006/relationships/tags" Target="../tags/tag1355.xml"/><Relationship Id="rId1" Type="http://schemas.openxmlformats.org/officeDocument/2006/relationships/tags" Target="../tags/tag1354.xml"/><Relationship Id="rId6" Type="http://schemas.openxmlformats.org/officeDocument/2006/relationships/tags" Target="../tags/tag1359.xml"/><Relationship Id="rId5" Type="http://schemas.openxmlformats.org/officeDocument/2006/relationships/tags" Target="../tags/tag1358.xml"/><Relationship Id="rId10" Type="http://schemas.openxmlformats.org/officeDocument/2006/relationships/image" Target="../media/image45.png"/><Relationship Id="rId4" Type="http://schemas.openxmlformats.org/officeDocument/2006/relationships/tags" Target="../tags/tag1357.xml"/><Relationship Id="rId9" Type="http://schemas.openxmlformats.org/officeDocument/2006/relationships/image" Target="../media/image23.emf"/></Relationships>
</file>

<file path=ppt/slideLayouts/_rels/slideLayout49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tags" Target="../tags/tag1362.xml"/><Relationship Id="rId7" Type="http://schemas.openxmlformats.org/officeDocument/2006/relationships/image" Target="../media/image23.emf"/><Relationship Id="rId2" Type="http://schemas.openxmlformats.org/officeDocument/2006/relationships/tags" Target="../tags/tag1361.xml"/><Relationship Id="rId1" Type="http://schemas.openxmlformats.org/officeDocument/2006/relationships/tags" Target="../tags/tag1360.xml"/><Relationship Id="rId6" Type="http://schemas.openxmlformats.org/officeDocument/2006/relationships/oleObject" Target="../embeddings/oleObject269.bin"/><Relationship Id="rId5" Type="http://schemas.openxmlformats.org/officeDocument/2006/relationships/slideMaster" Target="../slideMasters/slideMaster14.xml"/><Relationship Id="rId4" Type="http://schemas.openxmlformats.org/officeDocument/2006/relationships/tags" Target="../tags/tag1363.xml"/></Relationships>
</file>

<file path=ppt/slideLayouts/_rels/slideLayout494.xml.rels><?xml version="1.0" encoding="UTF-8" standalone="yes"?>
<Relationships xmlns="http://schemas.openxmlformats.org/package/2006/relationships"><Relationship Id="rId8" Type="http://schemas.openxmlformats.org/officeDocument/2006/relationships/slideMaster" Target="../slideMasters/slideMaster14.xml"/><Relationship Id="rId3" Type="http://schemas.openxmlformats.org/officeDocument/2006/relationships/tags" Target="../tags/tag1366.xml"/><Relationship Id="rId7" Type="http://schemas.openxmlformats.org/officeDocument/2006/relationships/tags" Target="../tags/tag1370.xml"/><Relationship Id="rId2" Type="http://schemas.openxmlformats.org/officeDocument/2006/relationships/tags" Target="../tags/tag1365.xml"/><Relationship Id="rId1" Type="http://schemas.openxmlformats.org/officeDocument/2006/relationships/tags" Target="../tags/tag1364.xml"/><Relationship Id="rId6" Type="http://schemas.openxmlformats.org/officeDocument/2006/relationships/tags" Target="../tags/tag1369.xml"/><Relationship Id="rId11" Type="http://schemas.openxmlformats.org/officeDocument/2006/relationships/image" Target="../media/image44.png"/><Relationship Id="rId5" Type="http://schemas.openxmlformats.org/officeDocument/2006/relationships/tags" Target="../tags/tag1368.xml"/><Relationship Id="rId10" Type="http://schemas.openxmlformats.org/officeDocument/2006/relationships/image" Target="../media/image22.emf"/><Relationship Id="rId4" Type="http://schemas.openxmlformats.org/officeDocument/2006/relationships/tags" Target="../tags/tag1367.xml"/><Relationship Id="rId9" Type="http://schemas.openxmlformats.org/officeDocument/2006/relationships/oleObject" Target="../embeddings/oleObject270.bin"/></Relationships>
</file>

<file path=ppt/slideLayouts/_rels/slideLayout495.xml.rels><?xml version="1.0" encoding="UTF-8" standalone="yes"?>
<Relationships xmlns="http://schemas.openxmlformats.org/package/2006/relationships"><Relationship Id="rId8" Type="http://schemas.openxmlformats.org/officeDocument/2006/relationships/oleObject" Target="../embeddings/oleObject271.bin"/><Relationship Id="rId3" Type="http://schemas.openxmlformats.org/officeDocument/2006/relationships/tags" Target="../tags/tag1373.xml"/><Relationship Id="rId7" Type="http://schemas.openxmlformats.org/officeDocument/2006/relationships/slideMaster" Target="../slideMasters/slideMaster14.xml"/><Relationship Id="rId2" Type="http://schemas.openxmlformats.org/officeDocument/2006/relationships/tags" Target="../tags/tag1372.xml"/><Relationship Id="rId1" Type="http://schemas.openxmlformats.org/officeDocument/2006/relationships/tags" Target="../tags/tag1371.xml"/><Relationship Id="rId6" Type="http://schemas.openxmlformats.org/officeDocument/2006/relationships/tags" Target="../tags/tag1376.xml"/><Relationship Id="rId5" Type="http://schemas.openxmlformats.org/officeDocument/2006/relationships/tags" Target="../tags/tag1375.xml"/><Relationship Id="rId10" Type="http://schemas.openxmlformats.org/officeDocument/2006/relationships/image" Target="../media/image44.png"/><Relationship Id="rId4" Type="http://schemas.openxmlformats.org/officeDocument/2006/relationships/tags" Target="../tags/tag1374.xml"/><Relationship Id="rId9" Type="http://schemas.openxmlformats.org/officeDocument/2006/relationships/image" Target="../media/image23.emf"/></Relationships>
</file>

<file path=ppt/slideLayouts/_rels/slideLayout496.xml.rels><?xml version="1.0" encoding="UTF-8" standalone="yes"?>
<Relationships xmlns="http://schemas.openxmlformats.org/package/2006/relationships"><Relationship Id="rId8" Type="http://schemas.openxmlformats.org/officeDocument/2006/relationships/oleObject" Target="../embeddings/oleObject272.bin"/><Relationship Id="rId3" Type="http://schemas.openxmlformats.org/officeDocument/2006/relationships/tags" Target="../tags/tag1379.xml"/><Relationship Id="rId7" Type="http://schemas.openxmlformats.org/officeDocument/2006/relationships/slideMaster" Target="../slideMasters/slideMaster14.xml"/><Relationship Id="rId2" Type="http://schemas.openxmlformats.org/officeDocument/2006/relationships/tags" Target="../tags/tag1378.xml"/><Relationship Id="rId1" Type="http://schemas.openxmlformats.org/officeDocument/2006/relationships/tags" Target="../tags/tag1377.xml"/><Relationship Id="rId6" Type="http://schemas.openxmlformats.org/officeDocument/2006/relationships/tags" Target="../tags/tag1382.xml"/><Relationship Id="rId5" Type="http://schemas.openxmlformats.org/officeDocument/2006/relationships/tags" Target="../tags/tag1381.xml"/><Relationship Id="rId10" Type="http://schemas.openxmlformats.org/officeDocument/2006/relationships/image" Target="../media/image44.png"/><Relationship Id="rId4" Type="http://schemas.openxmlformats.org/officeDocument/2006/relationships/tags" Target="../tags/tag1380.xml"/><Relationship Id="rId9" Type="http://schemas.openxmlformats.org/officeDocument/2006/relationships/image" Target="../media/image23.emf"/></Relationships>
</file>

<file path=ppt/slideLayouts/_rels/slideLayout497.xml.rels><?xml version="1.0" encoding="UTF-8" standalone="yes"?>
<Relationships xmlns="http://schemas.openxmlformats.org/package/2006/relationships"><Relationship Id="rId8" Type="http://schemas.openxmlformats.org/officeDocument/2006/relationships/oleObject" Target="../embeddings/oleObject273.bin"/><Relationship Id="rId3" Type="http://schemas.openxmlformats.org/officeDocument/2006/relationships/tags" Target="../tags/tag1385.xml"/><Relationship Id="rId7" Type="http://schemas.openxmlformats.org/officeDocument/2006/relationships/slideMaster" Target="../slideMasters/slideMaster14.xml"/><Relationship Id="rId2" Type="http://schemas.openxmlformats.org/officeDocument/2006/relationships/tags" Target="../tags/tag1384.xml"/><Relationship Id="rId1" Type="http://schemas.openxmlformats.org/officeDocument/2006/relationships/tags" Target="../tags/tag1383.xml"/><Relationship Id="rId6" Type="http://schemas.openxmlformats.org/officeDocument/2006/relationships/tags" Target="../tags/tag1388.xml"/><Relationship Id="rId5" Type="http://schemas.openxmlformats.org/officeDocument/2006/relationships/tags" Target="../tags/tag1387.xml"/><Relationship Id="rId10" Type="http://schemas.openxmlformats.org/officeDocument/2006/relationships/image" Target="../media/image44.png"/><Relationship Id="rId4" Type="http://schemas.openxmlformats.org/officeDocument/2006/relationships/tags" Target="../tags/tag1386.xml"/><Relationship Id="rId9" Type="http://schemas.openxmlformats.org/officeDocument/2006/relationships/image" Target="../media/image23.emf"/></Relationships>
</file>

<file path=ppt/slideLayouts/_rels/slideLayout498.xml.rels><?xml version="1.0" encoding="UTF-8" standalone="yes"?>
<Relationships xmlns="http://schemas.openxmlformats.org/package/2006/relationships"><Relationship Id="rId8" Type="http://schemas.openxmlformats.org/officeDocument/2006/relationships/slideMaster" Target="../slideMasters/slideMaster14.xml"/><Relationship Id="rId3" Type="http://schemas.openxmlformats.org/officeDocument/2006/relationships/tags" Target="../tags/tag1391.xml"/><Relationship Id="rId7" Type="http://schemas.openxmlformats.org/officeDocument/2006/relationships/tags" Target="../tags/tag1395.xml"/><Relationship Id="rId2" Type="http://schemas.openxmlformats.org/officeDocument/2006/relationships/tags" Target="../tags/tag1390.xml"/><Relationship Id="rId1" Type="http://schemas.openxmlformats.org/officeDocument/2006/relationships/tags" Target="../tags/tag1389.xml"/><Relationship Id="rId6" Type="http://schemas.openxmlformats.org/officeDocument/2006/relationships/tags" Target="../tags/tag1394.xml"/><Relationship Id="rId11" Type="http://schemas.openxmlformats.org/officeDocument/2006/relationships/image" Target="../media/image44.png"/><Relationship Id="rId5" Type="http://schemas.openxmlformats.org/officeDocument/2006/relationships/tags" Target="../tags/tag1393.xml"/><Relationship Id="rId10" Type="http://schemas.openxmlformats.org/officeDocument/2006/relationships/image" Target="../media/image23.emf"/><Relationship Id="rId4" Type="http://schemas.openxmlformats.org/officeDocument/2006/relationships/tags" Target="../tags/tag1392.xml"/><Relationship Id="rId9" Type="http://schemas.openxmlformats.org/officeDocument/2006/relationships/oleObject" Target="../embeddings/oleObject274.bin"/></Relationships>
</file>

<file path=ppt/slideLayouts/_rels/slideLayout499.xml.rels><?xml version="1.0" encoding="UTF-8" standalone="yes"?>
<Relationships xmlns="http://schemas.openxmlformats.org/package/2006/relationships"><Relationship Id="rId8" Type="http://schemas.openxmlformats.org/officeDocument/2006/relationships/tags" Target="../tags/tag1403.xml"/><Relationship Id="rId3" Type="http://schemas.openxmlformats.org/officeDocument/2006/relationships/tags" Target="../tags/tag1398.xml"/><Relationship Id="rId7" Type="http://schemas.openxmlformats.org/officeDocument/2006/relationships/tags" Target="../tags/tag1402.xml"/><Relationship Id="rId12" Type="http://schemas.openxmlformats.org/officeDocument/2006/relationships/image" Target="../media/image44.png"/><Relationship Id="rId2" Type="http://schemas.openxmlformats.org/officeDocument/2006/relationships/tags" Target="../tags/tag1397.xml"/><Relationship Id="rId1" Type="http://schemas.openxmlformats.org/officeDocument/2006/relationships/tags" Target="../tags/tag1396.xml"/><Relationship Id="rId6" Type="http://schemas.openxmlformats.org/officeDocument/2006/relationships/tags" Target="../tags/tag1401.xml"/><Relationship Id="rId11" Type="http://schemas.openxmlformats.org/officeDocument/2006/relationships/image" Target="../media/image22.emf"/><Relationship Id="rId5" Type="http://schemas.openxmlformats.org/officeDocument/2006/relationships/tags" Target="../tags/tag1400.xml"/><Relationship Id="rId10" Type="http://schemas.openxmlformats.org/officeDocument/2006/relationships/oleObject" Target="../embeddings/oleObject275.bin"/><Relationship Id="rId4" Type="http://schemas.openxmlformats.org/officeDocument/2006/relationships/tags" Target="../tags/tag1399.xml"/><Relationship Id="rId9" Type="http://schemas.openxmlformats.org/officeDocument/2006/relationships/slideMaster" Target="../slideMasters/slideMaster1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00.xml.rels><?xml version="1.0" encoding="UTF-8" standalone="yes"?>
<Relationships xmlns="http://schemas.openxmlformats.org/package/2006/relationships"><Relationship Id="rId8" Type="http://schemas.openxmlformats.org/officeDocument/2006/relationships/tags" Target="../tags/tag1411.xml"/><Relationship Id="rId3" Type="http://schemas.openxmlformats.org/officeDocument/2006/relationships/tags" Target="../tags/tag1406.xml"/><Relationship Id="rId7" Type="http://schemas.openxmlformats.org/officeDocument/2006/relationships/tags" Target="../tags/tag1410.xml"/><Relationship Id="rId12" Type="http://schemas.openxmlformats.org/officeDocument/2006/relationships/image" Target="../media/image44.png"/><Relationship Id="rId2" Type="http://schemas.openxmlformats.org/officeDocument/2006/relationships/tags" Target="../tags/tag1405.xml"/><Relationship Id="rId1" Type="http://schemas.openxmlformats.org/officeDocument/2006/relationships/tags" Target="../tags/tag1404.xml"/><Relationship Id="rId6" Type="http://schemas.openxmlformats.org/officeDocument/2006/relationships/tags" Target="../tags/tag1409.xml"/><Relationship Id="rId11" Type="http://schemas.openxmlformats.org/officeDocument/2006/relationships/image" Target="../media/image22.emf"/><Relationship Id="rId5" Type="http://schemas.openxmlformats.org/officeDocument/2006/relationships/tags" Target="../tags/tag1408.xml"/><Relationship Id="rId10" Type="http://schemas.openxmlformats.org/officeDocument/2006/relationships/oleObject" Target="../embeddings/oleObject276.bin"/><Relationship Id="rId4" Type="http://schemas.openxmlformats.org/officeDocument/2006/relationships/tags" Target="../tags/tag1407.xml"/><Relationship Id="rId9" Type="http://schemas.openxmlformats.org/officeDocument/2006/relationships/slideMaster" Target="../slideMasters/slideMaster14.xml"/></Relationships>
</file>

<file path=ppt/slideLayouts/_rels/slideLayout501.xml.rels><?xml version="1.0" encoding="UTF-8" standalone="yes"?>
<Relationships xmlns="http://schemas.openxmlformats.org/package/2006/relationships"><Relationship Id="rId8" Type="http://schemas.openxmlformats.org/officeDocument/2006/relationships/tags" Target="../tags/tag1419.xml"/><Relationship Id="rId3" Type="http://schemas.openxmlformats.org/officeDocument/2006/relationships/tags" Target="../tags/tag1414.xml"/><Relationship Id="rId7" Type="http://schemas.openxmlformats.org/officeDocument/2006/relationships/tags" Target="../tags/tag1418.xml"/><Relationship Id="rId12" Type="http://schemas.openxmlformats.org/officeDocument/2006/relationships/image" Target="../media/image44.png"/><Relationship Id="rId2" Type="http://schemas.openxmlformats.org/officeDocument/2006/relationships/tags" Target="../tags/tag1413.xml"/><Relationship Id="rId1" Type="http://schemas.openxmlformats.org/officeDocument/2006/relationships/tags" Target="../tags/tag1412.xml"/><Relationship Id="rId6" Type="http://schemas.openxmlformats.org/officeDocument/2006/relationships/tags" Target="../tags/tag1417.xml"/><Relationship Id="rId11" Type="http://schemas.openxmlformats.org/officeDocument/2006/relationships/image" Target="../media/image22.emf"/><Relationship Id="rId5" Type="http://schemas.openxmlformats.org/officeDocument/2006/relationships/tags" Target="../tags/tag1416.xml"/><Relationship Id="rId10" Type="http://schemas.openxmlformats.org/officeDocument/2006/relationships/oleObject" Target="../embeddings/oleObject277.bin"/><Relationship Id="rId4" Type="http://schemas.openxmlformats.org/officeDocument/2006/relationships/tags" Target="../tags/tag1415.xml"/><Relationship Id="rId9" Type="http://schemas.openxmlformats.org/officeDocument/2006/relationships/slideMaster" Target="../slideMasters/slideMaster14.xml"/></Relationships>
</file>

<file path=ppt/slideLayouts/_rels/slideLayout502.xml.rels><?xml version="1.0" encoding="UTF-8" standalone="yes"?>
<Relationships xmlns="http://schemas.openxmlformats.org/package/2006/relationships"><Relationship Id="rId8" Type="http://schemas.openxmlformats.org/officeDocument/2006/relationships/tags" Target="../tags/tag1427.xml"/><Relationship Id="rId3" Type="http://schemas.openxmlformats.org/officeDocument/2006/relationships/tags" Target="../tags/tag1422.xml"/><Relationship Id="rId7" Type="http://schemas.openxmlformats.org/officeDocument/2006/relationships/tags" Target="../tags/tag1426.xml"/><Relationship Id="rId12" Type="http://schemas.openxmlformats.org/officeDocument/2006/relationships/image" Target="../media/image44.png"/><Relationship Id="rId2" Type="http://schemas.openxmlformats.org/officeDocument/2006/relationships/tags" Target="../tags/tag1421.xml"/><Relationship Id="rId1" Type="http://schemas.openxmlformats.org/officeDocument/2006/relationships/tags" Target="../tags/tag1420.xml"/><Relationship Id="rId6" Type="http://schemas.openxmlformats.org/officeDocument/2006/relationships/tags" Target="../tags/tag1425.xml"/><Relationship Id="rId11" Type="http://schemas.openxmlformats.org/officeDocument/2006/relationships/image" Target="../media/image25.emf"/><Relationship Id="rId5" Type="http://schemas.openxmlformats.org/officeDocument/2006/relationships/tags" Target="../tags/tag1424.xml"/><Relationship Id="rId10" Type="http://schemas.openxmlformats.org/officeDocument/2006/relationships/oleObject" Target="../embeddings/oleObject278.bin"/><Relationship Id="rId4" Type="http://schemas.openxmlformats.org/officeDocument/2006/relationships/tags" Target="../tags/tag1423.xml"/><Relationship Id="rId9" Type="http://schemas.openxmlformats.org/officeDocument/2006/relationships/slideMaster" Target="../slideMasters/slideMaster14.xml"/></Relationships>
</file>

<file path=ppt/slideLayouts/_rels/slideLayout503.xml.rels><?xml version="1.0" encoding="UTF-8" standalone="yes"?>
<Relationships xmlns="http://schemas.openxmlformats.org/package/2006/relationships"><Relationship Id="rId8" Type="http://schemas.openxmlformats.org/officeDocument/2006/relationships/tags" Target="../tags/tag1435.xml"/><Relationship Id="rId3" Type="http://schemas.openxmlformats.org/officeDocument/2006/relationships/tags" Target="../tags/tag1430.xml"/><Relationship Id="rId7" Type="http://schemas.openxmlformats.org/officeDocument/2006/relationships/tags" Target="../tags/tag1434.xml"/><Relationship Id="rId12" Type="http://schemas.openxmlformats.org/officeDocument/2006/relationships/image" Target="../media/image44.png"/><Relationship Id="rId2" Type="http://schemas.openxmlformats.org/officeDocument/2006/relationships/tags" Target="../tags/tag1429.xml"/><Relationship Id="rId1" Type="http://schemas.openxmlformats.org/officeDocument/2006/relationships/tags" Target="../tags/tag1428.xml"/><Relationship Id="rId6" Type="http://schemas.openxmlformats.org/officeDocument/2006/relationships/tags" Target="../tags/tag1433.xml"/><Relationship Id="rId11" Type="http://schemas.openxmlformats.org/officeDocument/2006/relationships/image" Target="../media/image22.emf"/><Relationship Id="rId5" Type="http://schemas.openxmlformats.org/officeDocument/2006/relationships/tags" Target="../tags/tag1432.xml"/><Relationship Id="rId10" Type="http://schemas.openxmlformats.org/officeDocument/2006/relationships/oleObject" Target="../embeddings/oleObject279.bin"/><Relationship Id="rId4" Type="http://schemas.openxmlformats.org/officeDocument/2006/relationships/tags" Target="../tags/tag1431.xml"/><Relationship Id="rId9" Type="http://schemas.openxmlformats.org/officeDocument/2006/relationships/slideMaster" Target="../slideMasters/slideMaster14.xml"/></Relationships>
</file>

<file path=ppt/slideLayouts/_rels/slideLayout504.xml.rels><?xml version="1.0" encoding="UTF-8" standalone="yes"?>
<Relationships xmlns="http://schemas.openxmlformats.org/package/2006/relationships"><Relationship Id="rId8" Type="http://schemas.openxmlformats.org/officeDocument/2006/relationships/oleObject" Target="../embeddings/oleObject280.bin"/><Relationship Id="rId3" Type="http://schemas.openxmlformats.org/officeDocument/2006/relationships/tags" Target="../tags/tag1438.xml"/><Relationship Id="rId7" Type="http://schemas.openxmlformats.org/officeDocument/2006/relationships/slideMaster" Target="../slideMasters/slideMaster14.xml"/><Relationship Id="rId2" Type="http://schemas.openxmlformats.org/officeDocument/2006/relationships/tags" Target="../tags/tag1437.xml"/><Relationship Id="rId1" Type="http://schemas.openxmlformats.org/officeDocument/2006/relationships/tags" Target="../tags/tag1436.xml"/><Relationship Id="rId6" Type="http://schemas.openxmlformats.org/officeDocument/2006/relationships/tags" Target="../tags/tag1441.xml"/><Relationship Id="rId5" Type="http://schemas.openxmlformats.org/officeDocument/2006/relationships/tags" Target="../tags/tag1440.xml"/><Relationship Id="rId10" Type="http://schemas.openxmlformats.org/officeDocument/2006/relationships/image" Target="../media/image44.png"/><Relationship Id="rId4" Type="http://schemas.openxmlformats.org/officeDocument/2006/relationships/tags" Target="../tags/tag1439.xml"/><Relationship Id="rId9" Type="http://schemas.openxmlformats.org/officeDocument/2006/relationships/image" Target="../media/image23.emf"/></Relationships>
</file>

<file path=ppt/slideLayouts/_rels/slideLayout50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tags" Target="../tags/tag1444.xml"/><Relationship Id="rId7" Type="http://schemas.openxmlformats.org/officeDocument/2006/relationships/image" Target="../media/image23.emf"/><Relationship Id="rId2" Type="http://schemas.openxmlformats.org/officeDocument/2006/relationships/tags" Target="../tags/tag1443.xml"/><Relationship Id="rId1" Type="http://schemas.openxmlformats.org/officeDocument/2006/relationships/tags" Target="../tags/tag1442.xml"/><Relationship Id="rId6" Type="http://schemas.openxmlformats.org/officeDocument/2006/relationships/oleObject" Target="../embeddings/oleObject281.bin"/><Relationship Id="rId5" Type="http://schemas.openxmlformats.org/officeDocument/2006/relationships/slideMaster" Target="../slideMasters/slideMaster14.xml"/><Relationship Id="rId4" Type="http://schemas.openxmlformats.org/officeDocument/2006/relationships/tags" Target="../tags/tag1445.xml"/></Relationships>
</file>

<file path=ppt/slideLayouts/_rels/slideLayout506.xml.rels><?xml version="1.0" encoding="UTF-8" standalone="yes"?>
<Relationships xmlns="http://schemas.openxmlformats.org/package/2006/relationships"><Relationship Id="rId8" Type="http://schemas.openxmlformats.org/officeDocument/2006/relationships/slideMaster" Target="../slideMasters/slideMaster14.xml"/><Relationship Id="rId3" Type="http://schemas.openxmlformats.org/officeDocument/2006/relationships/tags" Target="../tags/tag1448.xml"/><Relationship Id="rId7" Type="http://schemas.openxmlformats.org/officeDocument/2006/relationships/tags" Target="../tags/tag1452.xml"/><Relationship Id="rId2" Type="http://schemas.openxmlformats.org/officeDocument/2006/relationships/tags" Target="../tags/tag1447.xml"/><Relationship Id="rId1" Type="http://schemas.openxmlformats.org/officeDocument/2006/relationships/tags" Target="../tags/tag1446.xml"/><Relationship Id="rId6" Type="http://schemas.openxmlformats.org/officeDocument/2006/relationships/tags" Target="../tags/tag1451.xml"/><Relationship Id="rId11" Type="http://schemas.openxmlformats.org/officeDocument/2006/relationships/image" Target="../media/image45.png"/><Relationship Id="rId5" Type="http://schemas.openxmlformats.org/officeDocument/2006/relationships/tags" Target="../tags/tag1450.xml"/><Relationship Id="rId10" Type="http://schemas.openxmlformats.org/officeDocument/2006/relationships/image" Target="../media/image22.emf"/><Relationship Id="rId4" Type="http://schemas.openxmlformats.org/officeDocument/2006/relationships/tags" Target="../tags/tag1449.xml"/><Relationship Id="rId9" Type="http://schemas.openxmlformats.org/officeDocument/2006/relationships/oleObject" Target="../embeddings/oleObject282.bin"/></Relationships>
</file>

<file path=ppt/slideLayouts/_rels/slideLayout507.xml.rels><?xml version="1.0" encoding="UTF-8" standalone="yes"?>
<Relationships xmlns="http://schemas.openxmlformats.org/package/2006/relationships"><Relationship Id="rId8" Type="http://schemas.openxmlformats.org/officeDocument/2006/relationships/oleObject" Target="../embeddings/oleObject283.bin"/><Relationship Id="rId3" Type="http://schemas.openxmlformats.org/officeDocument/2006/relationships/tags" Target="../tags/tag1455.xml"/><Relationship Id="rId7" Type="http://schemas.openxmlformats.org/officeDocument/2006/relationships/slideMaster" Target="../slideMasters/slideMaster14.xml"/><Relationship Id="rId2" Type="http://schemas.openxmlformats.org/officeDocument/2006/relationships/tags" Target="../tags/tag1454.xml"/><Relationship Id="rId1" Type="http://schemas.openxmlformats.org/officeDocument/2006/relationships/tags" Target="../tags/tag1453.xml"/><Relationship Id="rId6" Type="http://schemas.openxmlformats.org/officeDocument/2006/relationships/tags" Target="../tags/tag1458.xml"/><Relationship Id="rId5" Type="http://schemas.openxmlformats.org/officeDocument/2006/relationships/tags" Target="../tags/tag1457.xml"/><Relationship Id="rId10" Type="http://schemas.openxmlformats.org/officeDocument/2006/relationships/image" Target="../media/image45.png"/><Relationship Id="rId4" Type="http://schemas.openxmlformats.org/officeDocument/2006/relationships/tags" Target="../tags/tag1456.xml"/><Relationship Id="rId9" Type="http://schemas.openxmlformats.org/officeDocument/2006/relationships/image" Target="../media/image23.emf"/></Relationships>
</file>

<file path=ppt/slideLayouts/_rels/slideLayout508.xml.rels><?xml version="1.0" encoding="UTF-8" standalone="yes"?>
<Relationships xmlns="http://schemas.openxmlformats.org/package/2006/relationships"><Relationship Id="rId8" Type="http://schemas.openxmlformats.org/officeDocument/2006/relationships/oleObject" Target="../embeddings/oleObject284.bin"/><Relationship Id="rId3" Type="http://schemas.openxmlformats.org/officeDocument/2006/relationships/tags" Target="../tags/tag1461.xml"/><Relationship Id="rId7" Type="http://schemas.openxmlformats.org/officeDocument/2006/relationships/slideMaster" Target="../slideMasters/slideMaster14.xml"/><Relationship Id="rId2" Type="http://schemas.openxmlformats.org/officeDocument/2006/relationships/tags" Target="../tags/tag1460.xml"/><Relationship Id="rId1" Type="http://schemas.openxmlformats.org/officeDocument/2006/relationships/tags" Target="../tags/tag1459.xml"/><Relationship Id="rId6" Type="http://schemas.openxmlformats.org/officeDocument/2006/relationships/tags" Target="../tags/tag1464.xml"/><Relationship Id="rId5" Type="http://schemas.openxmlformats.org/officeDocument/2006/relationships/tags" Target="../tags/tag1463.xml"/><Relationship Id="rId10" Type="http://schemas.openxmlformats.org/officeDocument/2006/relationships/image" Target="../media/image45.png"/><Relationship Id="rId4" Type="http://schemas.openxmlformats.org/officeDocument/2006/relationships/tags" Target="../tags/tag1462.xml"/><Relationship Id="rId9" Type="http://schemas.openxmlformats.org/officeDocument/2006/relationships/image" Target="../media/image23.emf"/></Relationships>
</file>

<file path=ppt/slideLayouts/_rels/slideLayout509.xml.rels><?xml version="1.0" encoding="UTF-8" standalone="yes"?>
<Relationships xmlns="http://schemas.openxmlformats.org/package/2006/relationships"><Relationship Id="rId8" Type="http://schemas.openxmlformats.org/officeDocument/2006/relationships/oleObject" Target="../embeddings/oleObject285.bin"/><Relationship Id="rId3" Type="http://schemas.openxmlformats.org/officeDocument/2006/relationships/tags" Target="../tags/tag1467.xml"/><Relationship Id="rId7" Type="http://schemas.openxmlformats.org/officeDocument/2006/relationships/slideMaster" Target="../slideMasters/slideMaster14.xml"/><Relationship Id="rId2" Type="http://schemas.openxmlformats.org/officeDocument/2006/relationships/tags" Target="../tags/tag1466.xml"/><Relationship Id="rId1" Type="http://schemas.openxmlformats.org/officeDocument/2006/relationships/tags" Target="../tags/tag1465.xml"/><Relationship Id="rId6" Type="http://schemas.openxmlformats.org/officeDocument/2006/relationships/tags" Target="../tags/tag1470.xml"/><Relationship Id="rId5" Type="http://schemas.openxmlformats.org/officeDocument/2006/relationships/tags" Target="../tags/tag1469.xml"/><Relationship Id="rId10" Type="http://schemas.openxmlformats.org/officeDocument/2006/relationships/image" Target="../media/image45.png"/><Relationship Id="rId4" Type="http://schemas.openxmlformats.org/officeDocument/2006/relationships/tags" Target="../tags/tag1468.xml"/><Relationship Id="rId9" Type="http://schemas.openxmlformats.org/officeDocument/2006/relationships/image" Target="../media/image23.emf"/></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10.xml.rels><?xml version="1.0" encoding="UTF-8" standalone="yes"?>
<Relationships xmlns="http://schemas.openxmlformats.org/package/2006/relationships"><Relationship Id="rId8" Type="http://schemas.openxmlformats.org/officeDocument/2006/relationships/slideMaster" Target="../slideMasters/slideMaster14.xml"/><Relationship Id="rId3" Type="http://schemas.openxmlformats.org/officeDocument/2006/relationships/tags" Target="../tags/tag1473.xml"/><Relationship Id="rId7" Type="http://schemas.openxmlformats.org/officeDocument/2006/relationships/tags" Target="../tags/tag1477.xml"/><Relationship Id="rId2" Type="http://schemas.openxmlformats.org/officeDocument/2006/relationships/tags" Target="../tags/tag1472.xml"/><Relationship Id="rId1" Type="http://schemas.openxmlformats.org/officeDocument/2006/relationships/tags" Target="../tags/tag1471.xml"/><Relationship Id="rId6" Type="http://schemas.openxmlformats.org/officeDocument/2006/relationships/tags" Target="../tags/tag1476.xml"/><Relationship Id="rId11" Type="http://schemas.openxmlformats.org/officeDocument/2006/relationships/image" Target="../media/image45.png"/><Relationship Id="rId5" Type="http://schemas.openxmlformats.org/officeDocument/2006/relationships/tags" Target="../tags/tag1475.xml"/><Relationship Id="rId10" Type="http://schemas.openxmlformats.org/officeDocument/2006/relationships/image" Target="../media/image23.emf"/><Relationship Id="rId4" Type="http://schemas.openxmlformats.org/officeDocument/2006/relationships/tags" Target="../tags/tag1474.xml"/><Relationship Id="rId9" Type="http://schemas.openxmlformats.org/officeDocument/2006/relationships/oleObject" Target="../embeddings/oleObject286.bin"/></Relationships>
</file>

<file path=ppt/slideLayouts/_rels/slideLayout511.xml.rels><?xml version="1.0" encoding="UTF-8" standalone="yes"?>
<Relationships xmlns="http://schemas.openxmlformats.org/package/2006/relationships"><Relationship Id="rId8" Type="http://schemas.openxmlformats.org/officeDocument/2006/relationships/tags" Target="../tags/tag1485.xml"/><Relationship Id="rId3" Type="http://schemas.openxmlformats.org/officeDocument/2006/relationships/tags" Target="../tags/tag1480.xml"/><Relationship Id="rId7" Type="http://schemas.openxmlformats.org/officeDocument/2006/relationships/tags" Target="../tags/tag1484.xml"/><Relationship Id="rId12" Type="http://schemas.openxmlformats.org/officeDocument/2006/relationships/image" Target="../media/image45.png"/><Relationship Id="rId2" Type="http://schemas.openxmlformats.org/officeDocument/2006/relationships/tags" Target="../tags/tag1479.xml"/><Relationship Id="rId1" Type="http://schemas.openxmlformats.org/officeDocument/2006/relationships/tags" Target="../tags/tag1478.xml"/><Relationship Id="rId6" Type="http://schemas.openxmlformats.org/officeDocument/2006/relationships/tags" Target="../tags/tag1483.xml"/><Relationship Id="rId11" Type="http://schemas.openxmlformats.org/officeDocument/2006/relationships/image" Target="../media/image22.emf"/><Relationship Id="rId5" Type="http://schemas.openxmlformats.org/officeDocument/2006/relationships/tags" Target="../tags/tag1482.xml"/><Relationship Id="rId10" Type="http://schemas.openxmlformats.org/officeDocument/2006/relationships/oleObject" Target="../embeddings/oleObject287.bin"/><Relationship Id="rId4" Type="http://schemas.openxmlformats.org/officeDocument/2006/relationships/tags" Target="../tags/tag1481.xml"/><Relationship Id="rId9" Type="http://schemas.openxmlformats.org/officeDocument/2006/relationships/slideMaster" Target="../slideMasters/slideMaster14.xml"/></Relationships>
</file>

<file path=ppt/slideLayouts/_rels/slideLayout512.xml.rels><?xml version="1.0" encoding="UTF-8" standalone="yes"?>
<Relationships xmlns="http://schemas.openxmlformats.org/package/2006/relationships"><Relationship Id="rId8" Type="http://schemas.openxmlformats.org/officeDocument/2006/relationships/tags" Target="../tags/tag1493.xml"/><Relationship Id="rId3" Type="http://schemas.openxmlformats.org/officeDocument/2006/relationships/tags" Target="../tags/tag1488.xml"/><Relationship Id="rId7" Type="http://schemas.openxmlformats.org/officeDocument/2006/relationships/tags" Target="../tags/tag1492.xml"/><Relationship Id="rId12" Type="http://schemas.openxmlformats.org/officeDocument/2006/relationships/image" Target="../media/image45.png"/><Relationship Id="rId2" Type="http://schemas.openxmlformats.org/officeDocument/2006/relationships/tags" Target="../tags/tag1487.xml"/><Relationship Id="rId1" Type="http://schemas.openxmlformats.org/officeDocument/2006/relationships/tags" Target="../tags/tag1486.xml"/><Relationship Id="rId6" Type="http://schemas.openxmlformats.org/officeDocument/2006/relationships/tags" Target="../tags/tag1491.xml"/><Relationship Id="rId11" Type="http://schemas.openxmlformats.org/officeDocument/2006/relationships/image" Target="../media/image22.emf"/><Relationship Id="rId5" Type="http://schemas.openxmlformats.org/officeDocument/2006/relationships/tags" Target="../tags/tag1490.xml"/><Relationship Id="rId10" Type="http://schemas.openxmlformats.org/officeDocument/2006/relationships/oleObject" Target="../embeddings/oleObject288.bin"/><Relationship Id="rId4" Type="http://schemas.openxmlformats.org/officeDocument/2006/relationships/tags" Target="../tags/tag1489.xml"/><Relationship Id="rId9" Type="http://schemas.openxmlformats.org/officeDocument/2006/relationships/slideMaster" Target="../slideMasters/slideMaster14.xml"/></Relationships>
</file>

<file path=ppt/slideLayouts/_rels/slideLayout513.xml.rels><?xml version="1.0" encoding="UTF-8" standalone="yes"?>
<Relationships xmlns="http://schemas.openxmlformats.org/package/2006/relationships"><Relationship Id="rId8" Type="http://schemas.openxmlformats.org/officeDocument/2006/relationships/tags" Target="../tags/tag1501.xml"/><Relationship Id="rId3" Type="http://schemas.openxmlformats.org/officeDocument/2006/relationships/tags" Target="../tags/tag1496.xml"/><Relationship Id="rId7" Type="http://schemas.openxmlformats.org/officeDocument/2006/relationships/tags" Target="../tags/tag1500.xml"/><Relationship Id="rId12" Type="http://schemas.openxmlformats.org/officeDocument/2006/relationships/image" Target="../media/image45.png"/><Relationship Id="rId2" Type="http://schemas.openxmlformats.org/officeDocument/2006/relationships/tags" Target="../tags/tag1495.xml"/><Relationship Id="rId1" Type="http://schemas.openxmlformats.org/officeDocument/2006/relationships/tags" Target="../tags/tag1494.xml"/><Relationship Id="rId6" Type="http://schemas.openxmlformats.org/officeDocument/2006/relationships/tags" Target="../tags/tag1499.xml"/><Relationship Id="rId11" Type="http://schemas.openxmlformats.org/officeDocument/2006/relationships/image" Target="../media/image23.emf"/><Relationship Id="rId5" Type="http://schemas.openxmlformats.org/officeDocument/2006/relationships/tags" Target="../tags/tag1498.xml"/><Relationship Id="rId10" Type="http://schemas.openxmlformats.org/officeDocument/2006/relationships/oleObject" Target="../embeddings/oleObject289.bin"/><Relationship Id="rId4" Type="http://schemas.openxmlformats.org/officeDocument/2006/relationships/tags" Target="../tags/tag1497.xml"/><Relationship Id="rId9" Type="http://schemas.openxmlformats.org/officeDocument/2006/relationships/slideMaster" Target="../slideMasters/slideMaster14.xml"/></Relationships>
</file>

<file path=ppt/slideLayouts/_rels/slideLayout514.xml.rels><?xml version="1.0" encoding="UTF-8" standalone="yes"?>
<Relationships xmlns="http://schemas.openxmlformats.org/package/2006/relationships"><Relationship Id="rId8" Type="http://schemas.openxmlformats.org/officeDocument/2006/relationships/tags" Target="../tags/tag1509.xml"/><Relationship Id="rId3" Type="http://schemas.openxmlformats.org/officeDocument/2006/relationships/tags" Target="../tags/tag1504.xml"/><Relationship Id="rId7" Type="http://schemas.openxmlformats.org/officeDocument/2006/relationships/tags" Target="../tags/tag1508.xml"/><Relationship Id="rId12" Type="http://schemas.openxmlformats.org/officeDocument/2006/relationships/image" Target="../media/image45.png"/><Relationship Id="rId2" Type="http://schemas.openxmlformats.org/officeDocument/2006/relationships/tags" Target="../tags/tag1503.xml"/><Relationship Id="rId1" Type="http://schemas.openxmlformats.org/officeDocument/2006/relationships/tags" Target="../tags/tag1502.xml"/><Relationship Id="rId6" Type="http://schemas.openxmlformats.org/officeDocument/2006/relationships/tags" Target="../tags/tag1507.xml"/><Relationship Id="rId11" Type="http://schemas.openxmlformats.org/officeDocument/2006/relationships/image" Target="../media/image22.emf"/><Relationship Id="rId5" Type="http://schemas.openxmlformats.org/officeDocument/2006/relationships/tags" Target="../tags/tag1506.xml"/><Relationship Id="rId10" Type="http://schemas.openxmlformats.org/officeDocument/2006/relationships/oleObject" Target="../embeddings/oleObject290.bin"/><Relationship Id="rId4" Type="http://schemas.openxmlformats.org/officeDocument/2006/relationships/tags" Target="../tags/tag1505.xml"/><Relationship Id="rId9" Type="http://schemas.openxmlformats.org/officeDocument/2006/relationships/slideMaster" Target="../slideMasters/slideMaster14.xml"/></Relationships>
</file>

<file path=ppt/slideLayouts/_rels/slideLayout515.xml.rels><?xml version="1.0" encoding="UTF-8" standalone="yes"?>
<Relationships xmlns="http://schemas.openxmlformats.org/package/2006/relationships"><Relationship Id="rId8" Type="http://schemas.openxmlformats.org/officeDocument/2006/relationships/slideMaster" Target="../slideMasters/slideMaster14.xml"/><Relationship Id="rId3" Type="http://schemas.openxmlformats.org/officeDocument/2006/relationships/tags" Target="../tags/tag1512.xml"/><Relationship Id="rId7" Type="http://schemas.openxmlformats.org/officeDocument/2006/relationships/tags" Target="../tags/tag1516.xml"/><Relationship Id="rId2" Type="http://schemas.openxmlformats.org/officeDocument/2006/relationships/tags" Target="../tags/tag1511.xml"/><Relationship Id="rId1" Type="http://schemas.openxmlformats.org/officeDocument/2006/relationships/tags" Target="../tags/tag1510.xml"/><Relationship Id="rId6" Type="http://schemas.openxmlformats.org/officeDocument/2006/relationships/tags" Target="../tags/tag1515.xml"/><Relationship Id="rId11" Type="http://schemas.openxmlformats.org/officeDocument/2006/relationships/image" Target="../media/image45.png"/><Relationship Id="rId5" Type="http://schemas.openxmlformats.org/officeDocument/2006/relationships/tags" Target="../tags/tag1514.xml"/><Relationship Id="rId10" Type="http://schemas.openxmlformats.org/officeDocument/2006/relationships/image" Target="../media/image23.emf"/><Relationship Id="rId4" Type="http://schemas.openxmlformats.org/officeDocument/2006/relationships/tags" Target="../tags/tag1513.xml"/><Relationship Id="rId9" Type="http://schemas.openxmlformats.org/officeDocument/2006/relationships/oleObject" Target="../embeddings/oleObject291.bin"/></Relationships>
</file>

<file path=ppt/slideLayouts/_rels/slideLayout516.xml.rels><?xml version="1.0" encoding="UTF-8" standalone="yes"?>
<Relationships xmlns="http://schemas.openxmlformats.org/package/2006/relationships"><Relationship Id="rId8" Type="http://schemas.openxmlformats.org/officeDocument/2006/relationships/tags" Target="../tags/tag1524.xml"/><Relationship Id="rId3" Type="http://schemas.openxmlformats.org/officeDocument/2006/relationships/tags" Target="../tags/tag1519.xml"/><Relationship Id="rId7" Type="http://schemas.openxmlformats.org/officeDocument/2006/relationships/tags" Target="../tags/tag1523.xml"/><Relationship Id="rId12" Type="http://schemas.openxmlformats.org/officeDocument/2006/relationships/image" Target="../media/image44.png"/><Relationship Id="rId2" Type="http://schemas.openxmlformats.org/officeDocument/2006/relationships/tags" Target="../tags/tag1518.xml"/><Relationship Id="rId1" Type="http://schemas.openxmlformats.org/officeDocument/2006/relationships/tags" Target="../tags/tag1517.xml"/><Relationship Id="rId6" Type="http://schemas.openxmlformats.org/officeDocument/2006/relationships/tags" Target="../tags/tag1522.xml"/><Relationship Id="rId11" Type="http://schemas.openxmlformats.org/officeDocument/2006/relationships/image" Target="../media/image23.emf"/><Relationship Id="rId5" Type="http://schemas.openxmlformats.org/officeDocument/2006/relationships/tags" Target="../tags/tag1521.xml"/><Relationship Id="rId10" Type="http://schemas.openxmlformats.org/officeDocument/2006/relationships/oleObject" Target="../embeddings/oleObject292.bin"/><Relationship Id="rId4" Type="http://schemas.openxmlformats.org/officeDocument/2006/relationships/tags" Target="../tags/tag1520.xml"/><Relationship Id="rId9" Type="http://schemas.openxmlformats.org/officeDocument/2006/relationships/slideMaster" Target="../slideMasters/slideMaster14.xml"/></Relationships>
</file>

<file path=ppt/slideLayouts/_rels/slideLayout517.xml.rels><?xml version="1.0" encoding="UTF-8" standalone="yes"?>
<Relationships xmlns="http://schemas.openxmlformats.org/package/2006/relationships"><Relationship Id="rId8" Type="http://schemas.openxmlformats.org/officeDocument/2006/relationships/tags" Target="../tags/tag1532.xml"/><Relationship Id="rId3" Type="http://schemas.openxmlformats.org/officeDocument/2006/relationships/tags" Target="../tags/tag1527.xml"/><Relationship Id="rId7" Type="http://schemas.openxmlformats.org/officeDocument/2006/relationships/tags" Target="../tags/tag1531.xml"/><Relationship Id="rId12" Type="http://schemas.openxmlformats.org/officeDocument/2006/relationships/image" Target="../media/image44.png"/><Relationship Id="rId2" Type="http://schemas.openxmlformats.org/officeDocument/2006/relationships/tags" Target="../tags/tag1526.xml"/><Relationship Id="rId1" Type="http://schemas.openxmlformats.org/officeDocument/2006/relationships/tags" Target="../tags/tag1525.xml"/><Relationship Id="rId6" Type="http://schemas.openxmlformats.org/officeDocument/2006/relationships/tags" Target="../tags/tag1530.xml"/><Relationship Id="rId11" Type="http://schemas.openxmlformats.org/officeDocument/2006/relationships/image" Target="../media/image22.emf"/><Relationship Id="rId5" Type="http://schemas.openxmlformats.org/officeDocument/2006/relationships/tags" Target="../tags/tag1529.xml"/><Relationship Id="rId10" Type="http://schemas.openxmlformats.org/officeDocument/2006/relationships/oleObject" Target="../embeddings/oleObject293.bin"/><Relationship Id="rId4" Type="http://schemas.openxmlformats.org/officeDocument/2006/relationships/tags" Target="../tags/tag1528.xml"/><Relationship Id="rId9" Type="http://schemas.openxmlformats.org/officeDocument/2006/relationships/slideMaster" Target="../slideMasters/slideMaster14.xml"/></Relationships>
</file>

<file path=ppt/slideLayouts/_rels/slideLayout518.xml.rels><?xml version="1.0" encoding="UTF-8" standalone="yes"?>
<Relationships xmlns="http://schemas.openxmlformats.org/package/2006/relationships"><Relationship Id="rId8" Type="http://schemas.openxmlformats.org/officeDocument/2006/relationships/tags" Target="../tags/tag1540.xml"/><Relationship Id="rId3" Type="http://schemas.openxmlformats.org/officeDocument/2006/relationships/tags" Target="../tags/tag1535.xml"/><Relationship Id="rId7" Type="http://schemas.openxmlformats.org/officeDocument/2006/relationships/tags" Target="../tags/tag1539.xml"/><Relationship Id="rId12" Type="http://schemas.openxmlformats.org/officeDocument/2006/relationships/image" Target="../media/image44.png"/><Relationship Id="rId2" Type="http://schemas.openxmlformats.org/officeDocument/2006/relationships/tags" Target="../tags/tag1534.xml"/><Relationship Id="rId1" Type="http://schemas.openxmlformats.org/officeDocument/2006/relationships/tags" Target="../tags/tag1533.xml"/><Relationship Id="rId6" Type="http://schemas.openxmlformats.org/officeDocument/2006/relationships/tags" Target="../tags/tag1538.xml"/><Relationship Id="rId11" Type="http://schemas.openxmlformats.org/officeDocument/2006/relationships/image" Target="../media/image23.emf"/><Relationship Id="rId5" Type="http://schemas.openxmlformats.org/officeDocument/2006/relationships/tags" Target="../tags/tag1537.xml"/><Relationship Id="rId10" Type="http://schemas.openxmlformats.org/officeDocument/2006/relationships/oleObject" Target="../embeddings/oleObject294.bin"/><Relationship Id="rId4" Type="http://schemas.openxmlformats.org/officeDocument/2006/relationships/tags" Target="../tags/tag1536.xml"/><Relationship Id="rId9" Type="http://schemas.openxmlformats.org/officeDocument/2006/relationships/slideMaster" Target="../slideMasters/slideMaster14.xml"/></Relationships>
</file>

<file path=ppt/slideLayouts/_rels/slideLayout519.xml.rels><?xml version="1.0" encoding="UTF-8" standalone="yes"?>
<Relationships xmlns="http://schemas.openxmlformats.org/package/2006/relationships"><Relationship Id="rId8" Type="http://schemas.openxmlformats.org/officeDocument/2006/relationships/oleObject" Target="../embeddings/oleObject295.bin"/><Relationship Id="rId3" Type="http://schemas.openxmlformats.org/officeDocument/2006/relationships/tags" Target="../tags/tag1543.xml"/><Relationship Id="rId7" Type="http://schemas.openxmlformats.org/officeDocument/2006/relationships/slideMaster" Target="../slideMasters/slideMaster14.xml"/><Relationship Id="rId2" Type="http://schemas.openxmlformats.org/officeDocument/2006/relationships/tags" Target="../tags/tag1542.xml"/><Relationship Id="rId1" Type="http://schemas.openxmlformats.org/officeDocument/2006/relationships/tags" Target="../tags/tag1541.xml"/><Relationship Id="rId6" Type="http://schemas.openxmlformats.org/officeDocument/2006/relationships/tags" Target="../tags/tag1546.xml"/><Relationship Id="rId5" Type="http://schemas.openxmlformats.org/officeDocument/2006/relationships/tags" Target="../tags/tag1545.xml"/><Relationship Id="rId10" Type="http://schemas.openxmlformats.org/officeDocument/2006/relationships/image" Target="../media/image45.png"/><Relationship Id="rId4" Type="http://schemas.openxmlformats.org/officeDocument/2006/relationships/tags" Target="../tags/tag1544.xml"/><Relationship Id="rId9" Type="http://schemas.openxmlformats.org/officeDocument/2006/relationships/image" Target="../media/image23.emf"/></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2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tags" Target="../tags/tag1549.xml"/><Relationship Id="rId7" Type="http://schemas.openxmlformats.org/officeDocument/2006/relationships/image" Target="../media/image23.emf"/><Relationship Id="rId2" Type="http://schemas.openxmlformats.org/officeDocument/2006/relationships/tags" Target="../tags/tag1548.xml"/><Relationship Id="rId1" Type="http://schemas.openxmlformats.org/officeDocument/2006/relationships/tags" Target="../tags/tag1547.xml"/><Relationship Id="rId6" Type="http://schemas.openxmlformats.org/officeDocument/2006/relationships/oleObject" Target="../embeddings/oleObject296.bin"/><Relationship Id="rId5" Type="http://schemas.openxmlformats.org/officeDocument/2006/relationships/slideMaster" Target="../slideMasters/slideMaster14.xml"/><Relationship Id="rId4" Type="http://schemas.openxmlformats.org/officeDocument/2006/relationships/tags" Target="../tags/tag1550.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22.xml.rels><?xml version="1.0" encoding="UTF-8" standalone="yes"?>
<Relationships xmlns="http://schemas.openxmlformats.org/package/2006/relationships"><Relationship Id="rId8" Type="http://schemas.openxmlformats.org/officeDocument/2006/relationships/tags" Target="../tags/tag1558.xml"/><Relationship Id="rId3" Type="http://schemas.openxmlformats.org/officeDocument/2006/relationships/tags" Target="../tags/tag1553.xml"/><Relationship Id="rId7" Type="http://schemas.openxmlformats.org/officeDocument/2006/relationships/tags" Target="../tags/tag1557.xml"/><Relationship Id="rId2" Type="http://schemas.openxmlformats.org/officeDocument/2006/relationships/tags" Target="../tags/tag1552.xml"/><Relationship Id="rId1" Type="http://schemas.openxmlformats.org/officeDocument/2006/relationships/tags" Target="../tags/tag1551.xml"/><Relationship Id="rId6" Type="http://schemas.openxmlformats.org/officeDocument/2006/relationships/tags" Target="../tags/tag1556.xml"/><Relationship Id="rId11" Type="http://schemas.openxmlformats.org/officeDocument/2006/relationships/image" Target="../media/image22.emf"/><Relationship Id="rId5" Type="http://schemas.openxmlformats.org/officeDocument/2006/relationships/tags" Target="../tags/tag1555.xml"/><Relationship Id="rId10" Type="http://schemas.openxmlformats.org/officeDocument/2006/relationships/oleObject" Target="../embeddings/oleObject297.bin"/><Relationship Id="rId4" Type="http://schemas.openxmlformats.org/officeDocument/2006/relationships/tags" Target="../tags/tag1554.xml"/><Relationship Id="rId9" Type="http://schemas.openxmlformats.org/officeDocument/2006/relationships/slideMaster" Target="../slideMasters/slideMaster14.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24.xml.rels><?xml version="1.0" encoding="UTF-8" standalone="yes"?>
<Relationships xmlns="http://schemas.openxmlformats.org/package/2006/relationships"><Relationship Id="rId8" Type="http://schemas.openxmlformats.org/officeDocument/2006/relationships/tags" Target="../tags/tag1566.xml"/><Relationship Id="rId3" Type="http://schemas.openxmlformats.org/officeDocument/2006/relationships/tags" Target="../tags/tag1561.xml"/><Relationship Id="rId7" Type="http://schemas.openxmlformats.org/officeDocument/2006/relationships/tags" Target="../tags/tag1565.xml"/><Relationship Id="rId2" Type="http://schemas.openxmlformats.org/officeDocument/2006/relationships/tags" Target="../tags/tag1560.xml"/><Relationship Id="rId1" Type="http://schemas.openxmlformats.org/officeDocument/2006/relationships/tags" Target="../tags/tag1559.xml"/><Relationship Id="rId6" Type="http://schemas.openxmlformats.org/officeDocument/2006/relationships/tags" Target="../tags/tag1564.xml"/><Relationship Id="rId11" Type="http://schemas.openxmlformats.org/officeDocument/2006/relationships/image" Target="../media/image22.emf"/><Relationship Id="rId5" Type="http://schemas.openxmlformats.org/officeDocument/2006/relationships/tags" Target="../tags/tag1563.xml"/><Relationship Id="rId10" Type="http://schemas.openxmlformats.org/officeDocument/2006/relationships/oleObject" Target="../embeddings/oleObject298.bin"/><Relationship Id="rId4" Type="http://schemas.openxmlformats.org/officeDocument/2006/relationships/tags" Target="../tags/tag1562.xml"/><Relationship Id="rId9" Type="http://schemas.openxmlformats.org/officeDocument/2006/relationships/slideMaster" Target="../slideMasters/slideMaster14.xml"/></Relationships>
</file>

<file path=ppt/slideLayouts/_rels/slideLayout525.xml.rels><?xml version="1.0" encoding="UTF-8" standalone="yes"?>
<Relationships xmlns="http://schemas.openxmlformats.org/package/2006/relationships"><Relationship Id="rId3" Type="http://schemas.openxmlformats.org/officeDocument/2006/relationships/oleObject" Target="../embeddings/oleObject299.bin"/><Relationship Id="rId2" Type="http://schemas.openxmlformats.org/officeDocument/2006/relationships/slideMaster" Target="../slideMasters/slideMaster14.xml"/><Relationship Id="rId1" Type="http://schemas.openxmlformats.org/officeDocument/2006/relationships/tags" Target="../tags/tag1567.xml"/><Relationship Id="rId5" Type="http://schemas.openxmlformats.org/officeDocument/2006/relationships/image" Target="../media/image24.emf"/><Relationship Id="rId4" Type="http://schemas.openxmlformats.org/officeDocument/2006/relationships/image" Target="../media/image23.emf"/></Relationships>
</file>

<file path=ppt/slideLayouts/_rels/slideLayout526.xml.rels><?xml version="1.0" encoding="UTF-8" standalone="yes"?>
<Relationships xmlns="http://schemas.openxmlformats.org/package/2006/relationships"><Relationship Id="rId8" Type="http://schemas.openxmlformats.org/officeDocument/2006/relationships/tags" Target="../tags/tag1575.xml"/><Relationship Id="rId3" Type="http://schemas.openxmlformats.org/officeDocument/2006/relationships/tags" Target="../tags/tag1570.xml"/><Relationship Id="rId7" Type="http://schemas.openxmlformats.org/officeDocument/2006/relationships/tags" Target="../tags/tag1574.xml"/><Relationship Id="rId2" Type="http://schemas.openxmlformats.org/officeDocument/2006/relationships/tags" Target="../tags/tag1569.xml"/><Relationship Id="rId1" Type="http://schemas.openxmlformats.org/officeDocument/2006/relationships/tags" Target="../tags/tag1568.xml"/><Relationship Id="rId6" Type="http://schemas.openxmlformats.org/officeDocument/2006/relationships/tags" Target="../tags/tag1573.xml"/><Relationship Id="rId11" Type="http://schemas.openxmlformats.org/officeDocument/2006/relationships/image" Target="../media/image22.emf"/><Relationship Id="rId5" Type="http://schemas.openxmlformats.org/officeDocument/2006/relationships/tags" Target="../tags/tag1572.xml"/><Relationship Id="rId10" Type="http://schemas.openxmlformats.org/officeDocument/2006/relationships/oleObject" Target="../embeddings/oleObject300.bin"/><Relationship Id="rId4" Type="http://schemas.openxmlformats.org/officeDocument/2006/relationships/tags" Target="../tags/tag1571.xml"/><Relationship Id="rId9" Type="http://schemas.openxmlformats.org/officeDocument/2006/relationships/slideMaster" Target="../slideMasters/slideMaster14.xml"/></Relationships>
</file>

<file path=ppt/slideLayouts/_rels/slideLayout527.xml.rels><?xml version="1.0" encoding="UTF-8" standalone="yes"?>
<Relationships xmlns="http://schemas.openxmlformats.org/package/2006/relationships"><Relationship Id="rId8" Type="http://schemas.openxmlformats.org/officeDocument/2006/relationships/slideMaster" Target="../slideMasters/slideMaster14.xml"/><Relationship Id="rId3" Type="http://schemas.openxmlformats.org/officeDocument/2006/relationships/tags" Target="../tags/tag1578.xml"/><Relationship Id="rId7" Type="http://schemas.openxmlformats.org/officeDocument/2006/relationships/tags" Target="../tags/tag1582.xml"/><Relationship Id="rId2" Type="http://schemas.openxmlformats.org/officeDocument/2006/relationships/tags" Target="../tags/tag1577.xml"/><Relationship Id="rId1" Type="http://schemas.openxmlformats.org/officeDocument/2006/relationships/tags" Target="../tags/tag1576.xml"/><Relationship Id="rId6" Type="http://schemas.openxmlformats.org/officeDocument/2006/relationships/tags" Target="../tags/tag1581.xml"/><Relationship Id="rId5" Type="http://schemas.openxmlformats.org/officeDocument/2006/relationships/tags" Target="../tags/tag1580.xml"/><Relationship Id="rId10" Type="http://schemas.openxmlformats.org/officeDocument/2006/relationships/image" Target="../media/image22.emf"/><Relationship Id="rId4" Type="http://schemas.openxmlformats.org/officeDocument/2006/relationships/tags" Target="../tags/tag1579.xml"/><Relationship Id="rId9" Type="http://schemas.openxmlformats.org/officeDocument/2006/relationships/oleObject" Target="../embeddings/oleObject301.bin"/></Relationships>
</file>

<file path=ppt/slideLayouts/_rels/slideLayout528.xml.rels><?xml version="1.0" encoding="UTF-8" standalone="yes"?>
<Relationships xmlns="http://schemas.openxmlformats.org/package/2006/relationships"><Relationship Id="rId8" Type="http://schemas.openxmlformats.org/officeDocument/2006/relationships/tags" Target="../tags/tag1590.xml"/><Relationship Id="rId3" Type="http://schemas.openxmlformats.org/officeDocument/2006/relationships/tags" Target="../tags/tag1585.xml"/><Relationship Id="rId7" Type="http://schemas.openxmlformats.org/officeDocument/2006/relationships/tags" Target="../tags/tag1589.xml"/><Relationship Id="rId2" Type="http://schemas.openxmlformats.org/officeDocument/2006/relationships/tags" Target="../tags/tag1584.xml"/><Relationship Id="rId1" Type="http://schemas.openxmlformats.org/officeDocument/2006/relationships/tags" Target="../tags/tag1583.xml"/><Relationship Id="rId6" Type="http://schemas.openxmlformats.org/officeDocument/2006/relationships/tags" Target="../tags/tag1588.xml"/><Relationship Id="rId11" Type="http://schemas.openxmlformats.org/officeDocument/2006/relationships/image" Target="../media/image22.emf"/><Relationship Id="rId5" Type="http://schemas.openxmlformats.org/officeDocument/2006/relationships/tags" Target="../tags/tag1587.xml"/><Relationship Id="rId10" Type="http://schemas.openxmlformats.org/officeDocument/2006/relationships/oleObject" Target="../embeddings/oleObject302.bin"/><Relationship Id="rId4" Type="http://schemas.openxmlformats.org/officeDocument/2006/relationships/tags" Target="../tags/tag1586.xml"/><Relationship Id="rId9" Type="http://schemas.openxmlformats.org/officeDocument/2006/relationships/slideMaster" Target="../slideMasters/slideMaster14.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3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5.xml"/></Relationships>
</file>

<file path=ppt/slideLayouts/_rels/slideLayout53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5.xml"/></Relationships>
</file>

<file path=ppt/slideLayouts/_rels/slideLayout532.xml.rels><?xml version="1.0" encoding="UTF-8" standalone="yes"?>
<Relationships xmlns="http://schemas.openxmlformats.org/package/2006/relationships"><Relationship Id="rId8" Type="http://schemas.openxmlformats.org/officeDocument/2006/relationships/slideMaster" Target="../slideMasters/slideMaster15.xml"/><Relationship Id="rId3" Type="http://schemas.openxmlformats.org/officeDocument/2006/relationships/tags" Target="../tags/tag1594.xml"/><Relationship Id="rId7" Type="http://schemas.openxmlformats.org/officeDocument/2006/relationships/tags" Target="../tags/tag1598.xml"/><Relationship Id="rId2" Type="http://schemas.openxmlformats.org/officeDocument/2006/relationships/tags" Target="../tags/tag1593.xml"/><Relationship Id="rId1" Type="http://schemas.openxmlformats.org/officeDocument/2006/relationships/tags" Target="../tags/tag1592.xml"/><Relationship Id="rId6" Type="http://schemas.openxmlformats.org/officeDocument/2006/relationships/tags" Target="../tags/tag1597.xml"/><Relationship Id="rId5" Type="http://schemas.openxmlformats.org/officeDocument/2006/relationships/tags" Target="../tags/tag1596.xml"/><Relationship Id="rId10" Type="http://schemas.openxmlformats.org/officeDocument/2006/relationships/image" Target="../media/image22.emf"/><Relationship Id="rId4" Type="http://schemas.openxmlformats.org/officeDocument/2006/relationships/tags" Target="../tags/tag1595.xml"/><Relationship Id="rId9" Type="http://schemas.openxmlformats.org/officeDocument/2006/relationships/oleObject" Target="../embeddings/oleObject304.bin"/></Relationships>
</file>

<file path=ppt/slideLayouts/_rels/slideLayout533.xml.rels><?xml version="1.0" encoding="UTF-8" standalone="yes"?>
<Relationships xmlns="http://schemas.openxmlformats.org/package/2006/relationships"><Relationship Id="rId8" Type="http://schemas.openxmlformats.org/officeDocument/2006/relationships/slideMaster" Target="../slideMasters/slideMaster15.xml"/><Relationship Id="rId3" Type="http://schemas.openxmlformats.org/officeDocument/2006/relationships/tags" Target="../tags/tag1601.xml"/><Relationship Id="rId7" Type="http://schemas.openxmlformats.org/officeDocument/2006/relationships/tags" Target="../tags/tag1605.xml"/><Relationship Id="rId2" Type="http://schemas.openxmlformats.org/officeDocument/2006/relationships/tags" Target="../tags/tag1600.xml"/><Relationship Id="rId1" Type="http://schemas.openxmlformats.org/officeDocument/2006/relationships/tags" Target="../tags/tag1599.xml"/><Relationship Id="rId6" Type="http://schemas.openxmlformats.org/officeDocument/2006/relationships/tags" Target="../tags/tag1604.xml"/><Relationship Id="rId5" Type="http://schemas.openxmlformats.org/officeDocument/2006/relationships/tags" Target="../tags/tag1603.xml"/><Relationship Id="rId10" Type="http://schemas.openxmlformats.org/officeDocument/2006/relationships/image" Target="../media/image22.emf"/><Relationship Id="rId4" Type="http://schemas.openxmlformats.org/officeDocument/2006/relationships/tags" Target="../tags/tag1602.xml"/><Relationship Id="rId9" Type="http://schemas.openxmlformats.org/officeDocument/2006/relationships/oleObject" Target="../embeddings/oleObject305.bin"/></Relationships>
</file>

<file path=ppt/slideLayouts/_rels/slideLayout534.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1.png"/><Relationship Id="rId1" Type="http://schemas.openxmlformats.org/officeDocument/2006/relationships/slideMaster" Target="../slideMasters/slideMaster1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28516"/>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2"/>
            <a:ext cx="3706507" cy="2537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3"/>
            <a:ext cx="3706507" cy="2537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53787"/>
          </a:xfrm>
        </p:spPr>
        <p:txBody>
          <a:bodyPr/>
          <a:lstStyle/>
          <a:p>
            <a:pPr lvl="0"/>
            <a:r>
              <a:rPr lang="en-US"/>
              <a:t>Click to edit Master text styles</a:t>
            </a:r>
          </a:p>
        </p:txBody>
      </p:sp>
      <p:pic>
        <p:nvPicPr>
          <p:cNvPr id="14" name="Graphic 13">
            <a:extLst>
              <a:ext uri="{FF2B5EF4-FFF2-40B4-BE49-F238E27FC236}">
                <a16:creationId xmlns:a16="http://schemas.microsoft.com/office/drawing/2014/main" id="{90981E17-5695-435B-969A-5EECE710280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395" y="5750940"/>
            <a:ext cx="1704030" cy="646908"/>
          </a:xfrm>
          <a:prstGeom prst="rect">
            <a:avLst/>
          </a:prstGeom>
        </p:spPr>
      </p:pic>
      <p:sp>
        <p:nvSpPr>
          <p:cNvPr id="16" name="Picture Placeholder 4">
            <a:extLst>
              <a:ext uri="{FF2B5EF4-FFF2-40B4-BE49-F238E27FC236}">
                <a16:creationId xmlns:a16="http://schemas.microsoft.com/office/drawing/2014/main" id="{523DD328-9428-4A62-9563-5F3EC36C1554}"/>
              </a:ext>
            </a:extLst>
          </p:cNvPr>
          <p:cNvSpPr>
            <a:spLocks noGrp="1"/>
          </p:cNvSpPr>
          <p:nvPr>
            <p:ph type="pic" sz="quarter" idx="10" hasCustomPrompt="1"/>
          </p:nvPr>
        </p:nvSpPr>
        <p:spPr>
          <a:xfrm>
            <a:off x="5175632" y="0"/>
            <a:ext cx="7016369" cy="6858000"/>
          </a:xfrm>
          <a:solidFill>
            <a:schemeClr val="bg2">
              <a:lumMod val="75000"/>
            </a:schemeClr>
          </a:solidFill>
        </p:spPr>
        <p:txBody>
          <a:bodyPr bIns="1764000" anchor="ctr">
            <a:noAutofit/>
          </a:bodyPr>
          <a:lstStyle>
            <a:lvl1pPr algn="ctr">
              <a:defRPr sz="2183" b="1">
                <a:solidFill>
                  <a:schemeClr val="bg1"/>
                </a:solidFill>
              </a:defRPr>
            </a:lvl1pPr>
          </a:lstStyle>
          <a:p>
            <a:r>
              <a:rPr lang="en-GB"/>
              <a:t>Click icon to insert image</a:t>
            </a:r>
          </a:p>
        </p:txBody>
      </p:sp>
    </p:spTree>
    <p:extLst>
      <p:ext uri="{BB962C8B-B14F-4D97-AF65-F5344CB8AC3E}">
        <p14:creationId xmlns:p14="http://schemas.microsoft.com/office/powerpoint/2010/main" val="3147297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5081283" cy="403133"/>
          </a:xfrm>
        </p:spPr>
        <p:txBody>
          <a:bodyPr lIns="0" tIns="0" rIns="0" bIns="0" anchor="t" anchorCtr="0"/>
          <a:lstStyle>
            <a:lvl1pPr>
              <a:defRPr/>
            </a:lvl1pPr>
          </a:lstStyle>
          <a:p>
            <a:r>
              <a:rPr lang="en-US"/>
              <a:t>Agenda</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577637" y="2342856"/>
            <a:ext cx="7200250" cy="3274256"/>
          </a:xfrm>
        </p:spPr>
        <p:txBody>
          <a:bodyPr wrap="square" numCol="2" spcCol="756000">
            <a:noAutofit/>
          </a:bodyPr>
          <a:lstStyle>
            <a:lvl1pPr marL="0" indent="0">
              <a:spcAft>
                <a:spcPts val="0"/>
              </a:spcAft>
              <a:buFont typeface="Arial" panose="020B0604020202020204" pitchFamily="34" charset="0"/>
              <a:buNone/>
              <a:defRPr b="0" i="0">
                <a:solidFill>
                  <a:schemeClr val="accent1"/>
                </a:solidFill>
                <a:latin typeface="Poppins Medium" pitchFamily="2" charset="77"/>
                <a:cs typeface="Poppins Medium" pitchFamily="2" charset="77"/>
              </a:defRPr>
            </a:lvl1pPr>
            <a:lvl2pPr marL="0" indent="0">
              <a:spcAft>
                <a:spcPts val="1455"/>
              </a:spcAft>
              <a:buFont typeface="Arial" panose="020B0604020202020204" pitchFamily="34" charset="0"/>
              <a:buNone/>
              <a:defRPr sz="1455"/>
            </a:lvl2pPr>
            <a:lvl5pPr>
              <a:defRPr/>
            </a:lvl5pPr>
          </a:lstStyle>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235184" y="2299040"/>
            <a:ext cx="3379179" cy="3318065"/>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588512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 Sub | 3 x stat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518361" cy="403133"/>
          </a:xfrm>
        </p:spPr>
        <p:txBody>
          <a:bodyPr lIns="0" tIns="0" rIns="0" bIns="0" anchor="t" anchorCtr="0"/>
          <a:lstStyle/>
          <a:p>
            <a:r>
              <a:rPr lang="en-US"/>
              <a:t>Click to edit Master title style</a:t>
            </a:r>
            <a:endParaRPr lang="en-GB"/>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577638" y="1519845"/>
            <a:ext cx="7357175"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hasCustomPrompt="1"/>
          </p:nvPr>
        </p:nvSpPr>
        <p:spPr>
          <a:xfrm>
            <a:off x="577637" y="2734565"/>
            <a:ext cx="3232504" cy="1429316"/>
          </a:xfrm>
        </p:spPr>
        <p:txBody>
          <a:bodyPr numCol="1" spcCol="756000" anchor="b">
            <a:normAutofit/>
          </a:bodyPr>
          <a:lstStyle>
            <a:lvl1pPr marL="0" indent="0">
              <a:buFont typeface="Arial" panose="020B0604020202020204" pitchFamily="34" charset="0"/>
              <a:buNone/>
              <a:defRPr sz="9096" b="0" i="0" spc="-315">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2" name="Text Placeholder 12">
            <a:extLst>
              <a:ext uri="{FF2B5EF4-FFF2-40B4-BE49-F238E27FC236}">
                <a16:creationId xmlns:a16="http://schemas.microsoft.com/office/drawing/2014/main" id="{D8794217-5EF6-484A-9789-939A04CBD6BD}"/>
              </a:ext>
            </a:extLst>
          </p:cNvPr>
          <p:cNvSpPr>
            <a:spLocks noGrp="1"/>
          </p:cNvSpPr>
          <p:nvPr>
            <p:ph type="body" sz="quarter" idx="15" hasCustomPrompt="1"/>
          </p:nvPr>
        </p:nvSpPr>
        <p:spPr>
          <a:xfrm>
            <a:off x="8381859" y="2734565"/>
            <a:ext cx="3232504" cy="1429316"/>
          </a:xfrm>
        </p:spPr>
        <p:txBody>
          <a:bodyPr numCol="1" spcCol="756000" anchor="b">
            <a:normAutofit/>
          </a:bodyPr>
          <a:lstStyle>
            <a:lvl1pPr marL="0" indent="0">
              <a:buFont typeface="Arial" panose="020B0604020202020204" pitchFamily="34" charset="0"/>
              <a:buNone/>
              <a:defRPr sz="9096" b="0" i="0" spc="-315">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14" name="Text Placeholder 12">
            <a:extLst>
              <a:ext uri="{FF2B5EF4-FFF2-40B4-BE49-F238E27FC236}">
                <a16:creationId xmlns:a16="http://schemas.microsoft.com/office/drawing/2014/main" id="{E0AE9E36-7C00-4922-AA13-C35396AF3813}"/>
              </a:ext>
            </a:extLst>
          </p:cNvPr>
          <p:cNvSpPr>
            <a:spLocks noGrp="1"/>
          </p:cNvSpPr>
          <p:nvPr>
            <p:ph type="body" sz="quarter" idx="16" hasCustomPrompt="1"/>
          </p:nvPr>
        </p:nvSpPr>
        <p:spPr>
          <a:xfrm>
            <a:off x="4479748" y="2734565"/>
            <a:ext cx="3232504" cy="1429316"/>
          </a:xfrm>
        </p:spPr>
        <p:txBody>
          <a:bodyPr numCol="1" spcCol="756000" anchor="b">
            <a:normAutofit/>
          </a:bodyPr>
          <a:lstStyle>
            <a:lvl1pPr marL="0" indent="0">
              <a:buFont typeface="Arial" panose="020B0604020202020204" pitchFamily="34" charset="0"/>
              <a:buNone/>
              <a:defRPr sz="9096" b="0" i="0" spc="-315">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15" name="Text Placeholder 12">
            <a:extLst>
              <a:ext uri="{FF2B5EF4-FFF2-40B4-BE49-F238E27FC236}">
                <a16:creationId xmlns:a16="http://schemas.microsoft.com/office/drawing/2014/main" id="{3530D9E0-01F3-4B3E-A984-26FC050FE96E}"/>
              </a:ext>
            </a:extLst>
          </p:cNvPr>
          <p:cNvSpPr>
            <a:spLocks noGrp="1"/>
          </p:cNvSpPr>
          <p:nvPr>
            <p:ph type="body" sz="quarter" idx="17"/>
          </p:nvPr>
        </p:nvSpPr>
        <p:spPr>
          <a:xfrm>
            <a:off x="577637" y="4248829"/>
            <a:ext cx="3232504" cy="253787"/>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16" name="Text Placeholder 12">
            <a:extLst>
              <a:ext uri="{FF2B5EF4-FFF2-40B4-BE49-F238E27FC236}">
                <a16:creationId xmlns:a16="http://schemas.microsoft.com/office/drawing/2014/main" id="{3DE89019-B2ED-4062-BEFD-1AF245BF4D3C}"/>
              </a:ext>
            </a:extLst>
          </p:cNvPr>
          <p:cNvSpPr>
            <a:spLocks noGrp="1"/>
          </p:cNvSpPr>
          <p:nvPr>
            <p:ph type="body" sz="quarter" idx="18"/>
          </p:nvPr>
        </p:nvSpPr>
        <p:spPr>
          <a:xfrm>
            <a:off x="8381859" y="4248829"/>
            <a:ext cx="3232504" cy="253787"/>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17" name="Text Placeholder 12">
            <a:extLst>
              <a:ext uri="{FF2B5EF4-FFF2-40B4-BE49-F238E27FC236}">
                <a16:creationId xmlns:a16="http://schemas.microsoft.com/office/drawing/2014/main" id="{B6F488F1-69E1-4A48-8E9C-2F5EC2BFAB4B}"/>
              </a:ext>
            </a:extLst>
          </p:cNvPr>
          <p:cNvSpPr>
            <a:spLocks noGrp="1"/>
          </p:cNvSpPr>
          <p:nvPr>
            <p:ph type="body" sz="quarter" idx="19"/>
          </p:nvPr>
        </p:nvSpPr>
        <p:spPr>
          <a:xfrm>
            <a:off x="4479748" y="4248829"/>
            <a:ext cx="3232504" cy="253787"/>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Tree>
    <p:extLst>
      <p:ext uri="{BB962C8B-B14F-4D97-AF65-F5344CB8AC3E}">
        <p14:creationId xmlns:p14="http://schemas.microsoft.com/office/powerpoint/2010/main" val="3623995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 Sub | 5 x stat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518361" cy="403133"/>
          </a:xfrm>
        </p:spPr>
        <p:txBody>
          <a:bodyPr lIns="0" tIns="0" rIns="0" bIns="0" anchor="t" anchorCtr="0"/>
          <a:lstStyle/>
          <a:p>
            <a:r>
              <a:rPr lang="en-US"/>
              <a:t>Click to edit Master title style</a:t>
            </a:r>
            <a:endParaRPr lang="en-GB"/>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hasCustomPrompt="1"/>
          </p:nvPr>
        </p:nvSpPr>
        <p:spPr>
          <a:xfrm>
            <a:off x="548755" y="2144063"/>
            <a:ext cx="1896577" cy="1429316"/>
          </a:xfrm>
        </p:spPr>
        <p:txBody>
          <a:bodyPr numCol="1" spcCol="756000" anchor="b">
            <a:noAutofit/>
          </a:bodyPr>
          <a:lstStyle>
            <a:lvl1pPr marL="0" indent="0">
              <a:buFont typeface="Arial" panose="020B0604020202020204" pitchFamily="34" charset="0"/>
              <a:buNone/>
              <a:defRPr sz="5821" b="0" i="0" spc="-73"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5" name="Text Placeholder 12">
            <a:extLst>
              <a:ext uri="{FF2B5EF4-FFF2-40B4-BE49-F238E27FC236}">
                <a16:creationId xmlns:a16="http://schemas.microsoft.com/office/drawing/2014/main" id="{3530D9E0-01F3-4B3E-A984-26FC050FE96E}"/>
              </a:ext>
            </a:extLst>
          </p:cNvPr>
          <p:cNvSpPr>
            <a:spLocks noGrp="1"/>
          </p:cNvSpPr>
          <p:nvPr>
            <p:ph type="body" sz="quarter" idx="17"/>
          </p:nvPr>
        </p:nvSpPr>
        <p:spPr>
          <a:xfrm>
            <a:off x="577638" y="3658327"/>
            <a:ext cx="1838812" cy="522451"/>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2" name="Text Placeholder 12">
            <a:extLst>
              <a:ext uri="{FF2B5EF4-FFF2-40B4-BE49-F238E27FC236}">
                <a16:creationId xmlns:a16="http://schemas.microsoft.com/office/drawing/2014/main" id="{D6BD4396-836B-4609-A351-6FA3B73A5FFE}"/>
              </a:ext>
            </a:extLst>
          </p:cNvPr>
          <p:cNvSpPr>
            <a:spLocks noGrp="1"/>
          </p:cNvSpPr>
          <p:nvPr>
            <p:ph type="body" sz="quarter" idx="20" hasCustomPrompt="1"/>
          </p:nvPr>
        </p:nvSpPr>
        <p:spPr>
          <a:xfrm>
            <a:off x="2840394" y="2144063"/>
            <a:ext cx="1896577" cy="1429316"/>
          </a:xfrm>
        </p:spPr>
        <p:txBody>
          <a:bodyPr numCol="1" spcCol="756000" anchor="b">
            <a:noAutofit/>
          </a:bodyPr>
          <a:lstStyle>
            <a:lvl1pPr marL="0" indent="0">
              <a:buFont typeface="Arial" panose="020B0604020202020204" pitchFamily="34" charset="0"/>
              <a:buNone/>
              <a:defRPr sz="5821" b="0" i="0" spc="-73"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3" name="Text Placeholder 12">
            <a:extLst>
              <a:ext uri="{FF2B5EF4-FFF2-40B4-BE49-F238E27FC236}">
                <a16:creationId xmlns:a16="http://schemas.microsoft.com/office/drawing/2014/main" id="{BEC8D12B-8172-4BD9-B198-FC940EA5F589}"/>
              </a:ext>
            </a:extLst>
          </p:cNvPr>
          <p:cNvSpPr>
            <a:spLocks noGrp="1"/>
          </p:cNvSpPr>
          <p:nvPr>
            <p:ph type="body" sz="quarter" idx="21"/>
          </p:nvPr>
        </p:nvSpPr>
        <p:spPr>
          <a:xfrm>
            <a:off x="2869276" y="3658327"/>
            <a:ext cx="1838812" cy="522451"/>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4" name="Text Placeholder 12">
            <a:extLst>
              <a:ext uri="{FF2B5EF4-FFF2-40B4-BE49-F238E27FC236}">
                <a16:creationId xmlns:a16="http://schemas.microsoft.com/office/drawing/2014/main" id="{4C3A68AC-120B-4739-BD77-EB8D9A2774CF}"/>
              </a:ext>
            </a:extLst>
          </p:cNvPr>
          <p:cNvSpPr>
            <a:spLocks noGrp="1"/>
          </p:cNvSpPr>
          <p:nvPr>
            <p:ph type="body" sz="quarter" idx="22" hasCustomPrompt="1"/>
          </p:nvPr>
        </p:nvSpPr>
        <p:spPr>
          <a:xfrm>
            <a:off x="5147712" y="2144063"/>
            <a:ext cx="1896577" cy="1429316"/>
          </a:xfrm>
        </p:spPr>
        <p:txBody>
          <a:bodyPr numCol="1" spcCol="756000" anchor="b">
            <a:noAutofit/>
          </a:bodyPr>
          <a:lstStyle>
            <a:lvl1pPr marL="0" indent="0">
              <a:buFont typeface="Arial" panose="020B0604020202020204" pitchFamily="34" charset="0"/>
              <a:buNone/>
              <a:defRPr sz="5821" b="0" i="0" spc="-73"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5" name="Text Placeholder 12">
            <a:extLst>
              <a:ext uri="{FF2B5EF4-FFF2-40B4-BE49-F238E27FC236}">
                <a16:creationId xmlns:a16="http://schemas.microsoft.com/office/drawing/2014/main" id="{0A9A1E10-7F09-44CE-87BF-10DBCB2DD340}"/>
              </a:ext>
            </a:extLst>
          </p:cNvPr>
          <p:cNvSpPr>
            <a:spLocks noGrp="1"/>
          </p:cNvSpPr>
          <p:nvPr>
            <p:ph type="body" sz="quarter" idx="23"/>
          </p:nvPr>
        </p:nvSpPr>
        <p:spPr>
          <a:xfrm>
            <a:off x="5176594" y="3658327"/>
            <a:ext cx="1838812" cy="522451"/>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6" name="Text Placeholder 12">
            <a:extLst>
              <a:ext uri="{FF2B5EF4-FFF2-40B4-BE49-F238E27FC236}">
                <a16:creationId xmlns:a16="http://schemas.microsoft.com/office/drawing/2014/main" id="{F45A253A-F83B-4FD4-A131-FA4682A23AFE}"/>
              </a:ext>
            </a:extLst>
          </p:cNvPr>
          <p:cNvSpPr>
            <a:spLocks noGrp="1"/>
          </p:cNvSpPr>
          <p:nvPr>
            <p:ph type="body" sz="quarter" idx="24" hasCustomPrompt="1"/>
          </p:nvPr>
        </p:nvSpPr>
        <p:spPr>
          <a:xfrm>
            <a:off x="7462836" y="2144063"/>
            <a:ext cx="1896577" cy="1429316"/>
          </a:xfrm>
        </p:spPr>
        <p:txBody>
          <a:bodyPr numCol="1" spcCol="756000" anchor="b">
            <a:noAutofit/>
          </a:bodyPr>
          <a:lstStyle>
            <a:lvl1pPr marL="0" indent="0">
              <a:buFont typeface="Arial" panose="020B0604020202020204" pitchFamily="34" charset="0"/>
              <a:buNone/>
              <a:defRPr sz="5821" b="0" i="0" spc="-73"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7" name="Text Placeholder 12">
            <a:extLst>
              <a:ext uri="{FF2B5EF4-FFF2-40B4-BE49-F238E27FC236}">
                <a16:creationId xmlns:a16="http://schemas.microsoft.com/office/drawing/2014/main" id="{403F967D-B169-4689-B49E-43267F0A42DC}"/>
              </a:ext>
            </a:extLst>
          </p:cNvPr>
          <p:cNvSpPr>
            <a:spLocks noGrp="1"/>
          </p:cNvSpPr>
          <p:nvPr>
            <p:ph type="body" sz="quarter" idx="25"/>
          </p:nvPr>
        </p:nvSpPr>
        <p:spPr>
          <a:xfrm>
            <a:off x="7491719" y="3658327"/>
            <a:ext cx="1838812" cy="522451"/>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8" name="Text Placeholder 12">
            <a:extLst>
              <a:ext uri="{FF2B5EF4-FFF2-40B4-BE49-F238E27FC236}">
                <a16:creationId xmlns:a16="http://schemas.microsoft.com/office/drawing/2014/main" id="{FD3AE7CA-391E-4375-9398-D249BBBFEA76}"/>
              </a:ext>
            </a:extLst>
          </p:cNvPr>
          <p:cNvSpPr>
            <a:spLocks noGrp="1"/>
          </p:cNvSpPr>
          <p:nvPr>
            <p:ph type="body" sz="quarter" idx="26" hasCustomPrompt="1"/>
          </p:nvPr>
        </p:nvSpPr>
        <p:spPr>
          <a:xfrm>
            <a:off x="9746668" y="2144063"/>
            <a:ext cx="1896577" cy="1429316"/>
          </a:xfrm>
        </p:spPr>
        <p:txBody>
          <a:bodyPr numCol="1" spcCol="756000" anchor="b">
            <a:noAutofit/>
          </a:bodyPr>
          <a:lstStyle>
            <a:lvl1pPr marL="0" indent="0">
              <a:buFont typeface="Arial" panose="020B0604020202020204" pitchFamily="34" charset="0"/>
              <a:buNone/>
              <a:defRPr sz="5821" b="0" i="0" spc="-73"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9" name="Text Placeholder 12">
            <a:extLst>
              <a:ext uri="{FF2B5EF4-FFF2-40B4-BE49-F238E27FC236}">
                <a16:creationId xmlns:a16="http://schemas.microsoft.com/office/drawing/2014/main" id="{E4F804E3-C2DE-4602-B167-5B66CA4202B9}"/>
              </a:ext>
            </a:extLst>
          </p:cNvPr>
          <p:cNvSpPr>
            <a:spLocks noGrp="1"/>
          </p:cNvSpPr>
          <p:nvPr>
            <p:ph type="body" sz="quarter" idx="27"/>
          </p:nvPr>
        </p:nvSpPr>
        <p:spPr>
          <a:xfrm>
            <a:off x="9775550" y="3658327"/>
            <a:ext cx="1838812" cy="522451"/>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Tree>
    <p:extLst>
      <p:ext uri="{BB962C8B-B14F-4D97-AF65-F5344CB8AC3E}">
        <p14:creationId xmlns:p14="http://schemas.microsoft.com/office/powerpoint/2010/main" val="2901606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Large stat | b/g image / grad">
    <p:bg>
      <p:bgPr>
        <a:solidFill>
          <a:schemeClr val="accent6"/>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DC44D74-3B3F-47E0-B848-9173CD01DCB4}"/>
              </a:ext>
            </a:extLst>
          </p:cNvPr>
          <p:cNvSpPr>
            <a:spLocks noGrp="1"/>
          </p:cNvSpPr>
          <p:nvPr>
            <p:ph type="pic" sz="quarter" idx="19"/>
          </p:nvPr>
        </p:nvSpPr>
        <p:spPr>
          <a:xfrm>
            <a:off x="0" y="0"/>
            <a:ext cx="12192000" cy="6858000"/>
          </a:xfrm>
          <a:noFill/>
        </p:spPr>
        <p:txBody>
          <a:bodyPr anchor="ctr">
            <a:noAutofit/>
          </a:bodyPr>
          <a:lstStyle>
            <a:lvl1pPr algn="ctr">
              <a:defRPr/>
            </a:lvl1pPr>
          </a:lstStyle>
          <a:p>
            <a:r>
              <a:rPr lang="en-US"/>
              <a:t>Click icon to add picture</a:t>
            </a:r>
            <a:endParaRPr lang="en-GB"/>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outerShdw blurRad="50800" dist="50800" dir="2700000" algn="tl" rotWithShape="0">
                    <a:prstClr val="black">
                      <a:alpha val="40000"/>
                    </a:prstClr>
                  </a:outerShdw>
                </a:effectLst>
              </a:defRPr>
            </a:lvl1p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outerShdw blurRad="50800" dist="50800" dir="2700000" algn="tl" rotWithShape="0">
                    <a:prstClr val="black">
                      <a:alpha val="40000"/>
                    </a:prstClr>
                  </a:outerShdw>
                </a:effectLst>
              </a:defRPr>
            </a:lvl1pPr>
          </a:lstStyle>
          <a:p>
            <a:fld id="{E2E31AFC-DF42-41A5-B57C-06A83BBA6616}" type="slidenum">
              <a:rPr lang="en-GB" smtClean="0"/>
              <a:pPr/>
              <a:t>‹#›</a:t>
            </a:fld>
            <a:endParaRPr lang="en-GB"/>
          </a:p>
        </p:txBody>
      </p:sp>
      <p:sp>
        <p:nvSpPr>
          <p:cNvPr id="12" name="Text Placeholder 12">
            <a:extLst>
              <a:ext uri="{FF2B5EF4-FFF2-40B4-BE49-F238E27FC236}">
                <a16:creationId xmlns:a16="http://schemas.microsoft.com/office/drawing/2014/main" id="{D8794217-5EF6-484A-9789-939A04CBD6BD}"/>
              </a:ext>
            </a:extLst>
          </p:cNvPr>
          <p:cNvSpPr>
            <a:spLocks noGrp="1"/>
          </p:cNvSpPr>
          <p:nvPr>
            <p:ph type="body" sz="quarter" idx="15" hasCustomPrompt="1"/>
          </p:nvPr>
        </p:nvSpPr>
        <p:spPr>
          <a:xfrm>
            <a:off x="7405918" y="2107959"/>
            <a:ext cx="4214820" cy="1429316"/>
          </a:xfrm>
        </p:spPr>
        <p:txBody>
          <a:bodyPr numCol="1" spcCol="756000" anchor="b">
            <a:noAutofit/>
          </a:bodyPr>
          <a:lstStyle>
            <a:lvl1pPr marL="0" indent="0">
              <a:buFont typeface="Arial" panose="020B0604020202020204" pitchFamily="34" charset="0"/>
              <a:buNone/>
              <a:defRPr sz="12128" b="0" i="0" spc="-637">
                <a:solidFill>
                  <a:schemeClr val="bg1"/>
                </a:solidFill>
                <a:latin typeface="Poppins Medium" pitchFamily="2" charset="77"/>
                <a:cs typeface="Poppins Medium" pitchFamily="2" charset="77"/>
              </a:defRPr>
            </a:lvl1pPr>
            <a:lvl5pPr>
              <a:defRPr/>
            </a:lvl5pPr>
          </a:lstStyle>
          <a:p>
            <a:pPr lvl="0"/>
            <a:r>
              <a:rPr lang="en-US" err="1"/>
              <a:t>x.xm</a:t>
            </a:r>
            <a:endParaRPr lang="en-US"/>
          </a:p>
        </p:txBody>
      </p:sp>
      <p:sp>
        <p:nvSpPr>
          <p:cNvPr id="16" name="Text Placeholder 12">
            <a:extLst>
              <a:ext uri="{FF2B5EF4-FFF2-40B4-BE49-F238E27FC236}">
                <a16:creationId xmlns:a16="http://schemas.microsoft.com/office/drawing/2014/main" id="{3DE89019-B2ED-4062-BEFD-1AF245BF4D3C}"/>
              </a:ext>
            </a:extLst>
          </p:cNvPr>
          <p:cNvSpPr>
            <a:spLocks noGrp="1"/>
          </p:cNvSpPr>
          <p:nvPr>
            <p:ph type="body" sz="quarter" idx="18"/>
          </p:nvPr>
        </p:nvSpPr>
        <p:spPr>
          <a:xfrm>
            <a:off x="7405918" y="3480495"/>
            <a:ext cx="4214819" cy="296171"/>
          </a:xfrm>
        </p:spPr>
        <p:txBody>
          <a:bodyPr numCol="1" spcCol="756000"/>
          <a:lstStyle>
            <a:lvl1pPr marL="0" indent="0">
              <a:buFont typeface="Arial" panose="020B0604020202020204" pitchFamily="34" charset="0"/>
              <a:buNone/>
              <a:defRPr sz="1698" b="0">
                <a:solidFill>
                  <a:schemeClr val="bg1"/>
                </a:solidFill>
              </a:defRPr>
            </a:lvl1pPr>
            <a:lvl5pPr>
              <a:defRPr/>
            </a:lvl5pPr>
          </a:lstStyle>
          <a:p>
            <a:pPr lvl="0"/>
            <a:r>
              <a:rPr lang="en-US"/>
              <a:t>Click to edit Master text styles</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Tree>
    <p:extLst>
      <p:ext uri="{BB962C8B-B14F-4D97-AF65-F5344CB8AC3E}">
        <p14:creationId xmlns:p14="http://schemas.microsoft.com/office/powerpoint/2010/main" val="1989029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 Sub | Map + pins">
    <p:bg>
      <p:bgPr>
        <a:solidFill>
          <a:schemeClr val="accent6"/>
        </a:solidFill>
        <a:effectLst/>
      </p:bgPr>
    </p:bg>
    <p:spTree>
      <p:nvGrpSpPr>
        <p:cNvPr id="1" name=""/>
        <p:cNvGrpSpPr/>
        <p:nvPr/>
      </p:nvGrpSpPr>
      <p:grpSpPr>
        <a:xfrm>
          <a:off x="0" y="0"/>
          <a:ext cx="0" cy="0"/>
          <a:chOff x="0" y="0"/>
          <a:chExt cx="0" cy="0"/>
        </a:xfrm>
      </p:grpSpPr>
      <p:pic>
        <p:nvPicPr>
          <p:cNvPr id="32" name="Graphic 31">
            <a:extLst>
              <a:ext uri="{FF2B5EF4-FFF2-40B4-BE49-F238E27FC236}">
                <a16:creationId xmlns:a16="http://schemas.microsoft.com/office/drawing/2014/main" id="{359EA77B-10F0-4804-A145-524336802DC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511288" y="1509771"/>
            <a:ext cx="9195987" cy="4538631"/>
          </a:xfrm>
          <a:prstGeom prst="rect">
            <a:avLst/>
          </a:prstGeom>
        </p:spPr>
      </p:pic>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21" name="Title 1">
            <a:extLst>
              <a:ext uri="{FF2B5EF4-FFF2-40B4-BE49-F238E27FC236}">
                <a16:creationId xmlns:a16="http://schemas.microsoft.com/office/drawing/2014/main" id="{2DBFC085-0C60-416E-8CFF-15E94416BA22}"/>
              </a:ext>
            </a:extLst>
          </p:cNvPr>
          <p:cNvSpPr>
            <a:spLocks noGrp="1"/>
          </p:cNvSpPr>
          <p:nvPr>
            <p:ph type="title"/>
          </p:nvPr>
        </p:nvSpPr>
        <p:spPr>
          <a:xfrm>
            <a:off x="577638" y="537198"/>
            <a:ext cx="11013551" cy="403133"/>
          </a:xfrm>
        </p:spPr>
        <p:txBody>
          <a:bodyPr lIns="0" tIns="0" rIns="0" bIns="0" anchor="t" anchorCtr="0"/>
          <a:lstStyle>
            <a:lvl1pPr>
              <a:defRPr>
                <a:solidFill>
                  <a:schemeClr val="bg1"/>
                </a:solidFill>
              </a:defRPr>
            </a:lvl1pPr>
          </a:lstStyle>
          <a:p>
            <a:r>
              <a:rPr lang="en-US"/>
              <a:t>Click to edit Master title style</a:t>
            </a:r>
            <a:endParaRPr lang="en-GB"/>
          </a:p>
        </p:txBody>
      </p:sp>
      <p:sp>
        <p:nvSpPr>
          <p:cNvPr id="22" name="Text Placeholder 9">
            <a:extLst>
              <a:ext uri="{FF2B5EF4-FFF2-40B4-BE49-F238E27FC236}">
                <a16:creationId xmlns:a16="http://schemas.microsoft.com/office/drawing/2014/main" id="{B553B6D6-CC16-4E40-914D-C81F67547FEF}"/>
              </a:ext>
            </a:extLst>
          </p:cNvPr>
          <p:cNvSpPr>
            <a:spLocks noGrp="1"/>
          </p:cNvSpPr>
          <p:nvPr>
            <p:ph type="body" sz="quarter" idx="13"/>
          </p:nvPr>
        </p:nvSpPr>
        <p:spPr>
          <a:xfrm>
            <a:off x="577638" y="1127910"/>
            <a:ext cx="5081284" cy="261290"/>
          </a:xfrm>
        </p:spPr>
        <p:txBody>
          <a:bodyPr/>
          <a:lstStyle>
            <a:lvl1pPr>
              <a:lnSpc>
                <a:spcPct val="100000"/>
              </a:lnSpc>
              <a:buFont typeface="Arial" panose="020B0604020202020204" pitchFamily="34" charset="0"/>
              <a:buNone/>
              <a:defRPr sz="1698">
                <a:solidFill>
                  <a:schemeClr val="bg1"/>
                </a:solidFill>
              </a:defRPr>
            </a:lvl1pPr>
          </a:lstStyle>
          <a:p>
            <a:pPr lvl="0"/>
            <a:r>
              <a:rPr lang="en-US"/>
              <a:t>Click to edit Master text styles</a:t>
            </a:r>
          </a:p>
        </p:txBody>
      </p:sp>
      <p:sp>
        <p:nvSpPr>
          <p:cNvPr id="33" name="Text Placeholder 22">
            <a:extLst>
              <a:ext uri="{FF2B5EF4-FFF2-40B4-BE49-F238E27FC236}">
                <a16:creationId xmlns:a16="http://schemas.microsoft.com/office/drawing/2014/main" id="{28651641-59C0-4E53-BC82-FBC2B7BB8DB1}"/>
              </a:ext>
            </a:extLst>
          </p:cNvPr>
          <p:cNvSpPr>
            <a:spLocks noGrp="1"/>
          </p:cNvSpPr>
          <p:nvPr>
            <p:ph type="body" sz="quarter" idx="15"/>
          </p:nvPr>
        </p:nvSpPr>
        <p:spPr>
          <a:xfrm>
            <a:off x="577638" y="5974456"/>
            <a:ext cx="3140422" cy="171705"/>
          </a:xfrm>
        </p:spPr>
        <p:txBody>
          <a:bodyPr tIns="0" bIns="0" anchor="t" anchorCtr="0"/>
          <a:lstStyle>
            <a:lvl1pPr marL="217561" indent="-217561">
              <a:spcBef>
                <a:spcPts val="0"/>
              </a:spcBef>
              <a:buSzPct val="200000"/>
              <a:buFontTx/>
              <a:buBlip>
                <a:blip r:embed="rId4">
                  <a:extLst>
                    <a:ext uri="{96DAC541-7B7A-43D3-8B79-37D633B846F1}">
                      <asvg:svgBlip xmlns:asvg="http://schemas.microsoft.com/office/drawing/2016/SVG/main" r:embed="rId5"/>
                    </a:ext>
                  </a:extLst>
                </a:blip>
              </a:buBlip>
              <a:defRPr sz="1455" b="1" i="0" baseline="3000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5" name="Text Placeholder 22">
            <a:extLst>
              <a:ext uri="{FF2B5EF4-FFF2-40B4-BE49-F238E27FC236}">
                <a16:creationId xmlns:a16="http://schemas.microsoft.com/office/drawing/2014/main" id="{E20BD56E-0E17-4AED-B089-01FA1B56B6FE}"/>
              </a:ext>
            </a:extLst>
          </p:cNvPr>
          <p:cNvSpPr>
            <a:spLocks noGrp="1"/>
          </p:cNvSpPr>
          <p:nvPr>
            <p:ph type="body" sz="quarter" idx="16"/>
          </p:nvPr>
        </p:nvSpPr>
        <p:spPr>
          <a:xfrm>
            <a:off x="577638" y="5537888"/>
            <a:ext cx="3140422" cy="171705"/>
          </a:xfrm>
        </p:spPr>
        <p:txBody>
          <a:bodyPr tIns="0" bIns="0" anchor="t" anchorCtr="0"/>
          <a:lstStyle>
            <a:lvl1pPr marL="217561" indent="-217561">
              <a:spcBef>
                <a:spcPts val="0"/>
              </a:spcBef>
              <a:buSzPct val="200000"/>
              <a:buFontTx/>
              <a:buBlip>
                <a:blip r:embed="rId6">
                  <a:extLst>
                    <a:ext uri="{96DAC541-7B7A-43D3-8B79-37D633B846F1}">
                      <asvg:svgBlip xmlns:asvg="http://schemas.microsoft.com/office/drawing/2016/SVG/main" r:embed="rId7"/>
                    </a:ext>
                  </a:extLst>
                </a:blip>
              </a:buBlip>
              <a:defRPr sz="1455" b="1" i="0" baseline="3000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36" name="Text Placeholder 22">
            <a:extLst>
              <a:ext uri="{FF2B5EF4-FFF2-40B4-BE49-F238E27FC236}">
                <a16:creationId xmlns:a16="http://schemas.microsoft.com/office/drawing/2014/main" id="{C73E20F7-E9CB-484A-B765-8163DC385D90}"/>
              </a:ext>
            </a:extLst>
          </p:cNvPr>
          <p:cNvSpPr>
            <a:spLocks noGrp="1"/>
          </p:cNvSpPr>
          <p:nvPr>
            <p:ph type="body" sz="quarter" idx="17"/>
          </p:nvPr>
        </p:nvSpPr>
        <p:spPr>
          <a:xfrm>
            <a:off x="3781812" y="4163432"/>
            <a:ext cx="2314188" cy="171705"/>
          </a:xfrm>
        </p:spPr>
        <p:txBody>
          <a:bodyPr wrap="square" tIns="0" bIns="0" anchor="t" anchorCtr="0">
            <a:spAutoFit/>
          </a:bodyPr>
          <a:lstStyle>
            <a:lvl1pPr marL="217561" indent="-217561">
              <a:spcBef>
                <a:spcPts val="0"/>
              </a:spcBef>
              <a:buSzPct val="200000"/>
              <a:buFontTx/>
              <a:buBlip>
                <a:blip r:embed="rId4">
                  <a:extLst>
                    <a:ext uri="{96DAC541-7B7A-43D3-8B79-37D633B846F1}">
                      <asvg:svgBlip xmlns:asvg="http://schemas.microsoft.com/office/drawing/2016/SVG/main" r:embed="rId5"/>
                    </a:ext>
                  </a:extLst>
                </a:blip>
              </a:buBlip>
              <a:defRPr sz="1455" b="1" i="0" baseline="3000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7" name="Text Placeholder 22">
            <a:extLst>
              <a:ext uri="{FF2B5EF4-FFF2-40B4-BE49-F238E27FC236}">
                <a16:creationId xmlns:a16="http://schemas.microsoft.com/office/drawing/2014/main" id="{3E398FEC-3245-4CB1-99A2-4E4EDB866903}"/>
              </a:ext>
            </a:extLst>
          </p:cNvPr>
          <p:cNvSpPr>
            <a:spLocks noGrp="1"/>
          </p:cNvSpPr>
          <p:nvPr>
            <p:ph type="body" sz="quarter" idx="18"/>
          </p:nvPr>
        </p:nvSpPr>
        <p:spPr>
          <a:xfrm>
            <a:off x="5924726" y="3036052"/>
            <a:ext cx="2314188" cy="171705"/>
          </a:xfrm>
        </p:spPr>
        <p:txBody>
          <a:bodyPr wrap="square" tIns="0" bIns="0" anchor="t" anchorCtr="0">
            <a:spAutoFit/>
          </a:bodyPr>
          <a:lstStyle>
            <a:lvl1pPr marL="217561" indent="-217561">
              <a:spcBef>
                <a:spcPts val="0"/>
              </a:spcBef>
              <a:buSzPct val="200000"/>
              <a:buFontTx/>
              <a:buBlip>
                <a:blip r:embed="rId6">
                  <a:extLst>
                    <a:ext uri="{96DAC541-7B7A-43D3-8B79-37D633B846F1}">
                      <asvg:svgBlip xmlns:asvg="http://schemas.microsoft.com/office/drawing/2016/SVG/main" r:embed="rId7"/>
                    </a:ext>
                  </a:extLst>
                </a:blip>
              </a:buBlip>
              <a:defRPr sz="1455" b="1" i="0" baseline="30000">
                <a:solidFill>
                  <a:schemeClr val="bg1"/>
                </a:solidFill>
                <a:latin typeface="Poppins SemiBold" pitchFamily="2" charset="77"/>
                <a:cs typeface="Poppins SemiBold" pitchFamily="2" charset="77"/>
              </a:defRPr>
            </a:lvl1pPr>
          </a:lstStyle>
          <a:p>
            <a:pPr lvl="0"/>
            <a:r>
              <a:rPr lang="en-US"/>
              <a:t>Click to edit Master text styles</a:t>
            </a:r>
          </a:p>
        </p:txBody>
      </p:sp>
    </p:spTree>
    <p:extLst>
      <p:ext uri="{BB962C8B-B14F-4D97-AF65-F5344CB8AC3E}">
        <p14:creationId xmlns:p14="http://schemas.microsoft.com/office/powerpoint/2010/main" val="2204899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Our vision | Centred">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a:xfrm>
            <a:off x="577638" y="6482886"/>
            <a:ext cx="7575715" cy="111982"/>
          </a:xfrm>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11" name="Title 1">
            <a:extLst>
              <a:ext uri="{FF2B5EF4-FFF2-40B4-BE49-F238E27FC236}">
                <a16:creationId xmlns:a16="http://schemas.microsoft.com/office/drawing/2014/main" id="{0E04318B-A241-43E7-94D4-29E516C89630}"/>
              </a:ext>
            </a:extLst>
          </p:cNvPr>
          <p:cNvSpPr>
            <a:spLocks noGrp="1"/>
          </p:cNvSpPr>
          <p:nvPr>
            <p:ph type="ctrTitle"/>
          </p:nvPr>
        </p:nvSpPr>
        <p:spPr>
          <a:xfrm>
            <a:off x="3316700" y="577597"/>
            <a:ext cx="5558600" cy="1175806"/>
          </a:xfrm>
        </p:spPr>
        <p:txBody>
          <a:bodyPr lIns="0" tIns="0" rIns="0" bIns="0" anchor="b" anchorCtr="0"/>
          <a:lstStyle>
            <a:lvl1pPr algn="ctr">
              <a:defRPr sz="4245">
                <a:solidFill>
                  <a:schemeClr val="bg1"/>
                </a:solidFill>
              </a:defRPr>
            </a:lvl1pPr>
          </a:lstStyle>
          <a:p>
            <a:r>
              <a:rPr lang="en-US"/>
              <a:t>Click to edit Master title style</a:t>
            </a:r>
            <a:endParaRPr lang="en-GB"/>
          </a:p>
        </p:txBody>
      </p:sp>
      <p:sp>
        <p:nvSpPr>
          <p:cNvPr id="6" name="Text Placeholder 5">
            <a:extLst>
              <a:ext uri="{FF2B5EF4-FFF2-40B4-BE49-F238E27FC236}">
                <a16:creationId xmlns:a16="http://schemas.microsoft.com/office/drawing/2014/main" id="{B0234693-3B2F-4AE8-AE43-6003C99CB8AC}"/>
              </a:ext>
            </a:extLst>
          </p:cNvPr>
          <p:cNvSpPr>
            <a:spLocks noGrp="1"/>
          </p:cNvSpPr>
          <p:nvPr>
            <p:ph type="body" sz="quarter" idx="13"/>
          </p:nvPr>
        </p:nvSpPr>
        <p:spPr>
          <a:xfrm>
            <a:off x="599847" y="2162835"/>
            <a:ext cx="10991343" cy="571182"/>
          </a:xfrm>
        </p:spPr>
        <p:txBody>
          <a:bodyPr/>
          <a:lstStyle>
            <a:lvl1pPr algn="ctr">
              <a:defRPr sz="3275">
                <a:solidFill>
                  <a:schemeClr val="bg1"/>
                </a:solidFill>
              </a:defRPr>
            </a:lvl1pPr>
          </a:lstStyle>
          <a:p>
            <a:pPr lvl="0"/>
            <a:r>
              <a:rPr lang="en-US"/>
              <a:t>Click to edit Master text styles</a:t>
            </a:r>
          </a:p>
        </p:txBody>
      </p:sp>
      <p:sp>
        <p:nvSpPr>
          <p:cNvPr id="14" name="object 37">
            <a:extLst>
              <a:ext uri="{FF2B5EF4-FFF2-40B4-BE49-F238E27FC236}">
                <a16:creationId xmlns:a16="http://schemas.microsoft.com/office/drawing/2014/main" id="{254656CD-21F4-415A-855F-8FEF936CAD12}"/>
              </a:ext>
            </a:extLst>
          </p:cNvPr>
          <p:cNvSpPr/>
          <p:nvPr userDrawn="1"/>
        </p:nvSpPr>
        <p:spPr>
          <a:xfrm>
            <a:off x="3344643" y="5294061"/>
            <a:ext cx="0" cy="754341"/>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092"/>
          </a:p>
        </p:txBody>
      </p:sp>
      <p:sp>
        <p:nvSpPr>
          <p:cNvPr id="15" name="object 38">
            <a:extLst>
              <a:ext uri="{FF2B5EF4-FFF2-40B4-BE49-F238E27FC236}">
                <a16:creationId xmlns:a16="http://schemas.microsoft.com/office/drawing/2014/main" id="{5C6A6A71-005C-4561-B24C-20036B336094}"/>
              </a:ext>
            </a:extLst>
          </p:cNvPr>
          <p:cNvSpPr/>
          <p:nvPr userDrawn="1"/>
        </p:nvSpPr>
        <p:spPr>
          <a:xfrm>
            <a:off x="9774588" y="5294061"/>
            <a:ext cx="0" cy="754341"/>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092"/>
          </a:p>
        </p:txBody>
      </p:sp>
      <p:sp>
        <p:nvSpPr>
          <p:cNvPr id="17" name="object 40">
            <a:extLst>
              <a:ext uri="{FF2B5EF4-FFF2-40B4-BE49-F238E27FC236}">
                <a16:creationId xmlns:a16="http://schemas.microsoft.com/office/drawing/2014/main" id="{176FBC2B-5877-478A-BEB4-EDF0B54837C2}"/>
              </a:ext>
            </a:extLst>
          </p:cNvPr>
          <p:cNvSpPr txBox="1"/>
          <p:nvPr userDrawn="1"/>
        </p:nvSpPr>
        <p:spPr>
          <a:xfrm>
            <a:off x="577638" y="5241915"/>
            <a:ext cx="1696672" cy="222839"/>
          </a:xfrm>
          <a:prstGeom prst="rect">
            <a:avLst/>
          </a:prstGeom>
        </p:spPr>
        <p:txBody>
          <a:bodyPr vert="horz" wrap="square" lIns="0" tIns="8086"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Associated</a:t>
            </a:r>
            <a:r>
              <a:rPr sz="1395" b="0" i="0" spc="-61">
                <a:solidFill>
                  <a:srgbClr val="FFFFFF"/>
                </a:solidFill>
                <a:latin typeface="Poppins Medium" pitchFamily="2" charset="77"/>
                <a:cs typeface="Poppins Medium" pitchFamily="2" charset="77"/>
              </a:rPr>
              <a:t> </a:t>
            </a:r>
            <a:r>
              <a:rPr sz="1395" b="0" i="0" spc="-15">
                <a:solidFill>
                  <a:srgbClr val="FFFFFF"/>
                </a:solidFill>
                <a:latin typeface="Poppins Medium" pitchFamily="2" charset="77"/>
                <a:cs typeface="Poppins Medium" pitchFamily="2" charset="77"/>
              </a:rPr>
              <a:t>with</a:t>
            </a:r>
            <a:endParaRPr sz="1395" b="0" i="0">
              <a:latin typeface="Poppins Medium" pitchFamily="2" charset="77"/>
              <a:cs typeface="Poppins Medium" pitchFamily="2" charset="77"/>
            </a:endParaRPr>
          </a:p>
        </p:txBody>
      </p:sp>
      <p:sp>
        <p:nvSpPr>
          <p:cNvPr id="18" name="object 41">
            <a:extLst>
              <a:ext uri="{FF2B5EF4-FFF2-40B4-BE49-F238E27FC236}">
                <a16:creationId xmlns:a16="http://schemas.microsoft.com/office/drawing/2014/main" id="{F38E41A8-ECE8-47B1-85AB-9824D1D80C00}"/>
              </a:ext>
            </a:extLst>
          </p:cNvPr>
          <p:cNvSpPr txBox="1"/>
          <p:nvPr userDrawn="1"/>
        </p:nvSpPr>
        <p:spPr>
          <a:xfrm>
            <a:off x="3915513" y="5241915"/>
            <a:ext cx="1743798" cy="222839"/>
          </a:xfrm>
          <a:prstGeom prst="rect">
            <a:avLst/>
          </a:prstGeom>
        </p:spPr>
        <p:txBody>
          <a:bodyPr vert="horz" wrap="square" lIns="0" tIns="8086"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Supported</a:t>
            </a:r>
            <a:r>
              <a:rPr sz="1395" b="0" i="0" spc="-67">
                <a:solidFill>
                  <a:srgbClr val="FFFFFF"/>
                </a:solidFill>
                <a:latin typeface="Poppins Medium" pitchFamily="2" charset="77"/>
                <a:cs typeface="Poppins Medium" pitchFamily="2" charset="77"/>
              </a:rPr>
              <a:t> </a:t>
            </a:r>
            <a:r>
              <a:rPr sz="1395" b="0" i="0" spc="-12">
                <a:solidFill>
                  <a:srgbClr val="FFFFFF"/>
                </a:solidFill>
                <a:latin typeface="Poppins Medium" pitchFamily="2" charset="77"/>
                <a:cs typeface="Poppins Medium" pitchFamily="2" charset="77"/>
              </a:rPr>
              <a:t>by</a:t>
            </a:r>
            <a:endParaRPr sz="1395" b="0" i="0">
              <a:latin typeface="Poppins Medium" pitchFamily="2" charset="77"/>
              <a:cs typeface="Poppins Medium" pitchFamily="2" charset="77"/>
            </a:endParaRPr>
          </a:p>
        </p:txBody>
      </p:sp>
      <p:sp>
        <p:nvSpPr>
          <p:cNvPr id="19" name="object 42">
            <a:extLst>
              <a:ext uri="{FF2B5EF4-FFF2-40B4-BE49-F238E27FC236}">
                <a16:creationId xmlns:a16="http://schemas.microsoft.com/office/drawing/2014/main" id="{E15DCFC0-DA16-4F9A-B70D-3C33C791B448}"/>
              </a:ext>
            </a:extLst>
          </p:cNvPr>
          <p:cNvSpPr txBox="1"/>
          <p:nvPr userDrawn="1"/>
        </p:nvSpPr>
        <p:spPr>
          <a:xfrm>
            <a:off x="10161465" y="5241915"/>
            <a:ext cx="1743797" cy="222839"/>
          </a:xfrm>
          <a:prstGeom prst="rect">
            <a:avLst/>
          </a:prstGeom>
        </p:spPr>
        <p:txBody>
          <a:bodyPr vert="horz" wrap="square" lIns="0" tIns="8086"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Hosted</a:t>
            </a:r>
            <a:r>
              <a:rPr sz="1395" b="0" i="0" spc="-64">
                <a:solidFill>
                  <a:srgbClr val="FFFFFF"/>
                </a:solidFill>
                <a:latin typeface="Poppins Medium" pitchFamily="2" charset="77"/>
                <a:cs typeface="Poppins Medium" pitchFamily="2" charset="77"/>
              </a:rPr>
              <a:t> </a:t>
            </a:r>
            <a:r>
              <a:rPr sz="1395" b="0" i="0" spc="-15">
                <a:solidFill>
                  <a:srgbClr val="FFFFFF"/>
                </a:solidFill>
                <a:latin typeface="Poppins Medium" pitchFamily="2" charset="77"/>
                <a:cs typeface="Poppins Medium" pitchFamily="2" charset="77"/>
              </a:rPr>
              <a:t>at</a:t>
            </a:r>
            <a:endParaRPr sz="1395" b="0" i="0">
              <a:latin typeface="Poppins Medium" pitchFamily="2" charset="77"/>
              <a:cs typeface="Poppins Medium" pitchFamily="2" charset="77"/>
            </a:endParaRPr>
          </a:p>
        </p:txBody>
      </p:sp>
    </p:spTree>
    <p:extLst>
      <p:ext uri="{BB962C8B-B14F-4D97-AF65-F5344CB8AC3E}">
        <p14:creationId xmlns:p14="http://schemas.microsoft.com/office/powerpoint/2010/main" val="2565514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Mission Statement | Left Align">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11" name="Title 1">
            <a:extLst>
              <a:ext uri="{FF2B5EF4-FFF2-40B4-BE49-F238E27FC236}">
                <a16:creationId xmlns:a16="http://schemas.microsoft.com/office/drawing/2014/main" id="{0E04318B-A241-43E7-94D4-29E516C89630}"/>
              </a:ext>
            </a:extLst>
          </p:cNvPr>
          <p:cNvSpPr>
            <a:spLocks noGrp="1"/>
          </p:cNvSpPr>
          <p:nvPr>
            <p:ph type="ctrTitle"/>
          </p:nvPr>
        </p:nvSpPr>
        <p:spPr>
          <a:xfrm>
            <a:off x="599848" y="1299878"/>
            <a:ext cx="7334965" cy="453525"/>
          </a:xfrm>
        </p:spPr>
        <p:txBody>
          <a:bodyPr lIns="0" tIns="0" rIns="0" bIns="0" anchor="b" anchorCtr="0"/>
          <a:lstStyle>
            <a:lvl1pPr algn="l">
              <a:defRPr sz="3275">
                <a:solidFill>
                  <a:schemeClr val="bg1"/>
                </a:solidFill>
              </a:defRPr>
            </a:lvl1pPr>
          </a:lstStyle>
          <a:p>
            <a:r>
              <a:rPr lang="en-US"/>
              <a:t>Click to edit Master title style</a:t>
            </a:r>
            <a:endParaRPr lang="en-GB"/>
          </a:p>
        </p:txBody>
      </p:sp>
      <p:sp>
        <p:nvSpPr>
          <p:cNvPr id="6" name="Text Placeholder 5">
            <a:extLst>
              <a:ext uri="{FF2B5EF4-FFF2-40B4-BE49-F238E27FC236}">
                <a16:creationId xmlns:a16="http://schemas.microsoft.com/office/drawing/2014/main" id="{B0234693-3B2F-4AE8-AE43-6003C99CB8AC}"/>
              </a:ext>
            </a:extLst>
          </p:cNvPr>
          <p:cNvSpPr>
            <a:spLocks noGrp="1"/>
          </p:cNvSpPr>
          <p:nvPr>
            <p:ph type="body" sz="quarter" idx="13"/>
          </p:nvPr>
        </p:nvSpPr>
        <p:spPr>
          <a:xfrm>
            <a:off x="599847" y="2162835"/>
            <a:ext cx="8255334" cy="296171"/>
          </a:xfrm>
        </p:spPr>
        <p:txBody>
          <a:bodyPr/>
          <a:lstStyle>
            <a:lvl1pPr algn="l">
              <a:defRPr sz="1698">
                <a:solidFill>
                  <a:schemeClr val="bg1"/>
                </a:solidFill>
              </a:defRPr>
            </a:lvl1pPr>
          </a:lstStyle>
          <a:p>
            <a:pPr lvl="0"/>
            <a:r>
              <a:rPr lang="en-US"/>
              <a:t>Click to edit Master text styles</a:t>
            </a:r>
          </a:p>
        </p:txBody>
      </p:sp>
      <p:sp>
        <p:nvSpPr>
          <p:cNvPr id="14" name="object 37">
            <a:extLst>
              <a:ext uri="{FF2B5EF4-FFF2-40B4-BE49-F238E27FC236}">
                <a16:creationId xmlns:a16="http://schemas.microsoft.com/office/drawing/2014/main" id="{254656CD-21F4-415A-855F-8FEF936CAD12}"/>
              </a:ext>
            </a:extLst>
          </p:cNvPr>
          <p:cNvSpPr/>
          <p:nvPr userDrawn="1"/>
        </p:nvSpPr>
        <p:spPr>
          <a:xfrm>
            <a:off x="3344643" y="5294061"/>
            <a:ext cx="0" cy="754341"/>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092"/>
          </a:p>
        </p:txBody>
      </p:sp>
      <p:sp>
        <p:nvSpPr>
          <p:cNvPr id="15" name="object 38">
            <a:extLst>
              <a:ext uri="{FF2B5EF4-FFF2-40B4-BE49-F238E27FC236}">
                <a16:creationId xmlns:a16="http://schemas.microsoft.com/office/drawing/2014/main" id="{5C6A6A71-005C-4561-B24C-20036B336094}"/>
              </a:ext>
            </a:extLst>
          </p:cNvPr>
          <p:cNvSpPr/>
          <p:nvPr userDrawn="1"/>
        </p:nvSpPr>
        <p:spPr>
          <a:xfrm>
            <a:off x="9774588" y="5294061"/>
            <a:ext cx="0" cy="754341"/>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092"/>
          </a:p>
        </p:txBody>
      </p:sp>
      <p:sp>
        <p:nvSpPr>
          <p:cNvPr id="17" name="object 40">
            <a:extLst>
              <a:ext uri="{FF2B5EF4-FFF2-40B4-BE49-F238E27FC236}">
                <a16:creationId xmlns:a16="http://schemas.microsoft.com/office/drawing/2014/main" id="{176FBC2B-5877-478A-BEB4-EDF0B54837C2}"/>
              </a:ext>
            </a:extLst>
          </p:cNvPr>
          <p:cNvSpPr txBox="1"/>
          <p:nvPr userDrawn="1"/>
        </p:nvSpPr>
        <p:spPr>
          <a:xfrm>
            <a:off x="599847" y="5241915"/>
            <a:ext cx="1880668" cy="222839"/>
          </a:xfrm>
          <a:prstGeom prst="rect">
            <a:avLst/>
          </a:prstGeom>
        </p:spPr>
        <p:txBody>
          <a:bodyPr vert="horz" wrap="square" lIns="0" tIns="8086"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Associated</a:t>
            </a:r>
            <a:r>
              <a:rPr sz="1395" b="0" i="0" spc="-61">
                <a:solidFill>
                  <a:srgbClr val="FFFFFF"/>
                </a:solidFill>
                <a:latin typeface="Poppins Medium" pitchFamily="2" charset="77"/>
                <a:cs typeface="Poppins Medium" pitchFamily="2" charset="77"/>
              </a:rPr>
              <a:t> </a:t>
            </a:r>
            <a:r>
              <a:rPr sz="1395" b="0" i="0" spc="-15">
                <a:solidFill>
                  <a:srgbClr val="FFFFFF"/>
                </a:solidFill>
                <a:latin typeface="Poppins Medium" pitchFamily="2" charset="77"/>
                <a:cs typeface="Poppins Medium" pitchFamily="2" charset="77"/>
              </a:rPr>
              <a:t>with</a:t>
            </a:r>
            <a:endParaRPr sz="1395" b="0" i="0">
              <a:latin typeface="Poppins Medium" pitchFamily="2" charset="77"/>
              <a:cs typeface="Poppins Medium" pitchFamily="2" charset="77"/>
            </a:endParaRPr>
          </a:p>
        </p:txBody>
      </p:sp>
      <p:sp>
        <p:nvSpPr>
          <p:cNvPr id="18" name="object 41">
            <a:extLst>
              <a:ext uri="{FF2B5EF4-FFF2-40B4-BE49-F238E27FC236}">
                <a16:creationId xmlns:a16="http://schemas.microsoft.com/office/drawing/2014/main" id="{F38E41A8-ECE8-47B1-85AB-9824D1D80C00}"/>
              </a:ext>
            </a:extLst>
          </p:cNvPr>
          <p:cNvSpPr txBox="1"/>
          <p:nvPr userDrawn="1"/>
        </p:nvSpPr>
        <p:spPr>
          <a:xfrm>
            <a:off x="3915513" y="5241915"/>
            <a:ext cx="2180486" cy="222839"/>
          </a:xfrm>
          <a:prstGeom prst="rect">
            <a:avLst/>
          </a:prstGeom>
        </p:spPr>
        <p:txBody>
          <a:bodyPr vert="horz" wrap="square" lIns="0" tIns="8086"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Supported</a:t>
            </a:r>
            <a:r>
              <a:rPr sz="1395" b="0" i="0" spc="-67">
                <a:solidFill>
                  <a:srgbClr val="FFFFFF"/>
                </a:solidFill>
                <a:latin typeface="Poppins Medium" pitchFamily="2" charset="77"/>
                <a:cs typeface="Poppins Medium" pitchFamily="2" charset="77"/>
              </a:rPr>
              <a:t> </a:t>
            </a:r>
            <a:r>
              <a:rPr sz="1395" b="0" i="0" spc="-12">
                <a:solidFill>
                  <a:srgbClr val="FFFFFF"/>
                </a:solidFill>
                <a:latin typeface="Poppins Medium" pitchFamily="2" charset="77"/>
                <a:cs typeface="Poppins Medium" pitchFamily="2" charset="77"/>
              </a:rPr>
              <a:t>by</a:t>
            </a:r>
            <a:endParaRPr sz="1395" b="0" i="0">
              <a:latin typeface="Poppins Medium" pitchFamily="2" charset="77"/>
              <a:cs typeface="Poppins Medium" pitchFamily="2" charset="77"/>
            </a:endParaRPr>
          </a:p>
        </p:txBody>
      </p:sp>
      <p:sp>
        <p:nvSpPr>
          <p:cNvPr id="19" name="object 42">
            <a:extLst>
              <a:ext uri="{FF2B5EF4-FFF2-40B4-BE49-F238E27FC236}">
                <a16:creationId xmlns:a16="http://schemas.microsoft.com/office/drawing/2014/main" id="{E15DCFC0-DA16-4F9A-B70D-3C33C791B448}"/>
              </a:ext>
            </a:extLst>
          </p:cNvPr>
          <p:cNvSpPr txBox="1"/>
          <p:nvPr userDrawn="1"/>
        </p:nvSpPr>
        <p:spPr>
          <a:xfrm>
            <a:off x="10161465" y="5241915"/>
            <a:ext cx="1459271" cy="222839"/>
          </a:xfrm>
          <a:prstGeom prst="rect">
            <a:avLst/>
          </a:prstGeom>
        </p:spPr>
        <p:txBody>
          <a:bodyPr vert="horz" wrap="square" lIns="0" tIns="8086"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Hosted</a:t>
            </a:r>
            <a:r>
              <a:rPr sz="1395" b="0" i="0" spc="-64">
                <a:solidFill>
                  <a:srgbClr val="FFFFFF"/>
                </a:solidFill>
                <a:latin typeface="Poppins Medium" pitchFamily="2" charset="77"/>
                <a:cs typeface="Poppins Medium" pitchFamily="2" charset="77"/>
              </a:rPr>
              <a:t> </a:t>
            </a:r>
            <a:r>
              <a:rPr sz="1395" b="0" i="0" spc="-15">
                <a:solidFill>
                  <a:srgbClr val="FFFFFF"/>
                </a:solidFill>
                <a:latin typeface="Poppins Medium" pitchFamily="2" charset="77"/>
                <a:cs typeface="Poppins Medium" pitchFamily="2" charset="77"/>
              </a:rPr>
              <a:t>at</a:t>
            </a:r>
            <a:endParaRPr sz="1395" b="0" i="0">
              <a:latin typeface="Poppins Medium" pitchFamily="2" charset="77"/>
              <a:cs typeface="Poppins Medium" pitchFamily="2" charset="77"/>
            </a:endParaRPr>
          </a:p>
        </p:txBody>
      </p:sp>
      <p:sp>
        <p:nvSpPr>
          <p:cNvPr id="39" name="object 14">
            <a:extLst>
              <a:ext uri="{FF2B5EF4-FFF2-40B4-BE49-F238E27FC236}">
                <a16:creationId xmlns:a16="http://schemas.microsoft.com/office/drawing/2014/main" id="{EBA520A8-D9DC-4590-A234-60E794F86D19}"/>
              </a:ext>
            </a:extLst>
          </p:cNvPr>
          <p:cNvSpPr/>
          <p:nvPr userDrawn="1"/>
        </p:nvSpPr>
        <p:spPr>
          <a:xfrm>
            <a:off x="577850" y="5000063"/>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Tree>
    <p:extLst>
      <p:ext uri="{BB962C8B-B14F-4D97-AF65-F5344CB8AC3E}">
        <p14:creationId xmlns:p14="http://schemas.microsoft.com/office/powerpoint/2010/main" val="3917989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Key message">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4" name="Text Placeholder 3">
            <a:extLst>
              <a:ext uri="{FF2B5EF4-FFF2-40B4-BE49-F238E27FC236}">
                <a16:creationId xmlns:a16="http://schemas.microsoft.com/office/drawing/2014/main" id="{0F41ED4F-48C8-405A-BAF4-A471B383C978}"/>
              </a:ext>
            </a:extLst>
          </p:cNvPr>
          <p:cNvSpPr>
            <a:spLocks noGrp="1"/>
          </p:cNvSpPr>
          <p:nvPr>
            <p:ph type="body" sz="quarter" idx="13"/>
          </p:nvPr>
        </p:nvSpPr>
        <p:spPr>
          <a:xfrm>
            <a:off x="1498007" y="2863649"/>
            <a:ext cx="9195987" cy="1130703"/>
          </a:xfrm>
        </p:spPr>
        <p:txBody>
          <a:bodyPr anchor="ctr"/>
          <a:lstStyle>
            <a:lvl1pPr algn="ctr">
              <a:defRPr sz="4245" b="1" i="0">
                <a:solidFill>
                  <a:schemeClr val="bg1"/>
                </a:solidFill>
                <a:latin typeface="Poppins SemiBold" pitchFamily="2" charset="77"/>
                <a:cs typeface="Poppins SemiBold" pitchFamily="2" charset="77"/>
              </a:defRPr>
            </a:lvl1pPr>
            <a:lvl2pPr marL="0" indent="0" algn="ctr">
              <a:buFontTx/>
              <a:buNone/>
              <a:defRPr>
                <a:solidFill>
                  <a:schemeClr val="bg1"/>
                </a:solidFill>
                <a:latin typeface="Poppins" pitchFamily="2" charset="77"/>
                <a:cs typeface="Poppins" pitchFamily="2" charset="77"/>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228349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4" name="Text Placeholder 3">
            <a:extLst>
              <a:ext uri="{FF2B5EF4-FFF2-40B4-BE49-F238E27FC236}">
                <a16:creationId xmlns:a16="http://schemas.microsoft.com/office/drawing/2014/main" id="{0F41ED4F-48C8-405A-BAF4-A471B383C978}"/>
              </a:ext>
            </a:extLst>
          </p:cNvPr>
          <p:cNvSpPr>
            <a:spLocks noGrp="1"/>
          </p:cNvSpPr>
          <p:nvPr>
            <p:ph type="body" sz="quarter" idx="13"/>
          </p:nvPr>
        </p:nvSpPr>
        <p:spPr>
          <a:xfrm>
            <a:off x="1497044" y="3681455"/>
            <a:ext cx="9195987" cy="839551"/>
          </a:xfrm>
        </p:spPr>
        <p:txBody>
          <a:bodyPr anchor="ctr"/>
          <a:lstStyle>
            <a:lvl1pPr algn="ctr">
              <a:defRPr sz="2668" b="1" i="0">
                <a:solidFill>
                  <a:schemeClr val="bg1"/>
                </a:solidFill>
                <a:latin typeface="Poppins SemiBold" pitchFamily="2" charset="77"/>
                <a:cs typeface="Poppins SemiBold" pitchFamily="2" charset="77"/>
              </a:defRPr>
            </a:lvl1pPr>
            <a:lvl2pPr marL="0" indent="0" algn="ctr">
              <a:buFontTx/>
              <a:buNone/>
              <a:defRPr>
                <a:solidFill>
                  <a:schemeClr val="bg1"/>
                </a:solidFill>
                <a:latin typeface="Poppins" pitchFamily="2" charset="77"/>
                <a:cs typeface="Poppins" pitchFamily="2" charset="77"/>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a:p>
            <a:pPr lvl="1"/>
            <a:r>
              <a:rPr lang="en-US"/>
              <a:t>Second level</a:t>
            </a:r>
          </a:p>
        </p:txBody>
      </p:sp>
      <p:pic>
        <p:nvPicPr>
          <p:cNvPr id="5" name="Graphic 4">
            <a:extLst>
              <a:ext uri="{FF2B5EF4-FFF2-40B4-BE49-F238E27FC236}">
                <a16:creationId xmlns:a16="http://schemas.microsoft.com/office/drawing/2014/main" id="{5C1720A0-FC5D-48B5-9BF5-2721266040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22749" y="2293692"/>
            <a:ext cx="4944576" cy="1057002"/>
          </a:xfrm>
          <a:prstGeom prst="rect">
            <a:avLst/>
          </a:prstGeom>
        </p:spPr>
      </p:pic>
    </p:spTree>
    <p:extLst>
      <p:ext uri="{BB962C8B-B14F-4D97-AF65-F5344CB8AC3E}">
        <p14:creationId xmlns:p14="http://schemas.microsoft.com/office/powerpoint/2010/main" val="3561894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750"/>
                            </p:stCondLst>
                            <p:childTnLst>
                              <p:par>
                                <p:cTn id="9" presetID="10" presetClass="entr" presetSubtype="0" fill="hold" grpId="0" nodeType="afterEffect">
                                  <p:stCondLst>
                                    <p:cond delay="25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after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2">
            <p:tnLst>
              <p:par>
                <p:cTn presetID="10" presetClass="entr" presetSubtype="0" fill="hold" nodeType="after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Sign-off">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pic>
        <p:nvPicPr>
          <p:cNvPr id="5" name="Graphic 4">
            <a:extLst>
              <a:ext uri="{FF2B5EF4-FFF2-40B4-BE49-F238E27FC236}">
                <a16:creationId xmlns:a16="http://schemas.microsoft.com/office/drawing/2014/main" id="{5C1720A0-FC5D-48B5-9BF5-2721266040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22749" y="2900500"/>
            <a:ext cx="4944576" cy="1057002"/>
          </a:xfrm>
          <a:prstGeom prst="rect">
            <a:avLst/>
          </a:prstGeom>
        </p:spPr>
      </p:pic>
    </p:spTree>
    <p:extLst>
      <p:ext uri="{BB962C8B-B14F-4D97-AF65-F5344CB8AC3E}">
        <p14:creationId xmlns:p14="http://schemas.microsoft.com/office/powerpoint/2010/main" val="3943154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1"/>
            </p:custDataLst>
            <p:extLst>
              <p:ext uri="{D42A27DB-BD31-4B8C-83A1-F6EECF244321}">
                <p14:modId xmlns:p14="http://schemas.microsoft.com/office/powerpoint/2010/main" val="41391153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0" name="Rectangle 9">
            <a:extLst>
              <a:ext uri="{FF2B5EF4-FFF2-40B4-BE49-F238E27FC236}">
                <a16:creationId xmlns:a16="http://schemas.microsoft.com/office/drawing/2014/main" id="{5CE9BC4D-FFB4-400E-8188-E55DEF56D764}"/>
              </a:ext>
            </a:extLst>
          </p:cNvPr>
          <p:cNvSpPr/>
          <p:nvPr userDrawn="1"/>
        </p:nvSpPr>
        <p:spPr bwMode="ltGray">
          <a:xfrm>
            <a:off x="-1" y="0"/>
            <a:ext cx="12192001" cy="68584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0409016D-B7E7-40C3-B13E-EA55B02BD7B3}"/>
              </a:ext>
            </a:extLst>
          </p:cNvPr>
          <p:cNvPicPr>
            <a:picLocks noChangeAspect="1"/>
          </p:cNvPicPr>
          <p:nvPr userDrawn="1"/>
        </p:nvPicPr>
        <p:blipFill>
          <a:blip r:embed="rId9"/>
          <a:stretch>
            <a:fillRect/>
          </a:stretch>
        </p:blipFill>
        <p:spPr bwMode="ltGray">
          <a:xfrm>
            <a:off x="2085934" y="774195"/>
            <a:ext cx="8020133" cy="3081853"/>
          </a:xfrm>
          <a:prstGeom prst="rect">
            <a:avLst/>
          </a:prstGeom>
        </p:spPr>
      </p:pic>
      <p:sp>
        <p:nvSpPr>
          <p:cNvPr id="16" name="Documenttype">
            <a:extLst>
              <a:ext uri="{FF2B5EF4-FFF2-40B4-BE49-F238E27FC236}">
                <a16:creationId xmlns:a16="http://schemas.microsoft.com/office/drawing/2014/main" id="{0CADA7EB-5C2E-4AD4-A32E-534A28817C8A}"/>
              </a:ext>
            </a:extLst>
          </p:cNvPr>
          <p:cNvSpPr>
            <a:spLocks noGrp="1"/>
          </p:cNvSpPr>
          <p:nvPr userDrawn="1">
            <p:ph type="body" sz="quarter" idx="13" hasCustomPrompt="1"/>
            <p:custDataLst>
              <p:tags r:id="rId3"/>
            </p:custDataLst>
          </p:nvPr>
        </p:nvSpPr>
        <p:spPr bwMode="auto">
          <a:xfrm>
            <a:off x="1232602" y="6233090"/>
            <a:ext cx="9726795"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1400" dirty="0">
                <a:solidFill>
                  <a:srgbClr val="E6D2C8"/>
                </a:solidFill>
              </a:defRPr>
            </a:lvl1pPr>
          </a:lstStyle>
          <a:p>
            <a:pPr lvl="0">
              <a:buNone/>
            </a:pPr>
            <a:r>
              <a:rPr lang="en-US"/>
              <a:t>Edit date or title/role</a:t>
            </a:r>
          </a:p>
        </p:txBody>
      </p:sp>
      <p:sp>
        <p:nvSpPr>
          <p:cNvPr id="18" name="Subtitle">
            <a:extLst>
              <a:ext uri="{FF2B5EF4-FFF2-40B4-BE49-F238E27FC236}">
                <a16:creationId xmlns:a16="http://schemas.microsoft.com/office/drawing/2014/main" id="{C85A1636-E33D-4640-A4BA-89E2008C1ED4}"/>
              </a:ext>
            </a:extLst>
          </p:cNvPr>
          <p:cNvSpPr>
            <a:spLocks noGrp="1"/>
          </p:cNvSpPr>
          <p:nvPr userDrawn="1">
            <p:ph type="subTitle" idx="1"/>
            <p:custDataLst>
              <p:tags r:id="rId4"/>
            </p:custDataLst>
          </p:nvPr>
        </p:nvSpPr>
        <p:spPr bwMode="auto">
          <a:xfrm>
            <a:off x="1232602" y="5723246"/>
            <a:ext cx="9726795"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2000" dirty="0">
                <a:solidFill>
                  <a:srgbClr val="E6D2C8"/>
                </a:solidFill>
              </a:defRPr>
            </a:lvl1pPr>
          </a:lstStyle>
          <a:p>
            <a:pPr lvl="0">
              <a:buNone/>
            </a:pPr>
            <a:r>
              <a:rPr lang="en-US"/>
              <a:t>Click to edit Master subtitle style</a:t>
            </a:r>
          </a:p>
        </p:txBody>
      </p:sp>
      <p:sp>
        <p:nvSpPr>
          <p:cNvPr id="20" name="Title">
            <a:extLst>
              <a:ext uri="{FF2B5EF4-FFF2-40B4-BE49-F238E27FC236}">
                <a16:creationId xmlns:a16="http://schemas.microsoft.com/office/drawing/2014/main" id="{AA4E4E19-7239-46DA-AE24-CE9556C9BE7D}"/>
              </a:ext>
            </a:extLst>
          </p:cNvPr>
          <p:cNvSpPr>
            <a:spLocks noGrp="1"/>
          </p:cNvSpPr>
          <p:nvPr userDrawn="1">
            <p:ph type="title"/>
            <p:custDataLst>
              <p:tags r:id="rId5"/>
            </p:custDataLst>
          </p:nvPr>
        </p:nvSpPr>
        <p:spPr bwMode="auto">
          <a:xfrm>
            <a:off x="1232602" y="4505517"/>
            <a:ext cx="9726795" cy="677108"/>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lvl1pPr algn="ctr">
              <a:defRPr lang="en-US" sz="4400" dirty="0">
                <a:solidFill>
                  <a:srgbClr val="E6D2C8"/>
                </a:solidFill>
              </a:defRPr>
            </a:lvl1pPr>
          </a:lstStyle>
          <a:p>
            <a:pPr lvl="0"/>
            <a:r>
              <a:rPr lang="en-US"/>
              <a:t>Click to edit Master title style</a:t>
            </a:r>
          </a:p>
        </p:txBody>
      </p:sp>
    </p:spTree>
    <p:extLst>
      <p:ext uri="{BB962C8B-B14F-4D97-AF65-F5344CB8AC3E}">
        <p14:creationId xmlns:p14="http://schemas.microsoft.com/office/powerpoint/2010/main" val="37675698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5081283" cy="403133"/>
          </a:xfrm>
        </p:spPr>
        <p:txBody>
          <a:bodyPr lIns="0" tIns="0" rIns="0" bIns="0" anchor="t" anchorCtr="0"/>
          <a:lstStyle>
            <a:lvl1pPr>
              <a:defRPr/>
            </a:lvl1pPr>
          </a:lstStyle>
          <a:p>
            <a:r>
              <a:rPr lang="en-US"/>
              <a:t>Table of contents</a:t>
            </a:r>
            <a:endParaRPr lang="en-GB"/>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577637" y="2342856"/>
            <a:ext cx="7200250" cy="3274256"/>
          </a:xfrm>
        </p:spPr>
        <p:txBody>
          <a:bodyPr wrap="square" numCol="2" spcCol="756000">
            <a:noAutofit/>
          </a:bodyPr>
          <a:lstStyle>
            <a:lvl1pPr marL="0" indent="0">
              <a:spcAft>
                <a:spcPts val="0"/>
              </a:spcAft>
              <a:buFont typeface="Arial" panose="020B0604020202020204" pitchFamily="34" charset="0"/>
              <a:buNone/>
              <a:defRPr sz="1334" b="0" i="0">
                <a:solidFill>
                  <a:schemeClr val="accent1"/>
                </a:solidFill>
                <a:latin typeface="Poppins Medium" pitchFamily="2" charset="77"/>
                <a:cs typeface="Poppins Medium" pitchFamily="2" charset="77"/>
              </a:defRPr>
            </a:lvl1pPr>
            <a:lvl2pPr marL="0" indent="0">
              <a:spcAft>
                <a:spcPts val="1455"/>
              </a:spcAft>
              <a:buFont typeface="Arial" panose="020B0604020202020204" pitchFamily="34" charset="0"/>
              <a:buNone/>
              <a:defRPr sz="1334" b="0" i="0">
                <a:latin typeface="Poppins Medium" pitchFamily="2" charset="77"/>
                <a:cs typeface="Poppins Medium" pitchFamily="2" charset="77"/>
              </a:defRPr>
            </a:lvl2pPr>
            <a:lvl5pPr>
              <a:defRPr/>
            </a:lvl5pPr>
          </a:lstStyle>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235184" y="2299040"/>
            <a:ext cx="3379179" cy="3318065"/>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2592332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12466400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3"/>
            </p:custDataLst>
          </p:nvPr>
        </p:nvSpPr>
        <p:spPr>
          <a:xfrm>
            <a:off x="554736" y="197613"/>
            <a:ext cx="11082528" cy="384721"/>
          </a:xfrm>
        </p:spPr>
        <p:txBody>
          <a:bodyPr vert="horz" wrap="square" lIns="0" tIns="0" rIns="0" bIns="0" rtlCol="0" anchor="t" anchorCtr="0">
            <a:spAutoFit/>
          </a:bodyPr>
          <a:lstStyle>
            <a:lvl1pPr>
              <a:defRPr lang="en-US"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4"/>
            </p:custDataLst>
          </p:nvPr>
        </p:nvSpPr>
        <p:spPr>
          <a:xfrm>
            <a:off x="554736" y="663224"/>
            <a:ext cx="11082528" cy="246221"/>
          </a:xfrm>
          <a:prstGeom prst="rect">
            <a:avLst/>
          </a:prstGeom>
        </p:spPr>
        <p:txBody>
          <a:bodyPr vert="horz" wrap="square" lIns="0" tIns="0" rIns="0" bIns="0" rtlCol="0">
            <a:noAutofit/>
          </a:bodyPr>
          <a:lstStyle>
            <a:lvl1pPr>
              <a:defRPr lang="en-US" b="0" baseline="0" dirty="0"/>
            </a:lvl1pPr>
          </a:lstStyle>
          <a:p>
            <a:pPr lvl="0">
              <a:buNone/>
            </a:pPr>
            <a:r>
              <a:rPr lang="en-US"/>
              <a:t>Click to edit Master subtitle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5"/>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Tree>
    <p:extLst>
      <p:ext uri="{BB962C8B-B14F-4D97-AF65-F5344CB8AC3E}">
        <p14:creationId xmlns:p14="http://schemas.microsoft.com/office/powerpoint/2010/main" val="86034413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op Left">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9BA84E71-6FE7-4585-B82E-BE5603311945}"/>
              </a:ext>
            </a:extLst>
          </p:cNvPr>
          <p:cNvGraphicFramePr>
            <a:graphicFrameLocks noChangeAspect="1"/>
          </p:cNvGraphicFramePr>
          <p:nvPr userDrawn="1">
            <p:custDataLst>
              <p:tags r:id="rId1"/>
            </p:custDataLst>
            <p:extLst>
              <p:ext uri="{D42A27DB-BD31-4B8C-83A1-F6EECF244321}">
                <p14:modId xmlns:p14="http://schemas.microsoft.com/office/powerpoint/2010/main" val="6726790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10" name="Object 9" hidden="1">
                        <a:extLst>
                          <a:ext uri="{FF2B5EF4-FFF2-40B4-BE49-F238E27FC236}">
                            <a16:creationId xmlns:a16="http://schemas.microsoft.com/office/drawing/2014/main" id="{9BA84E71-6FE7-4585-B82E-BE5603311945}"/>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D62A08AB-557D-4245-84FA-9DB6B6C6845A}"/>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1706563"/>
            <a:ext cx="3813048" cy="769441"/>
          </a:xfrm>
          <a:prstGeom prst="rect">
            <a:avLst/>
          </a:prstGeom>
        </p:spPr>
        <p:txBody>
          <a:bodyPr anchor="t">
            <a:spAutoFit/>
          </a:bodyPr>
          <a:lstStyle>
            <a:lvl1pPr>
              <a:lnSpc>
                <a:spcPct val="100000"/>
              </a:lnSpc>
              <a:defRPr>
                <a:ln w="6350" cap="flat">
                  <a:noFill/>
                  <a:miter lim="800000"/>
                </a:ln>
              </a:defRPr>
            </a:lvl1pPr>
          </a:lstStyle>
          <a:p>
            <a:r>
              <a:rPr lang="en-US"/>
              <a:t>Click to edit Master title style</a:t>
            </a:r>
          </a:p>
        </p:txBody>
      </p:sp>
      <p:sp>
        <p:nvSpPr>
          <p:cNvPr id="11" name="1. On-page tracker">
            <a:extLst>
              <a:ext uri="{FF2B5EF4-FFF2-40B4-BE49-F238E27FC236}">
                <a16:creationId xmlns:a16="http://schemas.microsoft.com/office/drawing/2014/main" id="{A2582D75-79F8-4634-92EF-A9F0840C018B}"/>
              </a:ext>
            </a:extLst>
          </p:cNvPr>
          <p:cNvSpPr>
            <a:spLocks noGrp="1"/>
          </p:cNvSpPr>
          <p:nvPr>
            <p:ph type="body" sz="quarter" idx="10" hasCustomPrompt="1"/>
            <p:custDataLst>
              <p:tags r:id="rId4"/>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8" name="Slide Number">
            <a:extLst>
              <a:ext uri="{FF2B5EF4-FFF2-40B4-BE49-F238E27FC236}">
                <a16:creationId xmlns:a16="http://schemas.microsoft.com/office/drawing/2014/main" id="{052CCADB-EF08-41D8-B6E1-D27B7E0CA862}"/>
              </a:ext>
            </a:extLst>
          </p:cNvPr>
          <p:cNvSpPr>
            <a:spLocks noChangeArrowheads="1"/>
          </p:cNvSpPr>
          <p:nvPr userDrawn="1">
            <p:custDataLst>
              <p:tags r:id="rId5"/>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2" name="5. Source" hidden="1">
            <a:extLst>
              <a:ext uri="{FF2B5EF4-FFF2-40B4-BE49-F238E27FC236}">
                <a16:creationId xmlns:a16="http://schemas.microsoft.com/office/drawing/2014/main" id="{7AB8E3C2-1F42-4CE8-A611-D37D46F00C39}"/>
              </a:ext>
            </a:extLst>
          </p:cNvPr>
          <p:cNvSpPr txBox="1"/>
          <p:nvPr userDrawn="1">
            <p:custDataLst>
              <p:tags r:id="rId6"/>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Tree>
    <p:extLst>
      <p:ext uri="{BB962C8B-B14F-4D97-AF65-F5344CB8AC3E}">
        <p14:creationId xmlns:p14="http://schemas.microsoft.com/office/powerpoint/2010/main" val="176213896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Mid Lef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C4F5195-E8F7-4A2F-B02E-643BB3D88381}"/>
              </a:ext>
            </a:extLst>
          </p:cNvPr>
          <p:cNvGraphicFramePr>
            <a:graphicFrameLocks noChangeAspect="1"/>
          </p:cNvGraphicFramePr>
          <p:nvPr userDrawn="1">
            <p:custDataLst>
              <p:tags r:id="rId1"/>
            </p:custDataLst>
            <p:extLst>
              <p:ext uri="{D42A27DB-BD31-4B8C-83A1-F6EECF244321}">
                <p14:modId xmlns:p14="http://schemas.microsoft.com/office/powerpoint/2010/main" val="32186287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4" name="Object 3" hidden="1">
                        <a:extLst>
                          <a:ext uri="{FF2B5EF4-FFF2-40B4-BE49-F238E27FC236}">
                            <a16:creationId xmlns:a16="http://schemas.microsoft.com/office/drawing/2014/main" id="{3C4F5195-E8F7-4A2F-B02E-643BB3D88381}"/>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15EFC92-5E3D-4BDC-A378-85D30212A9E2}"/>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3236640"/>
            <a:ext cx="5065776" cy="384721"/>
          </a:xfrm>
          <a:prstGeom prst="rect">
            <a:avLst/>
          </a:prstGeom>
        </p:spPr>
        <p:txBody>
          <a:bodyPr rIns="365760" anchor="ctr">
            <a:spAutoFit/>
          </a:bodyPr>
          <a:lstStyle>
            <a:lvl1pPr>
              <a:defRPr>
                <a:ln w="6350" cap="flat">
                  <a:noFill/>
                  <a:miter lim="800000"/>
                </a:ln>
              </a:defRPr>
            </a:lvl1pPr>
          </a:lstStyle>
          <a:p>
            <a:r>
              <a:rPr lang="en-US"/>
              <a:t>Click to edit Master title style</a:t>
            </a:r>
          </a:p>
        </p:txBody>
      </p:sp>
      <p:sp>
        <p:nvSpPr>
          <p:cNvPr id="10" name="1. On-page tracker">
            <a:extLst>
              <a:ext uri="{FF2B5EF4-FFF2-40B4-BE49-F238E27FC236}">
                <a16:creationId xmlns:a16="http://schemas.microsoft.com/office/drawing/2014/main" id="{E4983596-431B-4F12-AA07-76914CD3DEE7}"/>
              </a:ext>
            </a:extLst>
          </p:cNvPr>
          <p:cNvSpPr>
            <a:spLocks noGrp="1"/>
          </p:cNvSpPr>
          <p:nvPr>
            <p:ph type="body" sz="quarter" idx="10" hasCustomPrompt="1"/>
            <p:custDataLst>
              <p:tags r:id="rId4"/>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8833F473-8E59-4468-9DAD-5B5B823CD8A1}"/>
              </a:ext>
            </a:extLst>
          </p:cNvPr>
          <p:cNvSpPr>
            <a:spLocks noChangeArrowheads="1"/>
          </p:cNvSpPr>
          <p:nvPr userDrawn="1">
            <p:custDataLst>
              <p:tags r:id="rId5"/>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2" name="5. Source" hidden="1">
            <a:extLst>
              <a:ext uri="{FF2B5EF4-FFF2-40B4-BE49-F238E27FC236}">
                <a16:creationId xmlns:a16="http://schemas.microsoft.com/office/drawing/2014/main" id="{1C278EA2-839A-4B80-8F09-FF155A2123C1}"/>
              </a:ext>
            </a:extLst>
          </p:cNvPr>
          <p:cNvSpPr txBox="1"/>
          <p:nvPr userDrawn="1">
            <p:custDataLst>
              <p:tags r:id="rId6"/>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Tree>
    <p:extLst>
      <p:ext uri="{BB962C8B-B14F-4D97-AF65-F5344CB8AC3E}">
        <p14:creationId xmlns:p14="http://schemas.microsoft.com/office/powerpoint/2010/main" val="327531611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05B6D76-6B4B-4ED5-B8F1-5D1D09831257}"/>
              </a:ext>
            </a:extLst>
          </p:cNvPr>
          <p:cNvGraphicFramePr>
            <a:graphicFrameLocks noChangeAspect="1"/>
          </p:cNvGraphicFramePr>
          <p:nvPr userDrawn="1">
            <p:custDataLst>
              <p:tags r:id="rId1"/>
            </p:custDataLst>
            <p:extLst>
              <p:ext uri="{D42A27DB-BD31-4B8C-83A1-F6EECF244321}">
                <p14:modId xmlns:p14="http://schemas.microsoft.com/office/powerpoint/2010/main" val="30283746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3" name="Object 2" hidden="1">
                        <a:extLst>
                          <a:ext uri="{FF2B5EF4-FFF2-40B4-BE49-F238E27FC236}">
                            <a16:creationId xmlns:a16="http://schemas.microsoft.com/office/drawing/2014/main" id="{305B6D76-6B4B-4ED5-B8F1-5D1D09831257}"/>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BDCF374B-2477-45CD-A00B-B8676A45ACD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7" name="2. Slide Title">
            <a:extLst>
              <a:ext uri="{FF2B5EF4-FFF2-40B4-BE49-F238E27FC236}">
                <a16:creationId xmlns:a16="http://schemas.microsoft.com/office/drawing/2014/main" id="{99495DFD-8D6A-4DD8-AE3A-47FA42AA0A4F}"/>
              </a:ext>
            </a:extLst>
          </p:cNvPr>
          <p:cNvSpPr>
            <a:spLocks noGrp="1"/>
          </p:cNvSpPr>
          <p:nvPr>
            <p:ph type="title"/>
            <p:custDataLst>
              <p:tags r:id="rId3"/>
            </p:custDataLst>
          </p:nvPr>
        </p:nvSpPr>
        <p:spPr>
          <a:xfrm>
            <a:off x="554736" y="4580468"/>
            <a:ext cx="11082528" cy="677108"/>
          </a:xfrm>
        </p:spPr>
        <p:txBody>
          <a:bodyPr anchor="b">
            <a:noAutofit/>
          </a:bodyPr>
          <a:lstStyle>
            <a:lvl1pPr>
              <a:lnSpc>
                <a:spcPct val="100000"/>
              </a:lnSpc>
              <a:defRPr sz="4400"/>
            </a:lvl1pPr>
          </a:lstStyle>
          <a:p>
            <a:r>
              <a:rPr lang="en-US"/>
              <a:t>Click to edit Master title style</a:t>
            </a:r>
          </a:p>
        </p:txBody>
      </p:sp>
      <p:sp>
        <p:nvSpPr>
          <p:cNvPr id="9" name="1. On-page tracker">
            <a:extLst>
              <a:ext uri="{FF2B5EF4-FFF2-40B4-BE49-F238E27FC236}">
                <a16:creationId xmlns:a16="http://schemas.microsoft.com/office/drawing/2014/main" id="{FA764DC8-CEA6-42F3-8E66-7C768AAD275E}"/>
              </a:ext>
            </a:extLst>
          </p:cNvPr>
          <p:cNvSpPr>
            <a:spLocks noGrp="1"/>
          </p:cNvSpPr>
          <p:nvPr>
            <p:ph type="body" sz="quarter" idx="10" hasCustomPrompt="1"/>
            <p:custDataLst>
              <p:tags r:id="rId4"/>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0" name="Slide Number">
            <a:extLst>
              <a:ext uri="{FF2B5EF4-FFF2-40B4-BE49-F238E27FC236}">
                <a16:creationId xmlns:a16="http://schemas.microsoft.com/office/drawing/2014/main" id="{D6030ED5-599F-4E8C-B5A1-51670786D068}"/>
              </a:ext>
            </a:extLst>
          </p:cNvPr>
          <p:cNvSpPr>
            <a:spLocks noChangeArrowheads="1"/>
          </p:cNvSpPr>
          <p:nvPr userDrawn="1">
            <p:custDataLst>
              <p:tags r:id="rId5"/>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1" name="5. Source" hidden="1">
            <a:extLst>
              <a:ext uri="{FF2B5EF4-FFF2-40B4-BE49-F238E27FC236}">
                <a16:creationId xmlns:a16="http://schemas.microsoft.com/office/drawing/2014/main" id="{8173826E-A3CF-41AB-8957-9F0B784D192D}"/>
              </a:ext>
            </a:extLst>
          </p:cNvPr>
          <p:cNvSpPr txBox="1"/>
          <p:nvPr userDrawn="1">
            <p:custDataLst>
              <p:tags r:id="rId6"/>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Tree>
    <p:extLst>
      <p:ext uri="{BB962C8B-B14F-4D97-AF65-F5344CB8AC3E}">
        <p14:creationId xmlns:p14="http://schemas.microsoft.com/office/powerpoint/2010/main" val="7389703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C6EE29E-F64A-419F-BFB0-EEDEB71953F6}"/>
              </a:ext>
            </a:extLst>
          </p:cNvPr>
          <p:cNvGraphicFramePr>
            <a:graphicFrameLocks noChangeAspect="1"/>
          </p:cNvGraphicFramePr>
          <p:nvPr userDrawn="1">
            <p:custDataLst>
              <p:tags r:id="rId1"/>
            </p:custDataLst>
            <p:extLst>
              <p:ext uri="{D42A27DB-BD31-4B8C-83A1-F6EECF244321}">
                <p14:modId xmlns:p14="http://schemas.microsoft.com/office/powerpoint/2010/main" val="728018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EC6EE29E-F64A-419F-BFB0-EEDEB71953F6}"/>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69526043-F22A-4ED3-B0A1-DD7C4F83AF9B}"/>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34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8" name="2. Slide Title">
            <a:extLst>
              <a:ext uri="{FF2B5EF4-FFF2-40B4-BE49-F238E27FC236}">
                <a16:creationId xmlns:a16="http://schemas.microsoft.com/office/drawing/2014/main" id="{EA735538-C733-4892-93A4-7B433D8B8293}"/>
              </a:ext>
            </a:extLst>
          </p:cNvPr>
          <p:cNvSpPr>
            <a:spLocks noGrp="1"/>
          </p:cNvSpPr>
          <p:nvPr>
            <p:ph type="title" hasCustomPrompt="1"/>
            <p:custDataLst>
              <p:tags r:id="rId3"/>
            </p:custDataLst>
          </p:nvPr>
        </p:nvSpPr>
        <p:spPr>
          <a:xfrm>
            <a:off x="1505712" y="3556229"/>
            <a:ext cx="9180576" cy="523220"/>
          </a:xfrm>
          <a:prstGeom prst="rect">
            <a:avLst/>
          </a:prstGeom>
        </p:spPr>
        <p:txBody>
          <a:bodyPr anchor="b">
            <a:spAutoFit/>
          </a:bodyPr>
          <a:lstStyle>
            <a:lvl1pPr>
              <a:lnSpc>
                <a:spcPct val="105000"/>
              </a:lnSpc>
              <a:defRPr sz="3400"/>
            </a:lvl1pPr>
          </a:lstStyle>
          <a:p>
            <a:r>
              <a:rPr lang="en-US"/>
              <a:t>“Click to add quote</a:t>
            </a:r>
          </a:p>
        </p:txBody>
      </p:sp>
      <p:sp>
        <p:nvSpPr>
          <p:cNvPr id="6" name="3. Subtitle">
            <a:extLst>
              <a:ext uri="{FF2B5EF4-FFF2-40B4-BE49-F238E27FC236}">
                <a16:creationId xmlns:a16="http://schemas.microsoft.com/office/drawing/2014/main" id="{8DB5022C-F66C-4018-82F3-195571DDD527}"/>
              </a:ext>
            </a:extLst>
          </p:cNvPr>
          <p:cNvSpPr>
            <a:spLocks noGrp="1"/>
          </p:cNvSpPr>
          <p:nvPr>
            <p:ph type="subTitle" idx="1" hasCustomPrompt="1"/>
            <p:custDataLst>
              <p:tags r:id="rId4"/>
            </p:custDataLst>
          </p:nvPr>
        </p:nvSpPr>
        <p:spPr>
          <a:xfrm>
            <a:off x="1505712" y="4284630"/>
            <a:ext cx="9180576" cy="246221"/>
          </a:xfrm>
          <a:prstGeom prst="rect">
            <a:avLst/>
          </a:prstGeom>
        </p:spPr>
        <p:txBody>
          <a:bodyPr wrap="square">
            <a:spAutoFit/>
          </a:bodyPr>
          <a:lstStyle>
            <a:lvl1pPr marL="0" indent="0" algn="l">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quote source</a:t>
            </a:r>
          </a:p>
        </p:txBody>
      </p:sp>
      <p:sp>
        <p:nvSpPr>
          <p:cNvPr id="10" name="1. On-page tracker">
            <a:extLst>
              <a:ext uri="{FF2B5EF4-FFF2-40B4-BE49-F238E27FC236}">
                <a16:creationId xmlns:a16="http://schemas.microsoft.com/office/drawing/2014/main" id="{556D1499-3230-4098-85B2-D4CC7CA621F1}"/>
              </a:ext>
            </a:extLst>
          </p:cNvPr>
          <p:cNvSpPr>
            <a:spLocks noGrp="1"/>
          </p:cNvSpPr>
          <p:nvPr>
            <p:ph type="body" sz="quarter" idx="10" hasCustomPrompt="1"/>
            <p:custDataLst>
              <p:tags r:id="rId5"/>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48A594FF-AF94-4CAC-90E6-2B9A5AB30B15}"/>
              </a:ext>
            </a:extLst>
          </p:cNvPr>
          <p:cNvSpPr>
            <a:spLocks noChangeArrowheads="1"/>
          </p:cNvSpPr>
          <p:nvPr userDrawn="1">
            <p:custDataLst>
              <p:tags r:id="rId6"/>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2" name="5. Source" hidden="1">
            <a:extLst>
              <a:ext uri="{FF2B5EF4-FFF2-40B4-BE49-F238E27FC236}">
                <a16:creationId xmlns:a16="http://schemas.microsoft.com/office/drawing/2014/main" id="{2DE072CE-3B00-41EC-B415-3189888D0076}"/>
              </a:ext>
            </a:extLst>
          </p:cNvPr>
          <p:cNvSpPr txBox="1"/>
          <p:nvPr userDrawn="1">
            <p:custDataLst>
              <p:tags r:id="rId7"/>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Tree>
    <p:extLst>
      <p:ext uri="{BB962C8B-B14F-4D97-AF65-F5344CB8AC3E}">
        <p14:creationId xmlns:p14="http://schemas.microsoft.com/office/powerpoint/2010/main" val="305036768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1/4">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1"/>
            </p:custDataLst>
            <p:extLst>
              <p:ext uri="{D42A27DB-BD31-4B8C-83A1-F6EECF244321}">
                <p14:modId xmlns:p14="http://schemas.microsoft.com/office/powerpoint/2010/main" val="22337860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DA8D6A48-EE20-4EB4-A234-9F3B16C02872}"/>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67C50C85-5FB9-4798-A8A4-1DA5B9F3ACC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3413760" y="0"/>
            <a:ext cx="8778240" cy="6858000"/>
          </a:xfrm>
          <a:prstGeom prst="rect">
            <a:avLst/>
          </a:prstGeom>
          <a:solidFill>
            <a:srgbClr val="F2E7E2"/>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6647A441-8DE4-4236-BCC7-B694B2C59E00}"/>
              </a:ext>
            </a:extLst>
          </p:cNvPr>
          <p:cNvSpPr>
            <a:spLocks noGrp="1"/>
          </p:cNvSpPr>
          <p:nvPr>
            <p:ph type="title"/>
            <p:custDataLst>
              <p:tags r:id="rId4"/>
            </p:custDataLst>
          </p:nvPr>
        </p:nvSpPr>
        <p:spPr>
          <a:xfrm>
            <a:off x="554736" y="2744369"/>
            <a:ext cx="2514600" cy="769441"/>
          </a:xfrm>
        </p:spPr>
        <p:txBody>
          <a:bodyPr vert="horz" wrap="square" lIns="0" tIns="0" rIns="0" bIns="0" rtlCol="0" anchor="b" anchorCtr="0">
            <a:noAutofit/>
          </a:bodyPr>
          <a:lstStyle>
            <a:lvl1pPr>
              <a:defRPr lang="en-US" dirty="0"/>
            </a:lvl1pPr>
          </a:lstStyle>
          <a:p>
            <a:pPr lvl="0"/>
            <a:r>
              <a:rPr lang="en-US"/>
              <a:t>Click to edit Master title style</a:t>
            </a:r>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5"/>
            </p:custDataLst>
          </p:nvPr>
        </p:nvSpPr>
        <p:spPr>
          <a:xfrm>
            <a:off x="554736" y="3659644"/>
            <a:ext cx="2514600" cy="492443"/>
          </a:xfrm>
          <a:prstGeom prst="rect">
            <a:avLst/>
          </a:prstGeom>
        </p:spPr>
        <p:txBody>
          <a:bodyPr wrap="square">
            <a:noAutofit/>
          </a:bodyPr>
          <a:lstStyle>
            <a:lvl1pPr marL="0" indent="0" algn="l">
              <a:buNone/>
              <a:defRPr sz="1600" b="0" baseline="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96552B7E-7081-4EA8-9351-FE4C7216ADF2}"/>
              </a:ext>
            </a:extLst>
          </p:cNvPr>
          <p:cNvSpPr>
            <a:spLocks noGrp="1"/>
          </p:cNvSpPr>
          <p:nvPr>
            <p:ph type="body" sz="quarter" idx="10" hasCustomPrompt="1"/>
            <p:custDataLst>
              <p:tags r:id="rId6"/>
            </p:custDataLst>
          </p:nvPr>
        </p:nvSpPr>
        <p:spPr>
          <a:xfrm>
            <a:off x="554735" y="41597"/>
            <a:ext cx="2514601"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78FD8C82-E39D-41D1-A2CC-B1597952BB9C}"/>
              </a:ext>
            </a:extLst>
          </p:cNvPr>
          <p:cNvSpPr>
            <a:spLocks noChangeArrowheads="1"/>
          </p:cNvSpPr>
          <p:nvPr userDrawn="1">
            <p:custDataLst>
              <p:tags r:id="rId7"/>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2" name="5. Source" hidden="1">
            <a:extLst>
              <a:ext uri="{FF2B5EF4-FFF2-40B4-BE49-F238E27FC236}">
                <a16:creationId xmlns:a16="http://schemas.microsoft.com/office/drawing/2014/main" id="{7464C0CD-0723-45A4-A263-515E8565C86B}"/>
              </a:ext>
            </a:extLst>
          </p:cNvPr>
          <p:cNvSpPr txBox="1">
            <a:spLocks/>
          </p:cNvSpPr>
          <p:nvPr userDrawn="1">
            <p:custDataLst>
              <p:tags r:id="rId8"/>
            </p:custDataLst>
          </p:nvPr>
        </p:nvSpPr>
        <p:spPr>
          <a:xfrm>
            <a:off x="553971" y="6592511"/>
            <a:ext cx="25146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3" name="Freeform 76">
            <a:extLst>
              <a:ext uri="{FF2B5EF4-FFF2-40B4-BE49-F238E27FC236}">
                <a16:creationId xmlns:a16="http://schemas.microsoft.com/office/drawing/2014/main" id="{2D072733-A60B-4F63-8AD0-2B3E938B0DB7}"/>
              </a:ext>
            </a:extLst>
          </p:cNvPr>
          <p:cNvSpPr>
            <a:spLocks noEditPoints="1"/>
          </p:cNvSpPr>
          <p:nvPr userDrawn="1"/>
        </p:nvSpPr>
        <p:spPr bwMode="ltGray">
          <a:xfrm>
            <a:off x="10714801" y="6603211"/>
            <a:ext cx="692414" cy="106472"/>
          </a:xfrm>
          <a:custGeom>
            <a:avLst/>
            <a:gdLst>
              <a:gd name="T0" fmla="*/ 0 w 23379"/>
              <a:gd name="T1" fmla="*/ 1791 h 3593"/>
              <a:gd name="T2" fmla="*/ 0 w 23379"/>
              <a:gd name="T3" fmla="*/ 1791 h 3593"/>
              <a:gd name="T4" fmla="*/ 2196 w 23379"/>
              <a:gd name="T5" fmla="*/ 3593 h 3593"/>
              <a:gd name="T6" fmla="*/ 4377 w 23379"/>
              <a:gd name="T7" fmla="*/ 2090 h 3593"/>
              <a:gd name="T8" fmla="*/ 3773 w 23379"/>
              <a:gd name="T9" fmla="*/ 2090 h 3593"/>
              <a:gd name="T10" fmla="*/ 2196 w 23379"/>
              <a:gd name="T11" fmla="*/ 3093 h 3593"/>
              <a:gd name="T12" fmla="*/ 598 w 23379"/>
              <a:gd name="T13" fmla="*/ 1791 h 3593"/>
              <a:gd name="T14" fmla="*/ 2196 w 23379"/>
              <a:gd name="T15" fmla="*/ 498 h 3593"/>
              <a:gd name="T16" fmla="*/ 3773 w 23379"/>
              <a:gd name="T17" fmla="*/ 1491 h 3593"/>
              <a:gd name="T18" fmla="*/ 4372 w 23379"/>
              <a:gd name="T19" fmla="*/ 1491 h 3593"/>
              <a:gd name="T20" fmla="*/ 2196 w 23379"/>
              <a:gd name="T21" fmla="*/ 0 h 3593"/>
              <a:gd name="T22" fmla="*/ 0 w 23379"/>
              <a:gd name="T23" fmla="*/ 1791 h 3593"/>
              <a:gd name="T24" fmla="*/ 7027 w 23379"/>
              <a:gd name="T25" fmla="*/ 3593 h 3593"/>
              <a:gd name="T26" fmla="*/ 7027 w 23379"/>
              <a:gd name="T27" fmla="*/ 3593 h 3593"/>
              <a:gd name="T28" fmla="*/ 9223 w 23379"/>
              <a:gd name="T29" fmla="*/ 1791 h 3593"/>
              <a:gd name="T30" fmla="*/ 7027 w 23379"/>
              <a:gd name="T31" fmla="*/ 0 h 3593"/>
              <a:gd name="T32" fmla="*/ 4831 w 23379"/>
              <a:gd name="T33" fmla="*/ 1791 h 3593"/>
              <a:gd name="T34" fmla="*/ 7027 w 23379"/>
              <a:gd name="T35" fmla="*/ 3593 h 3593"/>
              <a:gd name="T36" fmla="*/ 7027 w 23379"/>
              <a:gd name="T37" fmla="*/ 3093 h 3593"/>
              <a:gd name="T38" fmla="*/ 7027 w 23379"/>
              <a:gd name="T39" fmla="*/ 3093 h 3593"/>
              <a:gd name="T40" fmla="*/ 5430 w 23379"/>
              <a:gd name="T41" fmla="*/ 1791 h 3593"/>
              <a:gd name="T42" fmla="*/ 7027 w 23379"/>
              <a:gd name="T43" fmla="*/ 498 h 3593"/>
              <a:gd name="T44" fmla="*/ 8624 w 23379"/>
              <a:gd name="T45" fmla="*/ 1791 h 3593"/>
              <a:gd name="T46" fmla="*/ 7027 w 23379"/>
              <a:gd name="T47" fmla="*/ 3093 h 3593"/>
              <a:gd name="T48" fmla="*/ 13356 w 23379"/>
              <a:gd name="T49" fmla="*/ 49 h 3593"/>
              <a:gd name="T50" fmla="*/ 13356 w 23379"/>
              <a:gd name="T51" fmla="*/ 49 h 3593"/>
              <a:gd name="T52" fmla="*/ 11639 w 23379"/>
              <a:gd name="T53" fmla="*/ 2989 h 3593"/>
              <a:gd name="T54" fmla="*/ 9922 w 23379"/>
              <a:gd name="T55" fmla="*/ 49 h 3593"/>
              <a:gd name="T56" fmla="*/ 9228 w 23379"/>
              <a:gd name="T57" fmla="*/ 49 h 3593"/>
              <a:gd name="T58" fmla="*/ 11290 w 23379"/>
              <a:gd name="T59" fmla="*/ 3543 h 3593"/>
              <a:gd name="T60" fmla="*/ 11989 w 23379"/>
              <a:gd name="T61" fmla="*/ 3543 h 3593"/>
              <a:gd name="T62" fmla="*/ 14050 w 23379"/>
              <a:gd name="T63" fmla="*/ 49 h 3593"/>
              <a:gd name="T64" fmla="*/ 13356 w 23379"/>
              <a:gd name="T65" fmla="*/ 49 h 3593"/>
              <a:gd name="T66" fmla="*/ 17264 w 23379"/>
              <a:gd name="T67" fmla="*/ 3543 h 3593"/>
              <a:gd name="T68" fmla="*/ 17264 w 23379"/>
              <a:gd name="T69" fmla="*/ 3543 h 3593"/>
              <a:gd name="T70" fmla="*/ 17928 w 23379"/>
              <a:gd name="T71" fmla="*/ 3543 h 3593"/>
              <a:gd name="T72" fmla="*/ 15857 w 23379"/>
              <a:gd name="T73" fmla="*/ 49 h 3593"/>
              <a:gd name="T74" fmla="*/ 15178 w 23379"/>
              <a:gd name="T75" fmla="*/ 49 h 3593"/>
              <a:gd name="T76" fmla="*/ 13107 w 23379"/>
              <a:gd name="T77" fmla="*/ 3543 h 3593"/>
              <a:gd name="T78" fmla="*/ 13771 w 23379"/>
              <a:gd name="T79" fmla="*/ 3543 h 3593"/>
              <a:gd name="T80" fmla="*/ 14265 w 23379"/>
              <a:gd name="T81" fmla="*/ 2714 h 3593"/>
              <a:gd name="T82" fmla="*/ 16770 w 23379"/>
              <a:gd name="T83" fmla="*/ 2714 h 3593"/>
              <a:gd name="T84" fmla="*/ 17264 w 23379"/>
              <a:gd name="T85" fmla="*/ 3543 h 3593"/>
              <a:gd name="T86" fmla="*/ 14559 w 23379"/>
              <a:gd name="T87" fmla="*/ 2215 h 3593"/>
              <a:gd name="T88" fmla="*/ 14559 w 23379"/>
              <a:gd name="T89" fmla="*/ 2215 h 3593"/>
              <a:gd name="T90" fmla="*/ 15518 w 23379"/>
              <a:gd name="T91" fmla="*/ 598 h 3593"/>
              <a:gd name="T92" fmla="*/ 16476 w 23379"/>
              <a:gd name="T93" fmla="*/ 2215 h 3593"/>
              <a:gd name="T94" fmla="*/ 14559 w 23379"/>
              <a:gd name="T95" fmla="*/ 2215 h 3593"/>
              <a:gd name="T96" fmla="*/ 18228 w 23379"/>
              <a:gd name="T97" fmla="*/ 3543 h 3593"/>
              <a:gd name="T98" fmla="*/ 18228 w 23379"/>
              <a:gd name="T99" fmla="*/ 3543 h 3593"/>
              <a:gd name="T100" fmla="*/ 19126 w 23379"/>
              <a:gd name="T101" fmla="*/ 3543 h 3593"/>
              <a:gd name="T102" fmla="*/ 20803 w 23379"/>
              <a:gd name="T103" fmla="*/ 2195 h 3593"/>
              <a:gd name="T104" fmla="*/ 22480 w 23379"/>
              <a:gd name="T105" fmla="*/ 3543 h 3593"/>
              <a:gd name="T106" fmla="*/ 23379 w 23379"/>
              <a:gd name="T107" fmla="*/ 3543 h 3593"/>
              <a:gd name="T108" fmla="*/ 21178 w 23379"/>
              <a:gd name="T109" fmla="*/ 1796 h 3593"/>
              <a:gd name="T110" fmla="*/ 23379 w 23379"/>
              <a:gd name="T111" fmla="*/ 49 h 3593"/>
              <a:gd name="T112" fmla="*/ 22480 w 23379"/>
              <a:gd name="T113" fmla="*/ 49 h 3593"/>
              <a:gd name="T114" fmla="*/ 20803 w 23379"/>
              <a:gd name="T115" fmla="*/ 1396 h 3593"/>
              <a:gd name="T116" fmla="*/ 19126 w 23379"/>
              <a:gd name="T117" fmla="*/ 49 h 3593"/>
              <a:gd name="T118" fmla="*/ 18228 w 23379"/>
              <a:gd name="T119" fmla="*/ 49 h 3593"/>
              <a:gd name="T120" fmla="*/ 20429 w 23379"/>
              <a:gd name="T121" fmla="*/ 1796 h 3593"/>
              <a:gd name="T122" fmla="*/ 18228 w 23379"/>
              <a:gd name="T123" fmla="*/ 3543 h 3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379" h="3593">
                <a:moveTo>
                  <a:pt x="0" y="1791"/>
                </a:moveTo>
                <a:lnTo>
                  <a:pt x="0" y="1791"/>
                </a:lnTo>
                <a:cubicBezTo>
                  <a:pt x="0" y="2909"/>
                  <a:pt x="658" y="3593"/>
                  <a:pt x="2196" y="3593"/>
                </a:cubicBezTo>
                <a:cubicBezTo>
                  <a:pt x="3583" y="3593"/>
                  <a:pt x="4262" y="3024"/>
                  <a:pt x="4377" y="2090"/>
                </a:cubicBezTo>
                <a:lnTo>
                  <a:pt x="3773" y="2090"/>
                </a:lnTo>
                <a:cubicBezTo>
                  <a:pt x="3668" y="2829"/>
                  <a:pt x="3089" y="3093"/>
                  <a:pt x="2196" y="3093"/>
                </a:cubicBezTo>
                <a:cubicBezTo>
                  <a:pt x="1182" y="3093"/>
                  <a:pt x="598" y="2764"/>
                  <a:pt x="598" y="1791"/>
                </a:cubicBezTo>
                <a:cubicBezTo>
                  <a:pt x="598" y="822"/>
                  <a:pt x="1177" y="498"/>
                  <a:pt x="2196" y="498"/>
                </a:cubicBezTo>
                <a:cubicBezTo>
                  <a:pt x="3094" y="498"/>
                  <a:pt x="3668" y="758"/>
                  <a:pt x="3773" y="1491"/>
                </a:cubicBezTo>
                <a:lnTo>
                  <a:pt x="4372" y="1491"/>
                </a:lnTo>
                <a:cubicBezTo>
                  <a:pt x="4262" y="563"/>
                  <a:pt x="3583" y="0"/>
                  <a:pt x="2196" y="0"/>
                </a:cubicBezTo>
                <a:cubicBezTo>
                  <a:pt x="658" y="0"/>
                  <a:pt x="0" y="678"/>
                  <a:pt x="0" y="1791"/>
                </a:cubicBezTo>
                <a:close/>
                <a:moveTo>
                  <a:pt x="7027" y="3593"/>
                </a:moveTo>
                <a:lnTo>
                  <a:pt x="7027" y="3593"/>
                </a:lnTo>
                <a:cubicBezTo>
                  <a:pt x="8560" y="3593"/>
                  <a:pt x="9223" y="2904"/>
                  <a:pt x="9223" y="1791"/>
                </a:cubicBezTo>
                <a:cubicBezTo>
                  <a:pt x="9223" y="683"/>
                  <a:pt x="8560" y="0"/>
                  <a:pt x="7027" y="0"/>
                </a:cubicBezTo>
                <a:cubicBezTo>
                  <a:pt x="5490" y="0"/>
                  <a:pt x="4831" y="678"/>
                  <a:pt x="4831" y="1791"/>
                </a:cubicBezTo>
                <a:cubicBezTo>
                  <a:pt x="4831" y="2909"/>
                  <a:pt x="5490" y="3593"/>
                  <a:pt x="7027" y="3593"/>
                </a:cubicBezTo>
                <a:close/>
                <a:moveTo>
                  <a:pt x="7027" y="3093"/>
                </a:moveTo>
                <a:lnTo>
                  <a:pt x="7027" y="3093"/>
                </a:lnTo>
                <a:cubicBezTo>
                  <a:pt x="5964" y="3093"/>
                  <a:pt x="5430" y="2764"/>
                  <a:pt x="5430" y="1791"/>
                </a:cubicBezTo>
                <a:cubicBezTo>
                  <a:pt x="5430" y="822"/>
                  <a:pt x="5959" y="498"/>
                  <a:pt x="7027" y="498"/>
                </a:cubicBezTo>
                <a:cubicBezTo>
                  <a:pt x="8095" y="498"/>
                  <a:pt x="8624" y="827"/>
                  <a:pt x="8624" y="1791"/>
                </a:cubicBezTo>
                <a:cubicBezTo>
                  <a:pt x="8624" y="2759"/>
                  <a:pt x="8090" y="3093"/>
                  <a:pt x="7027" y="3093"/>
                </a:cubicBezTo>
                <a:close/>
                <a:moveTo>
                  <a:pt x="13356" y="49"/>
                </a:moveTo>
                <a:lnTo>
                  <a:pt x="13356" y="49"/>
                </a:lnTo>
                <a:lnTo>
                  <a:pt x="11639" y="2989"/>
                </a:lnTo>
                <a:lnTo>
                  <a:pt x="9922" y="49"/>
                </a:lnTo>
                <a:lnTo>
                  <a:pt x="9228" y="49"/>
                </a:lnTo>
                <a:lnTo>
                  <a:pt x="11290" y="3543"/>
                </a:lnTo>
                <a:lnTo>
                  <a:pt x="11989" y="3543"/>
                </a:lnTo>
                <a:lnTo>
                  <a:pt x="14050" y="49"/>
                </a:lnTo>
                <a:lnTo>
                  <a:pt x="13356" y="49"/>
                </a:lnTo>
                <a:close/>
                <a:moveTo>
                  <a:pt x="17264" y="3543"/>
                </a:moveTo>
                <a:lnTo>
                  <a:pt x="17264" y="3543"/>
                </a:lnTo>
                <a:lnTo>
                  <a:pt x="17928" y="3543"/>
                </a:lnTo>
                <a:lnTo>
                  <a:pt x="15857" y="49"/>
                </a:lnTo>
                <a:lnTo>
                  <a:pt x="15178" y="49"/>
                </a:lnTo>
                <a:lnTo>
                  <a:pt x="13107" y="3543"/>
                </a:lnTo>
                <a:lnTo>
                  <a:pt x="13771" y="3543"/>
                </a:lnTo>
                <a:lnTo>
                  <a:pt x="14265" y="2714"/>
                </a:lnTo>
                <a:lnTo>
                  <a:pt x="16770" y="2714"/>
                </a:lnTo>
                <a:lnTo>
                  <a:pt x="17264" y="3543"/>
                </a:lnTo>
                <a:close/>
                <a:moveTo>
                  <a:pt x="14559" y="2215"/>
                </a:moveTo>
                <a:lnTo>
                  <a:pt x="14559" y="2215"/>
                </a:lnTo>
                <a:lnTo>
                  <a:pt x="15518" y="598"/>
                </a:lnTo>
                <a:lnTo>
                  <a:pt x="16476" y="2215"/>
                </a:lnTo>
                <a:lnTo>
                  <a:pt x="14559" y="2215"/>
                </a:lnTo>
                <a:close/>
                <a:moveTo>
                  <a:pt x="18228" y="3543"/>
                </a:moveTo>
                <a:lnTo>
                  <a:pt x="18228" y="3543"/>
                </a:lnTo>
                <a:lnTo>
                  <a:pt x="19126" y="3543"/>
                </a:lnTo>
                <a:lnTo>
                  <a:pt x="20803" y="2195"/>
                </a:lnTo>
                <a:lnTo>
                  <a:pt x="22480" y="3543"/>
                </a:lnTo>
                <a:lnTo>
                  <a:pt x="23379" y="3543"/>
                </a:lnTo>
                <a:lnTo>
                  <a:pt x="21178" y="1796"/>
                </a:lnTo>
                <a:lnTo>
                  <a:pt x="23379" y="49"/>
                </a:lnTo>
                <a:lnTo>
                  <a:pt x="22480" y="49"/>
                </a:lnTo>
                <a:lnTo>
                  <a:pt x="20803" y="1396"/>
                </a:lnTo>
                <a:lnTo>
                  <a:pt x="19126" y="49"/>
                </a:lnTo>
                <a:lnTo>
                  <a:pt x="18228" y="49"/>
                </a:lnTo>
                <a:lnTo>
                  <a:pt x="20429" y="1796"/>
                </a:lnTo>
                <a:lnTo>
                  <a:pt x="18228" y="3543"/>
                </a:lnTo>
                <a:close/>
              </a:path>
            </a:pathLst>
          </a:custGeom>
          <a:solidFill>
            <a:schemeClr val="accent1"/>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20191826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1/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1"/>
            </p:custDataLst>
            <p:extLst>
              <p:ext uri="{D42A27DB-BD31-4B8C-83A1-F6EECF244321}">
                <p14:modId xmlns:p14="http://schemas.microsoft.com/office/powerpoint/2010/main" val="13236157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CEE6E84E-0DE7-4EEF-8932-BF42153B3B56}"/>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9D2CA90-0144-4292-9526-98A508F53171}"/>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4364736" y="0"/>
            <a:ext cx="7827264" cy="6858000"/>
          </a:xfrm>
          <a:prstGeom prst="rect">
            <a:avLst/>
          </a:prstGeom>
          <a:solidFill>
            <a:srgbClr val="F2E7E2"/>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4EF89F43-35C6-451B-BBE8-87D2B8B83F5E}"/>
              </a:ext>
            </a:extLst>
          </p:cNvPr>
          <p:cNvSpPr>
            <a:spLocks noGrp="1"/>
          </p:cNvSpPr>
          <p:nvPr>
            <p:ph type="title"/>
            <p:custDataLst>
              <p:tags r:id="rId4"/>
            </p:custDataLst>
          </p:nvPr>
        </p:nvSpPr>
        <p:spPr>
          <a:xfrm>
            <a:off x="554736" y="2744369"/>
            <a:ext cx="3465576" cy="769441"/>
          </a:xfrm>
          <a:prstGeom prst="rect">
            <a:avLst/>
          </a:prstGeom>
        </p:spPr>
        <p:txBody>
          <a:bodyPr vert="horz" wrap="square" lIns="0" tIns="0" rIns="0" bIns="0" rtlCol="0" anchor="b" anchorCtr="0">
            <a:noAutofit/>
          </a:bodyPr>
          <a:lstStyle>
            <a:lvl1pPr>
              <a:defRPr lang="en-US" dirty="0"/>
            </a:lvl1pPr>
          </a:lstStyle>
          <a:p>
            <a:pPr lvl="0"/>
            <a:r>
              <a:rPr lang="en-US"/>
              <a:t>Click to edit Master title style</a:t>
            </a:r>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5"/>
            </p:custDataLst>
          </p:nvPr>
        </p:nvSpPr>
        <p:spPr>
          <a:xfrm>
            <a:off x="554735" y="3659644"/>
            <a:ext cx="3465575" cy="246221"/>
          </a:xfrm>
          <a:prstGeom prst="rect">
            <a:avLst/>
          </a:prstGeom>
        </p:spPr>
        <p:txBody>
          <a:bodyPr wrap="square">
            <a:noAutofit/>
          </a:bodyPr>
          <a:lstStyle>
            <a:lvl1pPr marL="0" indent="0" algn="l">
              <a:buNone/>
              <a:defRPr sz="1600" b="0" baseline="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79C07342-0520-417C-B878-54C94CBD8539}"/>
              </a:ext>
            </a:extLst>
          </p:cNvPr>
          <p:cNvSpPr>
            <a:spLocks noGrp="1"/>
          </p:cNvSpPr>
          <p:nvPr>
            <p:ph type="body" sz="quarter" idx="10" hasCustomPrompt="1"/>
            <p:custDataLst>
              <p:tags r:id="rId6"/>
            </p:custDataLst>
          </p:nvPr>
        </p:nvSpPr>
        <p:spPr>
          <a:xfrm>
            <a:off x="554735" y="41597"/>
            <a:ext cx="3465577"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4041B4B9-5319-4CE5-AD44-D052002504D7}"/>
              </a:ext>
            </a:extLst>
          </p:cNvPr>
          <p:cNvSpPr>
            <a:spLocks noChangeArrowheads="1"/>
          </p:cNvSpPr>
          <p:nvPr userDrawn="1">
            <p:custDataLst>
              <p:tags r:id="rId7"/>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2" name="5. Source" hidden="1">
            <a:extLst>
              <a:ext uri="{FF2B5EF4-FFF2-40B4-BE49-F238E27FC236}">
                <a16:creationId xmlns:a16="http://schemas.microsoft.com/office/drawing/2014/main" id="{E1369BC2-0ABC-41FF-935B-30D4F07067A4}"/>
              </a:ext>
            </a:extLst>
          </p:cNvPr>
          <p:cNvSpPr txBox="1">
            <a:spLocks/>
          </p:cNvSpPr>
          <p:nvPr userDrawn="1">
            <p:custDataLst>
              <p:tags r:id="rId8"/>
            </p:custDataLst>
          </p:nvPr>
        </p:nvSpPr>
        <p:spPr>
          <a:xfrm>
            <a:off x="553972" y="6592511"/>
            <a:ext cx="3465575"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3" name="Freeform 76">
            <a:extLst>
              <a:ext uri="{FF2B5EF4-FFF2-40B4-BE49-F238E27FC236}">
                <a16:creationId xmlns:a16="http://schemas.microsoft.com/office/drawing/2014/main" id="{6A3D6D03-E559-428C-9A40-98FEAB9751A3}"/>
              </a:ext>
            </a:extLst>
          </p:cNvPr>
          <p:cNvSpPr>
            <a:spLocks noEditPoints="1"/>
          </p:cNvSpPr>
          <p:nvPr userDrawn="1"/>
        </p:nvSpPr>
        <p:spPr bwMode="ltGray">
          <a:xfrm>
            <a:off x="10714801" y="6603211"/>
            <a:ext cx="692414" cy="106472"/>
          </a:xfrm>
          <a:custGeom>
            <a:avLst/>
            <a:gdLst>
              <a:gd name="T0" fmla="*/ 0 w 23379"/>
              <a:gd name="T1" fmla="*/ 1791 h 3593"/>
              <a:gd name="T2" fmla="*/ 0 w 23379"/>
              <a:gd name="T3" fmla="*/ 1791 h 3593"/>
              <a:gd name="T4" fmla="*/ 2196 w 23379"/>
              <a:gd name="T5" fmla="*/ 3593 h 3593"/>
              <a:gd name="T6" fmla="*/ 4377 w 23379"/>
              <a:gd name="T7" fmla="*/ 2090 h 3593"/>
              <a:gd name="T8" fmla="*/ 3773 w 23379"/>
              <a:gd name="T9" fmla="*/ 2090 h 3593"/>
              <a:gd name="T10" fmla="*/ 2196 w 23379"/>
              <a:gd name="T11" fmla="*/ 3093 h 3593"/>
              <a:gd name="T12" fmla="*/ 598 w 23379"/>
              <a:gd name="T13" fmla="*/ 1791 h 3593"/>
              <a:gd name="T14" fmla="*/ 2196 w 23379"/>
              <a:gd name="T15" fmla="*/ 498 h 3593"/>
              <a:gd name="T16" fmla="*/ 3773 w 23379"/>
              <a:gd name="T17" fmla="*/ 1491 h 3593"/>
              <a:gd name="T18" fmla="*/ 4372 w 23379"/>
              <a:gd name="T19" fmla="*/ 1491 h 3593"/>
              <a:gd name="T20" fmla="*/ 2196 w 23379"/>
              <a:gd name="T21" fmla="*/ 0 h 3593"/>
              <a:gd name="T22" fmla="*/ 0 w 23379"/>
              <a:gd name="T23" fmla="*/ 1791 h 3593"/>
              <a:gd name="T24" fmla="*/ 7027 w 23379"/>
              <a:gd name="T25" fmla="*/ 3593 h 3593"/>
              <a:gd name="T26" fmla="*/ 7027 w 23379"/>
              <a:gd name="T27" fmla="*/ 3593 h 3593"/>
              <a:gd name="T28" fmla="*/ 9223 w 23379"/>
              <a:gd name="T29" fmla="*/ 1791 h 3593"/>
              <a:gd name="T30" fmla="*/ 7027 w 23379"/>
              <a:gd name="T31" fmla="*/ 0 h 3593"/>
              <a:gd name="T32" fmla="*/ 4831 w 23379"/>
              <a:gd name="T33" fmla="*/ 1791 h 3593"/>
              <a:gd name="T34" fmla="*/ 7027 w 23379"/>
              <a:gd name="T35" fmla="*/ 3593 h 3593"/>
              <a:gd name="T36" fmla="*/ 7027 w 23379"/>
              <a:gd name="T37" fmla="*/ 3093 h 3593"/>
              <a:gd name="T38" fmla="*/ 7027 w 23379"/>
              <a:gd name="T39" fmla="*/ 3093 h 3593"/>
              <a:gd name="T40" fmla="*/ 5430 w 23379"/>
              <a:gd name="T41" fmla="*/ 1791 h 3593"/>
              <a:gd name="T42" fmla="*/ 7027 w 23379"/>
              <a:gd name="T43" fmla="*/ 498 h 3593"/>
              <a:gd name="T44" fmla="*/ 8624 w 23379"/>
              <a:gd name="T45" fmla="*/ 1791 h 3593"/>
              <a:gd name="T46" fmla="*/ 7027 w 23379"/>
              <a:gd name="T47" fmla="*/ 3093 h 3593"/>
              <a:gd name="T48" fmla="*/ 13356 w 23379"/>
              <a:gd name="T49" fmla="*/ 49 h 3593"/>
              <a:gd name="T50" fmla="*/ 13356 w 23379"/>
              <a:gd name="T51" fmla="*/ 49 h 3593"/>
              <a:gd name="T52" fmla="*/ 11639 w 23379"/>
              <a:gd name="T53" fmla="*/ 2989 h 3593"/>
              <a:gd name="T54" fmla="*/ 9922 w 23379"/>
              <a:gd name="T55" fmla="*/ 49 h 3593"/>
              <a:gd name="T56" fmla="*/ 9228 w 23379"/>
              <a:gd name="T57" fmla="*/ 49 h 3593"/>
              <a:gd name="T58" fmla="*/ 11290 w 23379"/>
              <a:gd name="T59" fmla="*/ 3543 h 3593"/>
              <a:gd name="T60" fmla="*/ 11989 w 23379"/>
              <a:gd name="T61" fmla="*/ 3543 h 3593"/>
              <a:gd name="T62" fmla="*/ 14050 w 23379"/>
              <a:gd name="T63" fmla="*/ 49 h 3593"/>
              <a:gd name="T64" fmla="*/ 13356 w 23379"/>
              <a:gd name="T65" fmla="*/ 49 h 3593"/>
              <a:gd name="T66" fmla="*/ 17264 w 23379"/>
              <a:gd name="T67" fmla="*/ 3543 h 3593"/>
              <a:gd name="T68" fmla="*/ 17264 w 23379"/>
              <a:gd name="T69" fmla="*/ 3543 h 3593"/>
              <a:gd name="T70" fmla="*/ 17928 w 23379"/>
              <a:gd name="T71" fmla="*/ 3543 h 3593"/>
              <a:gd name="T72" fmla="*/ 15857 w 23379"/>
              <a:gd name="T73" fmla="*/ 49 h 3593"/>
              <a:gd name="T74" fmla="*/ 15178 w 23379"/>
              <a:gd name="T75" fmla="*/ 49 h 3593"/>
              <a:gd name="T76" fmla="*/ 13107 w 23379"/>
              <a:gd name="T77" fmla="*/ 3543 h 3593"/>
              <a:gd name="T78" fmla="*/ 13771 w 23379"/>
              <a:gd name="T79" fmla="*/ 3543 h 3593"/>
              <a:gd name="T80" fmla="*/ 14265 w 23379"/>
              <a:gd name="T81" fmla="*/ 2714 h 3593"/>
              <a:gd name="T82" fmla="*/ 16770 w 23379"/>
              <a:gd name="T83" fmla="*/ 2714 h 3593"/>
              <a:gd name="T84" fmla="*/ 17264 w 23379"/>
              <a:gd name="T85" fmla="*/ 3543 h 3593"/>
              <a:gd name="T86" fmla="*/ 14559 w 23379"/>
              <a:gd name="T87" fmla="*/ 2215 h 3593"/>
              <a:gd name="T88" fmla="*/ 14559 w 23379"/>
              <a:gd name="T89" fmla="*/ 2215 h 3593"/>
              <a:gd name="T90" fmla="*/ 15518 w 23379"/>
              <a:gd name="T91" fmla="*/ 598 h 3593"/>
              <a:gd name="T92" fmla="*/ 16476 w 23379"/>
              <a:gd name="T93" fmla="*/ 2215 h 3593"/>
              <a:gd name="T94" fmla="*/ 14559 w 23379"/>
              <a:gd name="T95" fmla="*/ 2215 h 3593"/>
              <a:gd name="T96" fmla="*/ 18228 w 23379"/>
              <a:gd name="T97" fmla="*/ 3543 h 3593"/>
              <a:gd name="T98" fmla="*/ 18228 w 23379"/>
              <a:gd name="T99" fmla="*/ 3543 h 3593"/>
              <a:gd name="T100" fmla="*/ 19126 w 23379"/>
              <a:gd name="T101" fmla="*/ 3543 h 3593"/>
              <a:gd name="T102" fmla="*/ 20803 w 23379"/>
              <a:gd name="T103" fmla="*/ 2195 h 3593"/>
              <a:gd name="T104" fmla="*/ 22480 w 23379"/>
              <a:gd name="T105" fmla="*/ 3543 h 3593"/>
              <a:gd name="T106" fmla="*/ 23379 w 23379"/>
              <a:gd name="T107" fmla="*/ 3543 h 3593"/>
              <a:gd name="T108" fmla="*/ 21178 w 23379"/>
              <a:gd name="T109" fmla="*/ 1796 h 3593"/>
              <a:gd name="T110" fmla="*/ 23379 w 23379"/>
              <a:gd name="T111" fmla="*/ 49 h 3593"/>
              <a:gd name="T112" fmla="*/ 22480 w 23379"/>
              <a:gd name="T113" fmla="*/ 49 h 3593"/>
              <a:gd name="T114" fmla="*/ 20803 w 23379"/>
              <a:gd name="T115" fmla="*/ 1396 h 3593"/>
              <a:gd name="T116" fmla="*/ 19126 w 23379"/>
              <a:gd name="T117" fmla="*/ 49 h 3593"/>
              <a:gd name="T118" fmla="*/ 18228 w 23379"/>
              <a:gd name="T119" fmla="*/ 49 h 3593"/>
              <a:gd name="T120" fmla="*/ 20429 w 23379"/>
              <a:gd name="T121" fmla="*/ 1796 h 3593"/>
              <a:gd name="T122" fmla="*/ 18228 w 23379"/>
              <a:gd name="T123" fmla="*/ 3543 h 3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379" h="3593">
                <a:moveTo>
                  <a:pt x="0" y="1791"/>
                </a:moveTo>
                <a:lnTo>
                  <a:pt x="0" y="1791"/>
                </a:lnTo>
                <a:cubicBezTo>
                  <a:pt x="0" y="2909"/>
                  <a:pt x="658" y="3593"/>
                  <a:pt x="2196" y="3593"/>
                </a:cubicBezTo>
                <a:cubicBezTo>
                  <a:pt x="3583" y="3593"/>
                  <a:pt x="4262" y="3024"/>
                  <a:pt x="4377" y="2090"/>
                </a:cubicBezTo>
                <a:lnTo>
                  <a:pt x="3773" y="2090"/>
                </a:lnTo>
                <a:cubicBezTo>
                  <a:pt x="3668" y="2829"/>
                  <a:pt x="3089" y="3093"/>
                  <a:pt x="2196" y="3093"/>
                </a:cubicBezTo>
                <a:cubicBezTo>
                  <a:pt x="1182" y="3093"/>
                  <a:pt x="598" y="2764"/>
                  <a:pt x="598" y="1791"/>
                </a:cubicBezTo>
                <a:cubicBezTo>
                  <a:pt x="598" y="822"/>
                  <a:pt x="1177" y="498"/>
                  <a:pt x="2196" y="498"/>
                </a:cubicBezTo>
                <a:cubicBezTo>
                  <a:pt x="3094" y="498"/>
                  <a:pt x="3668" y="758"/>
                  <a:pt x="3773" y="1491"/>
                </a:cubicBezTo>
                <a:lnTo>
                  <a:pt x="4372" y="1491"/>
                </a:lnTo>
                <a:cubicBezTo>
                  <a:pt x="4262" y="563"/>
                  <a:pt x="3583" y="0"/>
                  <a:pt x="2196" y="0"/>
                </a:cubicBezTo>
                <a:cubicBezTo>
                  <a:pt x="658" y="0"/>
                  <a:pt x="0" y="678"/>
                  <a:pt x="0" y="1791"/>
                </a:cubicBezTo>
                <a:close/>
                <a:moveTo>
                  <a:pt x="7027" y="3593"/>
                </a:moveTo>
                <a:lnTo>
                  <a:pt x="7027" y="3593"/>
                </a:lnTo>
                <a:cubicBezTo>
                  <a:pt x="8560" y="3593"/>
                  <a:pt x="9223" y="2904"/>
                  <a:pt x="9223" y="1791"/>
                </a:cubicBezTo>
                <a:cubicBezTo>
                  <a:pt x="9223" y="683"/>
                  <a:pt x="8560" y="0"/>
                  <a:pt x="7027" y="0"/>
                </a:cubicBezTo>
                <a:cubicBezTo>
                  <a:pt x="5490" y="0"/>
                  <a:pt x="4831" y="678"/>
                  <a:pt x="4831" y="1791"/>
                </a:cubicBezTo>
                <a:cubicBezTo>
                  <a:pt x="4831" y="2909"/>
                  <a:pt x="5490" y="3593"/>
                  <a:pt x="7027" y="3593"/>
                </a:cubicBezTo>
                <a:close/>
                <a:moveTo>
                  <a:pt x="7027" y="3093"/>
                </a:moveTo>
                <a:lnTo>
                  <a:pt x="7027" y="3093"/>
                </a:lnTo>
                <a:cubicBezTo>
                  <a:pt x="5964" y="3093"/>
                  <a:pt x="5430" y="2764"/>
                  <a:pt x="5430" y="1791"/>
                </a:cubicBezTo>
                <a:cubicBezTo>
                  <a:pt x="5430" y="822"/>
                  <a:pt x="5959" y="498"/>
                  <a:pt x="7027" y="498"/>
                </a:cubicBezTo>
                <a:cubicBezTo>
                  <a:pt x="8095" y="498"/>
                  <a:pt x="8624" y="827"/>
                  <a:pt x="8624" y="1791"/>
                </a:cubicBezTo>
                <a:cubicBezTo>
                  <a:pt x="8624" y="2759"/>
                  <a:pt x="8090" y="3093"/>
                  <a:pt x="7027" y="3093"/>
                </a:cubicBezTo>
                <a:close/>
                <a:moveTo>
                  <a:pt x="13356" y="49"/>
                </a:moveTo>
                <a:lnTo>
                  <a:pt x="13356" y="49"/>
                </a:lnTo>
                <a:lnTo>
                  <a:pt x="11639" y="2989"/>
                </a:lnTo>
                <a:lnTo>
                  <a:pt x="9922" y="49"/>
                </a:lnTo>
                <a:lnTo>
                  <a:pt x="9228" y="49"/>
                </a:lnTo>
                <a:lnTo>
                  <a:pt x="11290" y="3543"/>
                </a:lnTo>
                <a:lnTo>
                  <a:pt x="11989" y="3543"/>
                </a:lnTo>
                <a:lnTo>
                  <a:pt x="14050" y="49"/>
                </a:lnTo>
                <a:lnTo>
                  <a:pt x="13356" y="49"/>
                </a:lnTo>
                <a:close/>
                <a:moveTo>
                  <a:pt x="17264" y="3543"/>
                </a:moveTo>
                <a:lnTo>
                  <a:pt x="17264" y="3543"/>
                </a:lnTo>
                <a:lnTo>
                  <a:pt x="17928" y="3543"/>
                </a:lnTo>
                <a:lnTo>
                  <a:pt x="15857" y="49"/>
                </a:lnTo>
                <a:lnTo>
                  <a:pt x="15178" y="49"/>
                </a:lnTo>
                <a:lnTo>
                  <a:pt x="13107" y="3543"/>
                </a:lnTo>
                <a:lnTo>
                  <a:pt x="13771" y="3543"/>
                </a:lnTo>
                <a:lnTo>
                  <a:pt x="14265" y="2714"/>
                </a:lnTo>
                <a:lnTo>
                  <a:pt x="16770" y="2714"/>
                </a:lnTo>
                <a:lnTo>
                  <a:pt x="17264" y="3543"/>
                </a:lnTo>
                <a:close/>
                <a:moveTo>
                  <a:pt x="14559" y="2215"/>
                </a:moveTo>
                <a:lnTo>
                  <a:pt x="14559" y="2215"/>
                </a:lnTo>
                <a:lnTo>
                  <a:pt x="15518" y="598"/>
                </a:lnTo>
                <a:lnTo>
                  <a:pt x="16476" y="2215"/>
                </a:lnTo>
                <a:lnTo>
                  <a:pt x="14559" y="2215"/>
                </a:lnTo>
                <a:close/>
                <a:moveTo>
                  <a:pt x="18228" y="3543"/>
                </a:moveTo>
                <a:lnTo>
                  <a:pt x="18228" y="3543"/>
                </a:lnTo>
                <a:lnTo>
                  <a:pt x="19126" y="3543"/>
                </a:lnTo>
                <a:lnTo>
                  <a:pt x="20803" y="2195"/>
                </a:lnTo>
                <a:lnTo>
                  <a:pt x="22480" y="3543"/>
                </a:lnTo>
                <a:lnTo>
                  <a:pt x="23379" y="3543"/>
                </a:lnTo>
                <a:lnTo>
                  <a:pt x="21178" y="1796"/>
                </a:lnTo>
                <a:lnTo>
                  <a:pt x="23379" y="49"/>
                </a:lnTo>
                <a:lnTo>
                  <a:pt x="22480" y="49"/>
                </a:lnTo>
                <a:lnTo>
                  <a:pt x="20803" y="1396"/>
                </a:lnTo>
                <a:lnTo>
                  <a:pt x="19126" y="49"/>
                </a:lnTo>
                <a:lnTo>
                  <a:pt x="18228" y="49"/>
                </a:lnTo>
                <a:lnTo>
                  <a:pt x="20429" y="1796"/>
                </a:lnTo>
                <a:lnTo>
                  <a:pt x="18228" y="3543"/>
                </a:lnTo>
                <a:close/>
              </a:path>
            </a:pathLst>
          </a:custGeom>
          <a:solidFill>
            <a:schemeClr val="accent1"/>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73867639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1/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extLst>
              <p:ext uri="{D42A27DB-BD31-4B8C-83A1-F6EECF244321}">
                <p14:modId xmlns:p14="http://schemas.microsoft.com/office/powerpoint/2010/main" val="33066651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1725BD87-3C3D-45F6-BBCF-F06FD867659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6092952" y="0"/>
            <a:ext cx="6099048" cy="6858000"/>
          </a:xfrm>
          <a:prstGeom prst="rect">
            <a:avLst/>
          </a:prstGeom>
          <a:solidFill>
            <a:srgbClr val="F2E7E2"/>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4"/>
            </p:custDataLst>
          </p:nvPr>
        </p:nvSpPr>
        <p:spPr>
          <a:xfrm>
            <a:off x="554736" y="197613"/>
            <a:ext cx="5065776" cy="384721"/>
          </a:xfrm>
        </p:spPr>
        <p:txBody>
          <a:bodyPr>
            <a:spAutoFit/>
          </a:bodyPr>
          <a:lstStyle/>
          <a:p>
            <a:r>
              <a:rPr lang="en-US"/>
              <a:t>Click to edit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5"/>
            </p:custDataLst>
          </p:nvPr>
        </p:nvSpPr>
        <p:spPr>
          <a:xfrm>
            <a:off x="554736" y="663224"/>
            <a:ext cx="5065776" cy="246221"/>
          </a:xfrm>
          <a:prstGeom prst="rect">
            <a:avLst/>
          </a:prstGeom>
        </p:spPr>
        <p:txBody>
          <a:bodyPr wrap="square">
            <a:noAutofit/>
          </a:bodyPr>
          <a:lstStyle>
            <a:lvl1pPr marL="0" indent="0" algn="l">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E9BE4D1E-183A-499B-BFC7-798294EB7AE9}"/>
              </a:ext>
            </a:extLst>
          </p:cNvPr>
          <p:cNvSpPr>
            <a:spLocks noGrp="1"/>
          </p:cNvSpPr>
          <p:nvPr>
            <p:ph type="body" sz="quarter" idx="10" hasCustomPrompt="1"/>
            <p:custDataLst>
              <p:tags r:id="rId6"/>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C5A0E3B7-0BEE-434E-9458-04AAF89FE7C4}"/>
              </a:ext>
            </a:extLst>
          </p:cNvPr>
          <p:cNvSpPr>
            <a:spLocks noChangeArrowheads="1"/>
          </p:cNvSpPr>
          <p:nvPr userDrawn="1">
            <p:custDataLst>
              <p:tags r:id="rId7"/>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2" name="5. Source" hidden="1">
            <a:extLst>
              <a:ext uri="{FF2B5EF4-FFF2-40B4-BE49-F238E27FC236}">
                <a16:creationId xmlns:a16="http://schemas.microsoft.com/office/drawing/2014/main" id="{B406476E-7049-492E-8D4C-6B435C88701C}"/>
              </a:ext>
            </a:extLst>
          </p:cNvPr>
          <p:cNvSpPr txBox="1">
            <a:spLocks/>
          </p:cNvSpPr>
          <p:nvPr userDrawn="1">
            <p:custDataLst>
              <p:tags r:id="rId8"/>
            </p:custDataLst>
          </p:nvPr>
        </p:nvSpPr>
        <p:spPr>
          <a:xfrm>
            <a:off x="553971" y="6592511"/>
            <a:ext cx="5065776"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3" name="Freeform 76">
            <a:extLst>
              <a:ext uri="{FF2B5EF4-FFF2-40B4-BE49-F238E27FC236}">
                <a16:creationId xmlns:a16="http://schemas.microsoft.com/office/drawing/2014/main" id="{3C785607-1538-4DA3-A3A9-5896A1AFCCD7}"/>
              </a:ext>
            </a:extLst>
          </p:cNvPr>
          <p:cNvSpPr>
            <a:spLocks noEditPoints="1"/>
          </p:cNvSpPr>
          <p:nvPr userDrawn="1"/>
        </p:nvSpPr>
        <p:spPr bwMode="ltGray">
          <a:xfrm>
            <a:off x="10714801" y="6603211"/>
            <a:ext cx="692414" cy="106472"/>
          </a:xfrm>
          <a:custGeom>
            <a:avLst/>
            <a:gdLst>
              <a:gd name="T0" fmla="*/ 0 w 23379"/>
              <a:gd name="T1" fmla="*/ 1791 h 3593"/>
              <a:gd name="T2" fmla="*/ 0 w 23379"/>
              <a:gd name="T3" fmla="*/ 1791 h 3593"/>
              <a:gd name="T4" fmla="*/ 2196 w 23379"/>
              <a:gd name="T5" fmla="*/ 3593 h 3593"/>
              <a:gd name="T6" fmla="*/ 4377 w 23379"/>
              <a:gd name="T7" fmla="*/ 2090 h 3593"/>
              <a:gd name="T8" fmla="*/ 3773 w 23379"/>
              <a:gd name="T9" fmla="*/ 2090 h 3593"/>
              <a:gd name="T10" fmla="*/ 2196 w 23379"/>
              <a:gd name="T11" fmla="*/ 3093 h 3593"/>
              <a:gd name="T12" fmla="*/ 598 w 23379"/>
              <a:gd name="T13" fmla="*/ 1791 h 3593"/>
              <a:gd name="T14" fmla="*/ 2196 w 23379"/>
              <a:gd name="T15" fmla="*/ 498 h 3593"/>
              <a:gd name="T16" fmla="*/ 3773 w 23379"/>
              <a:gd name="T17" fmla="*/ 1491 h 3593"/>
              <a:gd name="T18" fmla="*/ 4372 w 23379"/>
              <a:gd name="T19" fmla="*/ 1491 h 3593"/>
              <a:gd name="T20" fmla="*/ 2196 w 23379"/>
              <a:gd name="T21" fmla="*/ 0 h 3593"/>
              <a:gd name="T22" fmla="*/ 0 w 23379"/>
              <a:gd name="T23" fmla="*/ 1791 h 3593"/>
              <a:gd name="T24" fmla="*/ 7027 w 23379"/>
              <a:gd name="T25" fmla="*/ 3593 h 3593"/>
              <a:gd name="T26" fmla="*/ 7027 w 23379"/>
              <a:gd name="T27" fmla="*/ 3593 h 3593"/>
              <a:gd name="T28" fmla="*/ 9223 w 23379"/>
              <a:gd name="T29" fmla="*/ 1791 h 3593"/>
              <a:gd name="T30" fmla="*/ 7027 w 23379"/>
              <a:gd name="T31" fmla="*/ 0 h 3593"/>
              <a:gd name="T32" fmla="*/ 4831 w 23379"/>
              <a:gd name="T33" fmla="*/ 1791 h 3593"/>
              <a:gd name="T34" fmla="*/ 7027 w 23379"/>
              <a:gd name="T35" fmla="*/ 3593 h 3593"/>
              <a:gd name="T36" fmla="*/ 7027 w 23379"/>
              <a:gd name="T37" fmla="*/ 3093 h 3593"/>
              <a:gd name="T38" fmla="*/ 7027 w 23379"/>
              <a:gd name="T39" fmla="*/ 3093 h 3593"/>
              <a:gd name="T40" fmla="*/ 5430 w 23379"/>
              <a:gd name="T41" fmla="*/ 1791 h 3593"/>
              <a:gd name="T42" fmla="*/ 7027 w 23379"/>
              <a:gd name="T43" fmla="*/ 498 h 3593"/>
              <a:gd name="T44" fmla="*/ 8624 w 23379"/>
              <a:gd name="T45" fmla="*/ 1791 h 3593"/>
              <a:gd name="T46" fmla="*/ 7027 w 23379"/>
              <a:gd name="T47" fmla="*/ 3093 h 3593"/>
              <a:gd name="T48" fmla="*/ 13356 w 23379"/>
              <a:gd name="T49" fmla="*/ 49 h 3593"/>
              <a:gd name="T50" fmla="*/ 13356 w 23379"/>
              <a:gd name="T51" fmla="*/ 49 h 3593"/>
              <a:gd name="T52" fmla="*/ 11639 w 23379"/>
              <a:gd name="T53" fmla="*/ 2989 h 3593"/>
              <a:gd name="T54" fmla="*/ 9922 w 23379"/>
              <a:gd name="T55" fmla="*/ 49 h 3593"/>
              <a:gd name="T56" fmla="*/ 9228 w 23379"/>
              <a:gd name="T57" fmla="*/ 49 h 3593"/>
              <a:gd name="T58" fmla="*/ 11290 w 23379"/>
              <a:gd name="T59" fmla="*/ 3543 h 3593"/>
              <a:gd name="T60" fmla="*/ 11989 w 23379"/>
              <a:gd name="T61" fmla="*/ 3543 h 3593"/>
              <a:gd name="T62" fmla="*/ 14050 w 23379"/>
              <a:gd name="T63" fmla="*/ 49 h 3593"/>
              <a:gd name="T64" fmla="*/ 13356 w 23379"/>
              <a:gd name="T65" fmla="*/ 49 h 3593"/>
              <a:gd name="T66" fmla="*/ 17264 w 23379"/>
              <a:gd name="T67" fmla="*/ 3543 h 3593"/>
              <a:gd name="T68" fmla="*/ 17264 w 23379"/>
              <a:gd name="T69" fmla="*/ 3543 h 3593"/>
              <a:gd name="T70" fmla="*/ 17928 w 23379"/>
              <a:gd name="T71" fmla="*/ 3543 h 3593"/>
              <a:gd name="T72" fmla="*/ 15857 w 23379"/>
              <a:gd name="T73" fmla="*/ 49 h 3593"/>
              <a:gd name="T74" fmla="*/ 15178 w 23379"/>
              <a:gd name="T75" fmla="*/ 49 h 3593"/>
              <a:gd name="T76" fmla="*/ 13107 w 23379"/>
              <a:gd name="T77" fmla="*/ 3543 h 3593"/>
              <a:gd name="T78" fmla="*/ 13771 w 23379"/>
              <a:gd name="T79" fmla="*/ 3543 h 3593"/>
              <a:gd name="T80" fmla="*/ 14265 w 23379"/>
              <a:gd name="T81" fmla="*/ 2714 h 3593"/>
              <a:gd name="T82" fmla="*/ 16770 w 23379"/>
              <a:gd name="T83" fmla="*/ 2714 h 3593"/>
              <a:gd name="T84" fmla="*/ 17264 w 23379"/>
              <a:gd name="T85" fmla="*/ 3543 h 3593"/>
              <a:gd name="T86" fmla="*/ 14559 w 23379"/>
              <a:gd name="T87" fmla="*/ 2215 h 3593"/>
              <a:gd name="T88" fmla="*/ 14559 w 23379"/>
              <a:gd name="T89" fmla="*/ 2215 h 3593"/>
              <a:gd name="T90" fmla="*/ 15518 w 23379"/>
              <a:gd name="T91" fmla="*/ 598 h 3593"/>
              <a:gd name="T92" fmla="*/ 16476 w 23379"/>
              <a:gd name="T93" fmla="*/ 2215 h 3593"/>
              <a:gd name="T94" fmla="*/ 14559 w 23379"/>
              <a:gd name="T95" fmla="*/ 2215 h 3593"/>
              <a:gd name="T96" fmla="*/ 18228 w 23379"/>
              <a:gd name="T97" fmla="*/ 3543 h 3593"/>
              <a:gd name="T98" fmla="*/ 18228 w 23379"/>
              <a:gd name="T99" fmla="*/ 3543 h 3593"/>
              <a:gd name="T100" fmla="*/ 19126 w 23379"/>
              <a:gd name="T101" fmla="*/ 3543 h 3593"/>
              <a:gd name="T102" fmla="*/ 20803 w 23379"/>
              <a:gd name="T103" fmla="*/ 2195 h 3593"/>
              <a:gd name="T104" fmla="*/ 22480 w 23379"/>
              <a:gd name="T105" fmla="*/ 3543 h 3593"/>
              <a:gd name="T106" fmla="*/ 23379 w 23379"/>
              <a:gd name="T107" fmla="*/ 3543 h 3593"/>
              <a:gd name="T108" fmla="*/ 21178 w 23379"/>
              <a:gd name="T109" fmla="*/ 1796 h 3593"/>
              <a:gd name="T110" fmla="*/ 23379 w 23379"/>
              <a:gd name="T111" fmla="*/ 49 h 3593"/>
              <a:gd name="T112" fmla="*/ 22480 w 23379"/>
              <a:gd name="T113" fmla="*/ 49 h 3593"/>
              <a:gd name="T114" fmla="*/ 20803 w 23379"/>
              <a:gd name="T115" fmla="*/ 1396 h 3593"/>
              <a:gd name="T116" fmla="*/ 19126 w 23379"/>
              <a:gd name="T117" fmla="*/ 49 h 3593"/>
              <a:gd name="T118" fmla="*/ 18228 w 23379"/>
              <a:gd name="T119" fmla="*/ 49 h 3593"/>
              <a:gd name="T120" fmla="*/ 20429 w 23379"/>
              <a:gd name="T121" fmla="*/ 1796 h 3593"/>
              <a:gd name="T122" fmla="*/ 18228 w 23379"/>
              <a:gd name="T123" fmla="*/ 3543 h 3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379" h="3593">
                <a:moveTo>
                  <a:pt x="0" y="1791"/>
                </a:moveTo>
                <a:lnTo>
                  <a:pt x="0" y="1791"/>
                </a:lnTo>
                <a:cubicBezTo>
                  <a:pt x="0" y="2909"/>
                  <a:pt x="658" y="3593"/>
                  <a:pt x="2196" y="3593"/>
                </a:cubicBezTo>
                <a:cubicBezTo>
                  <a:pt x="3583" y="3593"/>
                  <a:pt x="4262" y="3024"/>
                  <a:pt x="4377" y="2090"/>
                </a:cubicBezTo>
                <a:lnTo>
                  <a:pt x="3773" y="2090"/>
                </a:lnTo>
                <a:cubicBezTo>
                  <a:pt x="3668" y="2829"/>
                  <a:pt x="3089" y="3093"/>
                  <a:pt x="2196" y="3093"/>
                </a:cubicBezTo>
                <a:cubicBezTo>
                  <a:pt x="1182" y="3093"/>
                  <a:pt x="598" y="2764"/>
                  <a:pt x="598" y="1791"/>
                </a:cubicBezTo>
                <a:cubicBezTo>
                  <a:pt x="598" y="822"/>
                  <a:pt x="1177" y="498"/>
                  <a:pt x="2196" y="498"/>
                </a:cubicBezTo>
                <a:cubicBezTo>
                  <a:pt x="3094" y="498"/>
                  <a:pt x="3668" y="758"/>
                  <a:pt x="3773" y="1491"/>
                </a:cubicBezTo>
                <a:lnTo>
                  <a:pt x="4372" y="1491"/>
                </a:lnTo>
                <a:cubicBezTo>
                  <a:pt x="4262" y="563"/>
                  <a:pt x="3583" y="0"/>
                  <a:pt x="2196" y="0"/>
                </a:cubicBezTo>
                <a:cubicBezTo>
                  <a:pt x="658" y="0"/>
                  <a:pt x="0" y="678"/>
                  <a:pt x="0" y="1791"/>
                </a:cubicBezTo>
                <a:close/>
                <a:moveTo>
                  <a:pt x="7027" y="3593"/>
                </a:moveTo>
                <a:lnTo>
                  <a:pt x="7027" y="3593"/>
                </a:lnTo>
                <a:cubicBezTo>
                  <a:pt x="8560" y="3593"/>
                  <a:pt x="9223" y="2904"/>
                  <a:pt x="9223" y="1791"/>
                </a:cubicBezTo>
                <a:cubicBezTo>
                  <a:pt x="9223" y="683"/>
                  <a:pt x="8560" y="0"/>
                  <a:pt x="7027" y="0"/>
                </a:cubicBezTo>
                <a:cubicBezTo>
                  <a:pt x="5490" y="0"/>
                  <a:pt x="4831" y="678"/>
                  <a:pt x="4831" y="1791"/>
                </a:cubicBezTo>
                <a:cubicBezTo>
                  <a:pt x="4831" y="2909"/>
                  <a:pt x="5490" y="3593"/>
                  <a:pt x="7027" y="3593"/>
                </a:cubicBezTo>
                <a:close/>
                <a:moveTo>
                  <a:pt x="7027" y="3093"/>
                </a:moveTo>
                <a:lnTo>
                  <a:pt x="7027" y="3093"/>
                </a:lnTo>
                <a:cubicBezTo>
                  <a:pt x="5964" y="3093"/>
                  <a:pt x="5430" y="2764"/>
                  <a:pt x="5430" y="1791"/>
                </a:cubicBezTo>
                <a:cubicBezTo>
                  <a:pt x="5430" y="822"/>
                  <a:pt x="5959" y="498"/>
                  <a:pt x="7027" y="498"/>
                </a:cubicBezTo>
                <a:cubicBezTo>
                  <a:pt x="8095" y="498"/>
                  <a:pt x="8624" y="827"/>
                  <a:pt x="8624" y="1791"/>
                </a:cubicBezTo>
                <a:cubicBezTo>
                  <a:pt x="8624" y="2759"/>
                  <a:pt x="8090" y="3093"/>
                  <a:pt x="7027" y="3093"/>
                </a:cubicBezTo>
                <a:close/>
                <a:moveTo>
                  <a:pt x="13356" y="49"/>
                </a:moveTo>
                <a:lnTo>
                  <a:pt x="13356" y="49"/>
                </a:lnTo>
                <a:lnTo>
                  <a:pt x="11639" y="2989"/>
                </a:lnTo>
                <a:lnTo>
                  <a:pt x="9922" y="49"/>
                </a:lnTo>
                <a:lnTo>
                  <a:pt x="9228" y="49"/>
                </a:lnTo>
                <a:lnTo>
                  <a:pt x="11290" y="3543"/>
                </a:lnTo>
                <a:lnTo>
                  <a:pt x="11989" y="3543"/>
                </a:lnTo>
                <a:lnTo>
                  <a:pt x="14050" y="49"/>
                </a:lnTo>
                <a:lnTo>
                  <a:pt x="13356" y="49"/>
                </a:lnTo>
                <a:close/>
                <a:moveTo>
                  <a:pt x="17264" y="3543"/>
                </a:moveTo>
                <a:lnTo>
                  <a:pt x="17264" y="3543"/>
                </a:lnTo>
                <a:lnTo>
                  <a:pt x="17928" y="3543"/>
                </a:lnTo>
                <a:lnTo>
                  <a:pt x="15857" y="49"/>
                </a:lnTo>
                <a:lnTo>
                  <a:pt x="15178" y="49"/>
                </a:lnTo>
                <a:lnTo>
                  <a:pt x="13107" y="3543"/>
                </a:lnTo>
                <a:lnTo>
                  <a:pt x="13771" y="3543"/>
                </a:lnTo>
                <a:lnTo>
                  <a:pt x="14265" y="2714"/>
                </a:lnTo>
                <a:lnTo>
                  <a:pt x="16770" y="2714"/>
                </a:lnTo>
                <a:lnTo>
                  <a:pt x="17264" y="3543"/>
                </a:lnTo>
                <a:close/>
                <a:moveTo>
                  <a:pt x="14559" y="2215"/>
                </a:moveTo>
                <a:lnTo>
                  <a:pt x="14559" y="2215"/>
                </a:lnTo>
                <a:lnTo>
                  <a:pt x="15518" y="598"/>
                </a:lnTo>
                <a:lnTo>
                  <a:pt x="16476" y="2215"/>
                </a:lnTo>
                <a:lnTo>
                  <a:pt x="14559" y="2215"/>
                </a:lnTo>
                <a:close/>
                <a:moveTo>
                  <a:pt x="18228" y="3543"/>
                </a:moveTo>
                <a:lnTo>
                  <a:pt x="18228" y="3543"/>
                </a:lnTo>
                <a:lnTo>
                  <a:pt x="19126" y="3543"/>
                </a:lnTo>
                <a:lnTo>
                  <a:pt x="20803" y="2195"/>
                </a:lnTo>
                <a:lnTo>
                  <a:pt x="22480" y="3543"/>
                </a:lnTo>
                <a:lnTo>
                  <a:pt x="23379" y="3543"/>
                </a:lnTo>
                <a:lnTo>
                  <a:pt x="21178" y="1796"/>
                </a:lnTo>
                <a:lnTo>
                  <a:pt x="23379" y="49"/>
                </a:lnTo>
                <a:lnTo>
                  <a:pt x="22480" y="49"/>
                </a:lnTo>
                <a:lnTo>
                  <a:pt x="20803" y="1396"/>
                </a:lnTo>
                <a:lnTo>
                  <a:pt x="19126" y="49"/>
                </a:lnTo>
                <a:lnTo>
                  <a:pt x="18228" y="49"/>
                </a:lnTo>
                <a:lnTo>
                  <a:pt x="20429" y="1796"/>
                </a:lnTo>
                <a:lnTo>
                  <a:pt x="18228" y="3543"/>
                </a:lnTo>
                <a:close/>
              </a:path>
            </a:pathLst>
          </a:custGeom>
          <a:solidFill>
            <a:schemeClr val="accent1"/>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97358641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2/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1"/>
            </p:custDataLst>
            <p:extLst>
              <p:ext uri="{D42A27DB-BD31-4B8C-83A1-F6EECF244321}">
                <p14:modId xmlns:p14="http://schemas.microsoft.com/office/powerpoint/2010/main" val="19321122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572" imgH="588" progId="TCLayout.ActiveDocument.1">
                  <p:embed/>
                </p:oleObj>
              </mc:Choice>
              <mc:Fallback>
                <p:oleObj name="think-cell Slide" r:id="rId10" imgW="572" imgH="588" progId="TCLayout.ActiveDocument.1">
                  <p:embed/>
                  <p:pic>
                    <p:nvPicPr>
                      <p:cNvPr id="3" name="Object 2" hidden="1">
                        <a:extLst>
                          <a:ext uri="{FF2B5EF4-FFF2-40B4-BE49-F238E27FC236}">
                            <a16:creationId xmlns:a16="http://schemas.microsoft.com/office/drawing/2014/main" id="{C293AC4C-5B2F-4A0C-8C9B-7295BEE1F457}"/>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D668F04-7049-40BA-8D63-D8BBB6921318}"/>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9" name="2. Slide Title">
            <a:extLst>
              <a:ext uri="{FF2B5EF4-FFF2-40B4-BE49-F238E27FC236}">
                <a16:creationId xmlns:a16="http://schemas.microsoft.com/office/drawing/2014/main" id="{0415F114-7B0E-43F2-8881-F0D9FB2A643B}"/>
              </a:ext>
            </a:extLst>
          </p:cNvPr>
          <p:cNvSpPr>
            <a:spLocks noGrp="1"/>
          </p:cNvSpPr>
          <p:nvPr>
            <p:ph type="title"/>
            <p:custDataLst>
              <p:tags r:id="rId3"/>
            </p:custDataLst>
          </p:nvPr>
        </p:nvSpPr>
        <p:spPr>
          <a:xfrm>
            <a:off x="554736" y="197613"/>
            <a:ext cx="6967728" cy="384721"/>
          </a:xfrm>
        </p:spPr>
        <p:txBody>
          <a:bodyPr>
            <a:spAutoFit/>
          </a:bodyPr>
          <a:lstStyle/>
          <a:p>
            <a:r>
              <a:rPr lang="en-US"/>
              <a:t>Click to edit Master title style</a:t>
            </a: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7830312" y="0"/>
            <a:ext cx="4361688" cy="6858000"/>
          </a:xfrm>
          <a:prstGeom prst="rect">
            <a:avLst/>
          </a:prstGeom>
          <a:solidFill>
            <a:srgbClr val="F2E7E2"/>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20" name="3. Subtitle">
            <a:extLst>
              <a:ext uri="{FF2B5EF4-FFF2-40B4-BE49-F238E27FC236}">
                <a16:creationId xmlns:a16="http://schemas.microsoft.com/office/drawing/2014/main" id="{712BED6B-950C-4FB8-AEE1-14FA61D013FF}"/>
              </a:ext>
            </a:extLst>
          </p:cNvPr>
          <p:cNvSpPr>
            <a:spLocks noGrp="1"/>
          </p:cNvSpPr>
          <p:nvPr>
            <p:ph type="subTitle" idx="1"/>
            <p:custDataLst>
              <p:tags r:id="rId5"/>
            </p:custDataLst>
          </p:nvPr>
        </p:nvSpPr>
        <p:spPr>
          <a:xfrm>
            <a:off x="554736" y="663224"/>
            <a:ext cx="6967728" cy="246221"/>
          </a:xfrm>
          <a:prstGeom prst="rect">
            <a:avLst/>
          </a:prstGeom>
        </p:spPr>
        <p:txBody>
          <a:bodyPr wrap="square">
            <a:noAutofit/>
          </a:bodyPr>
          <a:lstStyle>
            <a:lvl1pPr marL="0" indent="0" algn="l">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7C393009-0681-4A8F-A1E9-19E10A949DCD}"/>
              </a:ext>
            </a:extLst>
          </p:cNvPr>
          <p:cNvSpPr>
            <a:spLocks noGrp="1"/>
          </p:cNvSpPr>
          <p:nvPr>
            <p:ph type="body" sz="quarter" idx="10" hasCustomPrompt="1"/>
            <p:custDataLst>
              <p:tags r:id="rId6"/>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87C6732C-210A-4A2A-BDB7-ADAA15286F6D}"/>
              </a:ext>
            </a:extLst>
          </p:cNvPr>
          <p:cNvSpPr>
            <a:spLocks noChangeArrowheads="1"/>
          </p:cNvSpPr>
          <p:nvPr userDrawn="1">
            <p:custDataLst>
              <p:tags r:id="rId7"/>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2" name="5. Source" hidden="1">
            <a:extLst>
              <a:ext uri="{FF2B5EF4-FFF2-40B4-BE49-F238E27FC236}">
                <a16:creationId xmlns:a16="http://schemas.microsoft.com/office/drawing/2014/main" id="{C23F61CB-BFAD-418C-9A49-B57D79723157}"/>
              </a:ext>
            </a:extLst>
          </p:cNvPr>
          <p:cNvSpPr txBox="1">
            <a:spLocks/>
          </p:cNvSpPr>
          <p:nvPr userDrawn="1">
            <p:custDataLst>
              <p:tags r:id="rId8"/>
            </p:custDataLst>
          </p:nvPr>
        </p:nvSpPr>
        <p:spPr>
          <a:xfrm>
            <a:off x="553971" y="6592511"/>
            <a:ext cx="6967728"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3" name="Freeform 76">
            <a:extLst>
              <a:ext uri="{FF2B5EF4-FFF2-40B4-BE49-F238E27FC236}">
                <a16:creationId xmlns:a16="http://schemas.microsoft.com/office/drawing/2014/main" id="{DC93A155-D421-4BAB-ABBB-31DDFA4A7DBF}"/>
              </a:ext>
            </a:extLst>
          </p:cNvPr>
          <p:cNvSpPr>
            <a:spLocks noEditPoints="1"/>
          </p:cNvSpPr>
          <p:nvPr userDrawn="1"/>
        </p:nvSpPr>
        <p:spPr bwMode="ltGray">
          <a:xfrm>
            <a:off x="10714801" y="6603211"/>
            <a:ext cx="692414" cy="106472"/>
          </a:xfrm>
          <a:custGeom>
            <a:avLst/>
            <a:gdLst>
              <a:gd name="T0" fmla="*/ 0 w 23379"/>
              <a:gd name="T1" fmla="*/ 1791 h 3593"/>
              <a:gd name="T2" fmla="*/ 0 w 23379"/>
              <a:gd name="T3" fmla="*/ 1791 h 3593"/>
              <a:gd name="T4" fmla="*/ 2196 w 23379"/>
              <a:gd name="T5" fmla="*/ 3593 h 3593"/>
              <a:gd name="T6" fmla="*/ 4377 w 23379"/>
              <a:gd name="T7" fmla="*/ 2090 h 3593"/>
              <a:gd name="T8" fmla="*/ 3773 w 23379"/>
              <a:gd name="T9" fmla="*/ 2090 h 3593"/>
              <a:gd name="T10" fmla="*/ 2196 w 23379"/>
              <a:gd name="T11" fmla="*/ 3093 h 3593"/>
              <a:gd name="T12" fmla="*/ 598 w 23379"/>
              <a:gd name="T13" fmla="*/ 1791 h 3593"/>
              <a:gd name="T14" fmla="*/ 2196 w 23379"/>
              <a:gd name="T15" fmla="*/ 498 h 3593"/>
              <a:gd name="T16" fmla="*/ 3773 w 23379"/>
              <a:gd name="T17" fmla="*/ 1491 h 3593"/>
              <a:gd name="T18" fmla="*/ 4372 w 23379"/>
              <a:gd name="T19" fmla="*/ 1491 h 3593"/>
              <a:gd name="T20" fmla="*/ 2196 w 23379"/>
              <a:gd name="T21" fmla="*/ 0 h 3593"/>
              <a:gd name="T22" fmla="*/ 0 w 23379"/>
              <a:gd name="T23" fmla="*/ 1791 h 3593"/>
              <a:gd name="T24" fmla="*/ 7027 w 23379"/>
              <a:gd name="T25" fmla="*/ 3593 h 3593"/>
              <a:gd name="T26" fmla="*/ 7027 w 23379"/>
              <a:gd name="T27" fmla="*/ 3593 h 3593"/>
              <a:gd name="T28" fmla="*/ 9223 w 23379"/>
              <a:gd name="T29" fmla="*/ 1791 h 3593"/>
              <a:gd name="T30" fmla="*/ 7027 w 23379"/>
              <a:gd name="T31" fmla="*/ 0 h 3593"/>
              <a:gd name="T32" fmla="*/ 4831 w 23379"/>
              <a:gd name="T33" fmla="*/ 1791 h 3593"/>
              <a:gd name="T34" fmla="*/ 7027 w 23379"/>
              <a:gd name="T35" fmla="*/ 3593 h 3593"/>
              <a:gd name="T36" fmla="*/ 7027 w 23379"/>
              <a:gd name="T37" fmla="*/ 3093 h 3593"/>
              <a:gd name="T38" fmla="*/ 7027 w 23379"/>
              <a:gd name="T39" fmla="*/ 3093 h 3593"/>
              <a:gd name="T40" fmla="*/ 5430 w 23379"/>
              <a:gd name="T41" fmla="*/ 1791 h 3593"/>
              <a:gd name="T42" fmla="*/ 7027 w 23379"/>
              <a:gd name="T43" fmla="*/ 498 h 3593"/>
              <a:gd name="T44" fmla="*/ 8624 w 23379"/>
              <a:gd name="T45" fmla="*/ 1791 h 3593"/>
              <a:gd name="T46" fmla="*/ 7027 w 23379"/>
              <a:gd name="T47" fmla="*/ 3093 h 3593"/>
              <a:gd name="T48" fmla="*/ 13356 w 23379"/>
              <a:gd name="T49" fmla="*/ 49 h 3593"/>
              <a:gd name="T50" fmla="*/ 13356 w 23379"/>
              <a:gd name="T51" fmla="*/ 49 h 3593"/>
              <a:gd name="T52" fmla="*/ 11639 w 23379"/>
              <a:gd name="T53" fmla="*/ 2989 h 3593"/>
              <a:gd name="T54" fmla="*/ 9922 w 23379"/>
              <a:gd name="T55" fmla="*/ 49 h 3593"/>
              <a:gd name="T56" fmla="*/ 9228 w 23379"/>
              <a:gd name="T57" fmla="*/ 49 h 3593"/>
              <a:gd name="T58" fmla="*/ 11290 w 23379"/>
              <a:gd name="T59" fmla="*/ 3543 h 3593"/>
              <a:gd name="T60" fmla="*/ 11989 w 23379"/>
              <a:gd name="T61" fmla="*/ 3543 h 3593"/>
              <a:gd name="T62" fmla="*/ 14050 w 23379"/>
              <a:gd name="T63" fmla="*/ 49 h 3593"/>
              <a:gd name="T64" fmla="*/ 13356 w 23379"/>
              <a:gd name="T65" fmla="*/ 49 h 3593"/>
              <a:gd name="T66" fmla="*/ 17264 w 23379"/>
              <a:gd name="T67" fmla="*/ 3543 h 3593"/>
              <a:gd name="T68" fmla="*/ 17264 w 23379"/>
              <a:gd name="T69" fmla="*/ 3543 h 3593"/>
              <a:gd name="T70" fmla="*/ 17928 w 23379"/>
              <a:gd name="T71" fmla="*/ 3543 h 3593"/>
              <a:gd name="T72" fmla="*/ 15857 w 23379"/>
              <a:gd name="T73" fmla="*/ 49 h 3593"/>
              <a:gd name="T74" fmla="*/ 15178 w 23379"/>
              <a:gd name="T75" fmla="*/ 49 h 3593"/>
              <a:gd name="T76" fmla="*/ 13107 w 23379"/>
              <a:gd name="T77" fmla="*/ 3543 h 3593"/>
              <a:gd name="T78" fmla="*/ 13771 w 23379"/>
              <a:gd name="T79" fmla="*/ 3543 h 3593"/>
              <a:gd name="T80" fmla="*/ 14265 w 23379"/>
              <a:gd name="T81" fmla="*/ 2714 h 3593"/>
              <a:gd name="T82" fmla="*/ 16770 w 23379"/>
              <a:gd name="T83" fmla="*/ 2714 h 3593"/>
              <a:gd name="T84" fmla="*/ 17264 w 23379"/>
              <a:gd name="T85" fmla="*/ 3543 h 3593"/>
              <a:gd name="T86" fmla="*/ 14559 w 23379"/>
              <a:gd name="T87" fmla="*/ 2215 h 3593"/>
              <a:gd name="T88" fmla="*/ 14559 w 23379"/>
              <a:gd name="T89" fmla="*/ 2215 h 3593"/>
              <a:gd name="T90" fmla="*/ 15518 w 23379"/>
              <a:gd name="T91" fmla="*/ 598 h 3593"/>
              <a:gd name="T92" fmla="*/ 16476 w 23379"/>
              <a:gd name="T93" fmla="*/ 2215 h 3593"/>
              <a:gd name="T94" fmla="*/ 14559 w 23379"/>
              <a:gd name="T95" fmla="*/ 2215 h 3593"/>
              <a:gd name="T96" fmla="*/ 18228 w 23379"/>
              <a:gd name="T97" fmla="*/ 3543 h 3593"/>
              <a:gd name="T98" fmla="*/ 18228 w 23379"/>
              <a:gd name="T99" fmla="*/ 3543 h 3593"/>
              <a:gd name="T100" fmla="*/ 19126 w 23379"/>
              <a:gd name="T101" fmla="*/ 3543 h 3593"/>
              <a:gd name="T102" fmla="*/ 20803 w 23379"/>
              <a:gd name="T103" fmla="*/ 2195 h 3593"/>
              <a:gd name="T104" fmla="*/ 22480 w 23379"/>
              <a:gd name="T105" fmla="*/ 3543 h 3593"/>
              <a:gd name="T106" fmla="*/ 23379 w 23379"/>
              <a:gd name="T107" fmla="*/ 3543 h 3593"/>
              <a:gd name="T108" fmla="*/ 21178 w 23379"/>
              <a:gd name="T109" fmla="*/ 1796 h 3593"/>
              <a:gd name="T110" fmla="*/ 23379 w 23379"/>
              <a:gd name="T111" fmla="*/ 49 h 3593"/>
              <a:gd name="T112" fmla="*/ 22480 w 23379"/>
              <a:gd name="T113" fmla="*/ 49 h 3593"/>
              <a:gd name="T114" fmla="*/ 20803 w 23379"/>
              <a:gd name="T115" fmla="*/ 1396 h 3593"/>
              <a:gd name="T116" fmla="*/ 19126 w 23379"/>
              <a:gd name="T117" fmla="*/ 49 h 3593"/>
              <a:gd name="T118" fmla="*/ 18228 w 23379"/>
              <a:gd name="T119" fmla="*/ 49 h 3593"/>
              <a:gd name="T120" fmla="*/ 20429 w 23379"/>
              <a:gd name="T121" fmla="*/ 1796 h 3593"/>
              <a:gd name="T122" fmla="*/ 18228 w 23379"/>
              <a:gd name="T123" fmla="*/ 3543 h 3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379" h="3593">
                <a:moveTo>
                  <a:pt x="0" y="1791"/>
                </a:moveTo>
                <a:lnTo>
                  <a:pt x="0" y="1791"/>
                </a:lnTo>
                <a:cubicBezTo>
                  <a:pt x="0" y="2909"/>
                  <a:pt x="658" y="3593"/>
                  <a:pt x="2196" y="3593"/>
                </a:cubicBezTo>
                <a:cubicBezTo>
                  <a:pt x="3583" y="3593"/>
                  <a:pt x="4262" y="3024"/>
                  <a:pt x="4377" y="2090"/>
                </a:cubicBezTo>
                <a:lnTo>
                  <a:pt x="3773" y="2090"/>
                </a:lnTo>
                <a:cubicBezTo>
                  <a:pt x="3668" y="2829"/>
                  <a:pt x="3089" y="3093"/>
                  <a:pt x="2196" y="3093"/>
                </a:cubicBezTo>
                <a:cubicBezTo>
                  <a:pt x="1182" y="3093"/>
                  <a:pt x="598" y="2764"/>
                  <a:pt x="598" y="1791"/>
                </a:cubicBezTo>
                <a:cubicBezTo>
                  <a:pt x="598" y="822"/>
                  <a:pt x="1177" y="498"/>
                  <a:pt x="2196" y="498"/>
                </a:cubicBezTo>
                <a:cubicBezTo>
                  <a:pt x="3094" y="498"/>
                  <a:pt x="3668" y="758"/>
                  <a:pt x="3773" y="1491"/>
                </a:cubicBezTo>
                <a:lnTo>
                  <a:pt x="4372" y="1491"/>
                </a:lnTo>
                <a:cubicBezTo>
                  <a:pt x="4262" y="563"/>
                  <a:pt x="3583" y="0"/>
                  <a:pt x="2196" y="0"/>
                </a:cubicBezTo>
                <a:cubicBezTo>
                  <a:pt x="658" y="0"/>
                  <a:pt x="0" y="678"/>
                  <a:pt x="0" y="1791"/>
                </a:cubicBezTo>
                <a:close/>
                <a:moveTo>
                  <a:pt x="7027" y="3593"/>
                </a:moveTo>
                <a:lnTo>
                  <a:pt x="7027" y="3593"/>
                </a:lnTo>
                <a:cubicBezTo>
                  <a:pt x="8560" y="3593"/>
                  <a:pt x="9223" y="2904"/>
                  <a:pt x="9223" y="1791"/>
                </a:cubicBezTo>
                <a:cubicBezTo>
                  <a:pt x="9223" y="683"/>
                  <a:pt x="8560" y="0"/>
                  <a:pt x="7027" y="0"/>
                </a:cubicBezTo>
                <a:cubicBezTo>
                  <a:pt x="5490" y="0"/>
                  <a:pt x="4831" y="678"/>
                  <a:pt x="4831" y="1791"/>
                </a:cubicBezTo>
                <a:cubicBezTo>
                  <a:pt x="4831" y="2909"/>
                  <a:pt x="5490" y="3593"/>
                  <a:pt x="7027" y="3593"/>
                </a:cubicBezTo>
                <a:close/>
                <a:moveTo>
                  <a:pt x="7027" y="3093"/>
                </a:moveTo>
                <a:lnTo>
                  <a:pt x="7027" y="3093"/>
                </a:lnTo>
                <a:cubicBezTo>
                  <a:pt x="5964" y="3093"/>
                  <a:pt x="5430" y="2764"/>
                  <a:pt x="5430" y="1791"/>
                </a:cubicBezTo>
                <a:cubicBezTo>
                  <a:pt x="5430" y="822"/>
                  <a:pt x="5959" y="498"/>
                  <a:pt x="7027" y="498"/>
                </a:cubicBezTo>
                <a:cubicBezTo>
                  <a:pt x="8095" y="498"/>
                  <a:pt x="8624" y="827"/>
                  <a:pt x="8624" y="1791"/>
                </a:cubicBezTo>
                <a:cubicBezTo>
                  <a:pt x="8624" y="2759"/>
                  <a:pt x="8090" y="3093"/>
                  <a:pt x="7027" y="3093"/>
                </a:cubicBezTo>
                <a:close/>
                <a:moveTo>
                  <a:pt x="13356" y="49"/>
                </a:moveTo>
                <a:lnTo>
                  <a:pt x="13356" y="49"/>
                </a:lnTo>
                <a:lnTo>
                  <a:pt x="11639" y="2989"/>
                </a:lnTo>
                <a:lnTo>
                  <a:pt x="9922" y="49"/>
                </a:lnTo>
                <a:lnTo>
                  <a:pt x="9228" y="49"/>
                </a:lnTo>
                <a:lnTo>
                  <a:pt x="11290" y="3543"/>
                </a:lnTo>
                <a:lnTo>
                  <a:pt x="11989" y="3543"/>
                </a:lnTo>
                <a:lnTo>
                  <a:pt x="14050" y="49"/>
                </a:lnTo>
                <a:lnTo>
                  <a:pt x="13356" y="49"/>
                </a:lnTo>
                <a:close/>
                <a:moveTo>
                  <a:pt x="17264" y="3543"/>
                </a:moveTo>
                <a:lnTo>
                  <a:pt x="17264" y="3543"/>
                </a:lnTo>
                <a:lnTo>
                  <a:pt x="17928" y="3543"/>
                </a:lnTo>
                <a:lnTo>
                  <a:pt x="15857" y="49"/>
                </a:lnTo>
                <a:lnTo>
                  <a:pt x="15178" y="49"/>
                </a:lnTo>
                <a:lnTo>
                  <a:pt x="13107" y="3543"/>
                </a:lnTo>
                <a:lnTo>
                  <a:pt x="13771" y="3543"/>
                </a:lnTo>
                <a:lnTo>
                  <a:pt x="14265" y="2714"/>
                </a:lnTo>
                <a:lnTo>
                  <a:pt x="16770" y="2714"/>
                </a:lnTo>
                <a:lnTo>
                  <a:pt x="17264" y="3543"/>
                </a:lnTo>
                <a:close/>
                <a:moveTo>
                  <a:pt x="14559" y="2215"/>
                </a:moveTo>
                <a:lnTo>
                  <a:pt x="14559" y="2215"/>
                </a:lnTo>
                <a:lnTo>
                  <a:pt x="15518" y="598"/>
                </a:lnTo>
                <a:lnTo>
                  <a:pt x="16476" y="2215"/>
                </a:lnTo>
                <a:lnTo>
                  <a:pt x="14559" y="2215"/>
                </a:lnTo>
                <a:close/>
                <a:moveTo>
                  <a:pt x="18228" y="3543"/>
                </a:moveTo>
                <a:lnTo>
                  <a:pt x="18228" y="3543"/>
                </a:lnTo>
                <a:lnTo>
                  <a:pt x="19126" y="3543"/>
                </a:lnTo>
                <a:lnTo>
                  <a:pt x="20803" y="2195"/>
                </a:lnTo>
                <a:lnTo>
                  <a:pt x="22480" y="3543"/>
                </a:lnTo>
                <a:lnTo>
                  <a:pt x="23379" y="3543"/>
                </a:lnTo>
                <a:lnTo>
                  <a:pt x="21178" y="1796"/>
                </a:lnTo>
                <a:lnTo>
                  <a:pt x="23379" y="49"/>
                </a:lnTo>
                <a:lnTo>
                  <a:pt x="22480" y="49"/>
                </a:lnTo>
                <a:lnTo>
                  <a:pt x="20803" y="1396"/>
                </a:lnTo>
                <a:lnTo>
                  <a:pt x="19126" y="49"/>
                </a:lnTo>
                <a:lnTo>
                  <a:pt x="18228" y="49"/>
                </a:lnTo>
                <a:lnTo>
                  <a:pt x="20429" y="1796"/>
                </a:lnTo>
                <a:lnTo>
                  <a:pt x="18228" y="3543"/>
                </a:lnTo>
                <a:close/>
              </a:path>
            </a:pathLst>
          </a:custGeom>
          <a:solidFill>
            <a:schemeClr val="accent1"/>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20983478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3/4 ">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extLst>
              <p:ext uri="{D42A27DB-BD31-4B8C-83A1-F6EECF244321}">
                <p14:modId xmlns:p14="http://schemas.microsoft.com/office/powerpoint/2010/main" val="7532669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50854476-2923-4515-A585-4477FF861180}"/>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23" name="RectangleLight">
            <a:extLst>
              <a:ext uri="{FF2B5EF4-FFF2-40B4-BE49-F238E27FC236}">
                <a16:creationId xmlns:a16="http://schemas.microsoft.com/office/drawing/2014/main" id="{A80E2F68-4ED6-42EF-9858-2FE4B1382825}"/>
              </a:ext>
            </a:extLst>
          </p:cNvPr>
          <p:cNvSpPr/>
          <p:nvPr userDrawn="1">
            <p:custDataLst>
              <p:tags r:id="rId3"/>
            </p:custDataLst>
          </p:nvPr>
        </p:nvSpPr>
        <p:spPr bwMode="ltGray">
          <a:xfrm>
            <a:off x="8781416" y="0"/>
            <a:ext cx="3410584" cy="6858000"/>
          </a:xfrm>
          <a:prstGeom prst="rect">
            <a:avLst/>
          </a:prstGeom>
          <a:solidFill>
            <a:srgbClr val="F2E7E2"/>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F0F0"/>
              </a:solidFill>
              <a:effectLst/>
              <a:uLnTx/>
              <a:uFillTx/>
              <a:latin typeface="Arial" panose="020B0604020202020204" pitchFamily="34" charset="0"/>
              <a:ea typeface="+mn-ea"/>
              <a:cs typeface="+mn-cs"/>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4"/>
            </p:custDataLst>
          </p:nvPr>
        </p:nvSpPr>
        <p:spPr>
          <a:xfrm>
            <a:off x="554736" y="197613"/>
            <a:ext cx="7918704" cy="384721"/>
          </a:xfrm>
        </p:spPr>
        <p:txBody>
          <a:bodyPr>
            <a:noAutofit/>
          </a:bodyPr>
          <a:lstStyle/>
          <a:p>
            <a:r>
              <a:rPr lang="en-US"/>
              <a:t>Click to edit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5"/>
            </p:custDataLst>
          </p:nvPr>
        </p:nvSpPr>
        <p:spPr>
          <a:xfrm>
            <a:off x="554736" y="663224"/>
            <a:ext cx="7918704" cy="246221"/>
          </a:xfrm>
          <a:prstGeom prst="rect">
            <a:avLst/>
          </a:prstGeom>
        </p:spPr>
        <p:txBody>
          <a:bodyPr wrap="square">
            <a:spAutoFit/>
          </a:bodyPr>
          <a:lstStyle>
            <a:lvl1pPr marL="0" indent="0" algn="l">
              <a:buNone/>
              <a:defRPr sz="1600" b="0" u="none"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DEC2F904-C5C8-4B39-9C46-6CA56144D86A}"/>
              </a:ext>
            </a:extLst>
          </p:cNvPr>
          <p:cNvSpPr>
            <a:spLocks noGrp="1"/>
          </p:cNvSpPr>
          <p:nvPr>
            <p:ph type="body" sz="quarter" idx="10" hasCustomPrompt="1"/>
            <p:custDataLst>
              <p:tags r:id="rId6"/>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5F93AA1E-3DA8-4E28-9E67-7940FA5E753E}"/>
              </a:ext>
            </a:extLst>
          </p:cNvPr>
          <p:cNvSpPr>
            <a:spLocks noChangeArrowheads="1"/>
          </p:cNvSpPr>
          <p:nvPr userDrawn="1">
            <p:custDataLst>
              <p:tags r:id="rId7"/>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2" name="5. Source" hidden="1">
            <a:extLst>
              <a:ext uri="{FF2B5EF4-FFF2-40B4-BE49-F238E27FC236}">
                <a16:creationId xmlns:a16="http://schemas.microsoft.com/office/drawing/2014/main" id="{A3BEE9D9-3E49-40F7-BDCF-A92122E0A43C}"/>
              </a:ext>
            </a:extLst>
          </p:cNvPr>
          <p:cNvSpPr txBox="1">
            <a:spLocks/>
          </p:cNvSpPr>
          <p:nvPr userDrawn="1">
            <p:custDataLst>
              <p:tags r:id="rId8"/>
            </p:custDataLst>
          </p:nvPr>
        </p:nvSpPr>
        <p:spPr>
          <a:xfrm>
            <a:off x="553971" y="6592511"/>
            <a:ext cx="7918704"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3" name="Freeform 76">
            <a:extLst>
              <a:ext uri="{FF2B5EF4-FFF2-40B4-BE49-F238E27FC236}">
                <a16:creationId xmlns:a16="http://schemas.microsoft.com/office/drawing/2014/main" id="{3CDFE22D-4BC4-4666-A63A-9CFEED8ECD61}"/>
              </a:ext>
            </a:extLst>
          </p:cNvPr>
          <p:cNvSpPr>
            <a:spLocks noEditPoints="1"/>
          </p:cNvSpPr>
          <p:nvPr userDrawn="1"/>
        </p:nvSpPr>
        <p:spPr bwMode="ltGray">
          <a:xfrm>
            <a:off x="10714801" y="6603211"/>
            <a:ext cx="692414" cy="106472"/>
          </a:xfrm>
          <a:custGeom>
            <a:avLst/>
            <a:gdLst>
              <a:gd name="T0" fmla="*/ 0 w 23379"/>
              <a:gd name="T1" fmla="*/ 1791 h 3593"/>
              <a:gd name="T2" fmla="*/ 0 w 23379"/>
              <a:gd name="T3" fmla="*/ 1791 h 3593"/>
              <a:gd name="T4" fmla="*/ 2196 w 23379"/>
              <a:gd name="T5" fmla="*/ 3593 h 3593"/>
              <a:gd name="T6" fmla="*/ 4377 w 23379"/>
              <a:gd name="T7" fmla="*/ 2090 h 3593"/>
              <a:gd name="T8" fmla="*/ 3773 w 23379"/>
              <a:gd name="T9" fmla="*/ 2090 h 3593"/>
              <a:gd name="T10" fmla="*/ 2196 w 23379"/>
              <a:gd name="T11" fmla="*/ 3093 h 3593"/>
              <a:gd name="T12" fmla="*/ 598 w 23379"/>
              <a:gd name="T13" fmla="*/ 1791 h 3593"/>
              <a:gd name="T14" fmla="*/ 2196 w 23379"/>
              <a:gd name="T15" fmla="*/ 498 h 3593"/>
              <a:gd name="T16" fmla="*/ 3773 w 23379"/>
              <a:gd name="T17" fmla="*/ 1491 h 3593"/>
              <a:gd name="T18" fmla="*/ 4372 w 23379"/>
              <a:gd name="T19" fmla="*/ 1491 h 3593"/>
              <a:gd name="T20" fmla="*/ 2196 w 23379"/>
              <a:gd name="T21" fmla="*/ 0 h 3593"/>
              <a:gd name="T22" fmla="*/ 0 w 23379"/>
              <a:gd name="T23" fmla="*/ 1791 h 3593"/>
              <a:gd name="T24" fmla="*/ 7027 w 23379"/>
              <a:gd name="T25" fmla="*/ 3593 h 3593"/>
              <a:gd name="T26" fmla="*/ 7027 w 23379"/>
              <a:gd name="T27" fmla="*/ 3593 h 3593"/>
              <a:gd name="T28" fmla="*/ 9223 w 23379"/>
              <a:gd name="T29" fmla="*/ 1791 h 3593"/>
              <a:gd name="T30" fmla="*/ 7027 w 23379"/>
              <a:gd name="T31" fmla="*/ 0 h 3593"/>
              <a:gd name="T32" fmla="*/ 4831 w 23379"/>
              <a:gd name="T33" fmla="*/ 1791 h 3593"/>
              <a:gd name="T34" fmla="*/ 7027 w 23379"/>
              <a:gd name="T35" fmla="*/ 3593 h 3593"/>
              <a:gd name="T36" fmla="*/ 7027 w 23379"/>
              <a:gd name="T37" fmla="*/ 3093 h 3593"/>
              <a:gd name="T38" fmla="*/ 7027 w 23379"/>
              <a:gd name="T39" fmla="*/ 3093 h 3593"/>
              <a:gd name="T40" fmla="*/ 5430 w 23379"/>
              <a:gd name="T41" fmla="*/ 1791 h 3593"/>
              <a:gd name="T42" fmla="*/ 7027 w 23379"/>
              <a:gd name="T43" fmla="*/ 498 h 3593"/>
              <a:gd name="T44" fmla="*/ 8624 w 23379"/>
              <a:gd name="T45" fmla="*/ 1791 h 3593"/>
              <a:gd name="T46" fmla="*/ 7027 w 23379"/>
              <a:gd name="T47" fmla="*/ 3093 h 3593"/>
              <a:gd name="T48" fmla="*/ 13356 w 23379"/>
              <a:gd name="T49" fmla="*/ 49 h 3593"/>
              <a:gd name="T50" fmla="*/ 13356 w 23379"/>
              <a:gd name="T51" fmla="*/ 49 h 3593"/>
              <a:gd name="T52" fmla="*/ 11639 w 23379"/>
              <a:gd name="T53" fmla="*/ 2989 h 3593"/>
              <a:gd name="T54" fmla="*/ 9922 w 23379"/>
              <a:gd name="T55" fmla="*/ 49 h 3593"/>
              <a:gd name="T56" fmla="*/ 9228 w 23379"/>
              <a:gd name="T57" fmla="*/ 49 h 3593"/>
              <a:gd name="T58" fmla="*/ 11290 w 23379"/>
              <a:gd name="T59" fmla="*/ 3543 h 3593"/>
              <a:gd name="T60" fmla="*/ 11989 w 23379"/>
              <a:gd name="T61" fmla="*/ 3543 h 3593"/>
              <a:gd name="T62" fmla="*/ 14050 w 23379"/>
              <a:gd name="T63" fmla="*/ 49 h 3593"/>
              <a:gd name="T64" fmla="*/ 13356 w 23379"/>
              <a:gd name="T65" fmla="*/ 49 h 3593"/>
              <a:gd name="T66" fmla="*/ 17264 w 23379"/>
              <a:gd name="T67" fmla="*/ 3543 h 3593"/>
              <a:gd name="T68" fmla="*/ 17264 w 23379"/>
              <a:gd name="T69" fmla="*/ 3543 h 3593"/>
              <a:gd name="T70" fmla="*/ 17928 w 23379"/>
              <a:gd name="T71" fmla="*/ 3543 h 3593"/>
              <a:gd name="T72" fmla="*/ 15857 w 23379"/>
              <a:gd name="T73" fmla="*/ 49 h 3593"/>
              <a:gd name="T74" fmla="*/ 15178 w 23379"/>
              <a:gd name="T75" fmla="*/ 49 h 3593"/>
              <a:gd name="T76" fmla="*/ 13107 w 23379"/>
              <a:gd name="T77" fmla="*/ 3543 h 3593"/>
              <a:gd name="T78" fmla="*/ 13771 w 23379"/>
              <a:gd name="T79" fmla="*/ 3543 h 3593"/>
              <a:gd name="T80" fmla="*/ 14265 w 23379"/>
              <a:gd name="T81" fmla="*/ 2714 h 3593"/>
              <a:gd name="T82" fmla="*/ 16770 w 23379"/>
              <a:gd name="T83" fmla="*/ 2714 h 3593"/>
              <a:gd name="T84" fmla="*/ 17264 w 23379"/>
              <a:gd name="T85" fmla="*/ 3543 h 3593"/>
              <a:gd name="T86" fmla="*/ 14559 w 23379"/>
              <a:gd name="T87" fmla="*/ 2215 h 3593"/>
              <a:gd name="T88" fmla="*/ 14559 w 23379"/>
              <a:gd name="T89" fmla="*/ 2215 h 3593"/>
              <a:gd name="T90" fmla="*/ 15518 w 23379"/>
              <a:gd name="T91" fmla="*/ 598 h 3593"/>
              <a:gd name="T92" fmla="*/ 16476 w 23379"/>
              <a:gd name="T93" fmla="*/ 2215 h 3593"/>
              <a:gd name="T94" fmla="*/ 14559 w 23379"/>
              <a:gd name="T95" fmla="*/ 2215 h 3593"/>
              <a:gd name="T96" fmla="*/ 18228 w 23379"/>
              <a:gd name="T97" fmla="*/ 3543 h 3593"/>
              <a:gd name="T98" fmla="*/ 18228 w 23379"/>
              <a:gd name="T99" fmla="*/ 3543 h 3593"/>
              <a:gd name="T100" fmla="*/ 19126 w 23379"/>
              <a:gd name="T101" fmla="*/ 3543 h 3593"/>
              <a:gd name="T102" fmla="*/ 20803 w 23379"/>
              <a:gd name="T103" fmla="*/ 2195 h 3593"/>
              <a:gd name="T104" fmla="*/ 22480 w 23379"/>
              <a:gd name="T105" fmla="*/ 3543 h 3593"/>
              <a:gd name="T106" fmla="*/ 23379 w 23379"/>
              <a:gd name="T107" fmla="*/ 3543 h 3593"/>
              <a:gd name="T108" fmla="*/ 21178 w 23379"/>
              <a:gd name="T109" fmla="*/ 1796 h 3593"/>
              <a:gd name="T110" fmla="*/ 23379 w 23379"/>
              <a:gd name="T111" fmla="*/ 49 h 3593"/>
              <a:gd name="T112" fmla="*/ 22480 w 23379"/>
              <a:gd name="T113" fmla="*/ 49 h 3593"/>
              <a:gd name="T114" fmla="*/ 20803 w 23379"/>
              <a:gd name="T115" fmla="*/ 1396 h 3593"/>
              <a:gd name="T116" fmla="*/ 19126 w 23379"/>
              <a:gd name="T117" fmla="*/ 49 h 3593"/>
              <a:gd name="T118" fmla="*/ 18228 w 23379"/>
              <a:gd name="T119" fmla="*/ 49 h 3593"/>
              <a:gd name="T120" fmla="*/ 20429 w 23379"/>
              <a:gd name="T121" fmla="*/ 1796 h 3593"/>
              <a:gd name="T122" fmla="*/ 18228 w 23379"/>
              <a:gd name="T123" fmla="*/ 3543 h 3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379" h="3593">
                <a:moveTo>
                  <a:pt x="0" y="1791"/>
                </a:moveTo>
                <a:lnTo>
                  <a:pt x="0" y="1791"/>
                </a:lnTo>
                <a:cubicBezTo>
                  <a:pt x="0" y="2909"/>
                  <a:pt x="658" y="3593"/>
                  <a:pt x="2196" y="3593"/>
                </a:cubicBezTo>
                <a:cubicBezTo>
                  <a:pt x="3583" y="3593"/>
                  <a:pt x="4262" y="3024"/>
                  <a:pt x="4377" y="2090"/>
                </a:cubicBezTo>
                <a:lnTo>
                  <a:pt x="3773" y="2090"/>
                </a:lnTo>
                <a:cubicBezTo>
                  <a:pt x="3668" y="2829"/>
                  <a:pt x="3089" y="3093"/>
                  <a:pt x="2196" y="3093"/>
                </a:cubicBezTo>
                <a:cubicBezTo>
                  <a:pt x="1182" y="3093"/>
                  <a:pt x="598" y="2764"/>
                  <a:pt x="598" y="1791"/>
                </a:cubicBezTo>
                <a:cubicBezTo>
                  <a:pt x="598" y="822"/>
                  <a:pt x="1177" y="498"/>
                  <a:pt x="2196" y="498"/>
                </a:cubicBezTo>
                <a:cubicBezTo>
                  <a:pt x="3094" y="498"/>
                  <a:pt x="3668" y="758"/>
                  <a:pt x="3773" y="1491"/>
                </a:cubicBezTo>
                <a:lnTo>
                  <a:pt x="4372" y="1491"/>
                </a:lnTo>
                <a:cubicBezTo>
                  <a:pt x="4262" y="563"/>
                  <a:pt x="3583" y="0"/>
                  <a:pt x="2196" y="0"/>
                </a:cubicBezTo>
                <a:cubicBezTo>
                  <a:pt x="658" y="0"/>
                  <a:pt x="0" y="678"/>
                  <a:pt x="0" y="1791"/>
                </a:cubicBezTo>
                <a:close/>
                <a:moveTo>
                  <a:pt x="7027" y="3593"/>
                </a:moveTo>
                <a:lnTo>
                  <a:pt x="7027" y="3593"/>
                </a:lnTo>
                <a:cubicBezTo>
                  <a:pt x="8560" y="3593"/>
                  <a:pt x="9223" y="2904"/>
                  <a:pt x="9223" y="1791"/>
                </a:cubicBezTo>
                <a:cubicBezTo>
                  <a:pt x="9223" y="683"/>
                  <a:pt x="8560" y="0"/>
                  <a:pt x="7027" y="0"/>
                </a:cubicBezTo>
                <a:cubicBezTo>
                  <a:pt x="5490" y="0"/>
                  <a:pt x="4831" y="678"/>
                  <a:pt x="4831" y="1791"/>
                </a:cubicBezTo>
                <a:cubicBezTo>
                  <a:pt x="4831" y="2909"/>
                  <a:pt x="5490" y="3593"/>
                  <a:pt x="7027" y="3593"/>
                </a:cubicBezTo>
                <a:close/>
                <a:moveTo>
                  <a:pt x="7027" y="3093"/>
                </a:moveTo>
                <a:lnTo>
                  <a:pt x="7027" y="3093"/>
                </a:lnTo>
                <a:cubicBezTo>
                  <a:pt x="5964" y="3093"/>
                  <a:pt x="5430" y="2764"/>
                  <a:pt x="5430" y="1791"/>
                </a:cubicBezTo>
                <a:cubicBezTo>
                  <a:pt x="5430" y="822"/>
                  <a:pt x="5959" y="498"/>
                  <a:pt x="7027" y="498"/>
                </a:cubicBezTo>
                <a:cubicBezTo>
                  <a:pt x="8095" y="498"/>
                  <a:pt x="8624" y="827"/>
                  <a:pt x="8624" y="1791"/>
                </a:cubicBezTo>
                <a:cubicBezTo>
                  <a:pt x="8624" y="2759"/>
                  <a:pt x="8090" y="3093"/>
                  <a:pt x="7027" y="3093"/>
                </a:cubicBezTo>
                <a:close/>
                <a:moveTo>
                  <a:pt x="13356" y="49"/>
                </a:moveTo>
                <a:lnTo>
                  <a:pt x="13356" y="49"/>
                </a:lnTo>
                <a:lnTo>
                  <a:pt x="11639" y="2989"/>
                </a:lnTo>
                <a:lnTo>
                  <a:pt x="9922" y="49"/>
                </a:lnTo>
                <a:lnTo>
                  <a:pt x="9228" y="49"/>
                </a:lnTo>
                <a:lnTo>
                  <a:pt x="11290" y="3543"/>
                </a:lnTo>
                <a:lnTo>
                  <a:pt x="11989" y="3543"/>
                </a:lnTo>
                <a:lnTo>
                  <a:pt x="14050" y="49"/>
                </a:lnTo>
                <a:lnTo>
                  <a:pt x="13356" y="49"/>
                </a:lnTo>
                <a:close/>
                <a:moveTo>
                  <a:pt x="17264" y="3543"/>
                </a:moveTo>
                <a:lnTo>
                  <a:pt x="17264" y="3543"/>
                </a:lnTo>
                <a:lnTo>
                  <a:pt x="17928" y="3543"/>
                </a:lnTo>
                <a:lnTo>
                  <a:pt x="15857" y="49"/>
                </a:lnTo>
                <a:lnTo>
                  <a:pt x="15178" y="49"/>
                </a:lnTo>
                <a:lnTo>
                  <a:pt x="13107" y="3543"/>
                </a:lnTo>
                <a:lnTo>
                  <a:pt x="13771" y="3543"/>
                </a:lnTo>
                <a:lnTo>
                  <a:pt x="14265" y="2714"/>
                </a:lnTo>
                <a:lnTo>
                  <a:pt x="16770" y="2714"/>
                </a:lnTo>
                <a:lnTo>
                  <a:pt x="17264" y="3543"/>
                </a:lnTo>
                <a:close/>
                <a:moveTo>
                  <a:pt x="14559" y="2215"/>
                </a:moveTo>
                <a:lnTo>
                  <a:pt x="14559" y="2215"/>
                </a:lnTo>
                <a:lnTo>
                  <a:pt x="15518" y="598"/>
                </a:lnTo>
                <a:lnTo>
                  <a:pt x="16476" y="2215"/>
                </a:lnTo>
                <a:lnTo>
                  <a:pt x="14559" y="2215"/>
                </a:lnTo>
                <a:close/>
                <a:moveTo>
                  <a:pt x="18228" y="3543"/>
                </a:moveTo>
                <a:lnTo>
                  <a:pt x="18228" y="3543"/>
                </a:lnTo>
                <a:lnTo>
                  <a:pt x="19126" y="3543"/>
                </a:lnTo>
                <a:lnTo>
                  <a:pt x="20803" y="2195"/>
                </a:lnTo>
                <a:lnTo>
                  <a:pt x="22480" y="3543"/>
                </a:lnTo>
                <a:lnTo>
                  <a:pt x="23379" y="3543"/>
                </a:lnTo>
                <a:lnTo>
                  <a:pt x="21178" y="1796"/>
                </a:lnTo>
                <a:lnTo>
                  <a:pt x="23379" y="49"/>
                </a:lnTo>
                <a:lnTo>
                  <a:pt x="22480" y="49"/>
                </a:lnTo>
                <a:lnTo>
                  <a:pt x="20803" y="1396"/>
                </a:lnTo>
                <a:lnTo>
                  <a:pt x="19126" y="49"/>
                </a:lnTo>
                <a:lnTo>
                  <a:pt x="18228" y="49"/>
                </a:lnTo>
                <a:lnTo>
                  <a:pt x="20429" y="1796"/>
                </a:lnTo>
                <a:lnTo>
                  <a:pt x="18228" y="3543"/>
                </a:lnTo>
                <a:close/>
              </a:path>
            </a:pathLst>
          </a:custGeom>
          <a:solidFill>
            <a:schemeClr val="accent1"/>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2726604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am / Speaker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1" name="Title 1">
            <a:extLst>
              <a:ext uri="{FF2B5EF4-FFF2-40B4-BE49-F238E27FC236}">
                <a16:creationId xmlns:a16="http://schemas.microsoft.com/office/drawing/2014/main" id="{F0E35ECD-3ED9-473D-9E17-FF1C83FE9F09}"/>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Team/Speakers</a:t>
            </a:r>
            <a:endParaRPr lang="en-GB"/>
          </a:p>
        </p:txBody>
      </p:sp>
      <p:sp>
        <p:nvSpPr>
          <p:cNvPr id="52" name="Text Placeholder 12">
            <a:extLst>
              <a:ext uri="{FF2B5EF4-FFF2-40B4-BE49-F238E27FC236}">
                <a16:creationId xmlns:a16="http://schemas.microsoft.com/office/drawing/2014/main" id="{67EAA926-4051-4F98-B128-E26790C1A9B3}"/>
              </a:ext>
            </a:extLst>
          </p:cNvPr>
          <p:cNvSpPr>
            <a:spLocks noGrp="1"/>
          </p:cNvSpPr>
          <p:nvPr>
            <p:ph type="body" sz="quarter" idx="14" hasCustomPrompt="1"/>
          </p:nvPr>
        </p:nvSpPr>
        <p:spPr>
          <a:xfrm>
            <a:off x="2411458" y="2334961"/>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3" name="Picture Placeholder 7">
            <a:extLst>
              <a:ext uri="{FF2B5EF4-FFF2-40B4-BE49-F238E27FC236}">
                <a16:creationId xmlns:a16="http://schemas.microsoft.com/office/drawing/2014/main" id="{3BD0D2FB-1A7B-44AF-BA4E-FD97B0B714D9}"/>
              </a:ext>
            </a:extLst>
          </p:cNvPr>
          <p:cNvSpPr>
            <a:spLocks noGrp="1"/>
          </p:cNvSpPr>
          <p:nvPr>
            <p:ph type="pic" sz="quarter" idx="15"/>
          </p:nvPr>
        </p:nvSpPr>
        <p:spPr>
          <a:xfrm>
            <a:off x="550681" y="1911944"/>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54" name="Text Placeholder 12">
            <a:extLst>
              <a:ext uri="{FF2B5EF4-FFF2-40B4-BE49-F238E27FC236}">
                <a16:creationId xmlns:a16="http://schemas.microsoft.com/office/drawing/2014/main" id="{4A124E16-FB5A-4A88-A515-FC70FA255448}"/>
              </a:ext>
            </a:extLst>
          </p:cNvPr>
          <p:cNvSpPr>
            <a:spLocks noGrp="1"/>
          </p:cNvSpPr>
          <p:nvPr>
            <p:ph type="body" sz="quarter" idx="16" hasCustomPrompt="1"/>
          </p:nvPr>
        </p:nvSpPr>
        <p:spPr>
          <a:xfrm>
            <a:off x="2411458" y="4501859"/>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5" name="Picture Placeholder 7">
            <a:extLst>
              <a:ext uri="{FF2B5EF4-FFF2-40B4-BE49-F238E27FC236}">
                <a16:creationId xmlns:a16="http://schemas.microsoft.com/office/drawing/2014/main" id="{88D60E5C-AB30-4F0B-8773-F30DB3E8A6AD}"/>
              </a:ext>
            </a:extLst>
          </p:cNvPr>
          <p:cNvSpPr>
            <a:spLocks noGrp="1"/>
          </p:cNvSpPr>
          <p:nvPr>
            <p:ph type="pic" sz="quarter" idx="17"/>
          </p:nvPr>
        </p:nvSpPr>
        <p:spPr>
          <a:xfrm>
            <a:off x="550681" y="4078842"/>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56" name="Text Placeholder 12">
            <a:extLst>
              <a:ext uri="{FF2B5EF4-FFF2-40B4-BE49-F238E27FC236}">
                <a16:creationId xmlns:a16="http://schemas.microsoft.com/office/drawing/2014/main" id="{2C60DE2D-43F7-4A13-BE4E-B64A383DE8CE}"/>
              </a:ext>
            </a:extLst>
          </p:cNvPr>
          <p:cNvSpPr>
            <a:spLocks noGrp="1"/>
          </p:cNvSpPr>
          <p:nvPr>
            <p:ph type="body" sz="quarter" idx="18" hasCustomPrompt="1"/>
          </p:nvPr>
        </p:nvSpPr>
        <p:spPr>
          <a:xfrm>
            <a:off x="7929820" y="2334961"/>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7" name="Picture Placeholder 7">
            <a:extLst>
              <a:ext uri="{FF2B5EF4-FFF2-40B4-BE49-F238E27FC236}">
                <a16:creationId xmlns:a16="http://schemas.microsoft.com/office/drawing/2014/main" id="{5B1E1242-6BB9-4F32-91B1-3AA43FC4EC9F}"/>
              </a:ext>
            </a:extLst>
          </p:cNvPr>
          <p:cNvSpPr>
            <a:spLocks noGrp="1"/>
          </p:cNvSpPr>
          <p:nvPr>
            <p:ph type="pic" sz="quarter" idx="19"/>
          </p:nvPr>
        </p:nvSpPr>
        <p:spPr>
          <a:xfrm>
            <a:off x="6069043" y="1911944"/>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58" name="Text Placeholder 12">
            <a:extLst>
              <a:ext uri="{FF2B5EF4-FFF2-40B4-BE49-F238E27FC236}">
                <a16:creationId xmlns:a16="http://schemas.microsoft.com/office/drawing/2014/main" id="{C8B338B9-D1F9-4987-BC28-B7466CCC38D5}"/>
              </a:ext>
            </a:extLst>
          </p:cNvPr>
          <p:cNvSpPr>
            <a:spLocks noGrp="1"/>
          </p:cNvSpPr>
          <p:nvPr>
            <p:ph type="body" sz="quarter" idx="20" hasCustomPrompt="1"/>
          </p:nvPr>
        </p:nvSpPr>
        <p:spPr>
          <a:xfrm>
            <a:off x="7929820" y="4501859"/>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9" name="Picture Placeholder 7">
            <a:extLst>
              <a:ext uri="{FF2B5EF4-FFF2-40B4-BE49-F238E27FC236}">
                <a16:creationId xmlns:a16="http://schemas.microsoft.com/office/drawing/2014/main" id="{CED5980C-4EBB-4601-BF07-F9111916385A}"/>
              </a:ext>
            </a:extLst>
          </p:cNvPr>
          <p:cNvSpPr>
            <a:spLocks noGrp="1"/>
          </p:cNvSpPr>
          <p:nvPr>
            <p:ph type="pic" sz="quarter" idx="21"/>
          </p:nvPr>
        </p:nvSpPr>
        <p:spPr>
          <a:xfrm>
            <a:off x="6069043" y="4078842"/>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Tree>
    <p:extLst>
      <p:ext uri="{BB962C8B-B14F-4D97-AF65-F5344CB8AC3E}">
        <p14:creationId xmlns:p14="http://schemas.microsoft.com/office/powerpoint/2010/main" val="2173539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3-lin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648A5D5-75B9-4F02-A4CB-B3C65A9BF2CE}"/>
              </a:ext>
            </a:extLst>
          </p:cNvPr>
          <p:cNvGraphicFramePr>
            <a:graphicFrameLocks noChangeAspect="1"/>
          </p:cNvGraphicFramePr>
          <p:nvPr userDrawn="1">
            <p:custDataLst>
              <p:tags r:id="rId1"/>
            </p:custDataLst>
            <p:extLst>
              <p:ext uri="{D42A27DB-BD31-4B8C-83A1-F6EECF244321}">
                <p14:modId xmlns:p14="http://schemas.microsoft.com/office/powerpoint/2010/main" val="35708458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3" name="Object 2" hidden="1">
                        <a:extLst>
                          <a:ext uri="{FF2B5EF4-FFF2-40B4-BE49-F238E27FC236}">
                            <a16:creationId xmlns:a16="http://schemas.microsoft.com/office/drawing/2014/main" id="{C648A5D5-75B9-4F02-A4CB-B3C65A9BF2CE}"/>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58AAF75-30DC-408A-933A-149F2D14D18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4" name="2. Slide Title">
            <a:extLst>
              <a:ext uri="{FF2B5EF4-FFF2-40B4-BE49-F238E27FC236}">
                <a16:creationId xmlns:a16="http://schemas.microsoft.com/office/drawing/2014/main" id="{6C3D89FC-A4B9-4683-B64F-B0644150274F}"/>
              </a:ext>
            </a:extLst>
          </p:cNvPr>
          <p:cNvSpPr>
            <a:spLocks noGrp="1"/>
          </p:cNvSpPr>
          <p:nvPr>
            <p:ph type="title"/>
            <p:custDataLst>
              <p:tags r:id="rId3"/>
            </p:custDataLst>
          </p:nvPr>
        </p:nvSpPr>
        <p:spPr>
          <a:xfrm>
            <a:off x="554736" y="197613"/>
            <a:ext cx="11082528" cy="384721"/>
          </a:xfrm>
        </p:spPr>
        <p:txBody>
          <a:bodyPr>
            <a:spAutoFit/>
          </a:bodyPr>
          <a:lstStyle>
            <a:lvl1pPr>
              <a:defRPr/>
            </a:lvl1pPr>
          </a:lstStyle>
          <a:p>
            <a:r>
              <a:rPr lang="en-US"/>
              <a:t>Click to edit Master title style</a:t>
            </a:r>
          </a:p>
        </p:txBody>
      </p:sp>
      <p:sp>
        <p:nvSpPr>
          <p:cNvPr id="8" name="1. On-page tracker">
            <a:extLst>
              <a:ext uri="{FF2B5EF4-FFF2-40B4-BE49-F238E27FC236}">
                <a16:creationId xmlns:a16="http://schemas.microsoft.com/office/drawing/2014/main" id="{931AA88E-24E2-4493-A340-98EE8666A3B2}"/>
              </a:ext>
            </a:extLst>
          </p:cNvPr>
          <p:cNvSpPr>
            <a:spLocks noGrp="1"/>
          </p:cNvSpPr>
          <p:nvPr>
            <p:ph type="body" sz="quarter" idx="10" hasCustomPrompt="1"/>
            <p:custDataLst>
              <p:tags r:id="rId4"/>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9" name="Slide Number">
            <a:extLst>
              <a:ext uri="{FF2B5EF4-FFF2-40B4-BE49-F238E27FC236}">
                <a16:creationId xmlns:a16="http://schemas.microsoft.com/office/drawing/2014/main" id="{54F8C1CD-74D5-434C-83F8-B9C7DBB2E266}"/>
              </a:ext>
            </a:extLst>
          </p:cNvPr>
          <p:cNvSpPr>
            <a:spLocks noChangeArrowheads="1"/>
          </p:cNvSpPr>
          <p:nvPr userDrawn="1">
            <p:custDataLst>
              <p:tags r:id="rId5"/>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1" name="5. Source" hidden="1">
            <a:extLst>
              <a:ext uri="{FF2B5EF4-FFF2-40B4-BE49-F238E27FC236}">
                <a16:creationId xmlns:a16="http://schemas.microsoft.com/office/drawing/2014/main" id="{75810F23-00B9-48FC-B55F-463DCB0D2C50}"/>
              </a:ext>
            </a:extLst>
          </p:cNvPr>
          <p:cNvSpPr txBox="1"/>
          <p:nvPr userDrawn="1">
            <p:custDataLst>
              <p:tags r:id="rId6"/>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cxnSp>
        <p:nvCxnSpPr>
          <p:cNvPr id="12" name="Straight Connector 11">
            <a:extLst>
              <a:ext uri="{FF2B5EF4-FFF2-40B4-BE49-F238E27FC236}">
                <a16:creationId xmlns:a16="http://schemas.microsoft.com/office/drawing/2014/main" id="{DE6786D2-983E-41EF-BEF7-D90259B98660}"/>
              </a:ext>
            </a:extLst>
          </p:cNvPr>
          <p:cNvCxnSpPr>
            <a:cxnSpLocks/>
          </p:cNvCxnSpPr>
          <p:nvPr userDrawn="1"/>
        </p:nvCxnSpPr>
        <p:spPr bwMode="ltGray">
          <a:xfrm>
            <a:off x="554736" y="6450133"/>
            <a:ext cx="11082528" cy="0"/>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0" name="Freeform 76">
            <a:extLst>
              <a:ext uri="{FF2B5EF4-FFF2-40B4-BE49-F238E27FC236}">
                <a16:creationId xmlns:a16="http://schemas.microsoft.com/office/drawing/2014/main" id="{B55536C7-8F6B-4326-82B7-7D38E0B93283}"/>
              </a:ext>
            </a:extLst>
          </p:cNvPr>
          <p:cNvSpPr>
            <a:spLocks noEditPoints="1"/>
          </p:cNvSpPr>
          <p:nvPr userDrawn="1"/>
        </p:nvSpPr>
        <p:spPr bwMode="ltGray">
          <a:xfrm>
            <a:off x="10714801" y="6603211"/>
            <a:ext cx="692414" cy="106472"/>
          </a:xfrm>
          <a:custGeom>
            <a:avLst/>
            <a:gdLst>
              <a:gd name="T0" fmla="*/ 0 w 23379"/>
              <a:gd name="T1" fmla="*/ 1791 h 3593"/>
              <a:gd name="T2" fmla="*/ 0 w 23379"/>
              <a:gd name="T3" fmla="*/ 1791 h 3593"/>
              <a:gd name="T4" fmla="*/ 2196 w 23379"/>
              <a:gd name="T5" fmla="*/ 3593 h 3593"/>
              <a:gd name="T6" fmla="*/ 4377 w 23379"/>
              <a:gd name="T7" fmla="*/ 2090 h 3593"/>
              <a:gd name="T8" fmla="*/ 3773 w 23379"/>
              <a:gd name="T9" fmla="*/ 2090 h 3593"/>
              <a:gd name="T10" fmla="*/ 2196 w 23379"/>
              <a:gd name="T11" fmla="*/ 3093 h 3593"/>
              <a:gd name="T12" fmla="*/ 598 w 23379"/>
              <a:gd name="T13" fmla="*/ 1791 h 3593"/>
              <a:gd name="T14" fmla="*/ 2196 w 23379"/>
              <a:gd name="T15" fmla="*/ 498 h 3593"/>
              <a:gd name="T16" fmla="*/ 3773 w 23379"/>
              <a:gd name="T17" fmla="*/ 1491 h 3593"/>
              <a:gd name="T18" fmla="*/ 4372 w 23379"/>
              <a:gd name="T19" fmla="*/ 1491 h 3593"/>
              <a:gd name="T20" fmla="*/ 2196 w 23379"/>
              <a:gd name="T21" fmla="*/ 0 h 3593"/>
              <a:gd name="T22" fmla="*/ 0 w 23379"/>
              <a:gd name="T23" fmla="*/ 1791 h 3593"/>
              <a:gd name="T24" fmla="*/ 7027 w 23379"/>
              <a:gd name="T25" fmla="*/ 3593 h 3593"/>
              <a:gd name="T26" fmla="*/ 7027 w 23379"/>
              <a:gd name="T27" fmla="*/ 3593 h 3593"/>
              <a:gd name="T28" fmla="*/ 9223 w 23379"/>
              <a:gd name="T29" fmla="*/ 1791 h 3593"/>
              <a:gd name="T30" fmla="*/ 7027 w 23379"/>
              <a:gd name="T31" fmla="*/ 0 h 3593"/>
              <a:gd name="T32" fmla="*/ 4831 w 23379"/>
              <a:gd name="T33" fmla="*/ 1791 h 3593"/>
              <a:gd name="T34" fmla="*/ 7027 w 23379"/>
              <a:gd name="T35" fmla="*/ 3593 h 3593"/>
              <a:gd name="T36" fmla="*/ 7027 w 23379"/>
              <a:gd name="T37" fmla="*/ 3093 h 3593"/>
              <a:gd name="T38" fmla="*/ 7027 w 23379"/>
              <a:gd name="T39" fmla="*/ 3093 h 3593"/>
              <a:gd name="T40" fmla="*/ 5430 w 23379"/>
              <a:gd name="T41" fmla="*/ 1791 h 3593"/>
              <a:gd name="T42" fmla="*/ 7027 w 23379"/>
              <a:gd name="T43" fmla="*/ 498 h 3593"/>
              <a:gd name="T44" fmla="*/ 8624 w 23379"/>
              <a:gd name="T45" fmla="*/ 1791 h 3593"/>
              <a:gd name="T46" fmla="*/ 7027 w 23379"/>
              <a:gd name="T47" fmla="*/ 3093 h 3593"/>
              <a:gd name="T48" fmla="*/ 13356 w 23379"/>
              <a:gd name="T49" fmla="*/ 49 h 3593"/>
              <a:gd name="T50" fmla="*/ 13356 w 23379"/>
              <a:gd name="T51" fmla="*/ 49 h 3593"/>
              <a:gd name="T52" fmla="*/ 11639 w 23379"/>
              <a:gd name="T53" fmla="*/ 2989 h 3593"/>
              <a:gd name="T54" fmla="*/ 9922 w 23379"/>
              <a:gd name="T55" fmla="*/ 49 h 3593"/>
              <a:gd name="T56" fmla="*/ 9228 w 23379"/>
              <a:gd name="T57" fmla="*/ 49 h 3593"/>
              <a:gd name="T58" fmla="*/ 11290 w 23379"/>
              <a:gd name="T59" fmla="*/ 3543 h 3593"/>
              <a:gd name="T60" fmla="*/ 11989 w 23379"/>
              <a:gd name="T61" fmla="*/ 3543 h 3593"/>
              <a:gd name="T62" fmla="*/ 14050 w 23379"/>
              <a:gd name="T63" fmla="*/ 49 h 3593"/>
              <a:gd name="T64" fmla="*/ 13356 w 23379"/>
              <a:gd name="T65" fmla="*/ 49 h 3593"/>
              <a:gd name="T66" fmla="*/ 17264 w 23379"/>
              <a:gd name="T67" fmla="*/ 3543 h 3593"/>
              <a:gd name="T68" fmla="*/ 17264 w 23379"/>
              <a:gd name="T69" fmla="*/ 3543 h 3593"/>
              <a:gd name="T70" fmla="*/ 17928 w 23379"/>
              <a:gd name="T71" fmla="*/ 3543 h 3593"/>
              <a:gd name="T72" fmla="*/ 15857 w 23379"/>
              <a:gd name="T73" fmla="*/ 49 h 3593"/>
              <a:gd name="T74" fmla="*/ 15178 w 23379"/>
              <a:gd name="T75" fmla="*/ 49 h 3593"/>
              <a:gd name="T76" fmla="*/ 13107 w 23379"/>
              <a:gd name="T77" fmla="*/ 3543 h 3593"/>
              <a:gd name="T78" fmla="*/ 13771 w 23379"/>
              <a:gd name="T79" fmla="*/ 3543 h 3593"/>
              <a:gd name="T80" fmla="*/ 14265 w 23379"/>
              <a:gd name="T81" fmla="*/ 2714 h 3593"/>
              <a:gd name="T82" fmla="*/ 16770 w 23379"/>
              <a:gd name="T83" fmla="*/ 2714 h 3593"/>
              <a:gd name="T84" fmla="*/ 17264 w 23379"/>
              <a:gd name="T85" fmla="*/ 3543 h 3593"/>
              <a:gd name="T86" fmla="*/ 14559 w 23379"/>
              <a:gd name="T87" fmla="*/ 2215 h 3593"/>
              <a:gd name="T88" fmla="*/ 14559 w 23379"/>
              <a:gd name="T89" fmla="*/ 2215 h 3593"/>
              <a:gd name="T90" fmla="*/ 15518 w 23379"/>
              <a:gd name="T91" fmla="*/ 598 h 3593"/>
              <a:gd name="T92" fmla="*/ 16476 w 23379"/>
              <a:gd name="T93" fmla="*/ 2215 h 3593"/>
              <a:gd name="T94" fmla="*/ 14559 w 23379"/>
              <a:gd name="T95" fmla="*/ 2215 h 3593"/>
              <a:gd name="T96" fmla="*/ 18228 w 23379"/>
              <a:gd name="T97" fmla="*/ 3543 h 3593"/>
              <a:gd name="T98" fmla="*/ 18228 w 23379"/>
              <a:gd name="T99" fmla="*/ 3543 h 3593"/>
              <a:gd name="T100" fmla="*/ 19126 w 23379"/>
              <a:gd name="T101" fmla="*/ 3543 h 3593"/>
              <a:gd name="T102" fmla="*/ 20803 w 23379"/>
              <a:gd name="T103" fmla="*/ 2195 h 3593"/>
              <a:gd name="T104" fmla="*/ 22480 w 23379"/>
              <a:gd name="T105" fmla="*/ 3543 h 3593"/>
              <a:gd name="T106" fmla="*/ 23379 w 23379"/>
              <a:gd name="T107" fmla="*/ 3543 h 3593"/>
              <a:gd name="T108" fmla="*/ 21178 w 23379"/>
              <a:gd name="T109" fmla="*/ 1796 h 3593"/>
              <a:gd name="T110" fmla="*/ 23379 w 23379"/>
              <a:gd name="T111" fmla="*/ 49 h 3593"/>
              <a:gd name="T112" fmla="*/ 22480 w 23379"/>
              <a:gd name="T113" fmla="*/ 49 h 3593"/>
              <a:gd name="T114" fmla="*/ 20803 w 23379"/>
              <a:gd name="T115" fmla="*/ 1396 h 3593"/>
              <a:gd name="T116" fmla="*/ 19126 w 23379"/>
              <a:gd name="T117" fmla="*/ 49 h 3593"/>
              <a:gd name="T118" fmla="*/ 18228 w 23379"/>
              <a:gd name="T119" fmla="*/ 49 h 3593"/>
              <a:gd name="T120" fmla="*/ 20429 w 23379"/>
              <a:gd name="T121" fmla="*/ 1796 h 3593"/>
              <a:gd name="T122" fmla="*/ 18228 w 23379"/>
              <a:gd name="T123" fmla="*/ 3543 h 3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379" h="3593">
                <a:moveTo>
                  <a:pt x="0" y="1791"/>
                </a:moveTo>
                <a:lnTo>
                  <a:pt x="0" y="1791"/>
                </a:lnTo>
                <a:cubicBezTo>
                  <a:pt x="0" y="2909"/>
                  <a:pt x="658" y="3593"/>
                  <a:pt x="2196" y="3593"/>
                </a:cubicBezTo>
                <a:cubicBezTo>
                  <a:pt x="3583" y="3593"/>
                  <a:pt x="4262" y="3024"/>
                  <a:pt x="4377" y="2090"/>
                </a:cubicBezTo>
                <a:lnTo>
                  <a:pt x="3773" y="2090"/>
                </a:lnTo>
                <a:cubicBezTo>
                  <a:pt x="3668" y="2829"/>
                  <a:pt x="3089" y="3093"/>
                  <a:pt x="2196" y="3093"/>
                </a:cubicBezTo>
                <a:cubicBezTo>
                  <a:pt x="1182" y="3093"/>
                  <a:pt x="598" y="2764"/>
                  <a:pt x="598" y="1791"/>
                </a:cubicBezTo>
                <a:cubicBezTo>
                  <a:pt x="598" y="822"/>
                  <a:pt x="1177" y="498"/>
                  <a:pt x="2196" y="498"/>
                </a:cubicBezTo>
                <a:cubicBezTo>
                  <a:pt x="3094" y="498"/>
                  <a:pt x="3668" y="758"/>
                  <a:pt x="3773" y="1491"/>
                </a:cubicBezTo>
                <a:lnTo>
                  <a:pt x="4372" y="1491"/>
                </a:lnTo>
                <a:cubicBezTo>
                  <a:pt x="4262" y="563"/>
                  <a:pt x="3583" y="0"/>
                  <a:pt x="2196" y="0"/>
                </a:cubicBezTo>
                <a:cubicBezTo>
                  <a:pt x="658" y="0"/>
                  <a:pt x="0" y="678"/>
                  <a:pt x="0" y="1791"/>
                </a:cubicBezTo>
                <a:close/>
                <a:moveTo>
                  <a:pt x="7027" y="3593"/>
                </a:moveTo>
                <a:lnTo>
                  <a:pt x="7027" y="3593"/>
                </a:lnTo>
                <a:cubicBezTo>
                  <a:pt x="8560" y="3593"/>
                  <a:pt x="9223" y="2904"/>
                  <a:pt x="9223" y="1791"/>
                </a:cubicBezTo>
                <a:cubicBezTo>
                  <a:pt x="9223" y="683"/>
                  <a:pt x="8560" y="0"/>
                  <a:pt x="7027" y="0"/>
                </a:cubicBezTo>
                <a:cubicBezTo>
                  <a:pt x="5490" y="0"/>
                  <a:pt x="4831" y="678"/>
                  <a:pt x="4831" y="1791"/>
                </a:cubicBezTo>
                <a:cubicBezTo>
                  <a:pt x="4831" y="2909"/>
                  <a:pt x="5490" y="3593"/>
                  <a:pt x="7027" y="3593"/>
                </a:cubicBezTo>
                <a:close/>
                <a:moveTo>
                  <a:pt x="7027" y="3093"/>
                </a:moveTo>
                <a:lnTo>
                  <a:pt x="7027" y="3093"/>
                </a:lnTo>
                <a:cubicBezTo>
                  <a:pt x="5964" y="3093"/>
                  <a:pt x="5430" y="2764"/>
                  <a:pt x="5430" y="1791"/>
                </a:cubicBezTo>
                <a:cubicBezTo>
                  <a:pt x="5430" y="822"/>
                  <a:pt x="5959" y="498"/>
                  <a:pt x="7027" y="498"/>
                </a:cubicBezTo>
                <a:cubicBezTo>
                  <a:pt x="8095" y="498"/>
                  <a:pt x="8624" y="827"/>
                  <a:pt x="8624" y="1791"/>
                </a:cubicBezTo>
                <a:cubicBezTo>
                  <a:pt x="8624" y="2759"/>
                  <a:pt x="8090" y="3093"/>
                  <a:pt x="7027" y="3093"/>
                </a:cubicBezTo>
                <a:close/>
                <a:moveTo>
                  <a:pt x="13356" y="49"/>
                </a:moveTo>
                <a:lnTo>
                  <a:pt x="13356" y="49"/>
                </a:lnTo>
                <a:lnTo>
                  <a:pt x="11639" y="2989"/>
                </a:lnTo>
                <a:lnTo>
                  <a:pt x="9922" y="49"/>
                </a:lnTo>
                <a:lnTo>
                  <a:pt x="9228" y="49"/>
                </a:lnTo>
                <a:lnTo>
                  <a:pt x="11290" y="3543"/>
                </a:lnTo>
                <a:lnTo>
                  <a:pt x="11989" y="3543"/>
                </a:lnTo>
                <a:lnTo>
                  <a:pt x="14050" y="49"/>
                </a:lnTo>
                <a:lnTo>
                  <a:pt x="13356" y="49"/>
                </a:lnTo>
                <a:close/>
                <a:moveTo>
                  <a:pt x="17264" y="3543"/>
                </a:moveTo>
                <a:lnTo>
                  <a:pt x="17264" y="3543"/>
                </a:lnTo>
                <a:lnTo>
                  <a:pt x="17928" y="3543"/>
                </a:lnTo>
                <a:lnTo>
                  <a:pt x="15857" y="49"/>
                </a:lnTo>
                <a:lnTo>
                  <a:pt x="15178" y="49"/>
                </a:lnTo>
                <a:lnTo>
                  <a:pt x="13107" y="3543"/>
                </a:lnTo>
                <a:lnTo>
                  <a:pt x="13771" y="3543"/>
                </a:lnTo>
                <a:lnTo>
                  <a:pt x="14265" y="2714"/>
                </a:lnTo>
                <a:lnTo>
                  <a:pt x="16770" y="2714"/>
                </a:lnTo>
                <a:lnTo>
                  <a:pt x="17264" y="3543"/>
                </a:lnTo>
                <a:close/>
                <a:moveTo>
                  <a:pt x="14559" y="2215"/>
                </a:moveTo>
                <a:lnTo>
                  <a:pt x="14559" y="2215"/>
                </a:lnTo>
                <a:lnTo>
                  <a:pt x="15518" y="598"/>
                </a:lnTo>
                <a:lnTo>
                  <a:pt x="16476" y="2215"/>
                </a:lnTo>
                <a:lnTo>
                  <a:pt x="14559" y="2215"/>
                </a:lnTo>
                <a:close/>
                <a:moveTo>
                  <a:pt x="18228" y="3543"/>
                </a:moveTo>
                <a:lnTo>
                  <a:pt x="18228" y="3543"/>
                </a:lnTo>
                <a:lnTo>
                  <a:pt x="19126" y="3543"/>
                </a:lnTo>
                <a:lnTo>
                  <a:pt x="20803" y="2195"/>
                </a:lnTo>
                <a:lnTo>
                  <a:pt x="22480" y="3543"/>
                </a:lnTo>
                <a:lnTo>
                  <a:pt x="23379" y="3543"/>
                </a:lnTo>
                <a:lnTo>
                  <a:pt x="21178" y="1796"/>
                </a:lnTo>
                <a:lnTo>
                  <a:pt x="23379" y="49"/>
                </a:lnTo>
                <a:lnTo>
                  <a:pt x="22480" y="49"/>
                </a:lnTo>
                <a:lnTo>
                  <a:pt x="20803" y="1396"/>
                </a:lnTo>
                <a:lnTo>
                  <a:pt x="19126" y="49"/>
                </a:lnTo>
                <a:lnTo>
                  <a:pt x="18228" y="49"/>
                </a:lnTo>
                <a:lnTo>
                  <a:pt x="20429" y="1796"/>
                </a:lnTo>
                <a:lnTo>
                  <a:pt x="18228" y="3543"/>
                </a:lnTo>
                <a:close/>
              </a:path>
            </a:pathLst>
          </a:custGeom>
          <a:solidFill>
            <a:schemeClr val="accent1"/>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65939462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Custo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20E9A7C-FB74-480B-8212-8CE5C1AF5D1B}"/>
              </a:ext>
            </a:extLst>
          </p:cNvPr>
          <p:cNvGraphicFramePr>
            <a:graphicFrameLocks noChangeAspect="1"/>
          </p:cNvGraphicFramePr>
          <p:nvPr userDrawn="1">
            <p:custDataLst>
              <p:tags r:id="rId1"/>
            </p:custDataLst>
            <p:extLst>
              <p:ext uri="{D42A27DB-BD31-4B8C-83A1-F6EECF244321}">
                <p14:modId xmlns:p14="http://schemas.microsoft.com/office/powerpoint/2010/main" val="24617452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92" imgH="591" progId="TCLayout.ActiveDocument.1">
                  <p:embed/>
                </p:oleObj>
              </mc:Choice>
              <mc:Fallback>
                <p:oleObj name="think-cell Slide" r:id="rId6" imgW="592" imgH="591" progId="TCLayout.ActiveDocument.1">
                  <p:embed/>
                  <p:pic>
                    <p:nvPicPr>
                      <p:cNvPr id="2" name="Object 1" hidden="1">
                        <a:extLst>
                          <a:ext uri="{FF2B5EF4-FFF2-40B4-BE49-F238E27FC236}">
                            <a16:creationId xmlns:a16="http://schemas.microsoft.com/office/drawing/2014/main" id="{220E9A7C-FB74-480B-8212-8CE5C1AF5D1B}"/>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8" name="1. On-page tracker">
            <a:extLst>
              <a:ext uri="{FF2B5EF4-FFF2-40B4-BE49-F238E27FC236}">
                <a16:creationId xmlns:a16="http://schemas.microsoft.com/office/drawing/2014/main" id="{BD5E1493-E8EF-4031-B447-85DA0B418111}"/>
              </a:ext>
            </a:extLst>
          </p:cNvPr>
          <p:cNvSpPr>
            <a:spLocks noGrp="1"/>
          </p:cNvSpPr>
          <p:nvPr>
            <p:ph type="body" sz="quarter" idx="10" hasCustomPrompt="1"/>
            <p:custDataLst>
              <p:tags r:id="rId2"/>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6" name="Slide Number">
            <a:extLst>
              <a:ext uri="{FF2B5EF4-FFF2-40B4-BE49-F238E27FC236}">
                <a16:creationId xmlns:a16="http://schemas.microsoft.com/office/drawing/2014/main" id="{F3B3D990-55D1-4D16-8683-4CED248BB7FA}"/>
              </a:ext>
            </a:extLst>
          </p:cNvPr>
          <p:cNvSpPr>
            <a:spLocks noChangeArrowheads="1"/>
          </p:cNvSpPr>
          <p:nvPr userDrawn="1">
            <p:custDataLst>
              <p:tags r:id="rId3"/>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0" name="5. Source" hidden="1">
            <a:extLst>
              <a:ext uri="{FF2B5EF4-FFF2-40B4-BE49-F238E27FC236}">
                <a16:creationId xmlns:a16="http://schemas.microsoft.com/office/drawing/2014/main" id="{B6A47C52-89C8-4B79-B4A2-FE61BCC240A9}"/>
              </a:ext>
            </a:extLst>
          </p:cNvPr>
          <p:cNvSpPr txBox="1"/>
          <p:nvPr userDrawn="1">
            <p:custDataLst>
              <p:tags r:id="rId4"/>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cxnSp>
        <p:nvCxnSpPr>
          <p:cNvPr id="11" name="Straight Connector 10">
            <a:extLst>
              <a:ext uri="{FF2B5EF4-FFF2-40B4-BE49-F238E27FC236}">
                <a16:creationId xmlns:a16="http://schemas.microsoft.com/office/drawing/2014/main" id="{5631B731-7D3D-4CDD-91A3-61B827F06619}"/>
              </a:ext>
            </a:extLst>
          </p:cNvPr>
          <p:cNvCxnSpPr>
            <a:cxnSpLocks/>
          </p:cNvCxnSpPr>
          <p:nvPr userDrawn="1"/>
        </p:nvCxnSpPr>
        <p:spPr bwMode="ltGray">
          <a:xfrm>
            <a:off x="554736" y="6450133"/>
            <a:ext cx="11082528" cy="0"/>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9" name="Freeform 76">
            <a:extLst>
              <a:ext uri="{FF2B5EF4-FFF2-40B4-BE49-F238E27FC236}">
                <a16:creationId xmlns:a16="http://schemas.microsoft.com/office/drawing/2014/main" id="{EABFA487-5A0E-4E66-A2D3-433EED76FBB7}"/>
              </a:ext>
            </a:extLst>
          </p:cNvPr>
          <p:cNvSpPr>
            <a:spLocks noEditPoints="1"/>
          </p:cNvSpPr>
          <p:nvPr userDrawn="1"/>
        </p:nvSpPr>
        <p:spPr bwMode="ltGray">
          <a:xfrm>
            <a:off x="10714801" y="6603211"/>
            <a:ext cx="692414" cy="106472"/>
          </a:xfrm>
          <a:custGeom>
            <a:avLst/>
            <a:gdLst>
              <a:gd name="T0" fmla="*/ 0 w 23379"/>
              <a:gd name="T1" fmla="*/ 1791 h 3593"/>
              <a:gd name="T2" fmla="*/ 0 w 23379"/>
              <a:gd name="T3" fmla="*/ 1791 h 3593"/>
              <a:gd name="T4" fmla="*/ 2196 w 23379"/>
              <a:gd name="T5" fmla="*/ 3593 h 3593"/>
              <a:gd name="T6" fmla="*/ 4377 w 23379"/>
              <a:gd name="T7" fmla="*/ 2090 h 3593"/>
              <a:gd name="T8" fmla="*/ 3773 w 23379"/>
              <a:gd name="T9" fmla="*/ 2090 h 3593"/>
              <a:gd name="T10" fmla="*/ 2196 w 23379"/>
              <a:gd name="T11" fmla="*/ 3093 h 3593"/>
              <a:gd name="T12" fmla="*/ 598 w 23379"/>
              <a:gd name="T13" fmla="*/ 1791 h 3593"/>
              <a:gd name="T14" fmla="*/ 2196 w 23379"/>
              <a:gd name="T15" fmla="*/ 498 h 3593"/>
              <a:gd name="T16" fmla="*/ 3773 w 23379"/>
              <a:gd name="T17" fmla="*/ 1491 h 3593"/>
              <a:gd name="T18" fmla="*/ 4372 w 23379"/>
              <a:gd name="T19" fmla="*/ 1491 h 3593"/>
              <a:gd name="T20" fmla="*/ 2196 w 23379"/>
              <a:gd name="T21" fmla="*/ 0 h 3593"/>
              <a:gd name="T22" fmla="*/ 0 w 23379"/>
              <a:gd name="T23" fmla="*/ 1791 h 3593"/>
              <a:gd name="T24" fmla="*/ 7027 w 23379"/>
              <a:gd name="T25" fmla="*/ 3593 h 3593"/>
              <a:gd name="T26" fmla="*/ 7027 w 23379"/>
              <a:gd name="T27" fmla="*/ 3593 h 3593"/>
              <a:gd name="T28" fmla="*/ 9223 w 23379"/>
              <a:gd name="T29" fmla="*/ 1791 h 3593"/>
              <a:gd name="T30" fmla="*/ 7027 w 23379"/>
              <a:gd name="T31" fmla="*/ 0 h 3593"/>
              <a:gd name="T32" fmla="*/ 4831 w 23379"/>
              <a:gd name="T33" fmla="*/ 1791 h 3593"/>
              <a:gd name="T34" fmla="*/ 7027 w 23379"/>
              <a:gd name="T35" fmla="*/ 3593 h 3593"/>
              <a:gd name="T36" fmla="*/ 7027 w 23379"/>
              <a:gd name="T37" fmla="*/ 3093 h 3593"/>
              <a:gd name="T38" fmla="*/ 7027 w 23379"/>
              <a:gd name="T39" fmla="*/ 3093 h 3593"/>
              <a:gd name="T40" fmla="*/ 5430 w 23379"/>
              <a:gd name="T41" fmla="*/ 1791 h 3593"/>
              <a:gd name="T42" fmla="*/ 7027 w 23379"/>
              <a:gd name="T43" fmla="*/ 498 h 3593"/>
              <a:gd name="T44" fmla="*/ 8624 w 23379"/>
              <a:gd name="T45" fmla="*/ 1791 h 3593"/>
              <a:gd name="T46" fmla="*/ 7027 w 23379"/>
              <a:gd name="T47" fmla="*/ 3093 h 3593"/>
              <a:gd name="T48" fmla="*/ 13356 w 23379"/>
              <a:gd name="T49" fmla="*/ 49 h 3593"/>
              <a:gd name="T50" fmla="*/ 13356 w 23379"/>
              <a:gd name="T51" fmla="*/ 49 h 3593"/>
              <a:gd name="T52" fmla="*/ 11639 w 23379"/>
              <a:gd name="T53" fmla="*/ 2989 h 3593"/>
              <a:gd name="T54" fmla="*/ 9922 w 23379"/>
              <a:gd name="T55" fmla="*/ 49 h 3593"/>
              <a:gd name="T56" fmla="*/ 9228 w 23379"/>
              <a:gd name="T57" fmla="*/ 49 h 3593"/>
              <a:gd name="T58" fmla="*/ 11290 w 23379"/>
              <a:gd name="T59" fmla="*/ 3543 h 3593"/>
              <a:gd name="T60" fmla="*/ 11989 w 23379"/>
              <a:gd name="T61" fmla="*/ 3543 h 3593"/>
              <a:gd name="T62" fmla="*/ 14050 w 23379"/>
              <a:gd name="T63" fmla="*/ 49 h 3593"/>
              <a:gd name="T64" fmla="*/ 13356 w 23379"/>
              <a:gd name="T65" fmla="*/ 49 h 3593"/>
              <a:gd name="T66" fmla="*/ 17264 w 23379"/>
              <a:gd name="T67" fmla="*/ 3543 h 3593"/>
              <a:gd name="T68" fmla="*/ 17264 w 23379"/>
              <a:gd name="T69" fmla="*/ 3543 h 3593"/>
              <a:gd name="T70" fmla="*/ 17928 w 23379"/>
              <a:gd name="T71" fmla="*/ 3543 h 3593"/>
              <a:gd name="T72" fmla="*/ 15857 w 23379"/>
              <a:gd name="T73" fmla="*/ 49 h 3593"/>
              <a:gd name="T74" fmla="*/ 15178 w 23379"/>
              <a:gd name="T75" fmla="*/ 49 h 3593"/>
              <a:gd name="T76" fmla="*/ 13107 w 23379"/>
              <a:gd name="T77" fmla="*/ 3543 h 3593"/>
              <a:gd name="T78" fmla="*/ 13771 w 23379"/>
              <a:gd name="T79" fmla="*/ 3543 h 3593"/>
              <a:gd name="T80" fmla="*/ 14265 w 23379"/>
              <a:gd name="T81" fmla="*/ 2714 h 3593"/>
              <a:gd name="T82" fmla="*/ 16770 w 23379"/>
              <a:gd name="T83" fmla="*/ 2714 h 3593"/>
              <a:gd name="T84" fmla="*/ 17264 w 23379"/>
              <a:gd name="T85" fmla="*/ 3543 h 3593"/>
              <a:gd name="T86" fmla="*/ 14559 w 23379"/>
              <a:gd name="T87" fmla="*/ 2215 h 3593"/>
              <a:gd name="T88" fmla="*/ 14559 w 23379"/>
              <a:gd name="T89" fmla="*/ 2215 h 3593"/>
              <a:gd name="T90" fmla="*/ 15518 w 23379"/>
              <a:gd name="T91" fmla="*/ 598 h 3593"/>
              <a:gd name="T92" fmla="*/ 16476 w 23379"/>
              <a:gd name="T93" fmla="*/ 2215 h 3593"/>
              <a:gd name="T94" fmla="*/ 14559 w 23379"/>
              <a:gd name="T95" fmla="*/ 2215 h 3593"/>
              <a:gd name="T96" fmla="*/ 18228 w 23379"/>
              <a:gd name="T97" fmla="*/ 3543 h 3593"/>
              <a:gd name="T98" fmla="*/ 18228 w 23379"/>
              <a:gd name="T99" fmla="*/ 3543 h 3593"/>
              <a:gd name="T100" fmla="*/ 19126 w 23379"/>
              <a:gd name="T101" fmla="*/ 3543 h 3593"/>
              <a:gd name="T102" fmla="*/ 20803 w 23379"/>
              <a:gd name="T103" fmla="*/ 2195 h 3593"/>
              <a:gd name="T104" fmla="*/ 22480 w 23379"/>
              <a:gd name="T105" fmla="*/ 3543 h 3593"/>
              <a:gd name="T106" fmla="*/ 23379 w 23379"/>
              <a:gd name="T107" fmla="*/ 3543 h 3593"/>
              <a:gd name="T108" fmla="*/ 21178 w 23379"/>
              <a:gd name="T109" fmla="*/ 1796 h 3593"/>
              <a:gd name="T110" fmla="*/ 23379 w 23379"/>
              <a:gd name="T111" fmla="*/ 49 h 3593"/>
              <a:gd name="T112" fmla="*/ 22480 w 23379"/>
              <a:gd name="T113" fmla="*/ 49 h 3593"/>
              <a:gd name="T114" fmla="*/ 20803 w 23379"/>
              <a:gd name="T115" fmla="*/ 1396 h 3593"/>
              <a:gd name="T116" fmla="*/ 19126 w 23379"/>
              <a:gd name="T117" fmla="*/ 49 h 3593"/>
              <a:gd name="T118" fmla="*/ 18228 w 23379"/>
              <a:gd name="T119" fmla="*/ 49 h 3593"/>
              <a:gd name="T120" fmla="*/ 20429 w 23379"/>
              <a:gd name="T121" fmla="*/ 1796 h 3593"/>
              <a:gd name="T122" fmla="*/ 18228 w 23379"/>
              <a:gd name="T123" fmla="*/ 3543 h 3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379" h="3593">
                <a:moveTo>
                  <a:pt x="0" y="1791"/>
                </a:moveTo>
                <a:lnTo>
                  <a:pt x="0" y="1791"/>
                </a:lnTo>
                <a:cubicBezTo>
                  <a:pt x="0" y="2909"/>
                  <a:pt x="658" y="3593"/>
                  <a:pt x="2196" y="3593"/>
                </a:cubicBezTo>
                <a:cubicBezTo>
                  <a:pt x="3583" y="3593"/>
                  <a:pt x="4262" y="3024"/>
                  <a:pt x="4377" y="2090"/>
                </a:cubicBezTo>
                <a:lnTo>
                  <a:pt x="3773" y="2090"/>
                </a:lnTo>
                <a:cubicBezTo>
                  <a:pt x="3668" y="2829"/>
                  <a:pt x="3089" y="3093"/>
                  <a:pt x="2196" y="3093"/>
                </a:cubicBezTo>
                <a:cubicBezTo>
                  <a:pt x="1182" y="3093"/>
                  <a:pt x="598" y="2764"/>
                  <a:pt x="598" y="1791"/>
                </a:cubicBezTo>
                <a:cubicBezTo>
                  <a:pt x="598" y="822"/>
                  <a:pt x="1177" y="498"/>
                  <a:pt x="2196" y="498"/>
                </a:cubicBezTo>
                <a:cubicBezTo>
                  <a:pt x="3094" y="498"/>
                  <a:pt x="3668" y="758"/>
                  <a:pt x="3773" y="1491"/>
                </a:cubicBezTo>
                <a:lnTo>
                  <a:pt x="4372" y="1491"/>
                </a:lnTo>
                <a:cubicBezTo>
                  <a:pt x="4262" y="563"/>
                  <a:pt x="3583" y="0"/>
                  <a:pt x="2196" y="0"/>
                </a:cubicBezTo>
                <a:cubicBezTo>
                  <a:pt x="658" y="0"/>
                  <a:pt x="0" y="678"/>
                  <a:pt x="0" y="1791"/>
                </a:cubicBezTo>
                <a:close/>
                <a:moveTo>
                  <a:pt x="7027" y="3593"/>
                </a:moveTo>
                <a:lnTo>
                  <a:pt x="7027" y="3593"/>
                </a:lnTo>
                <a:cubicBezTo>
                  <a:pt x="8560" y="3593"/>
                  <a:pt x="9223" y="2904"/>
                  <a:pt x="9223" y="1791"/>
                </a:cubicBezTo>
                <a:cubicBezTo>
                  <a:pt x="9223" y="683"/>
                  <a:pt x="8560" y="0"/>
                  <a:pt x="7027" y="0"/>
                </a:cubicBezTo>
                <a:cubicBezTo>
                  <a:pt x="5490" y="0"/>
                  <a:pt x="4831" y="678"/>
                  <a:pt x="4831" y="1791"/>
                </a:cubicBezTo>
                <a:cubicBezTo>
                  <a:pt x="4831" y="2909"/>
                  <a:pt x="5490" y="3593"/>
                  <a:pt x="7027" y="3593"/>
                </a:cubicBezTo>
                <a:close/>
                <a:moveTo>
                  <a:pt x="7027" y="3093"/>
                </a:moveTo>
                <a:lnTo>
                  <a:pt x="7027" y="3093"/>
                </a:lnTo>
                <a:cubicBezTo>
                  <a:pt x="5964" y="3093"/>
                  <a:pt x="5430" y="2764"/>
                  <a:pt x="5430" y="1791"/>
                </a:cubicBezTo>
                <a:cubicBezTo>
                  <a:pt x="5430" y="822"/>
                  <a:pt x="5959" y="498"/>
                  <a:pt x="7027" y="498"/>
                </a:cubicBezTo>
                <a:cubicBezTo>
                  <a:pt x="8095" y="498"/>
                  <a:pt x="8624" y="827"/>
                  <a:pt x="8624" y="1791"/>
                </a:cubicBezTo>
                <a:cubicBezTo>
                  <a:pt x="8624" y="2759"/>
                  <a:pt x="8090" y="3093"/>
                  <a:pt x="7027" y="3093"/>
                </a:cubicBezTo>
                <a:close/>
                <a:moveTo>
                  <a:pt x="13356" y="49"/>
                </a:moveTo>
                <a:lnTo>
                  <a:pt x="13356" y="49"/>
                </a:lnTo>
                <a:lnTo>
                  <a:pt x="11639" y="2989"/>
                </a:lnTo>
                <a:lnTo>
                  <a:pt x="9922" y="49"/>
                </a:lnTo>
                <a:lnTo>
                  <a:pt x="9228" y="49"/>
                </a:lnTo>
                <a:lnTo>
                  <a:pt x="11290" y="3543"/>
                </a:lnTo>
                <a:lnTo>
                  <a:pt x="11989" y="3543"/>
                </a:lnTo>
                <a:lnTo>
                  <a:pt x="14050" y="49"/>
                </a:lnTo>
                <a:lnTo>
                  <a:pt x="13356" y="49"/>
                </a:lnTo>
                <a:close/>
                <a:moveTo>
                  <a:pt x="17264" y="3543"/>
                </a:moveTo>
                <a:lnTo>
                  <a:pt x="17264" y="3543"/>
                </a:lnTo>
                <a:lnTo>
                  <a:pt x="17928" y="3543"/>
                </a:lnTo>
                <a:lnTo>
                  <a:pt x="15857" y="49"/>
                </a:lnTo>
                <a:lnTo>
                  <a:pt x="15178" y="49"/>
                </a:lnTo>
                <a:lnTo>
                  <a:pt x="13107" y="3543"/>
                </a:lnTo>
                <a:lnTo>
                  <a:pt x="13771" y="3543"/>
                </a:lnTo>
                <a:lnTo>
                  <a:pt x="14265" y="2714"/>
                </a:lnTo>
                <a:lnTo>
                  <a:pt x="16770" y="2714"/>
                </a:lnTo>
                <a:lnTo>
                  <a:pt x="17264" y="3543"/>
                </a:lnTo>
                <a:close/>
                <a:moveTo>
                  <a:pt x="14559" y="2215"/>
                </a:moveTo>
                <a:lnTo>
                  <a:pt x="14559" y="2215"/>
                </a:lnTo>
                <a:lnTo>
                  <a:pt x="15518" y="598"/>
                </a:lnTo>
                <a:lnTo>
                  <a:pt x="16476" y="2215"/>
                </a:lnTo>
                <a:lnTo>
                  <a:pt x="14559" y="2215"/>
                </a:lnTo>
                <a:close/>
                <a:moveTo>
                  <a:pt x="18228" y="3543"/>
                </a:moveTo>
                <a:lnTo>
                  <a:pt x="18228" y="3543"/>
                </a:lnTo>
                <a:lnTo>
                  <a:pt x="19126" y="3543"/>
                </a:lnTo>
                <a:lnTo>
                  <a:pt x="20803" y="2195"/>
                </a:lnTo>
                <a:lnTo>
                  <a:pt x="22480" y="3543"/>
                </a:lnTo>
                <a:lnTo>
                  <a:pt x="23379" y="3543"/>
                </a:lnTo>
                <a:lnTo>
                  <a:pt x="21178" y="1796"/>
                </a:lnTo>
                <a:lnTo>
                  <a:pt x="23379" y="49"/>
                </a:lnTo>
                <a:lnTo>
                  <a:pt x="22480" y="49"/>
                </a:lnTo>
                <a:lnTo>
                  <a:pt x="20803" y="1396"/>
                </a:lnTo>
                <a:lnTo>
                  <a:pt x="19126" y="49"/>
                </a:lnTo>
                <a:lnTo>
                  <a:pt x="18228" y="49"/>
                </a:lnTo>
                <a:lnTo>
                  <a:pt x="20429" y="1796"/>
                </a:lnTo>
                <a:lnTo>
                  <a:pt x="18228" y="3543"/>
                </a:lnTo>
                <a:close/>
              </a:path>
            </a:pathLst>
          </a:custGeom>
          <a:solidFill>
            <a:schemeClr val="accent1"/>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19552833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En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954CCC1-5027-4384-BFF6-B54153C697A8}"/>
              </a:ext>
            </a:extLst>
          </p:cNvPr>
          <p:cNvGraphicFramePr>
            <a:graphicFrameLocks noChangeAspect="1"/>
          </p:cNvGraphicFramePr>
          <p:nvPr userDrawn="1">
            <p:custDataLst>
              <p:tags r:id="rId1"/>
            </p:custDataLst>
            <p:extLst>
              <p:ext uri="{D42A27DB-BD31-4B8C-83A1-F6EECF244321}">
                <p14:modId xmlns:p14="http://schemas.microsoft.com/office/powerpoint/2010/main" val="24271016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1" progId="TCLayout.ActiveDocument.1">
                  <p:embed/>
                </p:oleObj>
              </mc:Choice>
              <mc:Fallback>
                <p:oleObj name="think-cell Slide" r:id="rId3" imgW="592" imgH="591" progId="TCLayout.ActiveDocument.1">
                  <p:embed/>
                  <p:pic>
                    <p:nvPicPr>
                      <p:cNvPr id="2" name="Object 1" hidden="1">
                        <a:extLst>
                          <a:ext uri="{FF2B5EF4-FFF2-40B4-BE49-F238E27FC236}">
                            <a16:creationId xmlns:a16="http://schemas.microsoft.com/office/drawing/2014/main" id="{A954CCC1-5027-4384-BFF6-B54153C697A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Rectangle 8">
            <a:extLst>
              <a:ext uri="{FF2B5EF4-FFF2-40B4-BE49-F238E27FC236}">
                <a16:creationId xmlns:a16="http://schemas.microsoft.com/office/drawing/2014/main" id="{2E320337-4448-4A41-97CD-D612E7679AE8}"/>
              </a:ext>
            </a:extLst>
          </p:cNvPr>
          <p:cNvSpPr/>
          <p:nvPr userDrawn="1"/>
        </p:nvSpPr>
        <p:spPr bwMode="ltGray">
          <a:xfrm>
            <a:off x="-1" y="0"/>
            <a:ext cx="12192001" cy="68584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E4B11B2-546C-408D-9DAD-CF8549840738}"/>
              </a:ext>
            </a:extLst>
          </p:cNvPr>
          <p:cNvPicPr>
            <a:picLocks noChangeAspect="1"/>
          </p:cNvPicPr>
          <p:nvPr userDrawn="1"/>
        </p:nvPicPr>
        <p:blipFill>
          <a:blip r:embed="rId5"/>
          <a:stretch>
            <a:fillRect/>
          </a:stretch>
        </p:blipFill>
        <p:spPr bwMode="ltGray">
          <a:xfrm>
            <a:off x="2085934" y="1524965"/>
            <a:ext cx="8020133" cy="3081853"/>
          </a:xfrm>
          <a:prstGeom prst="rect">
            <a:avLst/>
          </a:prstGeom>
        </p:spPr>
      </p:pic>
      <p:sp>
        <p:nvSpPr>
          <p:cNvPr id="7" name="TextBox 6">
            <a:extLst>
              <a:ext uri="{FF2B5EF4-FFF2-40B4-BE49-F238E27FC236}">
                <a16:creationId xmlns:a16="http://schemas.microsoft.com/office/drawing/2014/main" id="{D694540B-7619-4C7B-9C99-2940C1B16A7F}"/>
              </a:ext>
            </a:extLst>
          </p:cNvPr>
          <p:cNvSpPr txBox="1"/>
          <p:nvPr userDrawn="1"/>
        </p:nvSpPr>
        <p:spPr bwMode="auto">
          <a:xfrm>
            <a:off x="4064000" y="5428664"/>
            <a:ext cx="4064000" cy="553998"/>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en-US" sz="3600" b="1">
                <a:solidFill>
                  <a:srgbClr val="E6D2C8"/>
                </a:solidFill>
              </a:rPr>
              <a:t>Thank you</a:t>
            </a:r>
          </a:p>
        </p:txBody>
      </p:sp>
    </p:spTree>
    <p:extLst>
      <p:ext uri="{BB962C8B-B14F-4D97-AF65-F5344CB8AC3E}">
        <p14:creationId xmlns:p14="http://schemas.microsoft.com/office/powerpoint/2010/main" val="44632001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D738033-8ADD-2B47-8488-333E81118E24}"/>
              </a:ext>
            </a:extLst>
          </p:cNvPr>
          <p:cNvSpPr/>
          <p:nvPr userDrawn="1"/>
        </p:nvSpPr>
        <p:spPr bwMode="white">
          <a:xfrm>
            <a:off x="4286992" y="-1309"/>
            <a:ext cx="7905008" cy="6859309"/>
          </a:xfrm>
          <a:prstGeom prst="rect">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a:solidFill>
                <a:schemeClr val="bg1"/>
              </a:solidFill>
              <a:latin typeface="+mn-lt"/>
              <a:ea typeface="+mn-ea"/>
              <a:cs typeface="+mn-cs"/>
              <a:sym typeface="+mn-lt"/>
            </a:endParaRPr>
          </a:p>
        </p:txBody>
      </p:sp>
      <p:graphicFrame>
        <p:nvGraphicFramePr>
          <p:cNvPr id="4" name="Object 3" hidden="1"/>
          <p:cNvGraphicFramePr>
            <a:graphicFrameLocks noChangeAspect="1"/>
          </p:cNvGraphicFramePr>
          <p:nvPr>
            <p:custDataLst>
              <p:tags r:id="rId1"/>
            </p:custDataLst>
            <p:extLst>
              <p:ext uri="{D42A27DB-BD31-4B8C-83A1-F6EECF244321}">
                <p14:modId xmlns:p14="http://schemas.microsoft.com/office/powerpoint/2010/main" val="4320633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E06B387-453E-41B1-AF78-A5B50AEC8B76}"/>
              </a:ext>
            </a:extLst>
          </p:cNvPr>
          <p:cNvSpPr/>
          <p:nvPr>
            <p:custDataLst>
              <p:tags r:id="rId2"/>
            </p:custDataLst>
          </p:nvPr>
        </p:nvSpPr>
        <p:spPr>
          <a:xfrm>
            <a:off x="0" y="0"/>
            <a:ext cx="158750" cy="158750"/>
          </a:xfrm>
          <a:prstGeom prst="rect">
            <a:avLst/>
          </a:prstGeom>
          <a:solidFill>
            <a:schemeClr val="tx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en-US" sz="4400" b="0" i="0" baseline="0">
              <a:solidFill>
                <a:srgbClr val="FFFFFF"/>
              </a:solidFill>
              <a:latin typeface="Calibri" panose="020F0502020204030204" pitchFamily="34" charset="0"/>
              <a:ea typeface="+mj-ea"/>
              <a:cs typeface="+mj-cs"/>
              <a:sym typeface="Calibri" panose="020F0502020204030204" pitchFamily="34" charset="0"/>
            </a:endParaRPr>
          </a:p>
        </p:txBody>
      </p:sp>
      <p:pic>
        <p:nvPicPr>
          <p:cNvPr id="15" name="Picture 433" descr="Image result for who logo">
            <a:extLst>
              <a:ext uri="{FF2B5EF4-FFF2-40B4-BE49-F238E27FC236}">
                <a16:creationId xmlns:a16="http://schemas.microsoft.com/office/drawing/2014/main" id="{E6316816-7E76-4663-888E-5B2D6158906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811481" y="1964926"/>
            <a:ext cx="2666551" cy="8258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6" name="Picture 5" descr="UNICEF logo and symbol, meaning, history, PNG">
            <a:extLst>
              <a:ext uri="{FF2B5EF4-FFF2-40B4-BE49-F238E27FC236}">
                <a16:creationId xmlns:a16="http://schemas.microsoft.com/office/drawing/2014/main" id="{88897D4E-233A-4B9A-987A-438F624F526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1481" y="4733615"/>
            <a:ext cx="2863326" cy="100216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9" descr="Gavi-logo - The Rockefeller Foundation">
            <a:extLst>
              <a:ext uri="{FF2B5EF4-FFF2-40B4-BE49-F238E27FC236}">
                <a16:creationId xmlns:a16="http://schemas.microsoft.com/office/drawing/2014/main" id="{48052F97-134D-4AD3-86E9-38F11B1EE15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11481" y="3366259"/>
            <a:ext cx="2307720" cy="865395"/>
          </a:xfrm>
          <a:prstGeom prst="rect">
            <a:avLst/>
          </a:prstGeom>
          <a:noFill/>
          <a:extLst>
            <a:ext uri="{909E8E84-426E-40DD-AFC4-6F175D3DCCD1}">
              <a14:hiddenFill xmlns:a14="http://schemas.microsoft.com/office/drawing/2010/main">
                <a:solidFill>
                  <a:srgbClr val="FFFFFF"/>
                </a:solidFill>
              </a14:hiddenFill>
            </a:ext>
          </a:extLst>
        </p:spPr>
      </p:pic>
      <p:sp>
        <p:nvSpPr>
          <p:cNvPr id="18" name="Title 1">
            <a:extLst>
              <a:ext uri="{FF2B5EF4-FFF2-40B4-BE49-F238E27FC236}">
                <a16:creationId xmlns:a16="http://schemas.microsoft.com/office/drawing/2014/main" id="{56921D8E-21A6-49FA-A16F-F20396BB6FB4}"/>
              </a:ext>
            </a:extLst>
          </p:cNvPr>
          <p:cNvSpPr>
            <a:spLocks noGrp="1"/>
          </p:cNvSpPr>
          <p:nvPr>
            <p:ph type="ctrTitle"/>
          </p:nvPr>
        </p:nvSpPr>
        <p:spPr bwMode="ltGray">
          <a:xfrm>
            <a:off x="4593038" y="1731153"/>
            <a:ext cx="5142596" cy="2769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spAutoFit/>
          </a:bodyPr>
          <a:lstStyle>
            <a:lvl1pPr>
              <a:defRPr kumimoji="0" lang="en-US" sz="6000" b="0" i="0" u="none" strike="noStrike" kern="0" cap="none" spc="0" normalizeH="0" baseline="0" dirty="0">
                <a:ln>
                  <a:noFill/>
                </a:ln>
                <a:solidFill>
                  <a:schemeClr val="bg1"/>
                </a:solidFill>
                <a:effectLst/>
                <a:uLnTx/>
                <a:uFillTx/>
                <a:latin typeface="Calibri Light" panose="020F0302020204030204" pitchFamily="34" charset="0"/>
                <a:ea typeface="+mj-ea"/>
                <a:cs typeface="Calibri Light" panose="020F0302020204030204" pitchFamily="34" charset="0"/>
                <a:sym typeface="+mj-lt"/>
              </a:defRPr>
            </a:lvl1pPr>
          </a:lstStyle>
          <a:p>
            <a:pPr marL="0" marR="0" lvl="0" indent="0" defTabSz="913526" fontAlgn="base">
              <a:lnSpc>
                <a:spcPct val="100000"/>
              </a:lnSpc>
              <a:spcAft>
                <a:spcPct val="0"/>
              </a:spcAft>
              <a:buClrTx/>
              <a:buSzTx/>
              <a:buFontTx/>
              <a:tabLst>
                <a:tab pos="275353" algn="l"/>
              </a:tabLst>
            </a:pPr>
            <a:r>
              <a:rPr lang="en-US"/>
              <a:t>Click to edit Master title style</a:t>
            </a:r>
          </a:p>
        </p:txBody>
      </p:sp>
      <p:sp>
        <p:nvSpPr>
          <p:cNvPr id="19" name="Subtitle 2">
            <a:extLst>
              <a:ext uri="{FF2B5EF4-FFF2-40B4-BE49-F238E27FC236}">
                <a16:creationId xmlns:a16="http://schemas.microsoft.com/office/drawing/2014/main" id="{A18DFF61-EC18-4276-831E-B86B07A7E08E}"/>
              </a:ext>
            </a:extLst>
          </p:cNvPr>
          <p:cNvSpPr>
            <a:spLocks noGrp="1"/>
          </p:cNvSpPr>
          <p:nvPr>
            <p:ph type="subTitle" idx="1" hasCustomPrompt="1"/>
          </p:nvPr>
        </p:nvSpPr>
        <p:spPr bwMode="white">
          <a:xfrm>
            <a:off x="4593037" y="4688943"/>
            <a:ext cx="5166347" cy="369332"/>
          </a:xfrm>
          <a:prstGeom prst="rect">
            <a:avLst/>
          </a:prstGeom>
        </p:spPr>
        <p:txBody>
          <a:bodyPr vert="horz" wrap="square" lIns="0" tIns="0" rIns="0" bIns="0" rtlCol="0">
            <a:spAutoFit/>
          </a:bodyPr>
          <a:lstStyle>
            <a:lvl1pPr>
              <a:buFontTx/>
              <a:buNone/>
              <a:defRPr kumimoji="0" lang="en-US" sz="2400" b="1" i="0" u="none" strike="noStrike" kern="0" cap="none" spc="0" normalizeH="0" baseline="0" dirty="0" smtClean="0">
                <a:ln>
                  <a:noFill/>
                </a:ln>
                <a:solidFill>
                  <a:schemeClr val="bg1"/>
                </a:solidFill>
                <a:effectLst/>
                <a:uLnTx/>
                <a:uFillTx/>
                <a:latin typeface="Calibri" panose="020F0502020204030204" pitchFamily="34" charset="0"/>
                <a:ea typeface="+mn-ea"/>
                <a:cs typeface="Calibri" panose="020F0502020204030204" pitchFamily="34" charset="0"/>
                <a:sym typeface="+mn-lt"/>
              </a:defRPr>
            </a:lvl1pPr>
          </a:lstStyle>
          <a:p>
            <a:pPr marL="174625" marR="0" lvl="0" indent="-174625" defTabSz="913526" fontAlgn="base">
              <a:lnSpc>
                <a:spcPct val="100000"/>
              </a:lnSpc>
              <a:spcBef>
                <a:spcPct val="0"/>
              </a:spcBef>
              <a:spcAft>
                <a:spcPct val="0"/>
              </a:spcAft>
              <a:buClr>
                <a:srgbClr val="000000"/>
              </a:buClr>
              <a:buSzPct val="100000"/>
              <a:tabLst/>
            </a:pPr>
            <a:r>
              <a:rPr lang="en-US"/>
              <a:t>CLICK TO EDIT SUBTITLE</a:t>
            </a:r>
          </a:p>
        </p:txBody>
      </p:sp>
      <p:sp>
        <p:nvSpPr>
          <p:cNvPr id="7" name="Text Placeholder 6">
            <a:extLst>
              <a:ext uri="{FF2B5EF4-FFF2-40B4-BE49-F238E27FC236}">
                <a16:creationId xmlns:a16="http://schemas.microsoft.com/office/drawing/2014/main" id="{11B91C31-23A2-D84F-A360-1E4EB8421BDB}"/>
              </a:ext>
            </a:extLst>
          </p:cNvPr>
          <p:cNvSpPr>
            <a:spLocks noGrp="1"/>
          </p:cNvSpPr>
          <p:nvPr>
            <p:ph type="body" sz="quarter" idx="10" hasCustomPrompt="1"/>
          </p:nvPr>
        </p:nvSpPr>
        <p:spPr>
          <a:xfrm>
            <a:off x="4585434" y="1036810"/>
            <a:ext cx="4514850" cy="343217"/>
          </a:xfrm>
          <a:prstGeom prst="rect">
            <a:avLst/>
          </a:prstGeom>
        </p:spPr>
        <p:txBody>
          <a:bodyPr/>
          <a:lstStyle>
            <a:lvl1pPr>
              <a:buNone/>
              <a:defRPr b="0" i="1">
                <a:solidFill>
                  <a:schemeClr val="bg1"/>
                </a:solidFill>
                <a:latin typeface="Calibri Light" panose="020F0302020204030204" pitchFamily="34" charset="0"/>
                <a:cs typeface="Calibri Light" panose="020F0302020204030204" pitchFamily="34" charset="0"/>
              </a:defRPr>
            </a:lvl1pPr>
          </a:lstStyle>
          <a:p>
            <a:pPr lvl="0"/>
            <a:r>
              <a:rPr lang="en-US"/>
              <a:t>DATE</a:t>
            </a:r>
          </a:p>
        </p:txBody>
      </p:sp>
      <p:cxnSp>
        <p:nvCxnSpPr>
          <p:cNvPr id="56" name="Straight Connector 55">
            <a:extLst>
              <a:ext uri="{FF2B5EF4-FFF2-40B4-BE49-F238E27FC236}">
                <a16:creationId xmlns:a16="http://schemas.microsoft.com/office/drawing/2014/main" id="{7394BB95-3E1A-5541-8BD4-8F121785703D}"/>
              </a:ext>
            </a:extLst>
          </p:cNvPr>
          <p:cNvCxnSpPr>
            <a:cxnSpLocks/>
          </p:cNvCxnSpPr>
          <p:nvPr userDrawn="1"/>
        </p:nvCxnSpPr>
        <p:spPr>
          <a:xfrm>
            <a:off x="4593618" y="1549218"/>
            <a:ext cx="514201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295D661-FE6A-CF4F-A56F-305CE7B32419}"/>
              </a:ext>
            </a:extLst>
          </p:cNvPr>
          <p:cNvCxnSpPr>
            <a:cxnSpLocks/>
          </p:cNvCxnSpPr>
          <p:nvPr userDrawn="1"/>
        </p:nvCxnSpPr>
        <p:spPr>
          <a:xfrm>
            <a:off x="811481" y="1549218"/>
            <a:ext cx="3174365"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286982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1_Title_1 text column">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9" y="1589"/>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1ABDA97-D60F-466E-B1A3-CAE82CB597DC}"/>
              </a:ext>
            </a:extLst>
          </p:cNvPr>
          <p:cNvSpPr/>
          <p:nvPr>
            <p:custDataLst>
              <p:tags r:id="rId2"/>
            </p:custDataLst>
          </p:nvPr>
        </p:nvSpPr>
        <p:spPr>
          <a:xfrm>
            <a:off x="1" y="1"/>
            <a:ext cx="158751" cy="158751"/>
          </a:xfrm>
          <a:prstGeom prst="rect">
            <a:avLst/>
          </a:prstGeom>
          <a:solidFill>
            <a:schemeClr val="tx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en-US" sz="2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7" name="Copyright" hidden="1"/>
          <p:cNvSpPr txBox="1"/>
          <p:nvPr/>
        </p:nvSpPr>
        <p:spPr>
          <a:xfrm rot="16200000">
            <a:off x="9486902"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20" name="Title 19">
            <a:extLst>
              <a:ext uri="{FF2B5EF4-FFF2-40B4-BE49-F238E27FC236}">
                <a16:creationId xmlns:a16="http://schemas.microsoft.com/office/drawing/2014/main" id="{0A75B8BC-6ADC-BC40-8446-A30BADE3EFD2}"/>
              </a:ext>
            </a:extLst>
          </p:cNvPr>
          <p:cNvSpPr>
            <a:spLocks noGrp="1"/>
          </p:cNvSpPr>
          <p:nvPr>
            <p:ph type="title"/>
          </p:nvPr>
        </p:nvSpPr>
        <p:spPr>
          <a:xfrm>
            <a:off x="578552" y="805392"/>
            <a:ext cx="10607189" cy="537987"/>
          </a:xfrm>
        </p:spPr>
        <p:txBody>
          <a:bodyPr>
            <a:noAutofit/>
          </a:bodyPr>
          <a:lstStyle>
            <a:lvl1pPr>
              <a:defRPr sz="2400">
                <a:solidFill>
                  <a:schemeClr val="accent1"/>
                </a:solidFill>
              </a:defRPr>
            </a:lvl1pPr>
          </a:lstStyle>
          <a:p>
            <a:r>
              <a:rPr lang="en-US"/>
              <a:t>Click to edit Master title style</a:t>
            </a:r>
          </a:p>
        </p:txBody>
      </p:sp>
      <p:sp>
        <p:nvSpPr>
          <p:cNvPr id="8" name="Text Placeholder 7">
            <a:extLst>
              <a:ext uri="{FF2B5EF4-FFF2-40B4-BE49-F238E27FC236}">
                <a16:creationId xmlns:a16="http://schemas.microsoft.com/office/drawing/2014/main" id="{4ED4E4DF-40A8-BA46-8009-C8DA36759873}"/>
              </a:ext>
            </a:extLst>
          </p:cNvPr>
          <p:cNvSpPr>
            <a:spLocks noGrp="1"/>
          </p:cNvSpPr>
          <p:nvPr>
            <p:ph type="body" sz="quarter" idx="14"/>
          </p:nvPr>
        </p:nvSpPr>
        <p:spPr>
          <a:xfrm>
            <a:off x="1040129" y="1595172"/>
            <a:ext cx="10158139" cy="40684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B96C500B-D9EC-5347-8E16-C455F6F04DC6}"/>
              </a:ext>
            </a:extLst>
          </p:cNvPr>
          <p:cNvSpPr>
            <a:spLocks noGrp="1"/>
          </p:cNvSpPr>
          <p:nvPr>
            <p:ph type="sldNum" sz="quarter" idx="16"/>
          </p:nvPr>
        </p:nvSpPr>
        <p:spPr/>
        <p:txBody>
          <a:bodyPr/>
          <a:lstStyle/>
          <a:p>
            <a:fld id="{5C7892DB-DEDB-A440-9305-CDECCE7FBDC0}" type="slidenum">
              <a:rPr lang="en-US" smtClean="0"/>
              <a:t>‹#›</a:t>
            </a:fld>
            <a:endParaRPr lang="en-US"/>
          </a:p>
        </p:txBody>
      </p:sp>
      <p:sp>
        <p:nvSpPr>
          <p:cNvPr id="10" name="Text Placeholder 27">
            <a:extLst>
              <a:ext uri="{FF2B5EF4-FFF2-40B4-BE49-F238E27FC236}">
                <a16:creationId xmlns:a16="http://schemas.microsoft.com/office/drawing/2014/main" id="{5DA822C1-B4F8-F446-AC19-7FDBBA08DC8C}"/>
              </a:ext>
            </a:extLst>
          </p:cNvPr>
          <p:cNvSpPr>
            <a:spLocks noGrp="1"/>
          </p:cNvSpPr>
          <p:nvPr>
            <p:ph type="body" sz="quarter" idx="13" hasCustomPrompt="1"/>
          </p:nvPr>
        </p:nvSpPr>
        <p:spPr>
          <a:xfrm>
            <a:off x="6263015" y="246579"/>
            <a:ext cx="4923448" cy="279515"/>
          </a:xfrm>
        </p:spPr>
        <p:txBody>
          <a:bodyPr rIns="0" anchor="t">
            <a:normAutofit/>
          </a:bodyPr>
          <a:lstStyle>
            <a:lvl1pPr algn="r">
              <a:buNone/>
              <a:defRPr sz="1200" b="0">
                <a:latin typeface="+mn-lt"/>
              </a:defRPr>
            </a:lvl1pPr>
          </a:lstStyle>
          <a:p>
            <a:pPr lvl="0"/>
            <a:r>
              <a:rPr lang="en-US"/>
              <a:t>Section name |</a:t>
            </a:r>
          </a:p>
        </p:txBody>
      </p:sp>
      <p:sp>
        <p:nvSpPr>
          <p:cNvPr id="11" name="Rectangle 10">
            <a:extLst>
              <a:ext uri="{FF2B5EF4-FFF2-40B4-BE49-F238E27FC236}">
                <a16:creationId xmlns:a16="http://schemas.microsoft.com/office/drawing/2014/main" id="{A9EBE7F3-63AB-E74B-BC4F-2742BEF2D331}"/>
              </a:ext>
            </a:extLst>
          </p:cNvPr>
          <p:cNvSpPr/>
          <p:nvPr userDrawn="1"/>
        </p:nvSpPr>
        <p:spPr bwMode="white">
          <a:xfrm>
            <a:off x="0" y="6739467"/>
            <a:ext cx="12192000" cy="118533"/>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a:solidFill>
                <a:schemeClr val="bg1"/>
              </a:solidFill>
              <a:latin typeface="+mn-lt"/>
              <a:ea typeface="+mn-ea"/>
              <a:cs typeface="+mn-cs"/>
              <a:sym typeface="+mn-lt"/>
            </a:endParaRPr>
          </a:p>
        </p:txBody>
      </p:sp>
    </p:spTree>
    <p:extLst>
      <p:ext uri="{BB962C8B-B14F-4D97-AF65-F5344CB8AC3E}">
        <p14:creationId xmlns:p14="http://schemas.microsoft.com/office/powerpoint/2010/main" val="2899640983"/>
      </p:ext>
    </p:extLst>
  </p:cSld>
  <p:clrMapOvr>
    <a:masterClrMapping/>
  </p:clrMapOvr>
  <p:extLst>
    <p:ext uri="{DCECCB84-F9BA-43D5-87BE-67443E8EF086}">
      <p15:sldGuideLst xmlns:p15="http://schemas.microsoft.com/office/powerpoint/2012/main">
        <p15:guide id="1" orient="horz" pos="4320">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cSld name="Content_Layout">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p:txBody>
          <a:bodyPr/>
          <a:lstStyle/>
          <a:p>
            <a:r>
              <a:rPr lang="en-GB" noProof="0"/>
              <a:t>TITLE</a:t>
            </a:r>
          </a:p>
        </p:txBody>
      </p:sp>
      <p:sp>
        <p:nvSpPr>
          <p:cNvPr id="3" name="Espace réservé du contenu 2"/>
          <p:cNvSpPr>
            <a:spLocks noGrp="1"/>
          </p:cNvSpPr>
          <p:nvPr>
            <p:ph idx="1" hasCustomPrompt="1"/>
          </p:nvPr>
        </p:nvSpPr>
        <p:spPr bwMode="gray">
          <a:xfrm>
            <a:off x="672000" y="1603200"/>
            <a:ext cx="10848000" cy="4190400"/>
          </a:xfrm>
        </p:spPr>
        <p:txBody>
          <a:bodyPr/>
          <a:lstStyle>
            <a:lvl2pPr>
              <a:defRPr/>
            </a:lvl2pPr>
            <a:lvl3pPr>
              <a:defRPr/>
            </a:lvl3pPr>
            <a:lvl4pPr>
              <a:defRPr baseline="0"/>
            </a:lvl4pPr>
            <a:lvl5pPr>
              <a:defRPr/>
            </a:lvl5p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Tree>
    <p:extLst>
      <p:ext uri="{BB962C8B-B14F-4D97-AF65-F5344CB8AC3E}">
        <p14:creationId xmlns:p14="http://schemas.microsoft.com/office/powerpoint/2010/main" val="86259306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userDrawn="1">
  <p:cSld name="Contrast Custo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7CD2BF5E-92A7-41C4-93AE-C72274D09CB7}"/>
              </a:ext>
            </a:extLst>
          </p:cNvPr>
          <p:cNvGraphicFramePr>
            <a:graphicFrameLocks noChangeAspect="1"/>
          </p:cNvGraphicFramePr>
          <p:nvPr userDrawn="1">
            <p:custDataLst>
              <p:tags r:id="rId1"/>
            </p:custDataLst>
            <p:extLst>
              <p:ext uri="{D42A27DB-BD31-4B8C-83A1-F6EECF244321}">
                <p14:modId xmlns:p14="http://schemas.microsoft.com/office/powerpoint/2010/main" val="134922539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92" imgH="591" progId="TCLayout.ActiveDocument.1">
                  <p:embed/>
                </p:oleObj>
              </mc:Choice>
              <mc:Fallback>
                <p:oleObj name="think-cell Slide" r:id="rId6" imgW="592" imgH="591" progId="TCLayout.ActiveDocument.1">
                  <p:embed/>
                  <p:pic>
                    <p:nvPicPr>
                      <p:cNvPr id="2" name="Object 1" hidden="1">
                        <a:extLst>
                          <a:ext uri="{FF2B5EF4-FFF2-40B4-BE49-F238E27FC236}">
                            <a16:creationId xmlns:a16="http://schemas.microsoft.com/office/drawing/2014/main" id="{7CD2BF5E-92A7-41C4-93AE-C72274D09CB7}"/>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8" name="1. On-page tracker">
            <a:extLst>
              <a:ext uri="{FF2B5EF4-FFF2-40B4-BE49-F238E27FC236}">
                <a16:creationId xmlns:a16="http://schemas.microsoft.com/office/drawing/2014/main" id="{3A93D3AF-6272-40A3-8F9E-393DDA0B289B}"/>
              </a:ext>
            </a:extLst>
          </p:cNvPr>
          <p:cNvSpPr>
            <a:spLocks noGrp="1"/>
          </p:cNvSpPr>
          <p:nvPr>
            <p:ph type="body" sz="quarter" idx="10" hasCustomPrompt="1"/>
            <p:custDataLst>
              <p:tags r:id="rId2"/>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9" name="Slide Number">
            <a:extLst>
              <a:ext uri="{FF2B5EF4-FFF2-40B4-BE49-F238E27FC236}">
                <a16:creationId xmlns:a16="http://schemas.microsoft.com/office/drawing/2014/main" id="{29B0A760-39FE-4969-9540-D2B1D367D339}"/>
              </a:ext>
            </a:extLst>
          </p:cNvPr>
          <p:cNvSpPr>
            <a:spLocks noChangeArrowheads="1"/>
          </p:cNvSpPr>
          <p:nvPr userDrawn="1">
            <p:custDataLst>
              <p:tags r:id="rId3"/>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0" name="5. Source" hidden="1">
            <a:extLst>
              <a:ext uri="{FF2B5EF4-FFF2-40B4-BE49-F238E27FC236}">
                <a16:creationId xmlns:a16="http://schemas.microsoft.com/office/drawing/2014/main" id="{49FDDFD3-EDB6-430C-8803-9B06D84C1E10}"/>
              </a:ext>
            </a:extLst>
          </p:cNvPr>
          <p:cNvSpPr txBox="1"/>
          <p:nvPr userDrawn="1">
            <p:custDataLst>
              <p:tags r:id="rId4"/>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cxnSp>
        <p:nvCxnSpPr>
          <p:cNvPr id="11" name="Straight Connector 10">
            <a:extLst>
              <a:ext uri="{FF2B5EF4-FFF2-40B4-BE49-F238E27FC236}">
                <a16:creationId xmlns:a16="http://schemas.microsoft.com/office/drawing/2014/main" id="{53DD6BC2-C38E-43AD-B27B-44B4740AD3E7}"/>
              </a:ext>
            </a:extLst>
          </p:cNvPr>
          <p:cNvCxnSpPr>
            <a:cxnSpLocks/>
          </p:cNvCxnSpPr>
          <p:nvPr userDrawn="1"/>
        </p:nvCxnSpPr>
        <p:spPr bwMode="invGray">
          <a:xfrm>
            <a:off x="554736" y="6450133"/>
            <a:ext cx="11082528" cy="0"/>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3" name="Freeform 76">
            <a:extLst>
              <a:ext uri="{FF2B5EF4-FFF2-40B4-BE49-F238E27FC236}">
                <a16:creationId xmlns:a16="http://schemas.microsoft.com/office/drawing/2014/main" id="{D6D9865D-C598-4ACD-988D-F6C2F91E63D2}"/>
              </a:ext>
            </a:extLst>
          </p:cNvPr>
          <p:cNvSpPr>
            <a:spLocks noEditPoints="1"/>
          </p:cNvSpPr>
          <p:nvPr userDrawn="1"/>
        </p:nvSpPr>
        <p:spPr bwMode="ltGray">
          <a:xfrm>
            <a:off x="10714801" y="6603211"/>
            <a:ext cx="692414" cy="106472"/>
          </a:xfrm>
          <a:custGeom>
            <a:avLst/>
            <a:gdLst>
              <a:gd name="T0" fmla="*/ 0 w 23379"/>
              <a:gd name="T1" fmla="*/ 1791 h 3593"/>
              <a:gd name="T2" fmla="*/ 0 w 23379"/>
              <a:gd name="T3" fmla="*/ 1791 h 3593"/>
              <a:gd name="T4" fmla="*/ 2196 w 23379"/>
              <a:gd name="T5" fmla="*/ 3593 h 3593"/>
              <a:gd name="T6" fmla="*/ 4377 w 23379"/>
              <a:gd name="T7" fmla="*/ 2090 h 3593"/>
              <a:gd name="T8" fmla="*/ 3773 w 23379"/>
              <a:gd name="T9" fmla="*/ 2090 h 3593"/>
              <a:gd name="T10" fmla="*/ 2196 w 23379"/>
              <a:gd name="T11" fmla="*/ 3093 h 3593"/>
              <a:gd name="T12" fmla="*/ 598 w 23379"/>
              <a:gd name="T13" fmla="*/ 1791 h 3593"/>
              <a:gd name="T14" fmla="*/ 2196 w 23379"/>
              <a:gd name="T15" fmla="*/ 498 h 3593"/>
              <a:gd name="T16" fmla="*/ 3773 w 23379"/>
              <a:gd name="T17" fmla="*/ 1491 h 3593"/>
              <a:gd name="T18" fmla="*/ 4372 w 23379"/>
              <a:gd name="T19" fmla="*/ 1491 h 3593"/>
              <a:gd name="T20" fmla="*/ 2196 w 23379"/>
              <a:gd name="T21" fmla="*/ 0 h 3593"/>
              <a:gd name="T22" fmla="*/ 0 w 23379"/>
              <a:gd name="T23" fmla="*/ 1791 h 3593"/>
              <a:gd name="T24" fmla="*/ 7027 w 23379"/>
              <a:gd name="T25" fmla="*/ 3593 h 3593"/>
              <a:gd name="T26" fmla="*/ 7027 w 23379"/>
              <a:gd name="T27" fmla="*/ 3593 h 3593"/>
              <a:gd name="T28" fmla="*/ 9223 w 23379"/>
              <a:gd name="T29" fmla="*/ 1791 h 3593"/>
              <a:gd name="T30" fmla="*/ 7027 w 23379"/>
              <a:gd name="T31" fmla="*/ 0 h 3593"/>
              <a:gd name="T32" fmla="*/ 4831 w 23379"/>
              <a:gd name="T33" fmla="*/ 1791 h 3593"/>
              <a:gd name="T34" fmla="*/ 7027 w 23379"/>
              <a:gd name="T35" fmla="*/ 3593 h 3593"/>
              <a:gd name="T36" fmla="*/ 7027 w 23379"/>
              <a:gd name="T37" fmla="*/ 3093 h 3593"/>
              <a:gd name="T38" fmla="*/ 7027 w 23379"/>
              <a:gd name="T39" fmla="*/ 3093 h 3593"/>
              <a:gd name="T40" fmla="*/ 5430 w 23379"/>
              <a:gd name="T41" fmla="*/ 1791 h 3593"/>
              <a:gd name="T42" fmla="*/ 7027 w 23379"/>
              <a:gd name="T43" fmla="*/ 498 h 3593"/>
              <a:gd name="T44" fmla="*/ 8624 w 23379"/>
              <a:gd name="T45" fmla="*/ 1791 h 3593"/>
              <a:gd name="T46" fmla="*/ 7027 w 23379"/>
              <a:gd name="T47" fmla="*/ 3093 h 3593"/>
              <a:gd name="T48" fmla="*/ 13356 w 23379"/>
              <a:gd name="T49" fmla="*/ 49 h 3593"/>
              <a:gd name="T50" fmla="*/ 13356 w 23379"/>
              <a:gd name="T51" fmla="*/ 49 h 3593"/>
              <a:gd name="T52" fmla="*/ 11639 w 23379"/>
              <a:gd name="T53" fmla="*/ 2989 h 3593"/>
              <a:gd name="T54" fmla="*/ 9922 w 23379"/>
              <a:gd name="T55" fmla="*/ 49 h 3593"/>
              <a:gd name="T56" fmla="*/ 9228 w 23379"/>
              <a:gd name="T57" fmla="*/ 49 h 3593"/>
              <a:gd name="T58" fmla="*/ 11290 w 23379"/>
              <a:gd name="T59" fmla="*/ 3543 h 3593"/>
              <a:gd name="T60" fmla="*/ 11989 w 23379"/>
              <a:gd name="T61" fmla="*/ 3543 h 3593"/>
              <a:gd name="T62" fmla="*/ 14050 w 23379"/>
              <a:gd name="T63" fmla="*/ 49 h 3593"/>
              <a:gd name="T64" fmla="*/ 13356 w 23379"/>
              <a:gd name="T65" fmla="*/ 49 h 3593"/>
              <a:gd name="T66" fmla="*/ 17264 w 23379"/>
              <a:gd name="T67" fmla="*/ 3543 h 3593"/>
              <a:gd name="T68" fmla="*/ 17264 w 23379"/>
              <a:gd name="T69" fmla="*/ 3543 h 3593"/>
              <a:gd name="T70" fmla="*/ 17928 w 23379"/>
              <a:gd name="T71" fmla="*/ 3543 h 3593"/>
              <a:gd name="T72" fmla="*/ 15857 w 23379"/>
              <a:gd name="T73" fmla="*/ 49 h 3593"/>
              <a:gd name="T74" fmla="*/ 15178 w 23379"/>
              <a:gd name="T75" fmla="*/ 49 h 3593"/>
              <a:gd name="T76" fmla="*/ 13107 w 23379"/>
              <a:gd name="T77" fmla="*/ 3543 h 3593"/>
              <a:gd name="T78" fmla="*/ 13771 w 23379"/>
              <a:gd name="T79" fmla="*/ 3543 h 3593"/>
              <a:gd name="T80" fmla="*/ 14265 w 23379"/>
              <a:gd name="T81" fmla="*/ 2714 h 3593"/>
              <a:gd name="T82" fmla="*/ 16770 w 23379"/>
              <a:gd name="T83" fmla="*/ 2714 h 3593"/>
              <a:gd name="T84" fmla="*/ 17264 w 23379"/>
              <a:gd name="T85" fmla="*/ 3543 h 3593"/>
              <a:gd name="T86" fmla="*/ 14559 w 23379"/>
              <a:gd name="T87" fmla="*/ 2215 h 3593"/>
              <a:gd name="T88" fmla="*/ 14559 w 23379"/>
              <a:gd name="T89" fmla="*/ 2215 h 3593"/>
              <a:gd name="T90" fmla="*/ 15518 w 23379"/>
              <a:gd name="T91" fmla="*/ 598 h 3593"/>
              <a:gd name="T92" fmla="*/ 16476 w 23379"/>
              <a:gd name="T93" fmla="*/ 2215 h 3593"/>
              <a:gd name="T94" fmla="*/ 14559 w 23379"/>
              <a:gd name="T95" fmla="*/ 2215 h 3593"/>
              <a:gd name="T96" fmla="*/ 18228 w 23379"/>
              <a:gd name="T97" fmla="*/ 3543 h 3593"/>
              <a:gd name="T98" fmla="*/ 18228 w 23379"/>
              <a:gd name="T99" fmla="*/ 3543 h 3593"/>
              <a:gd name="T100" fmla="*/ 19126 w 23379"/>
              <a:gd name="T101" fmla="*/ 3543 h 3593"/>
              <a:gd name="T102" fmla="*/ 20803 w 23379"/>
              <a:gd name="T103" fmla="*/ 2195 h 3593"/>
              <a:gd name="T104" fmla="*/ 22480 w 23379"/>
              <a:gd name="T105" fmla="*/ 3543 h 3593"/>
              <a:gd name="T106" fmla="*/ 23379 w 23379"/>
              <a:gd name="T107" fmla="*/ 3543 h 3593"/>
              <a:gd name="T108" fmla="*/ 21178 w 23379"/>
              <a:gd name="T109" fmla="*/ 1796 h 3593"/>
              <a:gd name="T110" fmla="*/ 23379 w 23379"/>
              <a:gd name="T111" fmla="*/ 49 h 3593"/>
              <a:gd name="T112" fmla="*/ 22480 w 23379"/>
              <a:gd name="T113" fmla="*/ 49 h 3593"/>
              <a:gd name="T114" fmla="*/ 20803 w 23379"/>
              <a:gd name="T115" fmla="*/ 1396 h 3593"/>
              <a:gd name="T116" fmla="*/ 19126 w 23379"/>
              <a:gd name="T117" fmla="*/ 49 h 3593"/>
              <a:gd name="T118" fmla="*/ 18228 w 23379"/>
              <a:gd name="T119" fmla="*/ 49 h 3593"/>
              <a:gd name="T120" fmla="*/ 20429 w 23379"/>
              <a:gd name="T121" fmla="*/ 1796 h 3593"/>
              <a:gd name="T122" fmla="*/ 18228 w 23379"/>
              <a:gd name="T123" fmla="*/ 3543 h 3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379" h="3593">
                <a:moveTo>
                  <a:pt x="0" y="1791"/>
                </a:moveTo>
                <a:lnTo>
                  <a:pt x="0" y="1791"/>
                </a:lnTo>
                <a:cubicBezTo>
                  <a:pt x="0" y="2909"/>
                  <a:pt x="658" y="3593"/>
                  <a:pt x="2196" y="3593"/>
                </a:cubicBezTo>
                <a:cubicBezTo>
                  <a:pt x="3583" y="3593"/>
                  <a:pt x="4262" y="3024"/>
                  <a:pt x="4377" y="2090"/>
                </a:cubicBezTo>
                <a:lnTo>
                  <a:pt x="3773" y="2090"/>
                </a:lnTo>
                <a:cubicBezTo>
                  <a:pt x="3668" y="2829"/>
                  <a:pt x="3089" y="3093"/>
                  <a:pt x="2196" y="3093"/>
                </a:cubicBezTo>
                <a:cubicBezTo>
                  <a:pt x="1182" y="3093"/>
                  <a:pt x="598" y="2764"/>
                  <a:pt x="598" y="1791"/>
                </a:cubicBezTo>
                <a:cubicBezTo>
                  <a:pt x="598" y="822"/>
                  <a:pt x="1177" y="498"/>
                  <a:pt x="2196" y="498"/>
                </a:cubicBezTo>
                <a:cubicBezTo>
                  <a:pt x="3094" y="498"/>
                  <a:pt x="3668" y="758"/>
                  <a:pt x="3773" y="1491"/>
                </a:cubicBezTo>
                <a:lnTo>
                  <a:pt x="4372" y="1491"/>
                </a:lnTo>
                <a:cubicBezTo>
                  <a:pt x="4262" y="563"/>
                  <a:pt x="3583" y="0"/>
                  <a:pt x="2196" y="0"/>
                </a:cubicBezTo>
                <a:cubicBezTo>
                  <a:pt x="658" y="0"/>
                  <a:pt x="0" y="678"/>
                  <a:pt x="0" y="1791"/>
                </a:cubicBezTo>
                <a:close/>
                <a:moveTo>
                  <a:pt x="7027" y="3593"/>
                </a:moveTo>
                <a:lnTo>
                  <a:pt x="7027" y="3593"/>
                </a:lnTo>
                <a:cubicBezTo>
                  <a:pt x="8560" y="3593"/>
                  <a:pt x="9223" y="2904"/>
                  <a:pt x="9223" y="1791"/>
                </a:cubicBezTo>
                <a:cubicBezTo>
                  <a:pt x="9223" y="683"/>
                  <a:pt x="8560" y="0"/>
                  <a:pt x="7027" y="0"/>
                </a:cubicBezTo>
                <a:cubicBezTo>
                  <a:pt x="5490" y="0"/>
                  <a:pt x="4831" y="678"/>
                  <a:pt x="4831" y="1791"/>
                </a:cubicBezTo>
                <a:cubicBezTo>
                  <a:pt x="4831" y="2909"/>
                  <a:pt x="5490" y="3593"/>
                  <a:pt x="7027" y="3593"/>
                </a:cubicBezTo>
                <a:close/>
                <a:moveTo>
                  <a:pt x="7027" y="3093"/>
                </a:moveTo>
                <a:lnTo>
                  <a:pt x="7027" y="3093"/>
                </a:lnTo>
                <a:cubicBezTo>
                  <a:pt x="5964" y="3093"/>
                  <a:pt x="5430" y="2764"/>
                  <a:pt x="5430" y="1791"/>
                </a:cubicBezTo>
                <a:cubicBezTo>
                  <a:pt x="5430" y="822"/>
                  <a:pt x="5959" y="498"/>
                  <a:pt x="7027" y="498"/>
                </a:cubicBezTo>
                <a:cubicBezTo>
                  <a:pt x="8095" y="498"/>
                  <a:pt x="8624" y="827"/>
                  <a:pt x="8624" y="1791"/>
                </a:cubicBezTo>
                <a:cubicBezTo>
                  <a:pt x="8624" y="2759"/>
                  <a:pt x="8090" y="3093"/>
                  <a:pt x="7027" y="3093"/>
                </a:cubicBezTo>
                <a:close/>
                <a:moveTo>
                  <a:pt x="13356" y="49"/>
                </a:moveTo>
                <a:lnTo>
                  <a:pt x="13356" y="49"/>
                </a:lnTo>
                <a:lnTo>
                  <a:pt x="11639" y="2989"/>
                </a:lnTo>
                <a:lnTo>
                  <a:pt x="9922" y="49"/>
                </a:lnTo>
                <a:lnTo>
                  <a:pt x="9228" y="49"/>
                </a:lnTo>
                <a:lnTo>
                  <a:pt x="11290" y="3543"/>
                </a:lnTo>
                <a:lnTo>
                  <a:pt x="11989" y="3543"/>
                </a:lnTo>
                <a:lnTo>
                  <a:pt x="14050" y="49"/>
                </a:lnTo>
                <a:lnTo>
                  <a:pt x="13356" y="49"/>
                </a:lnTo>
                <a:close/>
                <a:moveTo>
                  <a:pt x="17264" y="3543"/>
                </a:moveTo>
                <a:lnTo>
                  <a:pt x="17264" y="3543"/>
                </a:lnTo>
                <a:lnTo>
                  <a:pt x="17928" y="3543"/>
                </a:lnTo>
                <a:lnTo>
                  <a:pt x="15857" y="49"/>
                </a:lnTo>
                <a:lnTo>
                  <a:pt x="15178" y="49"/>
                </a:lnTo>
                <a:lnTo>
                  <a:pt x="13107" y="3543"/>
                </a:lnTo>
                <a:lnTo>
                  <a:pt x="13771" y="3543"/>
                </a:lnTo>
                <a:lnTo>
                  <a:pt x="14265" y="2714"/>
                </a:lnTo>
                <a:lnTo>
                  <a:pt x="16770" y="2714"/>
                </a:lnTo>
                <a:lnTo>
                  <a:pt x="17264" y="3543"/>
                </a:lnTo>
                <a:close/>
                <a:moveTo>
                  <a:pt x="14559" y="2215"/>
                </a:moveTo>
                <a:lnTo>
                  <a:pt x="14559" y="2215"/>
                </a:lnTo>
                <a:lnTo>
                  <a:pt x="15518" y="598"/>
                </a:lnTo>
                <a:lnTo>
                  <a:pt x="16476" y="2215"/>
                </a:lnTo>
                <a:lnTo>
                  <a:pt x="14559" y="2215"/>
                </a:lnTo>
                <a:close/>
                <a:moveTo>
                  <a:pt x="18228" y="3543"/>
                </a:moveTo>
                <a:lnTo>
                  <a:pt x="18228" y="3543"/>
                </a:lnTo>
                <a:lnTo>
                  <a:pt x="19126" y="3543"/>
                </a:lnTo>
                <a:lnTo>
                  <a:pt x="20803" y="2195"/>
                </a:lnTo>
                <a:lnTo>
                  <a:pt x="22480" y="3543"/>
                </a:lnTo>
                <a:lnTo>
                  <a:pt x="23379" y="3543"/>
                </a:lnTo>
                <a:lnTo>
                  <a:pt x="21178" y="1796"/>
                </a:lnTo>
                <a:lnTo>
                  <a:pt x="23379" y="49"/>
                </a:lnTo>
                <a:lnTo>
                  <a:pt x="22480" y="49"/>
                </a:lnTo>
                <a:lnTo>
                  <a:pt x="20803" y="1396"/>
                </a:lnTo>
                <a:lnTo>
                  <a:pt x="19126" y="49"/>
                </a:lnTo>
                <a:lnTo>
                  <a:pt x="18228" y="49"/>
                </a:lnTo>
                <a:lnTo>
                  <a:pt x="20429" y="1796"/>
                </a:lnTo>
                <a:lnTo>
                  <a:pt x="18228" y="3543"/>
                </a:lnTo>
                <a:close/>
              </a:path>
            </a:pathLst>
          </a:custGeom>
          <a:solidFill>
            <a:schemeClr val="tx1"/>
          </a:solidFill>
          <a:ln w="0">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97091819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Contrast Defaul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D01440F-CB45-4B1E-BF2B-97953CB35508}"/>
              </a:ext>
            </a:extLst>
          </p:cNvPr>
          <p:cNvGraphicFramePr>
            <a:graphicFrameLocks noChangeAspect="1"/>
          </p:cNvGraphicFramePr>
          <p:nvPr userDrawn="1">
            <p:custDataLst>
              <p:tags r:id="rId1"/>
            </p:custDataLst>
            <p:extLst>
              <p:ext uri="{D42A27DB-BD31-4B8C-83A1-F6EECF244321}">
                <p14:modId xmlns:p14="http://schemas.microsoft.com/office/powerpoint/2010/main" val="30512645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2" hidden="1">
                        <a:extLst>
                          <a:ext uri="{FF2B5EF4-FFF2-40B4-BE49-F238E27FC236}">
                            <a16:creationId xmlns:a16="http://schemas.microsoft.com/office/drawing/2014/main" id="{6D01440F-CB45-4B1E-BF2B-97953CB35508}"/>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ED3A330D-704F-4050-81F6-50A136E78604}"/>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0" name="2. Slide Title">
            <a:extLst>
              <a:ext uri="{FF2B5EF4-FFF2-40B4-BE49-F238E27FC236}">
                <a16:creationId xmlns:a16="http://schemas.microsoft.com/office/drawing/2014/main" id="{7BAB6F72-153B-4D96-9581-14537DFBF2A2}"/>
              </a:ext>
            </a:extLst>
          </p:cNvPr>
          <p:cNvSpPr>
            <a:spLocks noGrp="1"/>
          </p:cNvSpPr>
          <p:nvPr>
            <p:ph type="title"/>
            <p:custDataLst>
              <p:tags r:id="rId3"/>
            </p:custDataLst>
          </p:nvPr>
        </p:nvSpPr>
        <p:spPr>
          <a:xfrm>
            <a:off x="554736" y="197613"/>
            <a:ext cx="11082528" cy="384721"/>
          </a:xfrm>
        </p:spPr>
        <p:txBody>
          <a:bodyPr vert="horz" wrap="square" lIns="0" tIns="0" rIns="0" bIns="0" rtlCol="0" anchor="t" anchorCtr="0">
            <a:spAutoFit/>
          </a:bodyPr>
          <a:lstStyle>
            <a:lvl1pPr>
              <a:defRPr lang="en-US" dirty="0"/>
            </a:lvl1pPr>
          </a:lstStyle>
          <a:p>
            <a:pPr lvl="0"/>
            <a:r>
              <a:rPr lang="en-US"/>
              <a:t>Click to edit Master title style</a:t>
            </a:r>
          </a:p>
        </p:txBody>
      </p:sp>
      <p:sp>
        <p:nvSpPr>
          <p:cNvPr id="14" name="3. Subtitle">
            <a:extLst>
              <a:ext uri="{FF2B5EF4-FFF2-40B4-BE49-F238E27FC236}">
                <a16:creationId xmlns:a16="http://schemas.microsoft.com/office/drawing/2014/main" id="{3C4DEA56-175B-4C35-8BBF-6EDC7F237677}"/>
              </a:ext>
            </a:extLst>
          </p:cNvPr>
          <p:cNvSpPr>
            <a:spLocks noGrp="1"/>
          </p:cNvSpPr>
          <p:nvPr>
            <p:ph type="subTitle" idx="1"/>
            <p:custDataLst>
              <p:tags r:id="rId4"/>
            </p:custDataLst>
          </p:nvPr>
        </p:nvSpPr>
        <p:spPr>
          <a:xfrm>
            <a:off x="554736" y="663224"/>
            <a:ext cx="11082528" cy="246221"/>
          </a:xfrm>
          <a:prstGeom prst="rect">
            <a:avLst/>
          </a:prstGeom>
        </p:spPr>
        <p:txBody>
          <a:bodyPr vert="horz" wrap="square" lIns="0" tIns="0" rIns="0" bIns="0" rtlCol="0">
            <a:noAutofit/>
          </a:bodyPr>
          <a:lstStyle>
            <a:lvl1pPr>
              <a:defRPr lang="en-US" b="0" baseline="0" dirty="0"/>
            </a:lvl1pPr>
          </a:lstStyle>
          <a:p>
            <a:pPr lvl="0">
              <a:buNone/>
            </a:pPr>
            <a:r>
              <a:rPr lang="en-US"/>
              <a:t>Click to edit Master subtitle style</a:t>
            </a:r>
          </a:p>
        </p:txBody>
      </p:sp>
      <p:sp>
        <p:nvSpPr>
          <p:cNvPr id="16" name="Slide Number">
            <a:extLst>
              <a:ext uri="{FF2B5EF4-FFF2-40B4-BE49-F238E27FC236}">
                <a16:creationId xmlns:a16="http://schemas.microsoft.com/office/drawing/2014/main" id="{C16AD063-E942-47D5-82E5-13B97A8A3E4A}"/>
              </a:ext>
            </a:extLst>
          </p:cNvPr>
          <p:cNvSpPr>
            <a:spLocks noChangeArrowheads="1"/>
          </p:cNvSpPr>
          <p:nvPr userDrawn="1">
            <p:custDataLst>
              <p:tags r:id="rId5"/>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7" name="5. Source" hidden="1">
            <a:extLst>
              <a:ext uri="{FF2B5EF4-FFF2-40B4-BE49-F238E27FC236}">
                <a16:creationId xmlns:a16="http://schemas.microsoft.com/office/drawing/2014/main" id="{173ADFE0-3945-4289-B37F-454A6AF4D09C}"/>
              </a:ext>
            </a:extLst>
          </p:cNvPr>
          <p:cNvSpPr txBox="1"/>
          <p:nvPr userDrawn="1">
            <p:custDataLst>
              <p:tags r:id="rId6"/>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8" name="1. On-page tracker">
            <a:extLst>
              <a:ext uri="{FF2B5EF4-FFF2-40B4-BE49-F238E27FC236}">
                <a16:creationId xmlns:a16="http://schemas.microsoft.com/office/drawing/2014/main" id="{555838D5-CE8E-40F5-9452-110C9003557F}"/>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Tree>
    <p:extLst>
      <p:ext uri="{BB962C8B-B14F-4D97-AF65-F5344CB8AC3E}">
        <p14:creationId xmlns:p14="http://schemas.microsoft.com/office/powerpoint/2010/main" val="152962614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CustomLayouts 1">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4457304"/>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4900570"/>
            <a:ext cx="3706507" cy="2537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5823841"/>
            <a:ext cx="3706507" cy="2537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6209599"/>
            <a:ext cx="3706507" cy="253787"/>
          </a:xfrm>
        </p:spPr>
        <p:txBody>
          <a:bodyPr/>
          <a:lstStyle/>
          <a:p>
            <a:pPr lvl="0"/>
            <a:r>
              <a:rPr lang="en-US"/>
              <a:t>Click to edit Master text styles</a:t>
            </a:r>
          </a:p>
        </p:txBody>
      </p:sp>
      <p:sp>
        <p:nvSpPr>
          <p:cNvPr id="4" name="Rectangle 3">
            <a:extLst>
              <a:ext uri="{FF2B5EF4-FFF2-40B4-BE49-F238E27FC236}">
                <a16:creationId xmlns:a16="http://schemas.microsoft.com/office/drawing/2014/main" id="{C3757BCB-FB2B-4870-A128-1DEDA8180683}"/>
              </a:ext>
            </a:extLst>
          </p:cNvPr>
          <p:cNvSpPr/>
          <p:nvPr userDrawn="1"/>
        </p:nvSpPr>
        <p:spPr>
          <a:xfrm>
            <a:off x="5175631" y="0"/>
            <a:ext cx="701636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pic>
        <p:nvPicPr>
          <p:cNvPr id="7" name="Graphic 6">
            <a:extLst>
              <a:ext uri="{FF2B5EF4-FFF2-40B4-BE49-F238E27FC236}">
                <a16:creationId xmlns:a16="http://schemas.microsoft.com/office/drawing/2014/main" id="{142CC9A5-8FA8-4188-B9FB-687FDCC80CD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11528" y="2900500"/>
            <a:ext cx="4944576" cy="1057002"/>
          </a:xfrm>
          <a:prstGeom prst="rect">
            <a:avLst/>
          </a:prstGeom>
        </p:spPr>
      </p:pic>
      <p:sp>
        <p:nvSpPr>
          <p:cNvPr id="9" name="Rectangle 8">
            <a:extLst>
              <a:ext uri="{FF2B5EF4-FFF2-40B4-BE49-F238E27FC236}">
                <a16:creationId xmlns:a16="http://schemas.microsoft.com/office/drawing/2014/main" id="{6D003FC2-D620-44B6-97BB-C8BA43DE1CBB}"/>
              </a:ext>
            </a:extLst>
          </p:cNvPr>
          <p:cNvSpPr/>
          <p:nvPr userDrawn="1"/>
        </p:nvSpPr>
        <p:spPr>
          <a:xfrm>
            <a:off x="9850119" y="2870200"/>
            <a:ext cx="1335405" cy="1087120"/>
          </a:xfrm>
          <a:prstGeom prst="rect">
            <a:avLst/>
          </a:prstGeom>
          <a:solidFill>
            <a:srgbClr val="001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4560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CustomLayouts 2">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089B312-7F05-4697-9E87-033701FA6BAD}"/>
              </a:ext>
            </a:extLst>
          </p:cNvPr>
          <p:cNvSpPr>
            <a:spLocks noGrp="1"/>
          </p:cNvSpPr>
          <p:nvPr>
            <p:ph type="ftr" sz="quarter" idx="11"/>
          </p:nvPr>
        </p:nvSpPr>
        <p:spPr/>
        <p:txBody>
          <a:bodyPr/>
          <a:lstStyle/>
          <a:p>
            <a:r>
              <a:rPr lang="en-GB"/>
              <a:t>Immunization, Vaccines and Biologicals</a:t>
            </a:r>
          </a:p>
        </p:txBody>
      </p:sp>
      <p:sp>
        <p:nvSpPr>
          <p:cNvPr id="5" name="Slide Number Placeholder 4">
            <a:extLst>
              <a:ext uri="{FF2B5EF4-FFF2-40B4-BE49-F238E27FC236}">
                <a16:creationId xmlns:a16="http://schemas.microsoft.com/office/drawing/2014/main" id="{6D2D2B0C-092E-425B-B7A9-D5A5FD03D159}"/>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6" name="Title 1">
            <a:extLst>
              <a:ext uri="{FF2B5EF4-FFF2-40B4-BE49-F238E27FC236}">
                <a16:creationId xmlns:a16="http://schemas.microsoft.com/office/drawing/2014/main" id="{742FA494-CA0E-4F88-A7C3-26260F2C307C}"/>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7" name="Text Placeholder 9">
            <a:extLst>
              <a:ext uri="{FF2B5EF4-FFF2-40B4-BE49-F238E27FC236}">
                <a16:creationId xmlns:a16="http://schemas.microsoft.com/office/drawing/2014/main" id="{46A5BA38-A732-42ED-B9BB-81BDD3BB04A8}"/>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9" name="object 14">
            <a:extLst>
              <a:ext uri="{FF2B5EF4-FFF2-40B4-BE49-F238E27FC236}">
                <a16:creationId xmlns:a16="http://schemas.microsoft.com/office/drawing/2014/main" id="{27D1F16C-2548-4FFE-AF72-F24418D564E3}"/>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grpSp>
        <p:nvGrpSpPr>
          <p:cNvPr id="8" name="Group 7">
            <a:extLst>
              <a:ext uri="{FF2B5EF4-FFF2-40B4-BE49-F238E27FC236}">
                <a16:creationId xmlns:a16="http://schemas.microsoft.com/office/drawing/2014/main" id="{C082B4EF-2325-44EE-8FA4-C78981575209}"/>
              </a:ext>
            </a:extLst>
          </p:cNvPr>
          <p:cNvGrpSpPr/>
          <p:nvPr userDrawn="1"/>
        </p:nvGrpSpPr>
        <p:grpSpPr>
          <a:xfrm>
            <a:off x="9748330" y="128647"/>
            <a:ext cx="1891326" cy="402934"/>
            <a:chOff x="9768840" y="77510"/>
            <a:chExt cx="1891326" cy="402934"/>
          </a:xfrm>
        </p:grpSpPr>
        <p:pic>
          <p:nvPicPr>
            <p:cNvPr id="10" name="Graphic 9">
              <a:extLst>
                <a:ext uri="{FF2B5EF4-FFF2-40B4-BE49-F238E27FC236}">
                  <a16:creationId xmlns:a16="http://schemas.microsoft.com/office/drawing/2014/main" id="{3EC7912B-E4E0-474A-B1F6-C0933748E53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768840" y="77510"/>
              <a:ext cx="1891326" cy="402934"/>
            </a:xfrm>
            <a:prstGeom prst="rect">
              <a:avLst/>
            </a:prstGeom>
          </p:spPr>
        </p:pic>
        <p:sp>
          <p:nvSpPr>
            <p:cNvPr id="11" name="Rectangle 10">
              <a:extLst>
                <a:ext uri="{FF2B5EF4-FFF2-40B4-BE49-F238E27FC236}">
                  <a16:creationId xmlns:a16="http://schemas.microsoft.com/office/drawing/2014/main" id="{B2553883-8889-46DF-9193-C8F74C2C729D}"/>
                </a:ext>
              </a:extLst>
            </p:cNvPr>
            <p:cNvSpPr/>
            <p:nvPr/>
          </p:nvSpPr>
          <p:spPr>
            <a:xfrm>
              <a:off x="11150600" y="77510"/>
              <a:ext cx="509566" cy="402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76977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hairperso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Chairperson</a:t>
            </a:r>
            <a:endParaRPr lang="en-GB"/>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2411458" y="2334961"/>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550681" y="1911944"/>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8" name="Text Placeholder 12">
            <a:extLst>
              <a:ext uri="{FF2B5EF4-FFF2-40B4-BE49-F238E27FC236}">
                <a16:creationId xmlns:a16="http://schemas.microsoft.com/office/drawing/2014/main" id="{12A210F5-A8B3-4A0E-8B15-4497042C4994}"/>
              </a:ext>
            </a:extLst>
          </p:cNvPr>
          <p:cNvSpPr>
            <a:spLocks noGrp="1"/>
          </p:cNvSpPr>
          <p:nvPr>
            <p:ph type="body" sz="quarter" idx="16"/>
          </p:nvPr>
        </p:nvSpPr>
        <p:spPr>
          <a:xfrm>
            <a:off x="6533079" y="1682566"/>
            <a:ext cx="5081284" cy="1555619"/>
          </a:xfrm>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033451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1_CustomLayouts 2">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4302125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3"/>
            </p:custDataLst>
          </p:nvPr>
        </p:nvSpPr>
        <p:spPr>
          <a:xfrm>
            <a:off x="554736" y="172212"/>
            <a:ext cx="11082528" cy="731520"/>
          </a:xfrm>
        </p:spPr>
        <p:txBody>
          <a:bodyPr vert="horz" wrap="square" lIns="0" tIns="0" rIns="0" bIns="0" rtlCol="0" anchor="ctr" anchorCtr="0">
            <a:noAutofit/>
          </a:bodyPr>
          <a:lstStyle>
            <a:lvl1pPr>
              <a:defRPr lang="en-US"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4"/>
            </p:custDataLst>
          </p:nvPr>
        </p:nvSpPr>
        <p:spPr>
          <a:xfrm>
            <a:off x="554736" y="1007984"/>
            <a:ext cx="11082528" cy="276999"/>
          </a:xfrm>
          <a:prstGeom prst="rect">
            <a:avLst/>
          </a:prstGeom>
        </p:spPr>
        <p:txBody>
          <a:bodyPr vert="horz" wrap="square" lIns="0" tIns="0" rIns="0" bIns="0" rtlCol="0">
            <a:spAutoFit/>
          </a:bodyPr>
          <a:lstStyle>
            <a:lvl1pPr>
              <a:defRPr lang="en-US" sz="1800" b="0" dirty="0"/>
            </a:lvl1pPr>
          </a:lstStyle>
          <a:p>
            <a:pPr lvl="0"/>
            <a:r>
              <a:rPr lang="en-US"/>
              <a:t>Click to edit Master subtitle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5"/>
            </p:custDataLst>
          </p:nvPr>
        </p:nvSpPr>
        <p:spPr bwMode="black">
          <a:xfrm>
            <a:off x="554736" y="6593139"/>
            <a:ext cx="325501" cy="138499"/>
          </a:xfrm>
          <a:prstGeom prst="rect">
            <a:avLst/>
          </a:prstGeom>
          <a:noFill/>
          <a:ln w="9525" algn="ctr">
            <a:noFill/>
            <a:miter lim="800000"/>
            <a:headEnd/>
            <a:tailEnd/>
          </a:ln>
          <a:effectLst/>
        </p:spPr>
        <p:txBody>
          <a:bodyPr wrap="square" lIns="0" tIns="0" rIns="0" bIns="0" anchor="b">
            <a:spAutoFit/>
          </a:bodyPr>
          <a:lstStyle/>
          <a:p>
            <a:pPr algn="l" defTabSz="610744" fontAlgn="auto">
              <a:spcBef>
                <a:spcPts val="0"/>
              </a:spcBef>
              <a:spcAft>
                <a:spcPts val="0"/>
              </a:spcAft>
              <a:defRPr/>
            </a:pPr>
            <a:fld id="{4ABDCABE-3F10-B64C-92F1-862014417034}" type="slidenum">
              <a:rPr lang="en-US" sz="900" b="0" smtClean="0">
                <a:solidFill>
                  <a:schemeClr val="bg2"/>
                </a:solidFill>
                <a:latin typeface="+mn-lt"/>
                <a:ea typeface="+mn-ea"/>
                <a:cs typeface="Arial" panose="020B0604020202020204" pitchFamily="34" charset="0"/>
              </a:rPr>
              <a:pPr algn="l" defTabSz="610744" fontAlgn="auto">
                <a:spcBef>
                  <a:spcPts val="0"/>
                </a:spcBef>
                <a:spcAft>
                  <a:spcPts val="0"/>
                </a:spcAft>
                <a:defRPr/>
              </a:pPr>
              <a:t>‹#›</a:t>
            </a:fld>
            <a:endParaRPr lang="en-US" sz="900" b="0">
              <a:solidFill>
                <a:schemeClr val="bg2"/>
              </a:solidFill>
              <a:latin typeface="+mn-lt"/>
              <a:ea typeface="+mn-ea"/>
              <a:cs typeface="Arial" panose="020B0604020202020204" pitchFamily="34" charset="0"/>
            </a:endParaRP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6"/>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0" name="5. Source" hidden="1">
            <a:extLst>
              <a:ext uri="{FF2B5EF4-FFF2-40B4-BE49-F238E27FC236}">
                <a16:creationId xmlns:a16="http://schemas.microsoft.com/office/drawing/2014/main" id="{6A1961CE-39CC-478C-A1C6-073AF8EFFE2B}"/>
              </a:ext>
            </a:extLst>
          </p:cNvPr>
          <p:cNvSpPr txBox="1"/>
          <p:nvPr userDrawn="1">
            <p:custDataLst>
              <p:tags r:id="rId7"/>
            </p:custDataLst>
          </p:nvPr>
        </p:nvSpPr>
        <p:spPr>
          <a:xfrm>
            <a:off x="893667" y="6600833"/>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solidFill>
                  <a:schemeClr val="bg2"/>
                </a:solidFill>
              </a:rPr>
              <a:t>Source: …</a:t>
            </a:r>
          </a:p>
        </p:txBody>
      </p:sp>
    </p:spTree>
    <p:extLst>
      <p:ext uri="{BB962C8B-B14F-4D97-AF65-F5344CB8AC3E}">
        <p14:creationId xmlns:p14="http://schemas.microsoft.com/office/powerpoint/2010/main" val="206772180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CustomLayouts 4">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40564464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2"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F741700-5035-4E61-A4AC-1B3C7AE220D5}"/>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err="1">
              <a:solidFill>
                <a:schemeClr val="bg1"/>
              </a:solidFill>
              <a:latin typeface="Georgia" panose="02040502050405020303" pitchFamily="18" charset="0"/>
              <a:ea typeface="+mj-ea"/>
              <a:cs typeface="+mj-cs"/>
              <a:sym typeface="Georgia" panose="02040502050405020303" pitchFamily="18"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3"/>
            </p:custDataLst>
          </p:nvPr>
        </p:nvSpPr>
        <p:spPr>
          <a:xfrm>
            <a:off x="554736" y="182372"/>
            <a:ext cx="11082528" cy="731520"/>
          </a:xfrm>
        </p:spPr>
        <p:txBody>
          <a:bodyPr/>
          <a:lstStyle/>
          <a:p>
            <a:r>
              <a:rPr lang="en-US"/>
              <a:t>Click to edit Master 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
        <p:nvSpPr>
          <p:cNvPr id="10" name="1. On-page tracker">
            <a:extLst>
              <a:ext uri="{FF2B5EF4-FFF2-40B4-BE49-F238E27FC236}">
                <a16:creationId xmlns:a16="http://schemas.microsoft.com/office/drawing/2014/main" id="{A8BAFD1A-3C11-49E6-B76E-5166760AF118}"/>
              </a:ext>
            </a:extLst>
          </p:cNvPr>
          <p:cNvSpPr>
            <a:spLocks noGrp="1"/>
          </p:cNvSpPr>
          <p:nvPr>
            <p:ph type="body" sz="quarter" idx="17" hasCustomPrompt="1"/>
            <p:custDataLst>
              <p:tags r:id="rId6"/>
            </p:custDataLst>
          </p:nvPr>
        </p:nvSpPr>
        <p:spPr>
          <a:xfrm>
            <a:off x="7159752" y="78768"/>
            <a:ext cx="4480560" cy="123111"/>
          </a:xfrm>
        </p:spPr>
        <p:txBody>
          <a:bodyPr anchor="ctr" anchorCtr="0">
            <a:spAutoFit/>
          </a:bodyPr>
          <a:lstStyle>
            <a:lvl1pPr algn="r">
              <a:defRPr sz="800">
                <a:latin typeface="+mn-lt"/>
              </a:defRPr>
            </a:lvl1pPr>
          </a:lstStyle>
          <a:p>
            <a:pPr lvl="0"/>
            <a:r>
              <a:rPr lang="en-US"/>
              <a:t>Chapter › Topic</a:t>
            </a:r>
          </a:p>
        </p:txBody>
      </p:sp>
      <p:sp>
        <p:nvSpPr>
          <p:cNvPr id="12" name="3. Subtitle">
            <a:extLst>
              <a:ext uri="{FF2B5EF4-FFF2-40B4-BE49-F238E27FC236}">
                <a16:creationId xmlns:a16="http://schemas.microsoft.com/office/drawing/2014/main" id="{1EE9FF4B-7331-4DE1-A594-C0C335ED5BE5}"/>
              </a:ext>
            </a:extLst>
          </p:cNvPr>
          <p:cNvSpPr>
            <a:spLocks noGrp="1"/>
          </p:cNvSpPr>
          <p:nvPr>
            <p:ph type="subTitle" idx="1"/>
            <p:custDataLst>
              <p:tags r:id="rId7"/>
            </p:custDataLst>
          </p:nvPr>
        </p:nvSpPr>
        <p:spPr>
          <a:xfrm>
            <a:off x="554736" y="903861"/>
            <a:ext cx="11082528" cy="276999"/>
          </a:xfrm>
        </p:spPr>
        <p:txBody>
          <a:bodyPr anchor="ctr" anchorCtr="0"/>
          <a:lstStyle/>
          <a:p>
            <a:r>
              <a:rPr lang="en-US" sz="1600"/>
              <a:t>Click to edit Master subtitle style</a:t>
            </a:r>
          </a:p>
        </p:txBody>
      </p:sp>
    </p:spTree>
    <p:extLst>
      <p:ext uri="{BB962C8B-B14F-4D97-AF65-F5344CB8AC3E}">
        <p14:creationId xmlns:p14="http://schemas.microsoft.com/office/powerpoint/2010/main" val="100482589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Text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BF64A8-1A66-3E4E-A12E-9D18479792C2}"/>
              </a:ext>
            </a:extLst>
          </p:cNvPr>
          <p:cNvSpPr/>
          <p:nvPr userDrawn="1"/>
        </p:nvSpPr>
        <p:spPr>
          <a:xfrm>
            <a:off x="0" y="0"/>
            <a:ext cx="13154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Placeholder 1">
            <a:extLst>
              <a:ext uri="{FF2B5EF4-FFF2-40B4-BE49-F238E27FC236}">
                <a16:creationId xmlns:a16="http://schemas.microsoft.com/office/drawing/2014/main" id="{B948F206-DEEB-5B40-8BA7-143941F2CA07}"/>
              </a:ext>
            </a:extLst>
          </p:cNvPr>
          <p:cNvSpPr>
            <a:spLocks noGrp="1"/>
          </p:cNvSpPr>
          <p:nvPr>
            <p:ph type="title"/>
          </p:nvPr>
        </p:nvSpPr>
        <p:spPr>
          <a:xfrm>
            <a:off x="521719" y="368300"/>
            <a:ext cx="11154344" cy="592778"/>
          </a:xfrm>
          <a:prstGeom prst="rect">
            <a:avLst/>
          </a:prstGeom>
        </p:spPr>
        <p:txBody>
          <a:bodyPr vert="horz" lIns="0" tIns="0" rIns="0" bIns="0" rtlCol="0" anchor="t">
            <a:normAutofit/>
          </a:bodyPr>
          <a:lstStyle/>
          <a:p>
            <a:r>
              <a:rPr lang="en-GB"/>
              <a:t>Click to edit Master title style</a:t>
            </a:r>
          </a:p>
        </p:txBody>
      </p:sp>
      <p:sp>
        <p:nvSpPr>
          <p:cNvPr id="11" name="Text Placeholder 8">
            <a:extLst>
              <a:ext uri="{FF2B5EF4-FFF2-40B4-BE49-F238E27FC236}">
                <a16:creationId xmlns:a16="http://schemas.microsoft.com/office/drawing/2014/main" id="{B0C5F5C0-30E8-EF40-92DE-494A99ADBAED}"/>
              </a:ext>
            </a:extLst>
          </p:cNvPr>
          <p:cNvSpPr>
            <a:spLocks noGrp="1"/>
          </p:cNvSpPr>
          <p:nvPr>
            <p:ph type="body" idx="13"/>
          </p:nvPr>
        </p:nvSpPr>
        <p:spPr>
          <a:xfrm>
            <a:off x="531133" y="1304924"/>
            <a:ext cx="11144930" cy="4608511"/>
          </a:xfrm>
        </p:spPr>
        <p:txBody>
          <a:bodyPr numCol="1" spcCol="180000"/>
          <a:lstStyle>
            <a:lvl1pPr marL="0" indent="0">
              <a:buClr>
                <a:schemeClr val="bg2"/>
              </a:buClr>
              <a:buFont typeface="Arial" panose="020B0604020202020204" pitchFamily="34" charset="0"/>
              <a:buNone/>
              <a:defRPr>
                <a:solidFill>
                  <a:schemeClr val="tx2">
                    <a:lumMod val="50000"/>
                  </a:schemeClr>
                </a:solidFill>
              </a:defRPr>
            </a:lvl1pPr>
            <a:lvl2pPr>
              <a:defRPr>
                <a:solidFill>
                  <a:schemeClr val="tx2">
                    <a:lumMod val="50000"/>
                  </a:schemeClr>
                </a:solidFill>
              </a:defRPr>
            </a:lvl2pPr>
            <a:lvl3pPr>
              <a:defRPr>
                <a:solidFill>
                  <a:schemeClr val="tx2">
                    <a:lumMod val="50000"/>
                  </a:schemeClr>
                </a:solidFill>
              </a:defRPr>
            </a:lvl3pPr>
            <a:lvl4pPr>
              <a:defRPr>
                <a:solidFill>
                  <a:schemeClr val="tx2">
                    <a:lumMod val="50000"/>
                  </a:schemeClr>
                </a:solidFill>
              </a:defRPr>
            </a:lvl4pPr>
            <a:lvl5pPr>
              <a:defRPr>
                <a:solidFill>
                  <a:schemeClr val="tx2">
                    <a:lumMod val="5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3" name="Slide Number Placeholder 2">
            <a:extLst>
              <a:ext uri="{FF2B5EF4-FFF2-40B4-BE49-F238E27FC236}">
                <a16:creationId xmlns:a16="http://schemas.microsoft.com/office/drawing/2014/main" id="{88796DB6-82EE-924E-8976-7DE150CB275E}"/>
              </a:ext>
            </a:extLst>
          </p:cNvPr>
          <p:cNvSpPr>
            <a:spLocks noGrp="1"/>
          </p:cNvSpPr>
          <p:nvPr>
            <p:ph type="sldNum" sz="quarter" idx="12"/>
          </p:nvPr>
        </p:nvSpPr>
        <p:spPr>
          <a:xfrm>
            <a:off x="515937" y="6353142"/>
            <a:ext cx="261630" cy="136526"/>
          </a:xfrm>
          <a:prstGeom prst="rect">
            <a:avLst/>
          </a:prstGeom>
        </p:spPr>
        <p:txBody>
          <a:bodyPr anchor="b"/>
          <a:lstStyle>
            <a:lvl1pPr>
              <a:defRPr sz="800"/>
            </a:lvl1pPr>
          </a:lstStyle>
          <a:p>
            <a:fld id="{AB746B08-255A-2748-8A21-40BE94A17FD1}" type="slidenum">
              <a:rPr lang="en-GB" smtClean="0">
                <a:solidFill>
                  <a:schemeClr val="tx1">
                    <a:lumMod val="50000"/>
                    <a:lumOff val="50000"/>
                  </a:schemeClr>
                </a:solidFill>
              </a:rPr>
              <a:pPr/>
              <a:t>‹#›</a:t>
            </a:fld>
            <a:endParaRPr lang="en-GB">
              <a:solidFill>
                <a:schemeClr val="tx1">
                  <a:lumMod val="50000"/>
                  <a:lumOff val="50000"/>
                </a:schemeClr>
              </a:solidFill>
            </a:endParaRPr>
          </a:p>
        </p:txBody>
      </p:sp>
      <p:cxnSp>
        <p:nvCxnSpPr>
          <p:cNvPr id="14" name="Straight Connector 13">
            <a:extLst>
              <a:ext uri="{FF2B5EF4-FFF2-40B4-BE49-F238E27FC236}">
                <a16:creationId xmlns:a16="http://schemas.microsoft.com/office/drawing/2014/main" id="{979063F7-9F88-FC43-9097-EF2C6F300361}"/>
              </a:ext>
            </a:extLst>
          </p:cNvPr>
          <p:cNvCxnSpPr>
            <a:cxnSpLocks/>
          </p:cNvCxnSpPr>
          <p:nvPr userDrawn="1"/>
        </p:nvCxnSpPr>
        <p:spPr>
          <a:xfrm>
            <a:off x="515937" y="6293461"/>
            <a:ext cx="10019791"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Footer Placeholder 1">
            <a:extLst>
              <a:ext uri="{FF2B5EF4-FFF2-40B4-BE49-F238E27FC236}">
                <a16:creationId xmlns:a16="http://schemas.microsoft.com/office/drawing/2014/main" id="{281141B5-1A99-0843-88B3-4F5177BD849F}"/>
              </a:ext>
            </a:extLst>
          </p:cNvPr>
          <p:cNvSpPr>
            <a:spLocks noGrp="1"/>
          </p:cNvSpPr>
          <p:nvPr>
            <p:ph type="ftr" sz="quarter" idx="11"/>
          </p:nvPr>
        </p:nvSpPr>
        <p:spPr>
          <a:xfrm>
            <a:off x="777567" y="6353142"/>
            <a:ext cx="4114800" cy="136526"/>
          </a:xfrm>
          <a:prstGeom prst="rect">
            <a:avLst/>
          </a:prstGeom>
        </p:spPr>
        <p:txBody>
          <a:bodyPr anchor="b"/>
          <a:lstStyle>
            <a:lvl1pPr>
              <a:defRPr sz="800"/>
            </a:lvl1pPr>
          </a:lstStyle>
          <a:p>
            <a:r>
              <a:rPr lang="en-GB"/>
              <a:t>Presentation Footer</a:t>
            </a:r>
          </a:p>
        </p:txBody>
      </p:sp>
      <p:pic>
        <p:nvPicPr>
          <p:cNvPr id="16" name="Picture 11">
            <a:extLst>
              <a:ext uri="{FF2B5EF4-FFF2-40B4-BE49-F238E27FC236}">
                <a16:creationId xmlns:a16="http://schemas.microsoft.com/office/drawing/2014/main" id="{508725E1-F5D8-1549-93C5-514E8AE5939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633506" y="6109976"/>
            <a:ext cx="1036776" cy="381653"/>
          </a:xfrm>
          <a:prstGeom prst="rect">
            <a:avLst/>
          </a:prstGeom>
        </p:spPr>
      </p:pic>
    </p:spTree>
    <p:extLst>
      <p:ext uri="{BB962C8B-B14F-4D97-AF65-F5344CB8AC3E}">
        <p14:creationId xmlns:p14="http://schemas.microsoft.com/office/powerpoint/2010/main" val="214068096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BF64A8-1A66-3E4E-A12E-9D18479792C2}"/>
              </a:ext>
            </a:extLst>
          </p:cNvPr>
          <p:cNvSpPr/>
          <p:nvPr userDrawn="1"/>
        </p:nvSpPr>
        <p:spPr>
          <a:xfrm>
            <a:off x="6" y="0"/>
            <a:ext cx="13154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 name="Title Placeholder 1">
            <a:extLst>
              <a:ext uri="{FF2B5EF4-FFF2-40B4-BE49-F238E27FC236}">
                <a16:creationId xmlns:a16="http://schemas.microsoft.com/office/drawing/2014/main" id="{B948F206-DEEB-5B40-8BA7-143941F2CA07}"/>
              </a:ext>
            </a:extLst>
          </p:cNvPr>
          <p:cNvSpPr>
            <a:spLocks noGrp="1"/>
          </p:cNvSpPr>
          <p:nvPr>
            <p:ph type="title"/>
          </p:nvPr>
        </p:nvSpPr>
        <p:spPr>
          <a:xfrm>
            <a:off x="521719" y="368301"/>
            <a:ext cx="11154344" cy="592779"/>
          </a:xfrm>
          <a:prstGeom prst="rect">
            <a:avLst/>
          </a:prstGeom>
        </p:spPr>
        <p:txBody>
          <a:bodyPr vert="horz" lIns="0" tIns="0" rIns="0" bIns="0" rtlCol="0" anchor="t">
            <a:normAutofit/>
          </a:bodyPr>
          <a:lstStyle/>
          <a:p>
            <a:r>
              <a:rPr lang="en-GB"/>
              <a:t>Click to edit Master title style</a:t>
            </a:r>
          </a:p>
        </p:txBody>
      </p:sp>
      <p:sp>
        <p:nvSpPr>
          <p:cNvPr id="13" name="Slide Number Placeholder 2">
            <a:extLst>
              <a:ext uri="{FF2B5EF4-FFF2-40B4-BE49-F238E27FC236}">
                <a16:creationId xmlns:a16="http://schemas.microsoft.com/office/drawing/2014/main" id="{88796DB6-82EE-924E-8976-7DE150CB275E}"/>
              </a:ext>
            </a:extLst>
          </p:cNvPr>
          <p:cNvSpPr>
            <a:spLocks noGrp="1"/>
          </p:cNvSpPr>
          <p:nvPr>
            <p:ph type="sldNum" sz="quarter" idx="12"/>
          </p:nvPr>
        </p:nvSpPr>
        <p:spPr>
          <a:xfrm>
            <a:off x="515943" y="6353147"/>
            <a:ext cx="261631" cy="136527"/>
          </a:xfrm>
          <a:prstGeom prst="rect">
            <a:avLst/>
          </a:prstGeom>
        </p:spPr>
        <p:txBody>
          <a:bodyPr anchor="b"/>
          <a:lstStyle>
            <a:lvl1pPr>
              <a:defRPr sz="800"/>
            </a:lvl1pPr>
          </a:lstStyle>
          <a:p>
            <a:fld id="{AB746B08-255A-2748-8A21-40BE94A17FD1}" type="slidenum">
              <a:rPr lang="en-GB" smtClean="0">
                <a:solidFill>
                  <a:schemeClr val="tx1">
                    <a:lumMod val="50000"/>
                    <a:lumOff val="50000"/>
                  </a:schemeClr>
                </a:solidFill>
              </a:rPr>
              <a:pPr/>
              <a:t>‹#›</a:t>
            </a:fld>
            <a:endParaRPr lang="en-GB">
              <a:solidFill>
                <a:schemeClr val="tx1">
                  <a:lumMod val="50000"/>
                  <a:lumOff val="50000"/>
                </a:schemeClr>
              </a:solidFill>
            </a:endParaRPr>
          </a:p>
        </p:txBody>
      </p:sp>
      <p:cxnSp>
        <p:nvCxnSpPr>
          <p:cNvPr id="14" name="Straight Connector 13">
            <a:extLst>
              <a:ext uri="{FF2B5EF4-FFF2-40B4-BE49-F238E27FC236}">
                <a16:creationId xmlns:a16="http://schemas.microsoft.com/office/drawing/2014/main" id="{979063F7-9F88-FC43-9097-EF2C6F300361}"/>
              </a:ext>
            </a:extLst>
          </p:cNvPr>
          <p:cNvCxnSpPr>
            <a:cxnSpLocks/>
          </p:cNvCxnSpPr>
          <p:nvPr userDrawn="1"/>
        </p:nvCxnSpPr>
        <p:spPr>
          <a:xfrm>
            <a:off x="515943" y="6293461"/>
            <a:ext cx="10019791"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Footer Placeholder 1">
            <a:extLst>
              <a:ext uri="{FF2B5EF4-FFF2-40B4-BE49-F238E27FC236}">
                <a16:creationId xmlns:a16="http://schemas.microsoft.com/office/drawing/2014/main" id="{281141B5-1A99-0843-88B3-4F5177BD849F}"/>
              </a:ext>
            </a:extLst>
          </p:cNvPr>
          <p:cNvSpPr>
            <a:spLocks noGrp="1"/>
          </p:cNvSpPr>
          <p:nvPr>
            <p:ph type="ftr" sz="quarter" idx="11"/>
          </p:nvPr>
        </p:nvSpPr>
        <p:spPr>
          <a:xfrm>
            <a:off x="777567" y="6353147"/>
            <a:ext cx="4114800" cy="136527"/>
          </a:xfrm>
          <a:prstGeom prst="rect">
            <a:avLst/>
          </a:prstGeom>
        </p:spPr>
        <p:txBody>
          <a:bodyPr anchor="b"/>
          <a:lstStyle>
            <a:lvl1pPr>
              <a:defRPr sz="800"/>
            </a:lvl1pPr>
          </a:lstStyle>
          <a:p>
            <a:r>
              <a:rPr lang="en-GB"/>
              <a:t>Operationalising C-19</a:t>
            </a:r>
          </a:p>
        </p:txBody>
      </p:sp>
      <p:pic>
        <p:nvPicPr>
          <p:cNvPr id="16" name="Picture 11">
            <a:extLst>
              <a:ext uri="{FF2B5EF4-FFF2-40B4-BE49-F238E27FC236}">
                <a16:creationId xmlns:a16="http://schemas.microsoft.com/office/drawing/2014/main" id="{508725E1-F5D8-1549-93C5-514E8AE5939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633505" y="6109976"/>
            <a:ext cx="1036776" cy="381653"/>
          </a:xfrm>
          <a:prstGeom prst="rect">
            <a:avLst/>
          </a:prstGeom>
        </p:spPr>
      </p:pic>
    </p:spTree>
    <p:extLst>
      <p:ext uri="{BB962C8B-B14F-4D97-AF65-F5344CB8AC3E}">
        <p14:creationId xmlns:p14="http://schemas.microsoft.com/office/powerpoint/2010/main" val="400244735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CustomLayouts 1">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4457304"/>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4900570"/>
            <a:ext cx="3706507" cy="2537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5823841"/>
            <a:ext cx="3706507" cy="2537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6209599"/>
            <a:ext cx="3706507" cy="253787"/>
          </a:xfrm>
        </p:spPr>
        <p:txBody>
          <a:bodyPr/>
          <a:lstStyle/>
          <a:p>
            <a:pPr lvl="0"/>
            <a:r>
              <a:rPr lang="en-US"/>
              <a:t>Click to edit Master text styles</a:t>
            </a:r>
          </a:p>
        </p:txBody>
      </p:sp>
      <p:sp>
        <p:nvSpPr>
          <p:cNvPr id="4" name="Rectangle 3">
            <a:extLst>
              <a:ext uri="{FF2B5EF4-FFF2-40B4-BE49-F238E27FC236}">
                <a16:creationId xmlns:a16="http://schemas.microsoft.com/office/drawing/2014/main" id="{C3757BCB-FB2B-4870-A128-1DEDA8180683}"/>
              </a:ext>
            </a:extLst>
          </p:cNvPr>
          <p:cNvSpPr/>
          <p:nvPr userDrawn="1"/>
        </p:nvSpPr>
        <p:spPr>
          <a:xfrm>
            <a:off x="5175631" y="0"/>
            <a:ext cx="701636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pic>
        <p:nvPicPr>
          <p:cNvPr id="7" name="Graphic 6">
            <a:extLst>
              <a:ext uri="{FF2B5EF4-FFF2-40B4-BE49-F238E27FC236}">
                <a16:creationId xmlns:a16="http://schemas.microsoft.com/office/drawing/2014/main" id="{142CC9A5-8FA8-4188-B9FB-687FDCC80CD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11528" y="2900500"/>
            <a:ext cx="4944576" cy="1057002"/>
          </a:xfrm>
          <a:prstGeom prst="rect">
            <a:avLst/>
          </a:prstGeom>
        </p:spPr>
      </p:pic>
      <p:sp>
        <p:nvSpPr>
          <p:cNvPr id="9" name="Rectangle 8">
            <a:extLst>
              <a:ext uri="{FF2B5EF4-FFF2-40B4-BE49-F238E27FC236}">
                <a16:creationId xmlns:a16="http://schemas.microsoft.com/office/drawing/2014/main" id="{6D003FC2-D620-44B6-97BB-C8BA43DE1CBB}"/>
              </a:ext>
            </a:extLst>
          </p:cNvPr>
          <p:cNvSpPr/>
          <p:nvPr userDrawn="1"/>
        </p:nvSpPr>
        <p:spPr>
          <a:xfrm>
            <a:off x="9850119" y="2870200"/>
            <a:ext cx="1335405" cy="1087120"/>
          </a:xfrm>
          <a:prstGeom prst="rect">
            <a:avLst/>
          </a:prstGeom>
          <a:solidFill>
            <a:srgbClr val="001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4406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CustomLayouts 2">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089B312-7F05-4697-9E87-033701FA6BAD}"/>
              </a:ext>
            </a:extLst>
          </p:cNvPr>
          <p:cNvSpPr>
            <a:spLocks noGrp="1"/>
          </p:cNvSpPr>
          <p:nvPr>
            <p:ph type="ftr" sz="quarter" idx="11"/>
          </p:nvPr>
        </p:nvSpPr>
        <p:spPr/>
        <p:txBody>
          <a:bodyPr/>
          <a:lstStyle/>
          <a:p>
            <a:r>
              <a:rPr lang="en-GB"/>
              <a:t>Immunization, Vaccines and Biologicals</a:t>
            </a:r>
          </a:p>
        </p:txBody>
      </p:sp>
      <p:sp>
        <p:nvSpPr>
          <p:cNvPr id="5" name="Slide Number Placeholder 4">
            <a:extLst>
              <a:ext uri="{FF2B5EF4-FFF2-40B4-BE49-F238E27FC236}">
                <a16:creationId xmlns:a16="http://schemas.microsoft.com/office/drawing/2014/main" id="{6D2D2B0C-092E-425B-B7A9-D5A5FD03D159}"/>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6" name="Title 1">
            <a:extLst>
              <a:ext uri="{FF2B5EF4-FFF2-40B4-BE49-F238E27FC236}">
                <a16:creationId xmlns:a16="http://schemas.microsoft.com/office/drawing/2014/main" id="{742FA494-CA0E-4F88-A7C3-26260F2C307C}"/>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7" name="Text Placeholder 9">
            <a:extLst>
              <a:ext uri="{FF2B5EF4-FFF2-40B4-BE49-F238E27FC236}">
                <a16:creationId xmlns:a16="http://schemas.microsoft.com/office/drawing/2014/main" id="{46A5BA38-A732-42ED-B9BB-81BDD3BB04A8}"/>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9" name="object 14">
            <a:extLst>
              <a:ext uri="{FF2B5EF4-FFF2-40B4-BE49-F238E27FC236}">
                <a16:creationId xmlns:a16="http://schemas.microsoft.com/office/drawing/2014/main" id="{27D1F16C-2548-4FFE-AF72-F24418D564E3}"/>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grpSp>
        <p:nvGrpSpPr>
          <p:cNvPr id="8" name="Group 7">
            <a:extLst>
              <a:ext uri="{FF2B5EF4-FFF2-40B4-BE49-F238E27FC236}">
                <a16:creationId xmlns:a16="http://schemas.microsoft.com/office/drawing/2014/main" id="{C082B4EF-2325-44EE-8FA4-C78981575209}"/>
              </a:ext>
            </a:extLst>
          </p:cNvPr>
          <p:cNvGrpSpPr/>
          <p:nvPr userDrawn="1"/>
        </p:nvGrpSpPr>
        <p:grpSpPr>
          <a:xfrm>
            <a:off x="9768840" y="77510"/>
            <a:ext cx="1891326" cy="402934"/>
            <a:chOff x="9768840" y="77510"/>
            <a:chExt cx="1891326" cy="402934"/>
          </a:xfrm>
        </p:grpSpPr>
        <p:pic>
          <p:nvPicPr>
            <p:cNvPr id="10" name="Graphic 9">
              <a:extLst>
                <a:ext uri="{FF2B5EF4-FFF2-40B4-BE49-F238E27FC236}">
                  <a16:creationId xmlns:a16="http://schemas.microsoft.com/office/drawing/2014/main" id="{3EC7912B-E4E0-474A-B1F6-C0933748E53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768840" y="77510"/>
              <a:ext cx="1891326" cy="402934"/>
            </a:xfrm>
            <a:prstGeom prst="rect">
              <a:avLst/>
            </a:prstGeom>
          </p:spPr>
        </p:pic>
        <p:sp>
          <p:nvSpPr>
            <p:cNvPr id="11" name="Rectangle 10">
              <a:extLst>
                <a:ext uri="{FF2B5EF4-FFF2-40B4-BE49-F238E27FC236}">
                  <a16:creationId xmlns:a16="http://schemas.microsoft.com/office/drawing/2014/main" id="{B2553883-8889-46DF-9193-C8F74C2C729D}"/>
                </a:ext>
              </a:extLst>
            </p:cNvPr>
            <p:cNvSpPr/>
            <p:nvPr/>
          </p:nvSpPr>
          <p:spPr>
            <a:xfrm>
              <a:off x="11150600" y="77510"/>
              <a:ext cx="509566" cy="402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66648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1_CustomLayouts 2">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26099886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3"/>
            </p:custDataLst>
          </p:nvPr>
        </p:nvSpPr>
        <p:spPr>
          <a:xfrm>
            <a:off x="554736" y="172212"/>
            <a:ext cx="11082528" cy="731520"/>
          </a:xfrm>
        </p:spPr>
        <p:txBody>
          <a:bodyPr vert="horz" wrap="square" lIns="0" tIns="0" rIns="0" bIns="0" rtlCol="0" anchor="ctr" anchorCtr="0">
            <a:noAutofit/>
          </a:bodyPr>
          <a:lstStyle>
            <a:lvl1pPr>
              <a:defRPr lang="en-US"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4"/>
            </p:custDataLst>
          </p:nvPr>
        </p:nvSpPr>
        <p:spPr>
          <a:xfrm>
            <a:off x="554736" y="1007984"/>
            <a:ext cx="11082528" cy="276999"/>
          </a:xfrm>
          <a:prstGeom prst="rect">
            <a:avLst/>
          </a:prstGeom>
        </p:spPr>
        <p:txBody>
          <a:bodyPr vert="horz" wrap="square" lIns="0" tIns="0" rIns="0" bIns="0" rtlCol="0">
            <a:spAutoFit/>
          </a:bodyPr>
          <a:lstStyle>
            <a:lvl1pPr>
              <a:defRPr lang="en-US" sz="1800" b="0" dirty="0"/>
            </a:lvl1pPr>
          </a:lstStyle>
          <a:p>
            <a:pPr lvl="0"/>
            <a:r>
              <a:rPr lang="en-US"/>
              <a:t>Click to edit Master subtitle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5"/>
            </p:custDataLst>
          </p:nvPr>
        </p:nvSpPr>
        <p:spPr bwMode="black">
          <a:xfrm>
            <a:off x="554736" y="6593139"/>
            <a:ext cx="325501" cy="138499"/>
          </a:xfrm>
          <a:prstGeom prst="rect">
            <a:avLst/>
          </a:prstGeom>
          <a:noFill/>
          <a:ln w="9525" algn="ctr">
            <a:noFill/>
            <a:miter lim="800000"/>
            <a:headEnd/>
            <a:tailEnd/>
          </a:ln>
          <a:effectLst/>
        </p:spPr>
        <p:txBody>
          <a:bodyPr wrap="square" lIns="0" tIns="0" rIns="0" bIns="0" anchor="b">
            <a:spAutoFit/>
          </a:bodyPr>
          <a:lstStyle/>
          <a:p>
            <a:pPr algn="l" defTabSz="610744" fontAlgn="auto">
              <a:spcBef>
                <a:spcPts val="0"/>
              </a:spcBef>
              <a:spcAft>
                <a:spcPts val="0"/>
              </a:spcAft>
              <a:defRPr/>
            </a:pPr>
            <a:fld id="{4ABDCABE-3F10-B64C-92F1-862014417034}" type="slidenum">
              <a:rPr lang="en-US" sz="900" b="0" smtClean="0">
                <a:solidFill>
                  <a:schemeClr val="bg2"/>
                </a:solidFill>
                <a:latin typeface="+mn-lt"/>
                <a:ea typeface="+mn-ea"/>
                <a:cs typeface="Arial" panose="020B0604020202020204" pitchFamily="34" charset="0"/>
              </a:rPr>
              <a:pPr algn="l" defTabSz="610744" fontAlgn="auto">
                <a:spcBef>
                  <a:spcPts val="0"/>
                </a:spcBef>
                <a:spcAft>
                  <a:spcPts val="0"/>
                </a:spcAft>
                <a:defRPr/>
              </a:pPr>
              <a:t>‹#›</a:t>
            </a:fld>
            <a:endParaRPr lang="en-US" sz="900" b="0">
              <a:solidFill>
                <a:schemeClr val="bg2"/>
              </a:solidFill>
              <a:latin typeface="+mn-lt"/>
              <a:ea typeface="+mn-ea"/>
              <a:cs typeface="Arial" panose="020B0604020202020204" pitchFamily="34" charset="0"/>
            </a:endParaRP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6"/>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0" name="5. Source" hidden="1">
            <a:extLst>
              <a:ext uri="{FF2B5EF4-FFF2-40B4-BE49-F238E27FC236}">
                <a16:creationId xmlns:a16="http://schemas.microsoft.com/office/drawing/2014/main" id="{6A1961CE-39CC-478C-A1C6-073AF8EFFE2B}"/>
              </a:ext>
            </a:extLst>
          </p:cNvPr>
          <p:cNvSpPr txBox="1"/>
          <p:nvPr userDrawn="1">
            <p:custDataLst>
              <p:tags r:id="rId7"/>
            </p:custDataLst>
          </p:nvPr>
        </p:nvSpPr>
        <p:spPr>
          <a:xfrm>
            <a:off x="893667" y="6600833"/>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solidFill>
                  <a:schemeClr val="bg2"/>
                </a:solidFill>
              </a:rPr>
              <a:t>Source: …</a:t>
            </a:r>
          </a:p>
        </p:txBody>
      </p:sp>
    </p:spTree>
    <p:extLst>
      <p:ext uri="{BB962C8B-B14F-4D97-AF65-F5344CB8AC3E}">
        <p14:creationId xmlns:p14="http://schemas.microsoft.com/office/powerpoint/2010/main" val="323305832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28516"/>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2"/>
            <a:ext cx="3706507" cy="2537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3"/>
            <a:ext cx="3706507" cy="2537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53787"/>
          </a:xfrm>
        </p:spPr>
        <p:txBody>
          <a:bodyPr/>
          <a:lstStyle/>
          <a:p>
            <a:pPr lvl="0"/>
            <a:r>
              <a:rPr lang="en-US"/>
              <a:t>Click to edit Master text styles</a:t>
            </a:r>
          </a:p>
        </p:txBody>
      </p:sp>
      <p:pic>
        <p:nvPicPr>
          <p:cNvPr id="14" name="Graphic 13">
            <a:extLst>
              <a:ext uri="{FF2B5EF4-FFF2-40B4-BE49-F238E27FC236}">
                <a16:creationId xmlns:a16="http://schemas.microsoft.com/office/drawing/2014/main" id="{90981E17-5695-435B-969A-5EECE710280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395" y="5750940"/>
            <a:ext cx="1704030" cy="646908"/>
          </a:xfrm>
          <a:prstGeom prst="rect">
            <a:avLst/>
          </a:prstGeom>
        </p:spPr>
      </p:pic>
      <p:sp>
        <p:nvSpPr>
          <p:cNvPr id="16" name="Picture Placeholder 4">
            <a:extLst>
              <a:ext uri="{FF2B5EF4-FFF2-40B4-BE49-F238E27FC236}">
                <a16:creationId xmlns:a16="http://schemas.microsoft.com/office/drawing/2014/main" id="{523DD328-9428-4A62-9563-5F3EC36C1554}"/>
              </a:ext>
            </a:extLst>
          </p:cNvPr>
          <p:cNvSpPr>
            <a:spLocks noGrp="1"/>
          </p:cNvSpPr>
          <p:nvPr>
            <p:ph type="pic" sz="quarter" idx="10" hasCustomPrompt="1"/>
          </p:nvPr>
        </p:nvSpPr>
        <p:spPr>
          <a:xfrm>
            <a:off x="5175632" y="0"/>
            <a:ext cx="7016369" cy="6858000"/>
          </a:xfrm>
          <a:solidFill>
            <a:schemeClr val="bg2">
              <a:lumMod val="75000"/>
            </a:schemeClr>
          </a:solidFill>
        </p:spPr>
        <p:txBody>
          <a:bodyPr bIns="1764000" anchor="ctr">
            <a:noAutofit/>
          </a:bodyPr>
          <a:lstStyle>
            <a:lvl1pPr algn="ctr">
              <a:defRPr sz="2183" b="1">
                <a:solidFill>
                  <a:schemeClr val="bg1"/>
                </a:solidFill>
              </a:defRPr>
            </a:lvl1pPr>
          </a:lstStyle>
          <a:p>
            <a:r>
              <a:rPr lang="en-GB"/>
              <a:t>Click icon to insert image</a:t>
            </a:r>
          </a:p>
        </p:txBody>
      </p:sp>
    </p:spTree>
    <p:extLst>
      <p:ext uri="{BB962C8B-B14F-4D97-AF65-F5344CB8AC3E}">
        <p14:creationId xmlns:p14="http://schemas.microsoft.com/office/powerpoint/2010/main" val="2205187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2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28516"/>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2"/>
            <a:ext cx="3706507" cy="2537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3"/>
            <a:ext cx="3706507" cy="2537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53787"/>
          </a:xfrm>
        </p:spPr>
        <p:txBody>
          <a:bodyPr/>
          <a:lstStyle/>
          <a:p>
            <a:pPr lvl="0"/>
            <a:r>
              <a:rPr lang="en-US"/>
              <a:t>Click to edit Master text styles</a:t>
            </a:r>
          </a:p>
        </p:txBody>
      </p:sp>
      <p:pic>
        <p:nvPicPr>
          <p:cNvPr id="13" name="Graphic 12">
            <a:extLst>
              <a:ext uri="{FF2B5EF4-FFF2-40B4-BE49-F238E27FC236}">
                <a16:creationId xmlns:a16="http://schemas.microsoft.com/office/drawing/2014/main" id="{F4B1DB28-413A-41E9-A6F8-727DE05F8D6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395" y="5750940"/>
            <a:ext cx="3036723" cy="646908"/>
          </a:xfrm>
          <a:prstGeom prst="rect">
            <a:avLst/>
          </a:prstGeom>
        </p:spPr>
      </p:pic>
      <p:sp>
        <p:nvSpPr>
          <p:cNvPr id="17" name="Picture Placeholder 4">
            <a:extLst>
              <a:ext uri="{FF2B5EF4-FFF2-40B4-BE49-F238E27FC236}">
                <a16:creationId xmlns:a16="http://schemas.microsoft.com/office/drawing/2014/main" id="{3570D610-DA38-4B7D-93BE-2E443F0EE1A1}"/>
              </a:ext>
            </a:extLst>
          </p:cNvPr>
          <p:cNvSpPr>
            <a:spLocks noGrp="1"/>
          </p:cNvSpPr>
          <p:nvPr>
            <p:ph type="pic" sz="quarter" idx="10" hasCustomPrompt="1"/>
          </p:nvPr>
        </p:nvSpPr>
        <p:spPr>
          <a:xfrm>
            <a:off x="5175632" y="0"/>
            <a:ext cx="7016369" cy="6858000"/>
          </a:xfrm>
          <a:solidFill>
            <a:schemeClr val="bg2">
              <a:lumMod val="75000"/>
            </a:schemeClr>
          </a:solidFill>
        </p:spPr>
        <p:txBody>
          <a:bodyPr bIns="1764000" anchor="ctr">
            <a:noAutofit/>
          </a:bodyPr>
          <a:lstStyle>
            <a:lvl1pPr algn="ctr">
              <a:defRPr sz="2183" b="1">
                <a:solidFill>
                  <a:schemeClr val="bg1"/>
                </a:solidFill>
              </a:defRPr>
            </a:lvl1pPr>
          </a:lstStyle>
          <a:p>
            <a:r>
              <a:rPr lang="en-GB"/>
              <a:t>Click icon to insert image</a:t>
            </a:r>
          </a:p>
        </p:txBody>
      </p:sp>
    </p:spTree>
    <p:extLst>
      <p:ext uri="{BB962C8B-B14F-4D97-AF65-F5344CB8AC3E}">
        <p14:creationId xmlns:p14="http://schemas.microsoft.com/office/powerpoint/2010/main" val="902192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3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28516"/>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2"/>
            <a:ext cx="3706507" cy="2537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3"/>
            <a:ext cx="3706507" cy="2537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53787"/>
          </a:xfrm>
        </p:spPr>
        <p:txBody>
          <a:bodyPr/>
          <a:lstStyle/>
          <a:p>
            <a:pPr lvl="0"/>
            <a:r>
              <a:rPr lang="en-US"/>
              <a:t>Click to edit Master text styles</a:t>
            </a:r>
          </a:p>
        </p:txBody>
      </p:sp>
      <p:pic>
        <p:nvPicPr>
          <p:cNvPr id="6" name="Graphic 5">
            <a:extLst>
              <a:ext uri="{FF2B5EF4-FFF2-40B4-BE49-F238E27FC236}">
                <a16:creationId xmlns:a16="http://schemas.microsoft.com/office/drawing/2014/main" id="{2F1B92ED-1DA4-42D5-94F1-A383F509764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395" y="5756444"/>
            <a:ext cx="750929" cy="554493"/>
          </a:xfrm>
          <a:prstGeom prst="rect">
            <a:avLst/>
          </a:prstGeom>
        </p:spPr>
      </p:pic>
      <p:sp>
        <p:nvSpPr>
          <p:cNvPr id="14" name="Picture Placeholder 4">
            <a:extLst>
              <a:ext uri="{FF2B5EF4-FFF2-40B4-BE49-F238E27FC236}">
                <a16:creationId xmlns:a16="http://schemas.microsoft.com/office/drawing/2014/main" id="{F6DBB05F-4272-4D46-84A3-F2972EF1D505}"/>
              </a:ext>
            </a:extLst>
          </p:cNvPr>
          <p:cNvSpPr>
            <a:spLocks noGrp="1"/>
          </p:cNvSpPr>
          <p:nvPr>
            <p:ph type="pic" sz="quarter" idx="10" hasCustomPrompt="1"/>
          </p:nvPr>
        </p:nvSpPr>
        <p:spPr>
          <a:xfrm>
            <a:off x="5175632" y="0"/>
            <a:ext cx="7016369" cy="6858000"/>
          </a:xfrm>
          <a:solidFill>
            <a:schemeClr val="bg2">
              <a:lumMod val="75000"/>
            </a:schemeClr>
          </a:solidFill>
        </p:spPr>
        <p:txBody>
          <a:bodyPr bIns="1764000" anchor="ctr">
            <a:noAutofit/>
          </a:bodyPr>
          <a:lstStyle>
            <a:lvl1pPr algn="ctr">
              <a:defRPr sz="2183" b="1">
                <a:solidFill>
                  <a:schemeClr val="bg1"/>
                </a:solidFill>
              </a:defRPr>
            </a:lvl1pPr>
          </a:lstStyle>
          <a:p>
            <a:r>
              <a:rPr lang="en-GB"/>
              <a:t>Click icon to insert image</a:t>
            </a:r>
          </a:p>
        </p:txBody>
      </p:sp>
    </p:spTree>
    <p:extLst>
      <p:ext uri="{BB962C8B-B14F-4D97-AF65-F5344CB8AC3E}">
        <p14:creationId xmlns:p14="http://schemas.microsoft.com/office/powerpoint/2010/main" val="453372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am / Speakers | 3 x 3">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44" name="Title 1">
            <a:extLst>
              <a:ext uri="{FF2B5EF4-FFF2-40B4-BE49-F238E27FC236}">
                <a16:creationId xmlns:a16="http://schemas.microsoft.com/office/drawing/2014/main" id="{5D51C2DC-4571-42B4-89F2-DA6662BE5E06}"/>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Team/Speakers 3 columns 3 rows</a:t>
            </a:r>
            <a:endParaRPr lang="en-GB"/>
          </a:p>
        </p:txBody>
      </p:sp>
      <p:sp>
        <p:nvSpPr>
          <p:cNvPr id="45" name="Text Placeholder 12">
            <a:extLst>
              <a:ext uri="{FF2B5EF4-FFF2-40B4-BE49-F238E27FC236}">
                <a16:creationId xmlns:a16="http://schemas.microsoft.com/office/drawing/2014/main" id="{B4DF1173-C29F-45AC-92AA-916D11D8E08C}"/>
              </a:ext>
            </a:extLst>
          </p:cNvPr>
          <p:cNvSpPr>
            <a:spLocks noGrp="1"/>
          </p:cNvSpPr>
          <p:nvPr>
            <p:ph type="body" sz="quarter" idx="14" hasCustomPrompt="1"/>
          </p:nvPr>
        </p:nvSpPr>
        <p:spPr>
          <a:xfrm>
            <a:off x="1835950" y="2063575"/>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6" name="Picture Placeholder 7">
            <a:extLst>
              <a:ext uri="{FF2B5EF4-FFF2-40B4-BE49-F238E27FC236}">
                <a16:creationId xmlns:a16="http://schemas.microsoft.com/office/drawing/2014/main" id="{7AC79D67-C678-414C-AF90-8C02E28CA9FD}"/>
              </a:ext>
            </a:extLst>
          </p:cNvPr>
          <p:cNvSpPr>
            <a:spLocks noGrp="1"/>
          </p:cNvSpPr>
          <p:nvPr>
            <p:ph type="pic" sz="quarter" idx="15"/>
          </p:nvPr>
        </p:nvSpPr>
        <p:spPr>
          <a:xfrm>
            <a:off x="550681"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47" name="Text Placeholder 12">
            <a:extLst>
              <a:ext uri="{FF2B5EF4-FFF2-40B4-BE49-F238E27FC236}">
                <a16:creationId xmlns:a16="http://schemas.microsoft.com/office/drawing/2014/main" id="{D84CF9F7-FEFA-4F30-8381-81E1CDC7DE58}"/>
              </a:ext>
            </a:extLst>
          </p:cNvPr>
          <p:cNvSpPr>
            <a:spLocks noGrp="1"/>
          </p:cNvSpPr>
          <p:nvPr>
            <p:ph type="body" sz="quarter" idx="16" hasCustomPrompt="1"/>
          </p:nvPr>
        </p:nvSpPr>
        <p:spPr>
          <a:xfrm>
            <a:off x="5608467" y="2063575"/>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8" name="Picture Placeholder 7">
            <a:extLst>
              <a:ext uri="{FF2B5EF4-FFF2-40B4-BE49-F238E27FC236}">
                <a16:creationId xmlns:a16="http://schemas.microsoft.com/office/drawing/2014/main" id="{C320D465-6541-42AF-B948-F179CCF7EE8E}"/>
              </a:ext>
            </a:extLst>
          </p:cNvPr>
          <p:cNvSpPr>
            <a:spLocks noGrp="1"/>
          </p:cNvSpPr>
          <p:nvPr>
            <p:ph type="pic" sz="quarter" idx="17"/>
          </p:nvPr>
        </p:nvSpPr>
        <p:spPr>
          <a:xfrm>
            <a:off x="4323198"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49" name="Text Placeholder 12">
            <a:extLst>
              <a:ext uri="{FF2B5EF4-FFF2-40B4-BE49-F238E27FC236}">
                <a16:creationId xmlns:a16="http://schemas.microsoft.com/office/drawing/2014/main" id="{C8238BF7-B55E-43DD-99B0-CDFDFE29FDD2}"/>
              </a:ext>
            </a:extLst>
          </p:cNvPr>
          <p:cNvSpPr>
            <a:spLocks noGrp="1"/>
          </p:cNvSpPr>
          <p:nvPr>
            <p:ph type="body" sz="quarter" idx="18" hasCustomPrompt="1"/>
          </p:nvPr>
        </p:nvSpPr>
        <p:spPr>
          <a:xfrm>
            <a:off x="9389776" y="2063575"/>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0" name="Picture Placeholder 7">
            <a:extLst>
              <a:ext uri="{FF2B5EF4-FFF2-40B4-BE49-F238E27FC236}">
                <a16:creationId xmlns:a16="http://schemas.microsoft.com/office/drawing/2014/main" id="{0BEA5C06-8D59-4BD3-9B33-5696A4BC5222}"/>
              </a:ext>
            </a:extLst>
          </p:cNvPr>
          <p:cNvSpPr>
            <a:spLocks noGrp="1"/>
          </p:cNvSpPr>
          <p:nvPr>
            <p:ph type="pic" sz="quarter" idx="19"/>
          </p:nvPr>
        </p:nvSpPr>
        <p:spPr>
          <a:xfrm>
            <a:off x="8104508"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51" name="Text Placeholder 12">
            <a:extLst>
              <a:ext uri="{FF2B5EF4-FFF2-40B4-BE49-F238E27FC236}">
                <a16:creationId xmlns:a16="http://schemas.microsoft.com/office/drawing/2014/main" id="{7BBE5725-635F-472C-99DA-2942D536FFAB}"/>
              </a:ext>
            </a:extLst>
          </p:cNvPr>
          <p:cNvSpPr>
            <a:spLocks noGrp="1"/>
          </p:cNvSpPr>
          <p:nvPr>
            <p:ph type="body" sz="quarter" idx="20" hasCustomPrompt="1"/>
          </p:nvPr>
        </p:nvSpPr>
        <p:spPr>
          <a:xfrm>
            <a:off x="1835950" y="3609432"/>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2" name="Picture Placeholder 7">
            <a:extLst>
              <a:ext uri="{FF2B5EF4-FFF2-40B4-BE49-F238E27FC236}">
                <a16:creationId xmlns:a16="http://schemas.microsoft.com/office/drawing/2014/main" id="{00A16A42-CA42-49E2-8405-AA0CAF0311E1}"/>
              </a:ext>
            </a:extLst>
          </p:cNvPr>
          <p:cNvSpPr>
            <a:spLocks noGrp="1"/>
          </p:cNvSpPr>
          <p:nvPr>
            <p:ph type="pic" sz="quarter" idx="21"/>
          </p:nvPr>
        </p:nvSpPr>
        <p:spPr>
          <a:xfrm>
            <a:off x="550681" y="3450001"/>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53" name="Text Placeholder 12">
            <a:extLst>
              <a:ext uri="{FF2B5EF4-FFF2-40B4-BE49-F238E27FC236}">
                <a16:creationId xmlns:a16="http://schemas.microsoft.com/office/drawing/2014/main" id="{EE36DF45-11AE-4011-BA24-5F2F1B07B542}"/>
              </a:ext>
            </a:extLst>
          </p:cNvPr>
          <p:cNvSpPr>
            <a:spLocks noGrp="1"/>
          </p:cNvSpPr>
          <p:nvPr>
            <p:ph type="body" sz="quarter" idx="22" hasCustomPrompt="1"/>
          </p:nvPr>
        </p:nvSpPr>
        <p:spPr>
          <a:xfrm>
            <a:off x="5608467" y="3609432"/>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4" name="Picture Placeholder 7">
            <a:extLst>
              <a:ext uri="{FF2B5EF4-FFF2-40B4-BE49-F238E27FC236}">
                <a16:creationId xmlns:a16="http://schemas.microsoft.com/office/drawing/2014/main" id="{8FBF5889-E52E-4268-BCFD-13AA1E933FB4}"/>
              </a:ext>
            </a:extLst>
          </p:cNvPr>
          <p:cNvSpPr>
            <a:spLocks noGrp="1"/>
          </p:cNvSpPr>
          <p:nvPr>
            <p:ph type="pic" sz="quarter" idx="23"/>
          </p:nvPr>
        </p:nvSpPr>
        <p:spPr>
          <a:xfrm>
            <a:off x="4323198" y="3450001"/>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55" name="Text Placeholder 12">
            <a:extLst>
              <a:ext uri="{FF2B5EF4-FFF2-40B4-BE49-F238E27FC236}">
                <a16:creationId xmlns:a16="http://schemas.microsoft.com/office/drawing/2014/main" id="{85553B65-686F-493B-B002-4E9B0D2112B9}"/>
              </a:ext>
            </a:extLst>
          </p:cNvPr>
          <p:cNvSpPr>
            <a:spLocks noGrp="1"/>
          </p:cNvSpPr>
          <p:nvPr>
            <p:ph type="body" sz="quarter" idx="24" hasCustomPrompt="1"/>
          </p:nvPr>
        </p:nvSpPr>
        <p:spPr>
          <a:xfrm>
            <a:off x="9389776" y="3609432"/>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6" name="Picture Placeholder 7">
            <a:extLst>
              <a:ext uri="{FF2B5EF4-FFF2-40B4-BE49-F238E27FC236}">
                <a16:creationId xmlns:a16="http://schemas.microsoft.com/office/drawing/2014/main" id="{F3DB35B0-B095-4BB6-B438-419AB248A329}"/>
              </a:ext>
            </a:extLst>
          </p:cNvPr>
          <p:cNvSpPr>
            <a:spLocks noGrp="1"/>
          </p:cNvSpPr>
          <p:nvPr>
            <p:ph type="pic" sz="quarter" idx="25"/>
          </p:nvPr>
        </p:nvSpPr>
        <p:spPr>
          <a:xfrm>
            <a:off x="8104508" y="3450001"/>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57" name="Text Placeholder 12">
            <a:extLst>
              <a:ext uri="{FF2B5EF4-FFF2-40B4-BE49-F238E27FC236}">
                <a16:creationId xmlns:a16="http://schemas.microsoft.com/office/drawing/2014/main" id="{78D2052B-6800-49A9-9052-94BEBF4D16D0}"/>
              </a:ext>
            </a:extLst>
          </p:cNvPr>
          <p:cNvSpPr>
            <a:spLocks noGrp="1"/>
          </p:cNvSpPr>
          <p:nvPr>
            <p:ph type="body" sz="quarter" idx="26" hasCustomPrompt="1"/>
          </p:nvPr>
        </p:nvSpPr>
        <p:spPr>
          <a:xfrm>
            <a:off x="1835950" y="5155288"/>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8" name="Picture Placeholder 7">
            <a:extLst>
              <a:ext uri="{FF2B5EF4-FFF2-40B4-BE49-F238E27FC236}">
                <a16:creationId xmlns:a16="http://schemas.microsoft.com/office/drawing/2014/main" id="{C0FB45DF-4505-4104-B3AB-1FF0A095BB40}"/>
              </a:ext>
            </a:extLst>
          </p:cNvPr>
          <p:cNvSpPr>
            <a:spLocks noGrp="1"/>
          </p:cNvSpPr>
          <p:nvPr>
            <p:ph type="pic" sz="quarter" idx="27"/>
          </p:nvPr>
        </p:nvSpPr>
        <p:spPr>
          <a:xfrm>
            <a:off x="550681" y="4995857"/>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59" name="Text Placeholder 12">
            <a:extLst>
              <a:ext uri="{FF2B5EF4-FFF2-40B4-BE49-F238E27FC236}">
                <a16:creationId xmlns:a16="http://schemas.microsoft.com/office/drawing/2014/main" id="{0CFC70D0-DEBC-4AE8-94A6-E2EBDB950EBD}"/>
              </a:ext>
            </a:extLst>
          </p:cNvPr>
          <p:cNvSpPr>
            <a:spLocks noGrp="1"/>
          </p:cNvSpPr>
          <p:nvPr>
            <p:ph type="body" sz="quarter" idx="28" hasCustomPrompt="1"/>
          </p:nvPr>
        </p:nvSpPr>
        <p:spPr>
          <a:xfrm>
            <a:off x="5608467" y="5155288"/>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60" name="Picture Placeholder 7">
            <a:extLst>
              <a:ext uri="{FF2B5EF4-FFF2-40B4-BE49-F238E27FC236}">
                <a16:creationId xmlns:a16="http://schemas.microsoft.com/office/drawing/2014/main" id="{317AD999-FECF-4E8A-A9F4-237EBF5CB428}"/>
              </a:ext>
            </a:extLst>
          </p:cNvPr>
          <p:cNvSpPr>
            <a:spLocks noGrp="1"/>
          </p:cNvSpPr>
          <p:nvPr>
            <p:ph type="pic" sz="quarter" idx="29"/>
          </p:nvPr>
        </p:nvSpPr>
        <p:spPr>
          <a:xfrm>
            <a:off x="4323198" y="4995857"/>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61" name="Text Placeholder 12">
            <a:extLst>
              <a:ext uri="{FF2B5EF4-FFF2-40B4-BE49-F238E27FC236}">
                <a16:creationId xmlns:a16="http://schemas.microsoft.com/office/drawing/2014/main" id="{7B6DD1A6-D513-4EA0-8C3F-47C93CA395ED}"/>
              </a:ext>
            </a:extLst>
          </p:cNvPr>
          <p:cNvSpPr>
            <a:spLocks noGrp="1"/>
          </p:cNvSpPr>
          <p:nvPr>
            <p:ph type="body" sz="quarter" idx="30" hasCustomPrompt="1"/>
          </p:nvPr>
        </p:nvSpPr>
        <p:spPr>
          <a:xfrm>
            <a:off x="9389776" y="5155288"/>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62" name="Picture Placeholder 7">
            <a:extLst>
              <a:ext uri="{FF2B5EF4-FFF2-40B4-BE49-F238E27FC236}">
                <a16:creationId xmlns:a16="http://schemas.microsoft.com/office/drawing/2014/main" id="{5D78DD9A-7A3B-4479-A356-D1201169A1EE}"/>
              </a:ext>
            </a:extLst>
          </p:cNvPr>
          <p:cNvSpPr>
            <a:spLocks noGrp="1"/>
          </p:cNvSpPr>
          <p:nvPr>
            <p:ph type="pic" sz="quarter" idx="31"/>
          </p:nvPr>
        </p:nvSpPr>
        <p:spPr>
          <a:xfrm>
            <a:off x="8104508" y="4995857"/>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Tree>
    <p:extLst>
      <p:ext uri="{BB962C8B-B14F-4D97-AF65-F5344CB8AC3E}">
        <p14:creationId xmlns:p14="http://schemas.microsoft.com/office/powerpoint/2010/main" val="3362673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_Title Slide (In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4457304"/>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4900570"/>
            <a:ext cx="3706507" cy="2537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5823841"/>
            <a:ext cx="3706507" cy="2537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6209599"/>
            <a:ext cx="3706507" cy="253787"/>
          </a:xfrm>
        </p:spPr>
        <p:txBody>
          <a:bodyPr/>
          <a:lstStyle/>
          <a:p>
            <a:pPr lvl="0"/>
            <a:r>
              <a:rPr lang="en-US"/>
              <a:t>Click to edit Master text styles</a:t>
            </a:r>
          </a:p>
        </p:txBody>
      </p:sp>
      <p:sp>
        <p:nvSpPr>
          <p:cNvPr id="4" name="Rectangle 3">
            <a:extLst>
              <a:ext uri="{FF2B5EF4-FFF2-40B4-BE49-F238E27FC236}">
                <a16:creationId xmlns:a16="http://schemas.microsoft.com/office/drawing/2014/main" id="{C3757BCB-FB2B-4870-A128-1DEDA8180683}"/>
              </a:ext>
            </a:extLst>
          </p:cNvPr>
          <p:cNvSpPr/>
          <p:nvPr userDrawn="1"/>
        </p:nvSpPr>
        <p:spPr>
          <a:xfrm>
            <a:off x="5175631" y="0"/>
            <a:ext cx="701636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pic>
        <p:nvPicPr>
          <p:cNvPr id="6" name="Graphic 5">
            <a:extLst>
              <a:ext uri="{FF2B5EF4-FFF2-40B4-BE49-F238E27FC236}">
                <a16:creationId xmlns:a16="http://schemas.microsoft.com/office/drawing/2014/main" id="{454F6A8A-3C2B-480E-A8DA-BC1ADCD083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48016" y="2773428"/>
            <a:ext cx="3471601" cy="1311145"/>
          </a:xfrm>
          <a:prstGeom prst="rect">
            <a:avLst/>
          </a:prstGeom>
        </p:spPr>
      </p:pic>
    </p:spTree>
    <p:extLst>
      <p:ext uri="{BB962C8B-B14F-4D97-AF65-F5344CB8AC3E}">
        <p14:creationId xmlns:p14="http://schemas.microsoft.com/office/powerpoint/2010/main" val="363961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2_Title Slide (In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4457304"/>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4900570"/>
            <a:ext cx="3706507" cy="2537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5823841"/>
            <a:ext cx="3706507" cy="2537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6209599"/>
            <a:ext cx="3706507" cy="253787"/>
          </a:xfrm>
        </p:spPr>
        <p:txBody>
          <a:bodyPr/>
          <a:lstStyle/>
          <a:p>
            <a:pPr lvl="0"/>
            <a:r>
              <a:rPr lang="en-US"/>
              <a:t>Click to edit Master text styles</a:t>
            </a:r>
          </a:p>
        </p:txBody>
      </p:sp>
      <p:sp>
        <p:nvSpPr>
          <p:cNvPr id="4" name="Rectangle 3">
            <a:extLst>
              <a:ext uri="{FF2B5EF4-FFF2-40B4-BE49-F238E27FC236}">
                <a16:creationId xmlns:a16="http://schemas.microsoft.com/office/drawing/2014/main" id="{C3757BCB-FB2B-4870-A128-1DEDA8180683}"/>
              </a:ext>
            </a:extLst>
          </p:cNvPr>
          <p:cNvSpPr/>
          <p:nvPr userDrawn="1"/>
        </p:nvSpPr>
        <p:spPr>
          <a:xfrm>
            <a:off x="5175631" y="0"/>
            <a:ext cx="701636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pic>
        <p:nvPicPr>
          <p:cNvPr id="7" name="Graphic 6">
            <a:extLst>
              <a:ext uri="{FF2B5EF4-FFF2-40B4-BE49-F238E27FC236}">
                <a16:creationId xmlns:a16="http://schemas.microsoft.com/office/drawing/2014/main" id="{142CC9A5-8FA8-4188-B9FB-687FDCC80CD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11528" y="2900500"/>
            <a:ext cx="4944576" cy="1057002"/>
          </a:xfrm>
          <a:prstGeom prst="rect">
            <a:avLst/>
          </a:prstGeom>
        </p:spPr>
      </p:pic>
    </p:spTree>
    <p:extLst>
      <p:ext uri="{BB962C8B-B14F-4D97-AF65-F5344CB8AC3E}">
        <p14:creationId xmlns:p14="http://schemas.microsoft.com/office/powerpoint/2010/main" val="3372392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3_Title Slide (In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4457304"/>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4900570"/>
            <a:ext cx="3706507" cy="2537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5823841"/>
            <a:ext cx="3706507" cy="2537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6209599"/>
            <a:ext cx="3706507" cy="253787"/>
          </a:xfrm>
        </p:spPr>
        <p:txBody>
          <a:bodyPr/>
          <a:lstStyle/>
          <a:p>
            <a:pPr lvl="0"/>
            <a:r>
              <a:rPr lang="en-US"/>
              <a:t>Click to edit Master text styles</a:t>
            </a:r>
          </a:p>
        </p:txBody>
      </p:sp>
      <p:sp>
        <p:nvSpPr>
          <p:cNvPr id="4" name="Rectangle 3">
            <a:extLst>
              <a:ext uri="{FF2B5EF4-FFF2-40B4-BE49-F238E27FC236}">
                <a16:creationId xmlns:a16="http://schemas.microsoft.com/office/drawing/2014/main" id="{C3757BCB-FB2B-4870-A128-1DEDA8180683}"/>
              </a:ext>
            </a:extLst>
          </p:cNvPr>
          <p:cNvSpPr/>
          <p:nvPr userDrawn="1"/>
        </p:nvSpPr>
        <p:spPr>
          <a:xfrm>
            <a:off x="5175631" y="0"/>
            <a:ext cx="701636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pic>
        <p:nvPicPr>
          <p:cNvPr id="6" name="Graphic 5">
            <a:extLst>
              <a:ext uri="{FF2B5EF4-FFF2-40B4-BE49-F238E27FC236}">
                <a16:creationId xmlns:a16="http://schemas.microsoft.com/office/drawing/2014/main" id="{B7A0B47A-2C2A-47A3-B698-CA6A0FD6F06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456337" y="2220890"/>
            <a:ext cx="2454959" cy="1819430"/>
          </a:xfrm>
          <a:prstGeom prst="rect">
            <a:avLst/>
          </a:prstGeom>
        </p:spPr>
      </p:pic>
    </p:spTree>
    <p:extLst>
      <p:ext uri="{BB962C8B-B14F-4D97-AF65-F5344CB8AC3E}">
        <p14:creationId xmlns:p14="http://schemas.microsoft.com/office/powerpoint/2010/main" val="3624246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5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28516"/>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2"/>
            <a:ext cx="3706507" cy="2537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3"/>
            <a:ext cx="3706507" cy="2537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53787"/>
          </a:xfrm>
        </p:spPr>
        <p:txBody>
          <a:bodyPr/>
          <a:lstStyle/>
          <a:p>
            <a:pPr lvl="0"/>
            <a:r>
              <a:rPr lang="en-US"/>
              <a:t>Click to edit Master text styles</a:t>
            </a:r>
          </a:p>
        </p:txBody>
      </p:sp>
      <p:pic>
        <p:nvPicPr>
          <p:cNvPr id="13" name="Graphic 12">
            <a:extLst>
              <a:ext uri="{FF2B5EF4-FFF2-40B4-BE49-F238E27FC236}">
                <a16:creationId xmlns:a16="http://schemas.microsoft.com/office/drawing/2014/main" id="{F4B1DB28-413A-41E9-A6F8-727DE05F8D6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395" y="5750940"/>
            <a:ext cx="3036723" cy="646908"/>
          </a:xfrm>
          <a:prstGeom prst="rect">
            <a:avLst/>
          </a:prstGeom>
        </p:spPr>
      </p:pic>
      <p:sp>
        <p:nvSpPr>
          <p:cNvPr id="16" name="Picture Placeholder 4">
            <a:extLst>
              <a:ext uri="{FF2B5EF4-FFF2-40B4-BE49-F238E27FC236}">
                <a16:creationId xmlns:a16="http://schemas.microsoft.com/office/drawing/2014/main" id="{7E02C968-6D90-43B9-83B4-8DDD9D10A206}"/>
              </a:ext>
            </a:extLst>
          </p:cNvPr>
          <p:cNvSpPr>
            <a:spLocks noGrp="1"/>
          </p:cNvSpPr>
          <p:nvPr>
            <p:ph type="pic" sz="quarter" idx="10" hasCustomPrompt="1"/>
          </p:nvPr>
        </p:nvSpPr>
        <p:spPr>
          <a:xfrm>
            <a:off x="5175632" y="0"/>
            <a:ext cx="7016369" cy="6858000"/>
          </a:xfrm>
          <a:solidFill>
            <a:schemeClr val="bg2"/>
          </a:solidFill>
        </p:spPr>
        <p:txBody>
          <a:bodyPr bIns="1764000" anchor="ctr">
            <a:noAutofit/>
          </a:bodyPr>
          <a:lstStyle>
            <a:lvl1pPr algn="ctr">
              <a:defRPr sz="2183" b="1"/>
            </a:lvl1pPr>
          </a:lstStyle>
          <a:p>
            <a:r>
              <a:rPr lang="en-GB"/>
              <a:t>Click icon to insert image</a:t>
            </a:r>
          </a:p>
        </p:txBody>
      </p:sp>
    </p:spTree>
    <p:extLst>
      <p:ext uri="{BB962C8B-B14F-4D97-AF65-F5344CB8AC3E}">
        <p14:creationId xmlns:p14="http://schemas.microsoft.com/office/powerpoint/2010/main" val="660058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6_Title Slide (External)">
    <p:bg>
      <p:bgPr>
        <a:solidFill>
          <a:schemeClr val="bg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8059CA9-ADD3-48DF-ABCE-675068DD8B24}"/>
              </a:ext>
            </a:extLst>
          </p:cNvPr>
          <p:cNvSpPr>
            <a:spLocks noGrp="1"/>
          </p:cNvSpPr>
          <p:nvPr>
            <p:ph type="pic" sz="quarter" idx="10" hasCustomPrompt="1"/>
          </p:nvPr>
        </p:nvSpPr>
        <p:spPr>
          <a:xfrm>
            <a:off x="5175632" y="0"/>
            <a:ext cx="7016369" cy="6858000"/>
          </a:xfrm>
          <a:solidFill>
            <a:schemeClr val="bg2"/>
          </a:solidFill>
        </p:spPr>
        <p:txBody>
          <a:bodyPr bIns="1764000" anchor="ctr">
            <a:noAutofit/>
          </a:bodyPr>
          <a:lstStyle>
            <a:lvl1pPr algn="ctr">
              <a:defRPr sz="2183" b="1"/>
            </a:lvl1pPr>
          </a:lstStyle>
          <a:p>
            <a:r>
              <a:rPr lang="en-GB"/>
              <a:t>Click icon to insert image</a:t>
            </a:r>
          </a:p>
        </p:txBody>
      </p:sp>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28516"/>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2"/>
            <a:ext cx="3706507" cy="2537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3"/>
            <a:ext cx="3706507" cy="2537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53787"/>
          </a:xfrm>
        </p:spPr>
        <p:txBody>
          <a:bodyPr/>
          <a:lstStyle/>
          <a:p>
            <a:pPr lvl="0"/>
            <a:r>
              <a:rPr lang="en-US"/>
              <a:t>Click to edit Master text styles</a:t>
            </a:r>
          </a:p>
        </p:txBody>
      </p:sp>
      <p:pic>
        <p:nvPicPr>
          <p:cNvPr id="6" name="Graphic 5">
            <a:extLst>
              <a:ext uri="{FF2B5EF4-FFF2-40B4-BE49-F238E27FC236}">
                <a16:creationId xmlns:a16="http://schemas.microsoft.com/office/drawing/2014/main" id="{2F1B92ED-1DA4-42D5-94F1-A383F509764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395" y="5756444"/>
            <a:ext cx="750929" cy="554493"/>
          </a:xfrm>
          <a:prstGeom prst="rect">
            <a:avLst/>
          </a:prstGeom>
        </p:spPr>
      </p:pic>
    </p:spTree>
    <p:extLst>
      <p:ext uri="{BB962C8B-B14F-4D97-AF65-F5344CB8AC3E}">
        <p14:creationId xmlns:p14="http://schemas.microsoft.com/office/powerpoint/2010/main" val="4244044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B90D3C3D-29CE-4901-8EEA-1345D2686975}"/>
              </a:ext>
            </a:extLst>
          </p:cNvPr>
          <p:cNvSpPr>
            <a:spLocks noGrp="1"/>
          </p:cNvSpPr>
          <p:nvPr>
            <p:ph type="pic" sz="quarter" idx="13"/>
          </p:nvPr>
        </p:nvSpPr>
        <p:spPr>
          <a:xfrm>
            <a:off x="5175632" y="0"/>
            <a:ext cx="7016368" cy="6857998"/>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5" name="Footer Placeholder 4">
            <a:extLst>
              <a:ext uri="{FF2B5EF4-FFF2-40B4-BE49-F238E27FC236}">
                <a16:creationId xmlns:a16="http://schemas.microsoft.com/office/drawing/2014/main" id="{483911A5-606B-49B4-916C-45BA4954DFF3}"/>
              </a:ext>
            </a:extLst>
          </p:cNvPr>
          <p:cNvSpPr>
            <a:spLocks noGrp="1"/>
          </p:cNvSpPr>
          <p:nvPr>
            <p:ph type="ftr" sz="quarter" idx="11"/>
          </p:nvPr>
        </p:nvSpPr>
        <p:spPr/>
        <p:txBody>
          <a:bodyPr/>
          <a:lstStyle/>
          <a:p>
            <a:r>
              <a:rPr lang="en-GB"/>
              <a:t>Immunization, Vaccines and Biologicals</a:t>
            </a:r>
          </a:p>
        </p:txBody>
      </p:sp>
      <p:sp>
        <p:nvSpPr>
          <p:cNvPr id="6" name="Slide Number Placeholder 5">
            <a:extLst>
              <a:ext uri="{FF2B5EF4-FFF2-40B4-BE49-F238E27FC236}">
                <a16:creationId xmlns:a16="http://schemas.microsoft.com/office/drawing/2014/main" id="{974CFDB7-1FD8-48B9-B71F-E3DCBDCCD5F2}"/>
              </a:ext>
            </a:extLst>
          </p:cNvPr>
          <p:cNvSpPr>
            <a:spLocks noGrp="1"/>
          </p:cNvSpPr>
          <p:nvPr>
            <p:ph type="sldNum" sz="quarter" idx="12"/>
          </p:nvPr>
        </p:nvSpPr>
        <p:spPr/>
        <p:txBody>
          <a:bodyPr/>
          <a:lstStyle>
            <a:lvl1pPr>
              <a:defRPr>
                <a:solidFill>
                  <a:schemeClr val="tx2"/>
                </a:solidFill>
              </a:defRPr>
            </a:lvl1pPr>
          </a:lstStyle>
          <a:p>
            <a:fld id="{E2E31AFC-DF42-41A5-B57C-06A83BBA6616}" type="slidenum">
              <a:rPr lang="en-GB" smtClean="0"/>
              <a:pPr/>
              <a:t>‹#›</a:t>
            </a:fld>
            <a:endParaRPr lang="en-GB"/>
          </a:p>
        </p:txBody>
      </p:sp>
      <p:sp>
        <p:nvSpPr>
          <p:cNvPr id="14" name="object 14">
            <a:extLst>
              <a:ext uri="{FF2B5EF4-FFF2-40B4-BE49-F238E27FC236}">
                <a16:creationId xmlns:a16="http://schemas.microsoft.com/office/drawing/2014/main" id="{E8D1215B-902F-4676-BD97-07AB236AAB96}"/>
              </a:ext>
            </a:extLst>
          </p:cNvPr>
          <p:cNvSpPr/>
          <p:nvPr userDrawn="1"/>
        </p:nvSpPr>
        <p:spPr>
          <a:xfrm>
            <a:off x="581978" y="6397848"/>
            <a:ext cx="4011676" cy="44087"/>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5" name="Title 1">
            <a:extLst>
              <a:ext uri="{FF2B5EF4-FFF2-40B4-BE49-F238E27FC236}">
                <a16:creationId xmlns:a16="http://schemas.microsoft.com/office/drawing/2014/main" id="{1DC27864-4735-40D0-B2CD-C35B135ABB6F}"/>
              </a:ext>
            </a:extLst>
          </p:cNvPr>
          <p:cNvSpPr>
            <a:spLocks noGrp="1"/>
          </p:cNvSpPr>
          <p:nvPr>
            <p:ph type="ctrTitle"/>
          </p:nvPr>
        </p:nvSpPr>
        <p:spPr>
          <a:xfrm>
            <a:off x="577638" y="2948731"/>
            <a:ext cx="4164766" cy="1769202"/>
          </a:xfrm>
        </p:spPr>
        <p:txBody>
          <a:bodyPr lIns="0" tIns="0" rIns="0" bIns="0" anchor="t" anchorCtr="0"/>
          <a:lstStyle>
            <a:lvl1pPr algn="l">
              <a:defRPr sz="4245">
                <a:solidFill>
                  <a:schemeClr val="tx1"/>
                </a:solidFill>
              </a:defRPr>
            </a:lvl1pPr>
          </a:lstStyle>
          <a:p>
            <a:r>
              <a:rPr lang="en-US"/>
              <a:t>Click to edit Master title style</a:t>
            </a:r>
            <a:endParaRPr lang="en-GB"/>
          </a:p>
        </p:txBody>
      </p:sp>
      <p:sp>
        <p:nvSpPr>
          <p:cNvPr id="16" name="Subtitle 2">
            <a:extLst>
              <a:ext uri="{FF2B5EF4-FFF2-40B4-BE49-F238E27FC236}">
                <a16:creationId xmlns:a16="http://schemas.microsoft.com/office/drawing/2014/main" id="{39426BB5-24C1-4CC6-9847-26D952ABD95A}"/>
              </a:ext>
            </a:extLst>
          </p:cNvPr>
          <p:cNvSpPr>
            <a:spLocks noGrp="1"/>
          </p:cNvSpPr>
          <p:nvPr>
            <p:ph type="subTitle" idx="1"/>
          </p:nvPr>
        </p:nvSpPr>
        <p:spPr>
          <a:xfrm>
            <a:off x="581978" y="2436028"/>
            <a:ext cx="4164766" cy="338362"/>
          </a:xfrm>
        </p:spPr>
        <p:txBody>
          <a:bodyPr wrap="square" anchor="b" anchorCtr="0">
            <a:spAutoFit/>
          </a:bodyPr>
          <a:lstStyle>
            <a:lvl1pPr marL="0" indent="0" algn="l">
              <a:buNone/>
              <a:defRPr sz="1940">
                <a:solidFill>
                  <a:schemeClr val="accent1"/>
                </a:solidFill>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Tree>
    <p:extLst>
      <p:ext uri="{BB962C8B-B14F-4D97-AF65-F5344CB8AC3E}">
        <p14:creationId xmlns:p14="http://schemas.microsoft.com/office/powerpoint/2010/main" val="2311992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926">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Agenda + Image">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5081283" cy="403133"/>
          </a:xfrm>
        </p:spPr>
        <p:txBody>
          <a:bodyPr lIns="0" tIns="0" rIns="0" bIns="0" anchor="t" anchorCtr="0"/>
          <a:lstStyle>
            <a:lvl1pPr>
              <a:defRPr/>
            </a:lvl1pPr>
          </a:lstStyle>
          <a:p>
            <a:r>
              <a:rPr lang="en-US"/>
              <a:t>Agenda</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577637" y="2342856"/>
            <a:ext cx="7200250" cy="3274256"/>
          </a:xfrm>
        </p:spPr>
        <p:txBody>
          <a:bodyPr wrap="square" numCol="2" spcCol="756000">
            <a:noAutofit/>
          </a:bodyPr>
          <a:lstStyle>
            <a:lvl1pPr marL="311902" indent="-311902">
              <a:spcAft>
                <a:spcPts val="0"/>
              </a:spcAft>
              <a:buFont typeface="+mj-lt"/>
              <a:buAutoNum type="arabicPeriod"/>
              <a:defRPr sz="1940" b="0" i="0">
                <a:solidFill>
                  <a:schemeClr val="tx1"/>
                </a:solidFill>
                <a:latin typeface="Poppins Medium" pitchFamily="2" charset="77"/>
                <a:cs typeface="Poppins Medium" pitchFamily="2" charset="77"/>
              </a:defRPr>
            </a:lvl1pPr>
            <a:lvl2pPr marL="311902" indent="-311902">
              <a:spcAft>
                <a:spcPts val="1455"/>
              </a:spcAft>
              <a:buSzPct val="100000"/>
              <a:buFont typeface="+mj-lt"/>
              <a:buAutoNum type="arabicPeriod"/>
              <a:defRPr sz="1940" b="0" i="0">
                <a:solidFill>
                  <a:schemeClr val="tx1"/>
                </a:solidFill>
                <a:latin typeface="Poppins Medium" pitchFamily="2" charset="77"/>
                <a:cs typeface="Poppins Medium" pitchFamily="2" charset="77"/>
              </a:defRPr>
            </a:lvl2pPr>
            <a:lvl5pPr>
              <a:defRPr/>
            </a:lvl5pPr>
          </a:lstStyle>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235184" y="2299040"/>
            <a:ext cx="3379179" cy="3318065"/>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125563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5081283" cy="403133"/>
          </a:xfrm>
        </p:spPr>
        <p:txBody>
          <a:bodyPr lIns="0" tIns="0" rIns="0" bIns="0" anchor="t" anchorCtr="0"/>
          <a:lstStyle>
            <a:lvl1pPr>
              <a:defRPr/>
            </a:lvl1pPr>
          </a:lstStyle>
          <a:p>
            <a:r>
              <a:rPr lang="en-US"/>
              <a:t>Agenda</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577637" y="2342856"/>
            <a:ext cx="11042887" cy="3007436"/>
          </a:xfrm>
        </p:spPr>
        <p:txBody>
          <a:bodyPr wrap="square" numCol="2" spcCol="756000">
            <a:noAutofit/>
          </a:bodyPr>
          <a:lstStyle>
            <a:lvl1pPr marL="311902" indent="-311902">
              <a:spcAft>
                <a:spcPts val="0"/>
              </a:spcAft>
              <a:buFont typeface="+mj-lt"/>
              <a:buAutoNum type="arabicPeriod"/>
              <a:defRPr sz="1940" b="0" i="0">
                <a:solidFill>
                  <a:schemeClr val="tx1"/>
                </a:solidFill>
                <a:latin typeface="Poppins Medium" pitchFamily="2" charset="77"/>
                <a:cs typeface="Poppins Medium" pitchFamily="2" charset="77"/>
              </a:defRPr>
            </a:lvl1pPr>
            <a:lvl2pPr marL="311902" indent="-311902">
              <a:spcAft>
                <a:spcPts val="1455"/>
              </a:spcAft>
              <a:buSzPct val="100000"/>
              <a:buFont typeface="+mj-lt"/>
              <a:buAutoNum type="arabicPeriod"/>
              <a:defRPr sz="1940" b="0" i="0">
                <a:solidFill>
                  <a:schemeClr val="tx1"/>
                </a:solidFill>
                <a:latin typeface="Poppins Medium" pitchFamily="2" charset="77"/>
                <a:cs typeface="Poppins Medium" pitchFamily="2" charset="77"/>
              </a:defRPr>
            </a:lvl2pPr>
            <a:lvl5pPr>
              <a:defRPr/>
            </a:lvl5pPr>
          </a:lstStyle>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1342070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Agenda (with time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5081283" cy="403133"/>
          </a:xfrm>
        </p:spPr>
        <p:txBody>
          <a:bodyPr lIns="0" tIns="0" rIns="0" bIns="0" anchor="t" anchorCtr="0"/>
          <a:lstStyle>
            <a:lvl1pPr>
              <a:defRPr/>
            </a:lvl1pPr>
          </a:lstStyle>
          <a:p>
            <a:r>
              <a:rPr lang="en-US"/>
              <a:t>Agenda</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0" name="Text Placeholder 12">
            <a:extLst>
              <a:ext uri="{FF2B5EF4-FFF2-40B4-BE49-F238E27FC236}">
                <a16:creationId xmlns:a16="http://schemas.microsoft.com/office/drawing/2014/main" id="{A335A19B-4A16-3443-B357-10DDCD6808F9}"/>
              </a:ext>
            </a:extLst>
          </p:cNvPr>
          <p:cNvSpPr>
            <a:spLocks noGrp="1"/>
          </p:cNvSpPr>
          <p:nvPr>
            <p:ph type="body" sz="quarter" idx="16" hasCustomPrompt="1"/>
          </p:nvPr>
        </p:nvSpPr>
        <p:spPr>
          <a:xfrm>
            <a:off x="571477" y="2016928"/>
            <a:ext cx="11049260" cy="3837084"/>
          </a:xfrm>
        </p:spPr>
        <p:txBody>
          <a:bodyPr wrap="square" numCol="2" spcCol="756000">
            <a:noAutofit/>
          </a:bodyPr>
          <a:lstStyle>
            <a:lvl1pPr marL="0" indent="0">
              <a:spcAft>
                <a:spcPts val="0"/>
              </a:spcAft>
              <a:buFont typeface="Arial" panose="020B0604020202020204" pitchFamily="34" charset="0"/>
              <a:buNone/>
              <a:defRPr sz="1940" b="0" i="0">
                <a:solidFill>
                  <a:schemeClr val="accent1"/>
                </a:solidFill>
                <a:latin typeface="Poppins Medium" pitchFamily="2" charset="77"/>
                <a:cs typeface="Poppins Medium" pitchFamily="2" charset="77"/>
              </a:defRPr>
            </a:lvl1pPr>
            <a:lvl2pPr marL="0" indent="0">
              <a:spcAft>
                <a:spcPts val="1455"/>
              </a:spcAft>
              <a:buFont typeface="Arial" panose="020B0604020202020204" pitchFamily="34" charset="0"/>
              <a:buNone/>
              <a:defRPr sz="1940" b="0" i="0">
                <a:latin typeface="Poppins Medium" pitchFamily="2" charset="77"/>
                <a:cs typeface="Poppins Medium" pitchFamily="2" charset="77"/>
              </a:defRPr>
            </a:lvl2pPr>
            <a:lvl5pPr>
              <a:defRPr/>
            </a:lvl5pPr>
          </a:lstStyle>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p:txBody>
      </p:sp>
    </p:spTree>
    <p:extLst>
      <p:ext uri="{BB962C8B-B14F-4D97-AF65-F5344CB8AC3E}">
        <p14:creationId xmlns:p14="http://schemas.microsoft.com/office/powerpoint/2010/main" val="3431754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5081283" cy="403133"/>
          </a:xfrm>
        </p:spPr>
        <p:txBody>
          <a:bodyPr lIns="0" tIns="0" rIns="0" bIns="0" anchor="t" anchorCtr="0"/>
          <a:lstStyle>
            <a:lvl1pPr>
              <a:defRPr/>
            </a:lvl1pPr>
          </a:lstStyle>
          <a:p>
            <a:r>
              <a:rPr lang="en-US"/>
              <a:t>Table of contents</a:t>
            </a:r>
            <a:endParaRPr lang="en-GB"/>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577637" y="2342856"/>
            <a:ext cx="7200250" cy="3274256"/>
          </a:xfrm>
        </p:spPr>
        <p:txBody>
          <a:bodyPr wrap="square" numCol="2" spcCol="756000">
            <a:noAutofit/>
          </a:bodyPr>
          <a:lstStyle>
            <a:lvl1pPr marL="0" indent="0">
              <a:spcAft>
                <a:spcPts val="0"/>
              </a:spcAft>
              <a:buFont typeface="Arial" panose="020B0604020202020204" pitchFamily="34" charset="0"/>
              <a:buNone/>
              <a:defRPr sz="1334" b="0" i="0">
                <a:solidFill>
                  <a:schemeClr val="accent1"/>
                </a:solidFill>
                <a:latin typeface="Poppins Medium" pitchFamily="2" charset="77"/>
                <a:cs typeface="Poppins Medium" pitchFamily="2" charset="77"/>
              </a:defRPr>
            </a:lvl1pPr>
            <a:lvl2pPr marL="0" indent="0">
              <a:spcAft>
                <a:spcPts val="1455"/>
              </a:spcAft>
              <a:buFont typeface="Arial" panose="020B0604020202020204" pitchFamily="34" charset="0"/>
              <a:buNone/>
              <a:defRPr sz="1334" b="0" i="0">
                <a:latin typeface="Poppins Medium" pitchFamily="2" charset="77"/>
                <a:cs typeface="Poppins Medium" pitchFamily="2" charset="77"/>
              </a:defRPr>
            </a:lvl2pPr>
            <a:lvl5pPr>
              <a:defRPr/>
            </a:lvl5pPr>
          </a:lstStyle>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235184" y="2299040"/>
            <a:ext cx="3379179" cy="3318065"/>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941516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am / Speakers | 3 x 4">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44" name="Title 1">
            <a:extLst>
              <a:ext uri="{FF2B5EF4-FFF2-40B4-BE49-F238E27FC236}">
                <a16:creationId xmlns:a16="http://schemas.microsoft.com/office/drawing/2014/main" id="{5D51C2DC-4571-42B4-89F2-DA6662BE5E06}"/>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Team/Speakers 3 columns 4 rows</a:t>
            </a:r>
            <a:endParaRPr lang="en-GB"/>
          </a:p>
        </p:txBody>
      </p:sp>
      <p:sp>
        <p:nvSpPr>
          <p:cNvPr id="45" name="Text Placeholder 12">
            <a:extLst>
              <a:ext uri="{FF2B5EF4-FFF2-40B4-BE49-F238E27FC236}">
                <a16:creationId xmlns:a16="http://schemas.microsoft.com/office/drawing/2014/main" id="{B4DF1173-C29F-45AC-92AA-916D11D8E08C}"/>
              </a:ext>
            </a:extLst>
          </p:cNvPr>
          <p:cNvSpPr>
            <a:spLocks noGrp="1"/>
          </p:cNvSpPr>
          <p:nvPr>
            <p:ph type="body" sz="quarter" idx="14" hasCustomPrompt="1"/>
          </p:nvPr>
        </p:nvSpPr>
        <p:spPr>
          <a:xfrm>
            <a:off x="1740230" y="1612706"/>
            <a:ext cx="2276275" cy="552443"/>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spcBef>
                <a:spcPts val="0"/>
              </a:spcBef>
              <a:buFontTx/>
              <a:buNone/>
              <a:defRPr sz="97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6" name="Picture Placeholder 7">
            <a:extLst>
              <a:ext uri="{FF2B5EF4-FFF2-40B4-BE49-F238E27FC236}">
                <a16:creationId xmlns:a16="http://schemas.microsoft.com/office/drawing/2014/main" id="{7AC79D67-C678-414C-AF90-8C02E28CA9FD}"/>
              </a:ext>
            </a:extLst>
          </p:cNvPr>
          <p:cNvSpPr>
            <a:spLocks noGrp="1"/>
          </p:cNvSpPr>
          <p:nvPr>
            <p:ph type="pic" sz="quarter" idx="15"/>
          </p:nvPr>
        </p:nvSpPr>
        <p:spPr>
          <a:xfrm>
            <a:off x="571452" y="1481496"/>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47" name="Text Placeholder 12">
            <a:extLst>
              <a:ext uri="{FF2B5EF4-FFF2-40B4-BE49-F238E27FC236}">
                <a16:creationId xmlns:a16="http://schemas.microsoft.com/office/drawing/2014/main" id="{D84CF9F7-FEFA-4F30-8381-81E1CDC7DE58}"/>
              </a:ext>
            </a:extLst>
          </p:cNvPr>
          <p:cNvSpPr>
            <a:spLocks noGrp="1"/>
          </p:cNvSpPr>
          <p:nvPr>
            <p:ph type="body" sz="quarter" idx="16" hasCustomPrompt="1"/>
          </p:nvPr>
        </p:nvSpPr>
        <p:spPr>
          <a:xfrm>
            <a:off x="5565003" y="1613916"/>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48" name="Picture Placeholder 7">
            <a:extLst>
              <a:ext uri="{FF2B5EF4-FFF2-40B4-BE49-F238E27FC236}">
                <a16:creationId xmlns:a16="http://schemas.microsoft.com/office/drawing/2014/main" id="{C320D465-6541-42AF-B948-F179CCF7EE8E}"/>
              </a:ext>
            </a:extLst>
          </p:cNvPr>
          <p:cNvSpPr>
            <a:spLocks noGrp="1"/>
          </p:cNvSpPr>
          <p:nvPr>
            <p:ph type="pic" sz="quarter" idx="17"/>
          </p:nvPr>
        </p:nvSpPr>
        <p:spPr>
          <a:xfrm>
            <a:off x="4396225" y="1481496"/>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49" name="Text Placeholder 12">
            <a:extLst>
              <a:ext uri="{FF2B5EF4-FFF2-40B4-BE49-F238E27FC236}">
                <a16:creationId xmlns:a16="http://schemas.microsoft.com/office/drawing/2014/main" id="{C8238BF7-B55E-43DD-99B0-CDFDFE29FDD2}"/>
              </a:ext>
            </a:extLst>
          </p:cNvPr>
          <p:cNvSpPr>
            <a:spLocks noGrp="1"/>
          </p:cNvSpPr>
          <p:nvPr>
            <p:ph type="body" sz="quarter" idx="18" hasCustomPrompt="1"/>
          </p:nvPr>
        </p:nvSpPr>
        <p:spPr>
          <a:xfrm>
            <a:off x="9389776" y="1613916"/>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50" name="Picture Placeholder 7">
            <a:extLst>
              <a:ext uri="{FF2B5EF4-FFF2-40B4-BE49-F238E27FC236}">
                <a16:creationId xmlns:a16="http://schemas.microsoft.com/office/drawing/2014/main" id="{0BEA5C06-8D59-4BD3-9B33-5696A4BC5222}"/>
              </a:ext>
            </a:extLst>
          </p:cNvPr>
          <p:cNvSpPr>
            <a:spLocks noGrp="1"/>
          </p:cNvSpPr>
          <p:nvPr>
            <p:ph type="pic" sz="quarter" idx="19"/>
          </p:nvPr>
        </p:nvSpPr>
        <p:spPr>
          <a:xfrm>
            <a:off x="8220998" y="1481496"/>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52" name="Picture Placeholder 7">
            <a:extLst>
              <a:ext uri="{FF2B5EF4-FFF2-40B4-BE49-F238E27FC236}">
                <a16:creationId xmlns:a16="http://schemas.microsoft.com/office/drawing/2014/main" id="{00A16A42-CA42-49E2-8405-AA0CAF0311E1}"/>
              </a:ext>
            </a:extLst>
          </p:cNvPr>
          <p:cNvSpPr>
            <a:spLocks noGrp="1"/>
          </p:cNvSpPr>
          <p:nvPr>
            <p:ph type="pic" sz="quarter" idx="21"/>
          </p:nvPr>
        </p:nvSpPr>
        <p:spPr>
          <a:xfrm>
            <a:off x="571452" y="2691078"/>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54" name="Picture Placeholder 7">
            <a:extLst>
              <a:ext uri="{FF2B5EF4-FFF2-40B4-BE49-F238E27FC236}">
                <a16:creationId xmlns:a16="http://schemas.microsoft.com/office/drawing/2014/main" id="{8FBF5889-E52E-4268-BCFD-13AA1E933FB4}"/>
              </a:ext>
            </a:extLst>
          </p:cNvPr>
          <p:cNvSpPr>
            <a:spLocks noGrp="1"/>
          </p:cNvSpPr>
          <p:nvPr>
            <p:ph type="pic" sz="quarter" idx="23"/>
          </p:nvPr>
        </p:nvSpPr>
        <p:spPr>
          <a:xfrm>
            <a:off x="4396225" y="2691078"/>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56" name="Picture Placeholder 7">
            <a:extLst>
              <a:ext uri="{FF2B5EF4-FFF2-40B4-BE49-F238E27FC236}">
                <a16:creationId xmlns:a16="http://schemas.microsoft.com/office/drawing/2014/main" id="{F3DB35B0-B095-4BB6-B438-419AB248A329}"/>
              </a:ext>
            </a:extLst>
          </p:cNvPr>
          <p:cNvSpPr>
            <a:spLocks noGrp="1"/>
          </p:cNvSpPr>
          <p:nvPr>
            <p:ph type="pic" sz="quarter" idx="25"/>
          </p:nvPr>
        </p:nvSpPr>
        <p:spPr>
          <a:xfrm>
            <a:off x="8220998" y="2691078"/>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58" name="Picture Placeholder 7">
            <a:extLst>
              <a:ext uri="{FF2B5EF4-FFF2-40B4-BE49-F238E27FC236}">
                <a16:creationId xmlns:a16="http://schemas.microsoft.com/office/drawing/2014/main" id="{C0FB45DF-4505-4104-B3AB-1FF0A095BB40}"/>
              </a:ext>
            </a:extLst>
          </p:cNvPr>
          <p:cNvSpPr>
            <a:spLocks noGrp="1"/>
          </p:cNvSpPr>
          <p:nvPr>
            <p:ph type="pic" sz="quarter" idx="27"/>
          </p:nvPr>
        </p:nvSpPr>
        <p:spPr>
          <a:xfrm>
            <a:off x="571452" y="5110241"/>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60" name="Picture Placeholder 7">
            <a:extLst>
              <a:ext uri="{FF2B5EF4-FFF2-40B4-BE49-F238E27FC236}">
                <a16:creationId xmlns:a16="http://schemas.microsoft.com/office/drawing/2014/main" id="{317AD999-FECF-4E8A-A9F4-237EBF5CB428}"/>
              </a:ext>
            </a:extLst>
          </p:cNvPr>
          <p:cNvSpPr>
            <a:spLocks noGrp="1"/>
          </p:cNvSpPr>
          <p:nvPr>
            <p:ph type="pic" sz="quarter" idx="29"/>
          </p:nvPr>
        </p:nvSpPr>
        <p:spPr>
          <a:xfrm>
            <a:off x="4396225" y="5110241"/>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62" name="Picture Placeholder 7">
            <a:extLst>
              <a:ext uri="{FF2B5EF4-FFF2-40B4-BE49-F238E27FC236}">
                <a16:creationId xmlns:a16="http://schemas.microsoft.com/office/drawing/2014/main" id="{5D78DD9A-7A3B-4479-A356-D1201169A1EE}"/>
              </a:ext>
            </a:extLst>
          </p:cNvPr>
          <p:cNvSpPr>
            <a:spLocks noGrp="1"/>
          </p:cNvSpPr>
          <p:nvPr>
            <p:ph type="pic" sz="quarter" idx="31"/>
          </p:nvPr>
        </p:nvSpPr>
        <p:spPr>
          <a:xfrm>
            <a:off x="8220998" y="5110241"/>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28" name="Picture Placeholder 7">
            <a:extLst>
              <a:ext uri="{FF2B5EF4-FFF2-40B4-BE49-F238E27FC236}">
                <a16:creationId xmlns:a16="http://schemas.microsoft.com/office/drawing/2014/main" id="{C9B18172-AE91-486D-B3BF-BB4501ABE8A3}"/>
              </a:ext>
            </a:extLst>
          </p:cNvPr>
          <p:cNvSpPr>
            <a:spLocks noGrp="1"/>
          </p:cNvSpPr>
          <p:nvPr>
            <p:ph type="pic" sz="quarter" idx="33"/>
          </p:nvPr>
        </p:nvSpPr>
        <p:spPr>
          <a:xfrm>
            <a:off x="571452" y="3900659"/>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30" name="Picture Placeholder 7">
            <a:extLst>
              <a:ext uri="{FF2B5EF4-FFF2-40B4-BE49-F238E27FC236}">
                <a16:creationId xmlns:a16="http://schemas.microsoft.com/office/drawing/2014/main" id="{F64BBF40-4B6E-4EED-9A4A-53F588F6905E}"/>
              </a:ext>
            </a:extLst>
          </p:cNvPr>
          <p:cNvSpPr>
            <a:spLocks noGrp="1"/>
          </p:cNvSpPr>
          <p:nvPr>
            <p:ph type="pic" sz="quarter" idx="35"/>
          </p:nvPr>
        </p:nvSpPr>
        <p:spPr>
          <a:xfrm>
            <a:off x="4396225" y="3900659"/>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32" name="Picture Placeholder 7">
            <a:extLst>
              <a:ext uri="{FF2B5EF4-FFF2-40B4-BE49-F238E27FC236}">
                <a16:creationId xmlns:a16="http://schemas.microsoft.com/office/drawing/2014/main" id="{BA5CBA95-71BA-4D1C-9702-C09A59DB5A04}"/>
              </a:ext>
            </a:extLst>
          </p:cNvPr>
          <p:cNvSpPr>
            <a:spLocks noGrp="1"/>
          </p:cNvSpPr>
          <p:nvPr>
            <p:ph type="pic" sz="quarter" idx="37"/>
          </p:nvPr>
        </p:nvSpPr>
        <p:spPr>
          <a:xfrm>
            <a:off x="8220998" y="3900659"/>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33" name="Text Placeholder 12">
            <a:extLst>
              <a:ext uri="{FF2B5EF4-FFF2-40B4-BE49-F238E27FC236}">
                <a16:creationId xmlns:a16="http://schemas.microsoft.com/office/drawing/2014/main" id="{DE3C1140-BD03-4998-B2C4-28410F93C64D}"/>
              </a:ext>
            </a:extLst>
          </p:cNvPr>
          <p:cNvSpPr>
            <a:spLocks noGrp="1"/>
          </p:cNvSpPr>
          <p:nvPr>
            <p:ph type="body" sz="quarter" idx="38" hasCustomPrompt="1"/>
          </p:nvPr>
        </p:nvSpPr>
        <p:spPr>
          <a:xfrm>
            <a:off x="1740230" y="2822288"/>
            <a:ext cx="2276275" cy="552443"/>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spcBef>
                <a:spcPts val="0"/>
              </a:spcBef>
              <a:buFontTx/>
              <a:buNone/>
              <a:defRPr sz="97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34" name="Text Placeholder 12">
            <a:extLst>
              <a:ext uri="{FF2B5EF4-FFF2-40B4-BE49-F238E27FC236}">
                <a16:creationId xmlns:a16="http://schemas.microsoft.com/office/drawing/2014/main" id="{FFE703FA-9332-4A8A-B58E-5F35E54BCDF8}"/>
              </a:ext>
            </a:extLst>
          </p:cNvPr>
          <p:cNvSpPr>
            <a:spLocks noGrp="1"/>
          </p:cNvSpPr>
          <p:nvPr>
            <p:ph type="body" sz="quarter" idx="39" hasCustomPrompt="1"/>
          </p:nvPr>
        </p:nvSpPr>
        <p:spPr>
          <a:xfrm>
            <a:off x="5565003" y="2823498"/>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35" name="Text Placeholder 12">
            <a:extLst>
              <a:ext uri="{FF2B5EF4-FFF2-40B4-BE49-F238E27FC236}">
                <a16:creationId xmlns:a16="http://schemas.microsoft.com/office/drawing/2014/main" id="{1C44D164-2308-4F92-8C1F-02E8B7DE0784}"/>
              </a:ext>
            </a:extLst>
          </p:cNvPr>
          <p:cNvSpPr>
            <a:spLocks noGrp="1"/>
          </p:cNvSpPr>
          <p:nvPr>
            <p:ph type="body" sz="quarter" idx="40" hasCustomPrompt="1"/>
          </p:nvPr>
        </p:nvSpPr>
        <p:spPr>
          <a:xfrm>
            <a:off x="9389776" y="2823498"/>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36" name="Text Placeholder 12">
            <a:extLst>
              <a:ext uri="{FF2B5EF4-FFF2-40B4-BE49-F238E27FC236}">
                <a16:creationId xmlns:a16="http://schemas.microsoft.com/office/drawing/2014/main" id="{3423B415-66AA-45CD-A323-3A2A488B71A2}"/>
              </a:ext>
            </a:extLst>
          </p:cNvPr>
          <p:cNvSpPr>
            <a:spLocks noGrp="1"/>
          </p:cNvSpPr>
          <p:nvPr>
            <p:ph type="body" sz="quarter" idx="41" hasCustomPrompt="1"/>
          </p:nvPr>
        </p:nvSpPr>
        <p:spPr>
          <a:xfrm>
            <a:off x="1740230" y="4031870"/>
            <a:ext cx="2276275" cy="552443"/>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spcBef>
                <a:spcPts val="0"/>
              </a:spcBef>
              <a:buFontTx/>
              <a:buNone/>
              <a:defRPr sz="97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37" name="Text Placeholder 12">
            <a:extLst>
              <a:ext uri="{FF2B5EF4-FFF2-40B4-BE49-F238E27FC236}">
                <a16:creationId xmlns:a16="http://schemas.microsoft.com/office/drawing/2014/main" id="{CB7D5369-1728-4112-B4F1-ED60D3FE7A5E}"/>
              </a:ext>
            </a:extLst>
          </p:cNvPr>
          <p:cNvSpPr>
            <a:spLocks noGrp="1"/>
          </p:cNvSpPr>
          <p:nvPr>
            <p:ph type="body" sz="quarter" idx="42" hasCustomPrompt="1"/>
          </p:nvPr>
        </p:nvSpPr>
        <p:spPr>
          <a:xfrm>
            <a:off x="5565003" y="4033080"/>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38" name="Text Placeholder 12">
            <a:extLst>
              <a:ext uri="{FF2B5EF4-FFF2-40B4-BE49-F238E27FC236}">
                <a16:creationId xmlns:a16="http://schemas.microsoft.com/office/drawing/2014/main" id="{9AEBD6C7-E5B0-401A-A86F-E51120626117}"/>
              </a:ext>
            </a:extLst>
          </p:cNvPr>
          <p:cNvSpPr>
            <a:spLocks noGrp="1"/>
          </p:cNvSpPr>
          <p:nvPr>
            <p:ph type="body" sz="quarter" idx="43" hasCustomPrompt="1"/>
          </p:nvPr>
        </p:nvSpPr>
        <p:spPr>
          <a:xfrm>
            <a:off x="9389776" y="4033080"/>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39" name="Text Placeholder 12">
            <a:extLst>
              <a:ext uri="{FF2B5EF4-FFF2-40B4-BE49-F238E27FC236}">
                <a16:creationId xmlns:a16="http://schemas.microsoft.com/office/drawing/2014/main" id="{B77E20DC-EB84-47ED-8BD7-B4FF8C116E38}"/>
              </a:ext>
            </a:extLst>
          </p:cNvPr>
          <p:cNvSpPr>
            <a:spLocks noGrp="1"/>
          </p:cNvSpPr>
          <p:nvPr>
            <p:ph type="body" sz="quarter" idx="44" hasCustomPrompt="1"/>
          </p:nvPr>
        </p:nvSpPr>
        <p:spPr>
          <a:xfrm>
            <a:off x="1740230" y="5241451"/>
            <a:ext cx="2276275" cy="552443"/>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spcBef>
                <a:spcPts val="0"/>
              </a:spcBef>
              <a:buFontTx/>
              <a:buNone/>
              <a:defRPr sz="97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0" name="Text Placeholder 12">
            <a:extLst>
              <a:ext uri="{FF2B5EF4-FFF2-40B4-BE49-F238E27FC236}">
                <a16:creationId xmlns:a16="http://schemas.microsoft.com/office/drawing/2014/main" id="{59FE56BC-3699-4F5D-A9A7-2D0424B49BE9}"/>
              </a:ext>
            </a:extLst>
          </p:cNvPr>
          <p:cNvSpPr>
            <a:spLocks noGrp="1"/>
          </p:cNvSpPr>
          <p:nvPr>
            <p:ph type="body" sz="quarter" idx="45" hasCustomPrompt="1"/>
          </p:nvPr>
        </p:nvSpPr>
        <p:spPr>
          <a:xfrm>
            <a:off x="5565003" y="5242661"/>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41" name="Text Placeholder 12">
            <a:extLst>
              <a:ext uri="{FF2B5EF4-FFF2-40B4-BE49-F238E27FC236}">
                <a16:creationId xmlns:a16="http://schemas.microsoft.com/office/drawing/2014/main" id="{C9243CCE-E7FC-4AA9-B6B0-2E7FCC8D0DF7}"/>
              </a:ext>
            </a:extLst>
          </p:cNvPr>
          <p:cNvSpPr>
            <a:spLocks noGrp="1"/>
          </p:cNvSpPr>
          <p:nvPr>
            <p:ph type="body" sz="quarter" idx="46" hasCustomPrompt="1"/>
          </p:nvPr>
        </p:nvSpPr>
        <p:spPr>
          <a:xfrm>
            <a:off x="9389776" y="5242661"/>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Tree>
    <p:extLst>
      <p:ext uri="{BB962C8B-B14F-4D97-AF65-F5344CB8AC3E}">
        <p14:creationId xmlns:p14="http://schemas.microsoft.com/office/powerpoint/2010/main" val="124296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eam / Speaker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1" name="Title 1">
            <a:extLst>
              <a:ext uri="{FF2B5EF4-FFF2-40B4-BE49-F238E27FC236}">
                <a16:creationId xmlns:a16="http://schemas.microsoft.com/office/drawing/2014/main" id="{F0E35ECD-3ED9-473D-9E17-FF1C83FE9F09}"/>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Team/Speakers</a:t>
            </a:r>
            <a:endParaRPr lang="en-GB"/>
          </a:p>
        </p:txBody>
      </p:sp>
      <p:sp>
        <p:nvSpPr>
          <p:cNvPr id="52" name="Text Placeholder 12">
            <a:extLst>
              <a:ext uri="{FF2B5EF4-FFF2-40B4-BE49-F238E27FC236}">
                <a16:creationId xmlns:a16="http://schemas.microsoft.com/office/drawing/2014/main" id="{67EAA926-4051-4F98-B128-E26790C1A9B3}"/>
              </a:ext>
            </a:extLst>
          </p:cNvPr>
          <p:cNvSpPr>
            <a:spLocks noGrp="1"/>
          </p:cNvSpPr>
          <p:nvPr>
            <p:ph type="body" sz="quarter" idx="14" hasCustomPrompt="1"/>
          </p:nvPr>
        </p:nvSpPr>
        <p:spPr>
          <a:xfrm>
            <a:off x="2411458" y="2334961"/>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3" name="Picture Placeholder 7">
            <a:extLst>
              <a:ext uri="{FF2B5EF4-FFF2-40B4-BE49-F238E27FC236}">
                <a16:creationId xmlns:a16="http://schemas.microsoft.com/office/drawing/2014/main" id="{3BD0D2FB-1A7B-44AF-BA4E-FD97B0B714D9}"/>
              </a:ext>
            </a:extLst>
          </p:cNvPr>
          <p:cNvSpPr>
            <a:spLocks noGrp="1"/>
          </p:cNvSpPr>
          <p:nvPr>
            <p:ph type="pic" sz="quarter" idx="15"/>
          </p:nvPr>
        </p:nvSpPr>
        <p:spPr>
          <a:xfrm>
            <a:off x="550681" y="1911944"/>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54" name="Text Placeholder 12">
            <a:extLst>
              <a:ext uri="{FF2B5EF4-FFF2-40B4-BE49-F238E27FC236}">
                <a16:creationId xmlns:a16="http://schemas.microsoft.com/office/drawing/2014/main" id="{4A124E16-FB5A-4A88-A515-FC70FA255448}"/>
              </a:ext>
            </a:extLst>
          </p:cNvPr>
          <p:cNvSpPr>
            <a:spLocks noGrp="1"/>
          </p:cNvSpPr>
          <p:nvPr>
            <p:ph type="body" sz="quarter" idx="16" hasCustomPrompt="1"/>
          </p:nvPr>
        </p:nvSpPr>
        <p:spPr>
          <a:xfrm>
            <a:off x="2411458" y="4501859"/>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5" name="Picture Placeholder 7">
            <a:extLst>
              <a:ext uri="{FF2B5EF4-FFF2-40B4-BE49-F238E27FC236}">
                <a16:creationId xmlns:a16="http://schemas.microsoft.com/office/drawing/2014/main" id="{88D60E5C-AB30-4F0B-8773-F30DB3E8A6AD}"/>
              </a:ext>
            </a:extLst>
          </p:cNvPr>
          <p:cNvSpPr>
            <a:spLocks noGrp="1"/>
          </p:cNvSpPr>
          <p:nvPr>
            <p:ph type="pic" sz="quarter" idx="17"/>
          </p:nvPr>
        </p:nvSpPr>
        <p:spPr>
          <a:xfrm>
            <a:off x="550681" y="4078842"/>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56" name="Text Placeholder 12">
            <a:extLst>
              <a:ext uri="{FF2B5EF4-FFF2-40B4-BE49-F238E27FC236}">
                <a16:creationId xmlns:a16="http://schemas.microsoft.com/office/drawing/2014/main" id="{2C60DE2D-43F7-4A13-BE4E-B64A383DE8CE}"/>
              </a:ext>
            </a:extLst>
          </p:cNvPr>
          <p:cNvSpPr>
            <a:spLocks noGrp="1"/>
          </p:cNvSpPr>
          <p:nvPr>
            <p:ph type="body" sz="quarter" idx="18" hasCustomPrompt="1"/>
          </p:nvPr>
        </p:nvSpPr>
        <p:spPr>
          <a:xfrm>
            <a:off x="7929820" y="2334961"/>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7" name="Picture Placeholder 7">
            <a:extLst>
              <a:ext uri="{FF2B5EF4-FFF2-40B4-BE49-F238E27FC236}">
                <a16:creationId xmlns:a16="http://schemas.microsoft.com/office/drawing/2014/main" id="{5B1E1242-6BB9-4F32-91B1-3AA43FC4EC9F}"/>
              </a:ext>
            </a:extLst>
          </p:cNvPr>
          <p:cNvSpPr>
            <a:spLocks noGrp="1"/>
          </p:cNvSpPr>
          <p:nvPr>
            <p:ph type="pic" sz="quarter" idx="19"/>
          </p:nvPr>
        </p:nvSpPr>
        <p:spPr>
          <a:xfrm>
            <a:off x="6069043" y="1911944"/>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58" name="Text Placeholder 12">
            <a:extLst>
              <a:ext uri="{FF2B5EF4-FFF2-40B4-BE49-F238E27FC236}">
                <a16:creationId xmlns:a16="http://schemas.microsoft.com/office/drawing/2014/main" id="{C8B338B9-D1F9-4987-BC28-B7466CCC38D5}"/>
              </a:ext>
            </a:extLst>
          </p:cNvPr>
          <p:cNvSpPr>
            <a:spLocks noGrp="1"/>
          </p:cNvSpPr>
          <p:nvPr>
            <p:ph type="body" sz="quarter" idx="20" hasCustomPrompt="1"/>
          </p:nvPr>
        </p:nvSpPr>
        <p:spPr>
          <a:xfrm>
            <a:off x="7929820" y="4501859"/>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9" name="Picture Placeholder 7">
            <a:extLst>
              <a:ext uri="{FF2B5EF4-FFF2-40B4-BE49-F238E27FC236}">
                <a16:creationId xmlns:a16="http://schemas.microsoft.com/office/drawing/2014/main" id="{CED5980C-4EBB-4601-BF07-F9111916385A}"/>
              </a:ext>
            </a:extLst>
          </p:cNvPr>
          <p:cNvSpPr>
            <a:spLocks noGrp="1"/>
          </p:cNvSpPr>
          <p:nvPr>
            <p:ph type="pic" sz="quarter" idx="21"/>
          </p:nvPr>
        </p:nvSpPr>
        <p:spPr>
          <a:xfrm>
            <a:off x="6069043" y="4078842"/>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Tree>
    <p:extLst>
      <p:ext uri="{BB962C8B-B14F-4D97-AF65-F5344CB8AC3E}">
        <p14:creationId xmlns:p14="http://schemas.microsoft.com/office/powerpoint/2010/main" val="1176635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Chairperso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Chairperson</a:t>
            </a:r>
            <a:endParaRPr lang="en-GB"/>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2411458" y="2334961"/>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550681" y="1911944"/>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8" name="Text Placeholder 12">
            <a:extLst>
              <a:ext uri="{FF2B5EF4-FFF2-40B4-BE49-F238E27FC236}">
                <a16:creationId xmlns:a16="http://schemas.microsoft.com/office/drawing/2014/main" id="{12A210F5-A8B3-4A0E-8B15-4497042C4994}"/>
              </a:ext>
            </a:extLst>
          </p:cNvPr>
          <p:cNvSpPr>
            <a:spLocks noGrp="1"/>
          </p:cNvSpPr>
          <p:nvPr>
            <p:ph type="body" sz="quarter" idx="16"/>
          </p:nvPr>
        </p:nvSpPr>
        <p:spPr>
          <a:xfrm>
            <a:off x="6533079" y="1682566"/>
            <a:ext cx="5081284" cy="1555619"/>
          </a:xfrm>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303053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eam / Speakers | 3 x 3">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44" name="Title 1">
            <a:extLst>
              <a:ext uri="{FF2B5EF4-FFF2-40B4-BE49-F238E27FC236}">
                <a16:creationId xmlns:a16="http://schemas.microsoft.com/office/drawing/2014/main" id="{5D51C2DC-4571-42B4-89F2-DA6662BE5E06}"/>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Team/Speakers 3 columns 3 rows</a:t>
            </a:r>
            <a:endParaRPr lang="en-GB"/>
          </a:p>
        </p:txBody>
      </p:sp>
      <p:sp>
        <p:nvSpPr>
          <p:cNvPr id="45" name="Text Placeholder 12">
            <a:extLst>
              <a:ext uri="{FF2B5EF4-FFF2-40B4-BE49-F238E27FC236}">
                <a16:creationId xmlns:a16="http://schemas.microsoft.com/office/drawing/2014/main" id="{B4DF1173-C29F-45AC-92AA-916D11D8E08C}"/>
              </a:ext>
            </a:extLst>
          </p:cNvPr>
          <p:cNvSpPr>
            <a:spLocks noGrp="1"/>
          </p:cNvSpPr>
          <p:nvPr>
            <p:ph type="body" sz="quarter" idx="14" hasCustomPrompt="1"/>
          </p:nvPr>
        </p:nvSpPr>
        <p:spPr>
          <a:xfrm>
            <a:off x="1835950" y="2063575"/>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6" name="Picture Placeholder 7">
            <a:extLst>
              <a:ext uri="{FF2B5EF4-FFF2-40B4-BE49-F238E27FC236}">
                <a16:creationId xmlns:a16="http://schemas.microsoft.com/office/drawing/2014/main" id="{7AC79D67-C678-414C-AF90-8C02E28CA9FD}"/>
              </a:ext>
            </a:extLst>
          </p:cNvPr>
          <p:cNvSpPr>
            <a:spLocks noGrp="1"/>
          </p:cNvSpPr>
          <p:nvPr>
            <p:ph type="pic" sz="quarter" idx="15"/>
          </p:nvPr>
        </p:nvSpPr>
        <p:spPr>
          <a:xfrm>
            <a:off x="550681"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47" name="Text Placeholder 12">
            <a:extLst>
              <a:ext uri="{FF2B5EF4-FFF2-40B4-BE49-F238E27FC236}">
                <a16:creationId xmlns:a16="http://schemas.microsoft.com/office/drawing/2014/main" id="{D84CF9F7-FEFA-4F30-8381-81E1CDC7DE58}"/>
              </a:ext>
            </a:extLst>
          </p:cNvPr>
          <p:cNvSpPr>
            <a:spLocks noGrp="1"/>
          </p:cNvSpPr>
          <p:nvPr>
            <p:ph type="body" sz="quarter" idx="16" hasCustomPrompt="1"/>
          </p:nvPr>
        </p:nvSpPr>
        <p:spPr>
          <a:xfrm>
            <a:off x="5608467" y="2063575"/>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8" name="Picture Placeholder 7">
            <a:extLst>
              <a:ext uri="{FF2B5EF4-FFF2-40B4-BE49-F238E27FC236}">
                <a16:creationId xmlns:a16="http://schemas.microsoft.com/office/drawing/2014/main" id="{C320D465-6541-42AF-B948-F179CCF7EE8E}"/>
              </a:ext>
            </a:extLst>
          </p:cNvPr>
          <p:cNvSpPr>
            <a:spLocks noGrp="1"/>
          </p:cNvSpPr>
          <p:nvPr>
            <p:ph type="pic" sz="quarter" idx="17"/>
          </p:nvPr>
        </p:nvSpPr>
        <p:spPr>
          <a:xfrm>
            <a:off x="4323198"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49" name="Text Placeholder 12">
            <a:extLst>
              <a:ext uri="{FF2B5EF4-FFF2-40B4-BE49-F238E27FC236}">
                <a16:creationId xmlns:a16="http://schemas.microsoft.com/office/drawing/2014/main" id="{C8238BF7-B55E-43DD-99B0-CDFDFE29FDD2}"/>
              </a:ext>
            </a:extLst>
          </p:cNvPr>
          <p:cNvSpPr>
            <a:spLocks noGrp="1"/>
          </p:cNvSpPr>
          <p:nvPr>
            <p:ph type="body" sz="quarter" idx="18" hasCustomPrompt="1"/>
          </p:nvPr>
        </p:nvSpPr>
        <p:spPr>
          <a:xfrm>
            <a:off x="9389776" y="2063575"/>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0" name="Picture Placeholder 7">
            <a:extLst>
              <a:ext uri="{FF2B5EF4-FFF2-40B4-BE49-F238E27FC236}">
                <a16:creationId xmlns:a16="http://schemas.microsoft.com/office/drawing/2014/main" id="{0BEA5C06-8D59-4BD3-9B33-5696A4BC5222}"/>
              </a:ext>
            </a:extLst>
          </p:cNvPr>
          <p:cNvSpPr>
            <a:spLocks noGrp="1"/>
          </p:cNvSpPr>
          <p:nvPr>
            <p:ph type="pic" sz="quarter" idx="19"/>
          </p:nvPr>
        </p:nvSpPr>
        <p:spPr>
          <a:xfrm>
            <a:off x="8104508"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51" name="Text Placeholder 12">
            <a:extLst>
              <a:ext uri="{FF2B5EF4-FFF2-40B4-BE49-F238E27FC236}">
                <a16:creationId xmlns:a16="http://schemas.microsoft.com/office/drawing/2014/main" id="{7BBE5725-635F-472C-99DA-2942D536FFAB}"/>
              </a:ext>
            </a:extLst>
          </p:cNvPr>
          <p:cNvSpPr>
            <a:spLocks noGrp="1"/>
          </p:cNvSpPr>
          <p:nvPr>
            <p:ph type="body" sz="quarter" idx="20" hasCustomPrompt="1"/>
          </p:nvPr>
        </p:nvSpPr>
        <p:spPr>
          <a:xfrm>
            <a:off x="1835950" y="3609432"/>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2" name="Picture Placeholder 7">
            <a:extLst>
              <a:ext uri="{FF2B5EF4-FFF2-40B4-BE49-F238E27FC236}">
                <a16:creationId xmlns:a16="http://schemas.microsoft.com/office/drawing/2014/main" id="{00A16A42-CA42-49E2-8405-AA0CAF0311E1}"/>
              </a:ext>
            </a:extLst>
          </p:cNvPr>
          <p:cNvSpPr>
            <a:spLocks noGrp="1"/>
          </p:cNvSpPr>
          <p:nvPr>
            <p:ph type="pic" sz="quarter" idx="21"/>
          </p:nvPr>
        </p:nvSpPr>
        <p:spPr>
          <a:xfrm>
            <a:off x="550681" y="3450001"/>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53" name="Text Placeholder 12">
            <a:extLst>
              <a:ext uri="{FF2B5EF4-FFF2-40B4-BE49-F238E27FC236}">
                <a16:creationId xmlns:a16="http://schemas.microsoft.com/office/drawing/2014/main" id="{EE36DF45-11AE-4011-BA24-5F2F1B07B542}"/>
              </a:ext>
            </a:extLst>
          </p:cNvPr>
          <p:cNvSpPr>
            <a:spLocks noGrp="1"/>
          </p:cNvSpPr>
          <p:nvPr>
            <p:ph type="body" sz="quarter" idx="22" hasCustomPrompt="1"/>
          </p:nvPr>
        </p:nvSpPr>
        <p:spPr>
          <a:xfrm>
            <a:off x="5608467" y="3609432"/>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4" name="Picture Placeholder 7">
            <a:extLst>
              <a:ext uri="{FF2B5EF4-FFF2-40B4-BE49-F238E27FC236}">
                <a16:creationId xmlns:a16="http://schemas.microsoft.com/office/drawing/2014/main" id="{8FBF5889-E52E-4268-BCFD-13AA1E933FB4}"/>
              </a:ext>
            </a:extLst>
          </p:cNvPr>
          <p:cNvSpPr>
            <a:spLocks noGrp="1"/>
          </p:cNvSpPr>
          <p:nvPr>
            <p:ph type="pic" sz="quarter" idx="23"/>
          </p:nvPr>
        </p:nvSpPr>
        <p:spPr>
          <a:xfrm>
            <a:off x="4323198" y="3450001"/>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55" name="Text Placeholder 12">
            <a:extLst>
              <a:ext uri="{FF2B5EF4-FFF2-40B4-BE49-F238E27FC236}">
                <a16:creationId xmlns:a16="http://schemas.microsoft.com/office/drawing/2014/main" id="{85553B65-686F-493B-B002-4E9B0D2112B9}"/>
              </a:ext>
            </a:extLst>
          </p:cNvPr>
          <p:cNvSpPr>
            <a:spLocks noGrp="1"/>
          </p:cNvSpPr>
          <p:nvPr>
            <p:ph type="body" sz="quarter" idx="24" hasCustomPrompt="1"/>
          </p:nvPr>
        </p:nvSpPr>
        <p:spPr>
          <a:xfrm>
            <a:off x="9389776" y="3609432"/>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6" name="Picture Placeholder 7">
            <a:extLst>
              <a:ext uri="{FF2B5EF4-FFF2-40B4-BE49-F238E27FC236}">
                <a16:creationId xmlns:a16="http://schemas.microsoft.com/office/drawing/2014/main" id="{F3DB35B0-B095-4BB6-B438-419AB248A329}"/>
              </a:ext>
            </a:extLst>
          </p:cNvPr>
          <p:cNvSpPr>
            <a:spLocks noGrp="1"/>
          </p:cNvSpPr>
          <p:nvPr>
            <p:ph type="pic" sz="quarter" idx="25"/>
          </p:nvPr>
        </p:nvSpPr>
        <p:spPr>
          <a:xfrm>
            <a:off x="8104508" y="3450001"/>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57" name="Text Placeholder 12">
            <a:extLst>
              <a:ext uri="{FF2B5EF4-FFF2-40B4-BE49-F238E27FC236}">
                <a16:creationId xmlns:a16="http://schemas.microsoft.com/office/drawing/2014/main" id="{78D2052B-6800-49A9-9052-94BEBF4D16D0}"/>
              </a:ext>
            </a:extLst>
          </p:cNvPr>
          <p:cNvSpPr>
            <a:spLocks noGrp="1"/>
          </p:cNvSpPr>
          <p:nvPr>
            <p:ph type="body" sz="quarter" idx="26" hasCustomPrompt="1"/>
          </p:nvPr>
        </p:nvSpPr>
        <p:spPr>
          <a:xfrm>
            <a:off x="1835950" y="5155288"/>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8" name="Picture Placeholder 7">
            <a:extLst>
              <a:ext uri="{FF2B5EF4-FFF2-40B4-BE49-F238E27FC236}">
                <a16:creationId xmlns:a16="http://schemas.microsoft.com/office/drawing/2014/main" id="{C0FB45DF-4505-4104-B3AB-1FF0A095BB40}"/>
              </a:ext>
            </a:extLst>
          </p:cNvPr>
          <p:cNvSpPr>
            <a:spLocks noGrp="1"/>
          </p:cNvSpPr>
          <p:nvPr>
            <p:ph type="pic" sz="quarter" idx="27"/>
          </p:nvPr>
        </p:nvSpPr>
        <p:spPr>
          <a:xfrm>
            <a:off x="550681" y="4995857"/>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59" name="Text Placeholder 12">
            <a:extLst>
              <a:ext uri="{FF2B5EF4-FFF2-40B4-BE49-F238E27FC236}">
                <a16:creationId xmlns:a16="http://schemas.microsoft.com/office/drawing/2014/main" id="{0CFC70D0-DEBC-4AE8-94A6-E2EBDB950EBD}"/>
              </a:ext>
            </a:extLst>
          </p:cNvPr>
          <p:cNvSpPr>
            <a:spLocks noGrp="1"/>
          </p:cNvSpPr>
          <p:nvPr>
            <p:ph type="body" sz="quarter" idx="28" hasCustomPrompt="1"/>
          </p:nvPr>
        </p:nvSpPr>
        <p:spPr>
          <a:xfrm>
            <a:off x="5608467" y="5155288"/>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60" name="Picture Placeholder 7">
            <a:extLst>
              <a:ext uri="{FF2B5EF4-FFF2-40B4-BE49-F238E27FC236}">
                <a16:creationId xmlns:a16="http://schemas.microsoft.com/office/drawing/2014/main" id="{317AD999-FECF-4E8A-A9F4-237EBF5CB428}"/>
              </a:ext>
            </a:extLst>
          </p:cNvPr>
          <p:cNvSpPr>
            <a:spLocks noGrp="1"/>
          </p:cNvSpPr>
          <p:nvPr>
            <p:ph type="pic" sz="quarter" idx="29"/>
          </p:nvPr>
        </p:nvSpPr>
        <p:spPr>
          <a:xfrm>
            <a:off x="4323198" y="4995857"/>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61" name="Text Placeholder 12">
            <a:extLst>
              <a:ext uri="{FF2B5EF4-FFF2-40B4-BE49-F238E27FC236}">
                <a16:creationId xmlns:a16="http://schemas.microsoft.com/office/drawing/2014/main" id="{7B6DD1A6-D513-4EA0-8C3F-47C93CA395ED}"/>
              </a:ext>
            </a:extLst>
          </p:cNvPr>
          <p:cNvSpPr>
            <a:spLocks noGrp="1"/>
          </p:cNvSpPr>
          <p:nvPr>
            <p:ph type="body" sz="quarter" idx="30" hasCustomPrompt="1"/>
          </p:nvPr>
        </p:nvSpPr>
        <p:spPr>
          <a:xfrm>
            <a:off x="9389776" y="5155288"/>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62" name="Picture Placeholder 7">
            <a:extLst>
              <a:ext uri="{FF2B5EF4-FFF2-40B4-BE49-F238E27FC236}">
                <a16:creationId xmlns:a16="http://schemas.microsoft.com/office/drawing/2014/main" id="{5D78DD9A-7A3B-4479-A356-D1201169A1EE}"/>
              </a:ext>
            </a:extLst>
          </p:cNvPr>
          <p:cNvSpPr>
            <a:spLocks noGrp="1"/>
          </p:cNvSpPr>
          <p:nvPr>
            <p:ph type="pic" sz="quarter" idx="31"/>
          </p:nvPr>
        </p:nvSpPr>
        <p:spPr>
          <a:xfrm>
            <a:off x="8104508" y="4995857"/>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Tree>
    <p:extLst>
      <p:ext uri="{BB962C8B-B14F-4D97-AF65-F5344CB8AC3E}">
        <p14:creationId xmlns:p14="http://schemas.microsoft.com/office/powerpoint/2010/main" val="4235888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eam / Speakers | 3 x 4">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44" name="Title 1">
            <a:extLst>
              <a:ext uri="{FF2B5EF4-FFF2-40B4-BE49-F238E27FC236}">
                <a16:creationId xmlns:a16="http://schemas.microsoft.com/office/drawing/2014/main" id="{5D51C2DC-4571-42B4-89F2-DA6662BE5E06}"/>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Team/Speakers 3 columns 4 rows</a:t>
            </a:r>
            <a:endParaRPr lang="en-GB"/>
          </a:p>
        </p:txBody>
      </p:sp>
      <p:sp>
        <p:nvSpPr>
          <p:cNvPr id="45" name="Text Placeholder 12">
            <a:extLst>
              <a:ext uri="{FF2B5EF4-FFF2-40B4-BE49-F238E27FC236}">
                <a16:creationId xmlns:a16="http://schemas.microsoft.com/office/drawing/2014/main" id="{B4DF1173-C29F-45AC-92AA-916D11D8E08C}"/>
              </a:ext>
            </a:extLst>
          </p:cNvPr>
          <p:cNvSpPr>
            <a:spLocks noGrp="1"/>
          </p:cNvSpPr>
          <p:nvPr>
            <p:ph type="body" sz="quarter" idx="14" hasCustomPrompt="1"/>
          </p:nvPr>
        </p:nvSpPr>
        <p:spPr>
          <a:xfrm>
            <a:off x="1740230" y="1612706"/>
            <a:ext cx="2276275" cy="552443"/>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spcBef>
                <a:spcPts val="0"/>
              </a:spcBef>
              <a:buFontTx/>
              <a:buNone/>
              <a:defRPr sz="97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6" name="Picture Placeholder 7">
            <a:extLst>
              <a:ext uri="{FF2B5EF4-FFF2-40B4-BE49-F238E27FC236}">
                <a16:creationId xmlns:a16="http://schemas.microsoft.com/office/drawing/2014/main" id="{7AC79D67-C678-414C-AF90-8C02E28CA9FD}"/>
              </a:ext>
            </a:extLst>
          </p:cNvPr>
          <p:cNvSpPr>
            <a:spLocks noGrp="1"/>
          </p:cNvSpPr>
          <p:nvPr>
            <p:ph type="pic" sz="quarter" idx="15"/>
          </p:nvPr>
        </p:nvSpPr>
        <p:spPr>
          <a:xfrm>
            <a:off x="571452" y="1481496"/>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47" name="Text Placeholder 12">
            <a:extLst>
              <a:ext uri="{FF2B5EF4-FFF2-40B4-BE49-F238E27FC236}">
                <a16:creationId xmlns:a16="http://schemas.microsoft.com/office/drawing/2014/main" id="{D84CF9F7-FEFA-4F30-8381-81E1CDC7DE58}"/>
              </a:ext>
            </a:extLst>
          </p:cNvPr>
          <p:cNvSpPr>
            <a:spLocks noGrp="1"/>
          </p:cNvSpPr>
          <p:nvPr>
            <p:ph type="body" sz="quarter" idx="16" hasCustomPrompt="1"/>
          </p:nvPr>
        </p:nvSpPr>
        <p:spPr>
          <a:xfrm>
            <a:off x="5565003" y="1613916"/>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48" name="Picture Placeholder 7">
            <a:extLst>
              <a:ext uri="{FF2B5EF4-FFF2-40B4-BE49-F238E27FC236}">
                <a16:creationId xmlns:a16="http://schemas.microsoft.com/office/drawing/2014/main" id="{C320D465-6541-42AF-B948-F179CCF7EE8E}"/>
              </a:ext>
            </a:extLst>
          </p:cNvPr>
          <p:cNvSpPr>
            <a:spLocks noGrp="1"/>
          </p:cNvSpPr>
          <p:nvPr>
            <p:ph type="pic" sz="quarter" idx="17"/>
          </p:nvPr>
        </p:nvSpPr>
        <p:spPr>
          <a:xfrm>
            <a:off x="4396225" y="1481496"/>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49" name="Text Placeholder 12">
            <a:extLst>
              <a:ext uri="{FF2B5EF4-FFF2-40B4-BE49-F238E27FC236}">
                <a16:creationId xmlns:a16="http://schemas.microsoft.com/office/drawing/2014/main" id="{C8238BF7-B55E-43DD-99B0-CDFDFE29FDD2}"/>
              </a:ext>
            </a:extLst>
          </p:cNvPr>
          <p:cNvSpPr>
            <a:spLocks noGrp="1"/>
          </p:cNvSpPr>
          <p:nvPr>
            <p:ph type="body" sz="quarter" idx="18" hasCustomPrompt="1"/>
          </p:nvPr>
        </p:nvSpPr>
        <p:spPr>
          <a:xfrm>
            <a:off x="9389776" y="1613916"/>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50" name="Picture Placeholder 7">
            <a:extLst>
              <a:ext uri="{FF2B5EF4-FFF2-40B4-BE49-F238E27FC236}">
                <a16:creationId xmlns:a16="http://schemas.microsoft.com/office/drawing/2014/main" id="{0BEA5C06-8D59-4BD3-9B33-5696A4BC5222}"/>
              </a:ext>
            </a:extLst>
          </p:cNvPr>
          <p:cNvSpPr>
            <a:spLocks noGrp="1"/>
          </p:cNvSpPr>
          <p:nvPr>
            <p:ph type="pic" sz="quarter" idx="19"/>
          </p:nvPr>
        </p:nvSpPr>
        <p:spPr>
          <a:xfrm>
            <a:off x="8220998" y="1481496"/>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52" name="Picture Placeholder 7">
            <a:extLst>
              <a:ext uri="{FF2B5EF4-FFF2-40B4-BE49-F238E27FC236}">
                <a16:creationId xmlns:a16="http://schemas.microsoft.com/office/drawing/2014/main" id="{00A16A42-CA42-49E2-8405-AA0CAF0311E1}"/>
              </a:ext>
            </a:extLst>
          </p:cNvPr>
          <p:cNvSpPr>
            <a:spLocks noGrp="1"/>
          </p:cNvSpPr>
          <p:nvPr>
            <p:ph type="pic" sz="quarter" idx="21"/>
          </p:nvPr>
        </p:nvSpPr>
        <p:spPr>
          <a:xfrm>
            <a:off x="571452" y="2691078"/>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54" name="Picture Placeholder 7">
            <a:extLst>
              <a:ext uri="{FF2B5EF4-FFF2-40B4-BE49-F238E27FC236}">
                <a16:creationId xmlns:a16="http://schemas.microsoft.com/office/drawing/2014/main" id="{8FBF5889-E52E-4268-BCFD-13AA1E933FB4}"/>
              </a:ext>
            </a:extLst>
          </p:cNvPr>
          <p:cNvSpPr>
            <a:spLocks noGrp="1"/>
          </p:cNvSpPr>
          <p:nvPr>
            <p:ph type="pic" sz="quarter" idx="23"/>
          </p:nvPr>
        </p:nvSpPr>
        <p:spPr>
          <a:xfrm>
            <a:off x="4396225" y="2691078"/>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56" name="Picture Placeholder 7">
            <a:extLst>
              <a:ext uri="{FF2B5EF4-FFF2-40B4-BE49-F238E27FC236}">
                <a16:creationId xmlns:a16="http://schemas.microsoft.com/office/drawing/2014/main" id="{F3DB35B0-B095-4BB6-B438-419AB248A329}"/>
              </a:ext>
            </a:extLst>
          </p:cNvPr>
          <p:cNvSpPr>
            <a:spLocks noGrp="1"/>
          </p:cNvSpPr>
          <p:nvPr>
            <p:ph type="pic" sz="quarter" idx="25"/>
          </p:nvPr>
        </p:nvSpPr>
        <p:spPr>
          <a:xfrm>
            <a:off x="8220998" y="2691078"/>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58" name="Picture Placeholder 7">
            <a:extLst>
              <a:ext uri="{FF2B5EF4-FFF2-40B4-BE49-F238E27FC236}">
                <a16:creationId xmlns:a16="http://schemas.microsoft.com/office/drawing/2014/main" id="{C0FB45DF-4505-4104-B3AB-1FF0A095BB40}"/>
              </a:ext>
            </a:extLst>
          </p:cNvPr>
          <p:cNvSpPr>
            <a:spLocks noGrp="1"/>
          </p:cNvSpPr>
          <p:nvPr>
            <p:ph type="pic" sz="quarter" idx="27"/>
          </p:nvPr>
        </p:nvSpPr>
        <p:spPr>
          <a:xfrm>
            <a:off x="571452" y="5110241"/>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60" name="Picture Placeholder 7">
            <a:extLst>
              <a:ext uri="{FF2B5EF4-FFF2-40B4-BE49-F238E27FC236}">
                <a16:creationId xmlns:a16="http://schemas.microsoft.com/office/drawing/2014/main" id="{317AD999-FECF-4E8A-A9F4-237EBF5CB428}"/>
              </a:ext>
            </a:extLst>
          </p:cNvPr>
          <p:cNvSpPr>
            <a:spLocks noGrp="1"/>
          </p:cNvSpPr>
          <p:nvPr>
            <p:ph type="pic" sz="quarter" idx="29"/>
          </p:nvPr>
        </p:nvSpPr>
        <p:spPr>
          <a:xfrm>
            <a:off x="4396225" y="5110241"/>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62" name="Picture Placeholder 7">
            <a:extLst>
              <a:ext uri="{FF2B5EF4-FFF2-40B4-BE49-F238E27FC236}">
                <a16:creationId xmlns:a16="http://schemas.microsoft.com/office/drawing/2014/main" id="{5D78DD9A-7A3B-4479-A356-D1201169A1EE}"/>
              </a:ext>
            </a:extLst>
          </p:cNvPr>
          <p:cNvSpPr>
            <a:spLocks noGrp="1"/>
          </p:cNvSpPr>
          <p:nvPr>
            <p:ph type="pic" sz="quarter" idx="31"/>
          </p:nvPr>
        </p:nvSpPr>
        <p:spPr>
          <a:xfrm>
            <a:off x="8220998" y="5110241"/>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28" name="Picture Placeholder 7">
            <a:extLst>
              <a:ext uri="{FF2B5EF4-FFF2-40B4-BE49-F238E27FC236}">
                <a16:creationId xmlns:a16="http://schemas.microsoft.com/office/drawing/2014/main" id="{C9B18172-AE91-486D-B3BF-BB4501ABE8A3}"/>
              </a:ext>
            </a:extLst>
          </p:cNvPr>
          <p:cNvSpPr>
            <a:spLocks noGrp="1"/>
          </p:cNvSpPr>
          <p:nvPr>
            <p:ph type="pic" sz="quarter" idx="33"/>
          </p:nvPr>
        </p:nvSpPr>
        <p:spPr>
          <a:xfrm>
            <a:off x="571452" y="3900659"/>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30" name="Picture Placeholder 7">
            <a:extLst>
              <a:ext uri="{FF2B5EF4-FFF2-40B4-BE49-F238E27FC236}">
                <a16:creationId xmlns:a16="http://schemas.microsoft.com/office/drawing/2014/main" id="{F64BBF40-4B6E-4EED-9A4A-53F588F6905E}"/>
              </a:ext>
            </a:extLst>
          </p:cNvPr>
          <p:cNvSpPr>
            <a:spLocks noGrp="1"/>
          </p:cNvSpPr>
          <p:nvPr>
            <p:ph type="pic" sz="quarter" idx="35"/>
          </p:nvPr>
        </p:nvSpPr>
        <p:spPr>
          <a:xfrm>
            <a:off x="4396225" y="3900659"/>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32" name="Picture Placeholder 7">
            <a:extLst>
              <a:ext uri="{FF2B5EF4-FFF2-40B4-BE49-F238E27FC236}">
                <a16:creationId xmlns:a16="http://schemas.microsoft.com/office/drawing/2014/main" id="{BA5CBA95-71BA-4D1C-9702-C09A59DB5A04}"/>
              </a:ext>
            </a:extLst>
          </p:cNvPr>
          <p:cNvSpPr>
            <a:spLocks noGrp="1"/>
          </p:cNvSpPr>
          <p:nvPr>
            <p:ph type="pic" sz="quarter" idx="37"/>
          </p:nvPr>
        </p:nvSpPr>
        <p:spPr>
          <a:xfrm>
            <a:off x="8220998" y="3900659"/>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33" name="Text Placeholder 12">
            <a:extLst>
              <a:ext uri="{FF2B5EF4-FFF2-40B4-BE49-F238E27FC236}">
                <a16:creationId xmlns:a16="http://schemas.microsoft.com/office/drawing/2014/main" id="{DE3C1140-BD03-4998-B2C4-28410F93C64D}"/>
              </a:ext>
            </a:extLst>
          </p:cNvPr>
          <p:cNvSpPr>
            <a:spLocks noGrp="1"/>
          </p:cNvSpPr>
          <p:nvPr>
            <p:ph type="body" sz="quarter" idx="38" hasCustomPrompt="1"/>
          </p:nvPr>
        </p:nvSpPr>
        <p:spPr>
          <a:xfrm>
            <a:off x="1740230" y="2822288"/>
            <a:ext cx="2276275" cy="552443"/>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spcBef>
                <a:spcPts val="0"/>
              </a:spcBef>
              <a:buFontTx/>
              <a:buNone/>
              <a:defRPr sz="97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34" name="Text Placeholder 12">
            <a:extLst>
              <a:ext uri="{FF2B5EF4-FFF2-40B4-BE49-F238E27FC236}">
                <a16:creationId xmlns:a16="http://schemas.microsoft.com/office/drawing/2014/main" id="{FFE703FA-9332-4A8A-B58E-5F35E54BCDF8}"/>
              </a:ext>
            </a:extLst>
          </p:cNvPr>
          <p:cNvSpPr>
            <a:spLocks noGrp="1"/>
          </p:cNvSpPr>
          <p:nvPr>
            <p:ph type="body" sz="quarter" idx="39" hasCustomPrompt="1"/>
          </p:nvPr>
        </p:nvSpPr>
        <p:spPr>
          <a:xfrm>
            <a:off x="5565003" y="2823498"/>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35" name="Text Placeholder 12">
            <a:extLst>
              <a:ext uri="{FF2B5EF4-FFF2-40B4-BE49-F238E27FC236}">
                <a16:creationId xmlns:a16="http://schemas.microsoft.com/office/drawing/2014/main" id="{1C44D164-2308-4F92-8C1F-02E8B7DE0784}"/>
              </a:ext>
            </a:extLst>
          </p:cNvPr>
          <p:cNvSpPr>
            <a:spLocks noGrp="1"/>
          </p:cNvSpPr>
          <p:nvPr>
            <p:ph type="body" sz="quarter" idx="40" hasCustomPrompt="1"/>
          </p:nvPr>
        </p:nvSpPr>
        <p:spPr>
          <a:xfrm>
            <a:off x="9389776" y="2823498"/>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36" name="Text Placeholder 12">
            <a:extLst>
              <a:ext uri="{FF2B5EF4-FFF2-40B4-BE49-F238E27FC236}">
                <a16:creationId xmlns:a16="http://schemas.microsoft.com/office/drawing/2014/main" id="{3423B415-66AA-45CD-A323-3A2A488B71A2}"/>
              </a:ext>
            </a:extLst>
          </p:cNvPr>
          <p:cNvSpPr>
            <a:spLocks noGrp="1"/>
          </p:cNvSpPr>
          <p:nvPr>
            <p:ph type="body" sz="quarter" idx="41" hasCustomPrompt="1"/>
          </p:nvPr>
        </p:nvSpPr>
        <p:spPr>
          <a:xfrm>
            <a:off x="1740230" y="4031870"/>
            <a:ext cx="2276275" cy="552443"/>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spcBef>
                <a:spcPts val="0"/>
              </a:spcBef>
              <a:buFontTx/>
              <a:buNone/>
              <a:defRPr sz="97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37" name="Text Placeholder 12">
            <a:extLst>
              <a:ext uri="{FF2B5EF4-FFF2-40B4-BE49-F238E27FC236}">
                <a16:creationId xmlns:a16="http://schemas.microsoft.com/office/drawing/2014/main" id="{CB7D5369-1728-4112-B4F1-ED60D3FE7A5E}"/>
              </a:ext>
            </a:extLst>
          </p:cNvPr>
          <p:cNvSpPr>
            <a:spLocks noGrp="1"/>
          </p:cNvSpPr>
          <p:nvPr>
            <p:ph type="body" sz="quarter" idx="42" hasCustomPrompt="1"/>
          </p:nvPr>
        </p:nvSpPr>
        <p:spPr>
          <a:xfrm>
            <a:off x="5565003" y="4033080"/>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38" name="Text Placeholder 12">
            <a:extLst>
              <a:ext uri="{FF2B5EF4-FFF2-40B4-BE49-F238E27FC236}">
                <a16:creationId xmlns:a16="http://schemas.microsoft.com/office/drawing/2014/main" id="{9AEBD6C7-E5B0-401A-A86F-E51120626117}"/>
              </a:ext>
            </a:extLst>
          </p:cNvPr>
          <p:cNvSpPr>
            <a:spLocks noGrp="1"/>
          </p:cNvSpPr>
          <p:nvPr>
            <p:ph type="body" sz="quarter" idx="43" hasCustomPrompt="1"/>
          </p:nvPr>
        </p:nvSpPr>
        <p:spPr>
          <a:xfrm>
            <a:off x="9389776" y="4033080"/>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39" name="Text Placeholder 12">
            <a:extLst>
              <a:ext uri="{FF2B5EF4-FFF2-40B4-BE49-F238E27FC236}">
                <a16:creationId xmlns:a16="http://schemas.microsoft.com/office/drawing/2014/main" id="{B77E20DC-EB84-47ED-8BD7-B4FF8C116E38}"/>
              </a:ext>
            </a:extLst>
          </p:cNvPr>
          <p:cNvSpPr>
            <a:spLocks noGrp="1"/>
          </p:cNvSpPr>
          <p:nvPr>
            <p:ph type="body" sz="quarter" idx="44" hasCustomPrompt="1"/>
          </p:nvPr>
        </p:nvSpPr>
        <p:spPr>
          <a:xfrm>
            <a:off x="1740230" y="5241451"/>
            <a:ext cx="2276275" cy="552443"/>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spcBef>
                <a:spcPts val="0"/>
              </a:spcBef>
              <a:buFontTx/>
              <a:buNone/>
              <a:defRPr sz="97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0" name="Text Placeholder 12">
            <a:extLst>
              <a:ext uri="{FF2B5EF4-FFF2-40B4-BE49-F238E27FC236}">
                <a16:creationId xmlns:a16="http://schemas.microsoft.com/office/drawing/2014/main" id="{59FE56BC-3699-4F5D-A9A7-2D0424B49BE9}"/>
              </a:ext>
            </a:extLst>
          </p:cNvPr>
          <p:cNvSpPr>
            <a:spLocks noGrp="1"/>
          </p:cNvSpPr>
          <p:nvPr>
            <p:ph type="body" sz="quarter" idx="45" hasCustomPrompt="1"/>
          </p:nvPr>
        </p:nvSpPr>
        <p:spPr>
          <a:xfrm>
            <a:off x="5565003" y="5242661"/>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41" name="Text Placeholder 12">
            <a:extLst>
              <a:ext uri="{FF2B5EF4-FFF2-40B4-BE49-F238E27FC236}">
                <a16:creationId xmlns:a16="http://schemas.microsoft.com/office/drawing/2014/main" id="{C9243CCE-E7FC-4AA9-B6B0-2E7FCC8D0DF7}"/>
              </a:ext>
            </a:extLst>
          </p:cNvPr>
          <p:cNvSpPr>
            <a:spLocks noGrp="1"/>
          </p:cNvSpPr>
          <p:nvPr>
            <p:ph type="body" sz="quarter" idx="46" hasCustomPrompt="1"/>
          </p:nvPr>
        </p:nvSpPr>
        <p:spPr>
          <a:xfrm>
            <a:off x="9389776" y="5242661"/>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Tree>
    <p:extLst>
      <p:ext uri="{BB962C8B-B14F-4D97-AF65-F5344CB8AC3E}">
        <p14:creationId xmlns:p14="http://schemas.microsoft.com/office/powerpoint/2010/main" val="4091591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itle | Sub | 2 column text">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2905314"/>
            <a:ext cx="11036725" cy="1658869"/>
          </a:xfrm>
        </p:spPr>
        <p:txBody>
          <a:bodyPr numCol="2" spcCol="1440000"/>
          <a:lstStyle>
            <a:lvl1pPr marL="0" indent="0">
              <a:buFont typeface="Arial" panose="020B0604020202020204" pitchFamily="34" charset="0"/>
              <a:buNone/>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1631143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itle | 2 column text tall">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1682567"/>
            <a:ext cx="11036725" cy="1674747"/>
          </a:xfrm>
        </p:spPr>
        <p:txBody>
          <a:bodyPr numCol="2" spcCol="1440000"/>
          <a:lstStyle>
            <a:lvl1pPr marL="0" indent="0">
              <a:buFont typeface="Arial" panose="020B0604020202020204" pitchFamily="34" charset="0"/>
              <a:buNone/>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3850238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1_Title | 2 column bulletpoint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1682567"/>
            <a:ext cx="11036725" cy="1674747"/>
          </a:xfrm>
        </p:spPr>
        <p:txBody>
          <a:bodyPr numCol="2" spcCol="1440000"/>
          <a:lstStyle>
            <a:lvl1pPr marL="207935" indent="-207935">
              <a:buClr>
                <a:schemeClr val="accent1"/>
              </a:buClr>
              <a:buSzPct val="110000"/>
              <a:buFont typeface="Wingdings" pitchFamily="2" charset="2"/>
              <a:buChar char="§"/>
              <a:defRPr/>
            </a:lvl1pPr>
            <a:lvl2pPr>
              <a:buSzPct val="110000"/>
              <a:defRPr/>
            </a:lvl2pPr>
            <a:lvl3pPr>
              <a:buSzPct val="110000"/>
              <a:defRPr/>
            </a:lvl3pPr>
            <a:lvl4pPr>
              <a:buSzPct val="110000"/>
              <a:defRPr/>
            </a:lvl4pPr>
            <a:lvl5pPr>
              <a:buSzPct val="110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3345987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itle | 2 column numbere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1682567"/>
            <a:ext cx="11036725" cy="1674747"/>
          </a:xfrm>
        </p:spPr>
        <p:txBody>
          <a:bodyPr numCol="2" spcCol="1440000"/>
          <a:lstStyle>
            <a:lvl1pPr marL="277246" indent="-277246">
              <a:buClr>
                <a:schemeClr val="accent1"/>
              </a:buClr>
              <a:buSzPct val="100000"/>
              <a:buFont typeface="+mj-lt"/>
              <a:buAutoNum type="arabicPeriod"/>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1280989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itle | Sub | 2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A8EF9-1C32-4B7A-8081-50E936C41B89}"/>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3" name="Content Placeholder 2">
            <a:extLst>
              <a:ext uri="{FF2B5EF4-FFF2-40B4-BE49-F238E27FC236}">
                <a16:creationId xmlns:a16="http://schemas.microsoft.com/office/drawing/2014/main" id="{B4820C01-EFC8-47E3-87CA-54B740EA5482}"/>
              </a:ext>
            </a:extLst>
          </p:cNvPr>
          <p:cNvSpPr>
            <a:spLocks noGrp="1"/>
          </p:cNvSpPr>
          <p:nvPr>
            <p:ph idx="1"/>
          </p:nvPr>
        </p:nvSpPr>
        <p:spPr>
          <a:xfrm>
            <a:off x="577638" y="2905312"/>
            <a:ext cx="10775825" cy="1564243"/>
          </a:xfrm>
        </p:spPr>
        <p:txBody>
          <a:bodyPr/>
          <a:lstStyle>
            <a:lvl1pPr marL="0" indent="0">
              <a:spcAft>
                <a:spcPts val="728"/>
              </a:spcAft>
              <a:buFontTx/>
              <a:buNone/>
              <a:defRPr/>
            </a:lvl1pPr>
            <a:lvl2pPr>
              <a:spcAft>
                <a:spcPts val="728"/>
              </a:spcAft>
              <a:defRPr/>
            </a:lvl2pPr>
            <a:lvl3pPr>
              <a:spcAft>
                <a:spcPts val="728"/>
              </a:spcAft>
              <a:defRPr/>
            </a:lvl3pPr>
            <a:lvl4pPr>
              <a:spcAft>
                <a:spcPts val="728"/>
              </a:spcAft>
              <a:defRPr/>
            </a:lvl4pPr>
            <a:lvl5pPr>
              <a:spcAft>
                <a:spcPts val="728"/>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61F7A7FA-3919-46C3-A721-2BCFFDD3E20A}"/>
              </a:ext>
            </a:extLst>
          </p:cNvPr>
          <p:cNvSpPr>
            <a:spLocks noGrp="1"/>
          </p:cNvSpPr>
          <p:nvPr>
            <p:ph type="ftr" sz="quarter" idx="11"/>
          </p:nvPr>
        </p:nvSpPr>
        <p:spPr/>
        <p:txBody>
          <a:bodyPr/>
          <a:lstStyle/>
          <a:p>
            <a:r>
              <a:rPr lang="en-GB"/>
              <a:t>Immunization, Vaccines and Biologicals</a:t>
            </a:r>
          </a:p>
        </p:txBody>
      </p:sp>
      <p:sp>
        <p:nvSpPr>
          <p:cNvPr id="6" name="Slide Number Placeholder 5">
            <a:extLst>
              <a:ext uri="{FF2B5EF4-FFF2-40B4-BE49-F238E27FC236}">
                <a16:creationId xmlns:a16="http://schemas.microsoft.com/office/drawing/2014/main" id="{51BF7C05-75CA-420E-AD15-CB8A1468F80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object 14">
            <a:extLst>
              <a:ext uri="{FF2B5EF4-FFF2-40B4-BE49-F238E27FC236}">
                <a16:creationId xmlns:a16="http://schemas.microsoft.com/office/drawing/2014/main" id="{87425AA8-5E7D-4A02-BD41-3BD7CF394720}"/>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0" name="Text Placeholder 9">
            <a:extLst>
              <a:ext uri="{FF2B5EF4-FFF2-40B4-BE49-F238E27FC236}">
                <a16:creationId xmlns:a16="http://schemas.microsoft.com/office/drawing/2014/main" id="{88DFAF66-6D1A-4424-9287-26CDDE2BBD70}"/>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772179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itle | Sub | Text + 1 Image">
    <p:spTree>
      <p:nvGrpSpPr>
        <p:cNvPr id="1" name=""/>
        <p:cNvGrpSpPr/>
        <p:nvPr/>
      </p:nvGrpSpPr>
      <p:grpSpPr>
        <a:xfrm>
          <a:off x="0" y="0"/>
          <a:ext cx="0" cy="0"/>
          <a:chOff x="0" y="0"/>
          <a:chExt cx="0" cy="0"/>
        </a:xfrm>
      </p:grpSpPr>
      <p:sp>
        <p:nvSpPr>
          <p:cNvPr id="15" name="Picture Placeholder 7">
            <a:extLst>
              <a:ext uri="{FF2B5EF4-FFF2-40B4-BE49-F238E27FC236}">
                <a16:creationId xmlns:a16="http://schemas.microsoft.com/office/drawing/2014/main" id="{C915F15C-956C-41D5-B307-E9EAF4140C99}"/>
              </a:ext>
            </a:extLst>
          </p:cNvPr>
          <p:cNvSpPr>
            <a:spLocks noGrp="1"/>
          </p:cNvSpPr>
          <p:nvPr>
            <p:ph type="pic" sz="quarter" idx="15"/>
          </p:nvPr>
        </p:nvSpPr>
        <p:spPr>
          <a:xfrm>
            <a:off x="6533079" y="1"/>
            <a:ext cx="5658921" cy="6857999"/>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2905312"/>
            <a:ext cx="5081284" cy="1555619"/>
          </a:xfrm>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object 14">
            <a:extLst>
              <a:ext uri="{FF2B5EF4-FFF2-40B4-BE49-F238E27FC236}">
                <a16:creationId xmlns:a16="http://schemas.microsoft.com/office/drawing/2014/main" id="{82DE3620-FF46-4B76-AAB9-DA1B6218E935}"/>
              </a:ext>
            </a:extLst>
          </p:cNvPr>
          <p:cNvSpPr/>
          <p:nvPr userDrawn="1"/>
        </p:nvSpPr>
        <p:spPr>
          <a:xfrm flipV="1">
            <a:off x="577638" y="6370213"/>
            <a:ext cx="5377804" cy="27725"/>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 name="Text Placeholder 2">
            <a:extLst>
              <a:ext uri="{FF2B5EF4-FFF2-40B4-BE49-F238E27FC236}">
                <a16:creationId xmlns:a16="http://schemas.microsoft.com/office/drawing/2014/main" id="{762D490A-0282-4B98-BC22-F72D01AAD9CA}"/>
              </a:ext>
            </a:extLst>
          </p:cNvPr>
          <p:cNvSpPr>
            <a:spLocks noGrp="1"/>
          </p:cNvSpPr>
          <p:nvPr>
            <p:ph type="body" sz="quarter" idx="16" hasCustomPrompt="1"/>
          </p:nvPr>
        </p:nvSpPr>
        <p:spPr>
          <a:xfrm>
            <a:off x="6533079" y="5916690"/>
            <a:ext cx="5081284" cy="148117"/>
          </a:xfrm>
        </p:spPr>
        <p:txBody>
          <a:bodyPr/>
          <a:lstStyle>
            <a:lvl1pPr>
              <a:defRPr sz="849"/>
            </a:lvl1pPr>
          </a:lstStyle>
          <a:p>
            <a:pPr lvl="0"/>
            <a:r>
              <a:rPr lang="en-US"/>
              <a:t>Caption text goes here if required</a:t>
            </a:r>
            <a:endParaRPr lang="en-GB"/>
          </a:p>
        </p:txBody>
      </p:sp>
      <p:sp>
        <p:nvSpPr>
          <p:cNvPr id="5" name="Picture Placeholder 4">
            <a:extLst>
              <a:ext uri="{FF2B5EF4-FFF2-40B4-BE49-F238E27FC236}">
                <a16:creationId xmlns:a16="http://schemas.microsoft.com/office/drawing/2014/main" id="{19427362-842E-4669-885E-548EFDB4AD64}"/>
              </a:ext>
            </a:extLst>
          </p:cNvPr>
          <p:cNvSpPr>
            <a:spLocks noGrp="1"/>
          </p:cNvSpPr>
          <p:nvPr>
            <p:ph type="pic" sz="quarter" idx="17"/>
          </p:nvPr>
        </p:nvSpPr>
        <p:spPr>
          <a:xfrm>
            <a:off x="577637" y="5092479"/>
            <a:ext cx="955990" cy="791114"/>
          </a:xfrm>
        </p:spPr>
        <p:txBody>
          <a:bodyPr/>
          <a:lstStyle/>
          <a:p>
            <a:r>
              <a:rPr lang="en-US"/>
              <a:t>Click icon to add picture</a:t>
            </a:r>
            <a:endParaRPr lang="en-GB"/>
          </a:p>
        </p:txBody>
      </p:sp>
    </p:spTree>
    <p:extLst>
      <p:ext uri="{BB962C8B-B14F-4D97-AF65-F5344CB8AC3E}">
        <p14:creationId xmlns:p14="http://schemas.microsoft.com/office/powerpoint/2010/main" val="3555096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 Sub | 2 column text">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2905314"/>
            <a:ext cx="11036725" cy="1658869"/>
          </a:xfrm>
        </p:spPr>
        <p:txBody>
          <a:bodyPr numCol="2" spcCol="1440000"/>
          <a:lstStyle>
            <a:lvl1pPr marL="0" indent="0">
              <a:buFont typeface="Arial" panose="020B0604020202020204" pitchFamily="34" charset="0"/>
              <a:buNone/>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3169224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itle | Text + 2 Image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1682566"/>
            <a:ext cx="5081284" cy="1555619"/>
          </a:xfrm>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Picture Placeholder 7">
            <a:extLst>
              <a:ext uri="{FF2B5EF4-FFF2-40B4-BE49-F238E27FC236}">
                <a16:creationId xmlns:a16="http://schemas.microsoft.com/office/drawing/2014/main" id="{C915F15C-956C-41D5-B307-E9EAF4140C99}"/>
              </a:ext>
            </a:extLst>
          </p:cNvPr>
          <p:cNvSpPr>
            <a:spLocks noGrp="1"/>
          </p:cNvSpPr>
          <p:nvPr>
            <p:ph type="pic" sz="quarter" idx="15"/>
          </p:nvPr>
        </p:nvSpPr>
        <p:spPr>
          <a:xfrm>
            <a:off x="6533079" y="577597"/>
            <a:ext cx="5081284" cy="2634145"/>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7" name="object 14">
            <a:extLst>
              <a:ext uri="{FF2B5EF4-FFF2-40B4-BE49-F238E27FC236}">
                <a16:creationId xmlns:a16="http://schemas.microsoft.com/office/drawing/2014/main" id="{82DE3620-FF46-4B76-AAB9-DA1B6218E935}"/>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6533079" y="3434808"/>
            <a:ext cx="5081284" cy="2613594"/>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3" name="Text Placeholder 2">
            <a:extLst>
              <a:ext uri="{FF2B5EF4-FFF2-40B4-BE49-F238E27FC236}">
                <a16:creationId xmlns:a16="http://schemas.microsoft.com/office/drawing/2014/main" id="{E43DBC4A-ACA7-4AD0-9307-8B9B0EA507FE}"/>
              </a:ext>
            </a:extLst>
          </p:cNvPr>
          <p:cNvSpPr>
            <a:spLocks noGrp="1"/>
          </p:cNvSpPr>
          <p:nvPr>
            <p:ph type="body" sz="quarter" idx="17" hasCustomPrompt="1"/>
          </p:nvPr>
        </p:nvSpPr>
        <p:spPr>
          <a:xfrm>
            <a:off x="6604322" y="644597"/>
            <a:ext cx="4938799" cy="253787"/>
          </a:xfrm>
        </p:spPr>
        <p:txBody>
          <a:bodyPr/>
          <a:lstStyle>
            <a:lvl1pPr>
              <a:defRPr/>
            </a:lvl1pPr>
          </a:lstStyle>
          <a:p>
            <a:pPr lvl="0"/>
            <a:r>
              <a:rPr lang="en-US"/>
              <a:t>Caption, if required, goes here</a:t>
            </a:r>
            <a:endParaRPr lang="en-GB"/>
          </a:p>
        </p:txBody>
      </p:sp>
      <p:sp>
        <p:nvSpPr>
          <p:cNvPr id="11" name="Text Placeholder 2">
            <a:extLst>
              <a:ext uri="{FF2B5EF4-FFF2-40B4-BE49-F238E27FC236}">
                <a16:creationId xmlns:a16="http://schemas.microsoft.com/office/drawing/2014/main" id="{9E7CB72A-5628-4C6B-920B-B5462A85B798}"/>
              </a:ext>
            </a:extLst>
          </p:cNvPr>
          <p:cNvSpPr>
            <a:spLocks noGrp="1"/>
          </p:cNvSpPr>
          <p:nvPr>
            <p:ph type="body" sz="quarter" idx="18" hasCustomPrompt="1"/>
          </p:nvPr>
        </p:nvSpPr>
        <p:spPr>
          <a:xfrm>
            <a:off x="6604322" y="3509478"/>
            <a:ext cx="4938799" cy="253787"/>
          </a:xfrm>
        </p:spPr>
        <p:txBody>
          <a:bodyPr/>
          <a:lstStyle>
            <a:lvl1pPr>
              <a:defRPr/>
            </a:lvl1pPr>
          </a:lstStyle>
          <a:p>
            <a:pPr lvl="0"/>
            <a:r>
              <a:rPr lang="en-US"/>
              <a:t>Caption, if required, goes here</a:t>
            </a:r>
            <a:endParaRPr lang="en-GB"/>
          </a:p>
        </p:txBody>
      </p:sp>
      <p:sp>
        <p:nvSpPr>
          <p:cNvPr id="14" name="Picture Placeholder 4">
            <a:extLst>
              <a:ext uri="{FF2B5EF4-FFF2-40B4-BE49-F238E27FC236}">
                <a16:creationId xmlns:a16="http://schemas.microsoft.com/office/drawing/2014/main" id="{3E63EEFC-E63D-460B-87E8-056BB1E9EE21}"/>
              </a:ext>
            </a:extLst>
          </p:cNvPr>
          <p:cNvSpPr>
            <a:spLocks noGrp="1"/>
          </p:cNvSpPr>
          <p:nvPr>
            <p:ph type="pic" sz="quarter" idx="19"/>
          </p:nvPr>
        </p:nvSpPr>
        <p:spPr>
          <a:xfrm>
            <a:off x="577637" y="5092479"/>
            <a:ext cx="955990" cy="791114"/>
          </a:xfrm>
        </p:spPr>
        <p:txBody>
          <a:bodyPr/>
          <a:lstStyle/>
          <a:p>
            <a:r>
              <a:rPr lang="en-US"/>
              <a:t>Click icon to add picture</a:t>
            </a:r>
            <a:endParaRPr lang="en-GB"/>
          </a:p>
        </p:txBody>
      </p:sp>
    </p:spTree>
    <p:extLst>
      <p:ext uri="{BB962C8B-B14F-4D97-AF65-F5344CB8AC3E}">
        <p14:creationId xmlns:p14="http://schemas.microsoft.com/office/powerpoint/2010/main" val="188656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itle | Text | Quote + 1 Image">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1682566"/>
            <a:ext cx="5081284" cy="1555619"/>
          </a:xfrm>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object 14">
            <a:extLst>
              <a:ext uri="{FF2B5EF4-FFF2-40B4-BE49-F238E27FC236}">
                <a16:creationId xmlns:a16="http://schemas.microsoft.com/office/drawing/2014/main" id="{82DE3620-FF46-4B76-AAB9-DA1B6218E935}"/>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6533079" y="3434808"/>
            <a:ext cx="5081284" cy="2613594"/>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6" name="Text Placeholder 9">
            <a:extLst>
              <a:ext uri="{FF2B5EF4-FFF2-40B4-BE49-F238E27FC236}">
                <a16:creationId xmlns:a16="http://schemas.microsoft.com/office/drawing/2014/main" id="{A342D1F6-875C-4F73-9292-C3AAE2677826}"/>
              </a:ext>
            </a:extLst>
          </p:cNvPr>
          <p:cNvSpPr>
            <a:spLocks noGrp="1"/>
          </p:cNvSpPr>
          <p:nvPr>
            <p:ph type="body" sz="quarter" idx="13"/>
          </p:nvPr>
        </p:nvSpPr>
        <p:spPr>
          <a:xfrm>
            <a:off x="6540496" y="2150912"/>
            <a:ext cx="5073866" cy="839551"/>
          </a:xfrm>
        </p:spPr>
        <p:txBody>
          <a:bodyPr/>
          <a:lstStyle>
            <a:lvl1pPr>
              <a:lnSpc>
                <a:spcPct val="100000"/>
              </a:lnSpc>
              <a:buFont typeface="Arial" panose="020B0604020202020204" pitchFamily="34" charset="0"/>
              <a:buNone/>
              <a:defRPr sz="1455" b="0" i="0">
                <a:solidFill>
                  <a:schemeClr val="tx1"/>
                </a:solidFill>
                <a:latin typeface="Poppins Medium" pitchFamily="2" charset="77"/>
                <a:cs typeface="Poppins Medium" pitchFamily="2" charset="77"/>
              </a:defRPr>
            </a:lvl1pPr>
            <a:lvl2pPr marL="0" indent="0">
              <a:spcAft>
                <a:spcPts val="0"/>
              </a:spcAft>
              <a:buFontTx/>
              <a:buNone/>
              <a:defRPr sz="1455" b="1" i="0">
                <a:solidFill>
                  <a:schemeClr val="accent1"/>
                </a:solidFill>
                <a:latin typeface="Poppins SemiBold" pitchFamily="2" charset="77"/>
                <a:cs typeface="Poppins SemiBold" pitchFamily="2" charset="77"/>
              </a:defRPr>
            </a:lvl2pPr>
            <a:lvl3pPr marL="0" indent="0">
              <a:spcBef>
                <a:spcPts val="0"/>
              </a:spcBef>
              <a:buFontTx/>
              <a:buNone/>
              <a:defRPr sz="1213"/>
            </a:lvl3pPr>
          </a:lstStyle>
          <a:p>
            <a:pPr lvl="0"/>
            <a:r>
              <a:rPr lang="en-US"/>
              <a:t>Click to edit Master text styles</a:t>
            </a:r>
          </a:p>
          <a:p>
            <a:pPr lvl="1"/>
            <a:r>
              <a:rPr lang="en-US"/>
              <a:t>Second level</a:t>
            </a:r>
          </a:p>
          <a:p>
            <a:pPr lvl="2"/>
            <a:r>
              <a:rPr lang="en-US"/>
              <a:t>Third level</a:t>
            </a:r>
          </a:p>
        </p:txBody>
      </p:sp>
      <p:sp>
        <p:nvSpPr>
          <p:cNvPr id="11" name="Picture Placeholder 4">
            <a:extLst>
              <a:ext uri="{FF2B5EF4-FFF2-40B4-BE49-F238E27FC236}">
                <a16:creationId xmlns:a16="http://schemas.microsoft.com/office/drawing/2014/main" id="{02BA5A0B-ACA6-4775-BB7F-0F44A4EF7EDB}"/>
              </a:ext>
            </a:extLst>
          </p:cNvPr>
          <p:cNvSpPr>
            <a:spLocks noGrp="1"/>
          </p:cNvSpPr>
          <p:nvPr>
            <p:ph type="pic" sz="quarter" idx="17"/>
          </p:nvPr>
        </p:nvSpPr>
        <p:spPr>
          <a:xfrm>
            <a:off x="577637" y="5092479"/>
            <a:ext cx="955990" cy="791114"/>
          </a:xfrm>
        </p:spPr>
        <p:txBody>
          <a:bodyPr/>
          <a:lstStyle/>
          <a:p>
            <a:r>
              <a:rPr lang="en-US"/>
              <a:t>Click icon to add picture</a:t>
            </a:r>
            <a:endParaRPr lang="en-GB"/>
          </a:p>
        </p:txBody>
      </p:sp>
      <p:pic>
        <p:nvPicPr>
          <p:cNvPr id="14" name="Graphic 13">
            <a:extLst>
              <a:ext uri="{FF2B5EF4-FFF2-40B4-BE49-F238E27FC236}">
                <a16:creationId xmlns:a16="http://schemas.microsoft.com/office/drawing/2014/main" id="{10812D15-BFF6-4022-96D6-207CD21FCD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40496" y="1606818"/>
            <a:ext cx="474911" cy="401189"/>
          </a:xfrm>
          <a:prstGeom prst="rect">
            <a:avLst/>
          </a:prstGeom>
        </p:spPr>
      </p:pic>
    </p:spTree>
    <p:extLst>
      <p:ext uri="{BB962C8B-B14F-4D97-AF65-F5344CB8AC3E}">
        <p14:creationId xmlns:p14="http://schemas.microsoft.com/office/powerpoint/2010/main" val="2121983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283">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itle | 4 x image gri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8" y="537198"/>
            <a:ext cx="11042887" cy="403133"/>
          </a:xfrm>
        </p:spPr>
        <p:txBody>
          <a:bodyPr lIns="0" tIns="0" rIns="0" bIns="0" anchor="t" anchorCtr="0"/>
          <a:lstStyle/>
          <a:p>
            <a:r>
              <a:rPr lang="en-US"/>
              <a:t>Click to edit Master title style</a:t>
            </a:r>
            <a:endParaRPr lang="en-GB"/>
          </a:p>
        </p:txBody>
      </p:sp>
      <p:sp>
        <p:nvSpPr>
          <p:cNvPr id="17" name="object 14">
            <a:extLst>
              <a:ext uri="{FF2B5EF4-FFF2-40B4-BE49-F238E27FC236}">
                <a16:creationId xmlns:a16="http://schemas.microsoft.com/office/drawing/2014/main" id="{82DE3620-FF46-4B76-AAB9-DA1B6218E935}"/>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6314540" y="3865484"/>
            <a:ext cx="2424253" cy="2182918"/>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8" name="Picture Placeholder 7">
            <a:extLst>
              <a:ext uri="{FF2B5EF4-FFF2-40B4-BE49-F238E27FC236}">
                <a16:creationId xmlns:a16="http://schemas.microsoft.com/office/drawing/2014/main" id="{49FC8846-079B-41AE-B836-FAD08E0C32D1}"/>
              </a:ext>
            </a:extLst>
          </p:cNvPr>
          <p:cNvSpPr>
            <a:spLocks noGrp="1"/>
          </p:cNvSpPr>
          <p:nvPr>
            <p:ph type="pic" sz="quarter" idx="17"/>
          </p:nvPr>
        </p:nvSpPr>
        <p:spPr>
          <a:xfrm>
            <a:off x="577638" y="1245959"/>
            <a:ext cx="5299823" cy="4802443"/>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28" name="Picture Placeholder 7">
            <a:extLst>
              <a:ext uri="{FF2B5EF4-FFF2-40B4-BE49-F238E27FC236}">
                <a16:creationId xmlns:a16="http://schemas.microsoft.com/office/drawing/2014/main" id="{E7F864D5-53D1-4798-9693-FAD45F362409}"/>
              </a:ext>
            </a:extLst>
          </p:cNvPr>
          <p:cNvSpPr>
            <a:spLocks noGrp="1"/>
          </p:cNvSpPr>
          <p:nvPr>
            <p:ph type="pic" sz="quarter" idx="18"/>
          </p:nvPr>
        </p:nvSpPr>
        <p:spPr>
          <a:xfrm>
            <a:off x="9190110" y="3865484"/>
            <a:ext cx="2424253" cy="2182918"/>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29" name="Picture Placeholder 7">
            <a:extLst>
              <a:ext uri="{FF2B5EF4-FFF2-40B4-BE49-F238E27FC236}">
                <a16:creationId xmlns:a16="http://schemas.microsoft.com/office/drawing/2014/main" id="{09D04CD5-6785-4614-82A0-EB606F9E7584}"/>
              </a:ext>
            </a:extLst>
          </p:cNvPr>
          <p:cNvSpPr>
            <a:spLocks noGrp="1"/>
          </p:cNvSpPr>
          <p:nvPr>
            <p:ph type="pic" sz="quarter" idx="19"/>
          </p:nvPr>
        </p:nvSpPr>
        <p:spPr>
          <a:xfrm>
            <a:off x="6314539" y="1245958"/>
            <a:ext cx="5299823" cy="2183042"/>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Tree>
    <p:extLst>
      <p:ext uri="{BB962C8B-B14F-4D97-AF65-F5344CB8AC3E}">
        <p14:creationId xmlns:p14="http://schemas.microsoft.com/office/powerpoint/2010/main" val="1684117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283">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itles Only">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089B312-7F05-4697-9E87-033701FA6BAD}"/>
              </a:ext>
            </a:extLst>
          </p:cNvPr>
          <p:cNvSpPr>
            <a:spLocks noGrp="1"/>
          </p:cNvSpPr>
          <p:nvPr>
            <p:ph type="ftr" sz="quarter" idx="11"/>
          </p:nvPr>
        </p:nvSpPr>
        <p:spPr/>
        <p:txBody>
          <a:bodyPr/>
          <a:lstStyle/>
          <a:p>
            <a:r>
              <a:rPr lang="en-GB"/>
              <a:t>Immunization, Vaccines and Biologicals</a:t>
            </a:r>
          </a:p>
        </p:txBody>
      </p:sp>
      <p:sp>
        <p:nvSpPr>
          <p:cNvPr id="5" name="Slide Number Placeholder 4">
            <a:extLst>
              <a:ext uri="{FF2B5EF4-FFF2-40B4-BE49-F238E27FC236}">
                <a16:creationId xmlns:a16="http://schemas.microsoft.com/office/drawing/2014/main" id="{6D2D2B0C-092E-425B-B7A9-D5A5FD03D159}"/>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6" name="Title 1">
            <a:extLst>
              <a:ext uri="{FF2B5EF4-FFF2-40B4-BE49-F238E27FC236}">
                <a16:creationId xmlns:a16="http://schemas.microsoft.com/office/drawing/2014/main" id="{742FA494-CA0E-4F88-A7C3-26260F2C307C}"/>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7" name="Text Placeholder 9">
            <a:extLst>
              <a:ext uri="{FF2B5EF4-FFF2-40B4-BE49-F238E27FC236}">
                <a16:creationId xmlns:a16="http://schemas.microsoft.com/office/drawing/2014/main" id="{46A5BA38-A732-42ED-B9BB-81BDD3BB04A8}"/>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9" name="object 14">
            <a:extLst>
              <a:ext uri="{FF2B5EF4-FFF2-40B4-BE49-F238E27FC236}">
                <a16:creationId xmlns:a16="http://schemas.microsoft.com/office/drawing/2014/main" id="{27D1F16C-2548-4FFE-AF72-F24418D564E3}"/>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1318404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24F929E-2F1D-4406-9057-6C825193933B}"/>
              </a:ext>
            </a:extLst>
          </p:cNvPr>
          <p:cNvSpPr>
            <a:spLocks noGrp="1"/>
          </p:cNvSpPr>
          <p:nvPr>
            <p:ph type="ftr" sz="quarter" idx="11"/>
          </p:nvPr>
        </p:nvSpPr>
        <p:spPr/>
        <p:txBody>
          <a:bodyPr/>
          <a:lstStyle/>
          <a:p>
            <a:r>
              <a:rPr lang="en-GB"/>
              <a:t>Immunization, Vaccines and Biologicals</a:t>
            </a:r>
          </a:p>
        </p:txBody>
      </p:sp>
      <p:sp>
        <p:nvSpPr>
          <p:cNvPr id="4" name="Slide Number Placeholder 3">
            <a:extLst>
              <a:ext uri="{FF2B5EF4-FFF2-40B4-BE49-F238E27FC236}">
                <a16:creationId xmlns:a16="http://schemas.microsoft.com/office/drawing/2014/main" id="{2CA9C806-229B-4A8D-AFA7-03EDD985E6DC}"/>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5" name="Title 1">
            <a:extLst>
              <a:ext uri="{FF2B5EF4-FFF2-40B4-BE49-F238E27FC236}">
                <a16:creationId xmlns:a16="http://schemas.microsoft.com/office/drawing/2014/main" id="{226A3070-CE06-4CEE-A226-D97212C3BEE6}"/>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8" name="object 14">
            <a:extLst>
              <a:ext uri="{FF2B5EF4-FFF2-40B4-BE49-F238E27FC236}">
                <a16:creationId xmlns:a16="http://schemas.microsoft.com/office/drawing/2014/main" id="{C887375E-F637-44FE-AF63-8A8B04BD6ACA}"/>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1903323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2 Column Lis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577639" y="537198"/>
            <a:ext cx="7246760" cy="403133"/>
          </a:xfrm>
        </p:spPr>
        <p:txBody>
          <a:bodyPr lIns="0" tIns="0" rIns="0" bIns="0" anchor="t" anchorCtr="0"/>
          <a:lstStyle>
            <a:lvl1pPr>
              <a:defRPr/>
            </a:lvl1pPr>
          </a:lstStyle>
          <a:p>
            <a:r>
              <a:rPr lang="en-US"/>
              <a:t>Click to edit Master title style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8032B504-645A-42DC-ABCE-1D8DD23450AD}"/>
              </a:ext>
            </a:extLst>
          </p:cNvPr>
          <p:cNvSpPr>
            <a:spLocks noGrp="1"/>
          </p:cNvSpPr>
          <p:nvPr>
            <p:ph type="body" sz="quarter" idx="13"/>
          </p:nvPr>
        </p:nvSpPr>
        <p:spPr>
          <a:xfrm>
            <a:off x="586304" y="1996560"/>
            <a:ext cx="5335021" cy="1268809"/>
          </a:xfrm>
        </p:spPr>
        <p:txBody>
          <a:bodyPr/>
          <a:lstStyle>
            <a:lvl1pPr marL="207935" indent="-207935">
              <a:spcAft>
                <a:spcPts val="364"/>
              </a:spcAft>
              <a:buClr>
                <a:schemeClr val="accent1"/>
              </a:buClr>
              <a:buSzPct val="110000"/>
              <a:buFont typeface="Wingdings" pitchFamily="2" charset="2"/>
              <a:buChar char="§"/>
              <a:defRPr sz="1213"/>
            </a:lvl1pPr>
            <a:lvl2pPr>
              <a:spcAft>
                <a:spcPts val="364"/>
              </a:spcAft>
              <a:buSzPct val="110000"/>
              <a:defRPr sz="1092"/>
            </a:lvl2pPr>
            <a:lvl3pPr>
              <a:spcAft>
                <a:spcPts val="364"/>
              </a:spcAft>
              <a:buSzPct val="110000"/>
              <a:defRPr sz="970"/>
            </a:lvl3pPr>
            <a:lvl4pPr>
              <a:spcAft>
                <a:spcPts val="364"/>
              </a:spcAft>
              <a:buSzPct val="110000"/>
              <a:defRPr sz="849"/>
            </a:lvl4pPr>
            <a:lvl5pPr>
              <a:spcAft>
                <a:spcPts val="364"/>
              </a:spcAft>
              <a:buSzPct val="110000"/>
              <a:defRPr sz="84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4">
            <a:extLst>
              <a:ext uri="{FF2B5EF4-FFF2-40B4-BE49-F238E27FC236}">
                <a16:creationId xmlns:a16="http://schemas.microsoft.com/office/drawing/2014/main" id="{0F4306BB-6547-4B5E-8784-4CBAC01B610A}"/>
              </a:ext>
            </a:extLst>
          </p:cNvPr>
          <p:cNvSpPr>
            <a:spLocks noGrp="1"/>
          </p:cNvSpPr>
          <p:nvPr>
            <p:ph type="body" sz="quarter" idx="15"/>
          </p:nvPr>
        </p:nvSpPr>
        <p:spPr>
          <a:xfrm>
            <a:off x="6270675" y="1996560"/>
            <a:ext cx="5335021" cy="1268809"/>
          </a:xfrm>
        </p:spPr>
        <p:txBody>
          <a:bodyPr/>
          <a:lstStyle>
            <a:lvl1pPr marL="207935" indent="-207935">
              <a:spcAft>
                <a:spcPts val="364"/>
              </a:spcAft>
              <a:buClr>
                <a:schemeClr val="accent1"/>
              </a:buClr>
              <a:buSzPct val="110000"/>
              <a:buFont typeface="Wingdings" pitchFamily="2" charset="2"/>
              <a:buChar char="§"/>
              <a:defRPr sz="1213"/>
            </a:lvl1pPr>
            <a:lvl2pPr>
              <a:spcAft>
                <a:spcPts val="364"/>
              </a:spcAft>
              <a:buSzPct val="110000"/>
              <a:defRPr sz="1092"/>
            </a:lvl2pPr>
            <a:lvl3pPr>
              <a:spcAft>
                <a:spcPts val="364"/>
              </a:spcAft>
              <a:buSzPct val="110000"/>
              <a:defRPr sz="970"/>
            </a:lvl3pPr>
            <a:lvl4pPr>
              <a:spcAft>
                <a:spcPts val="364"/>
              </a:spcAft>
              <a:buSzPct val="110000"/>
              <a:defRPr sz="849"/>
            </a:lvl4pPr>
            <a:lvl5pPr>
              <a:spcAft>
                <a:spcPts val="364"/>
              </a:spcAft>
              <a:buSzPct val="110000"/>
              <a:defRPr sz="84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3" name="Text Placeholder 4">
            <a:extLst>
              <a:ext uri="{FF2B5EF4-FFF2-40B4-BE49-F238E27FC236}">
                <a16:creationId xmlns:a16="http://schemas.microsoft.com/office/drawing/2014/main" id="{BA5CFFDE-62DF-4CF6-A0E2-E3FC6F3B8137}"/>
              </a:ext>
            </a:extLst>
          </p:cNvPr>
          <p:cNvSpPr>
            <a:spLocks noGrp="1"/>
          </p:cNvSpPr>
          <p:nvPr>
            <p:ph type="body" sz="quarter" idx="16"/>
          </p:nvPr>
        </p:nvSpPr>
        <p:spPr>
          <a:xfrm>
            <a:off x="586304" y="1529131"/>
            <a:ext cx="5335021" cy="300484"/>
          </a:xfr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lvl="0"/>
            <a:r>
              <a:rPr lang="en-US"/>
              <a:t>Click to edit Master text styles</a:t>
            </a:r>
          </a:p>
        </p:txBody>
      </p:sp>
      <p:sp>
        <p:nvSpPr>
          <p:cNvPr id="25" name="Text Placeholder 4">
            <a:extLst>
              <a:ext uri="{FF2B5EF4-FFF2-40B4-BE49-F238E27FC236}">
                <a16:creationId xmlns:a16="http://schemas.microsoft.com/office/drawing/2014/main" id="{426E4A3A-D76E-4C23-88DA-34D816F1BC1E}"/>
              </a:ext>
            </a:extLst>
          </p:cNvPr>
          <p:cNvSpPr>
            <a:spLocks noGrp="1"/>
          </p:cNvSpPr>
          <p:nvPr>
            <p:ph type="body" sz="quarter" idx="18"/>
          </p:nvPr>
        </p:nvSpPr>
        <p:spPr>
          <a:xfrm>
            <a:off x="6270675" y="1529131"/>
            <a:ext cx="5335021" cy="296171"/>
          </a:xfr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marL="0" lvl="0" indent="0" algn="l" defTabSz="554492" rtl="0" eaLnBrk="1" latinLnBrk="0" hangingPunct="1">
              <a:lnSpc>
                <a:spcPct val="120000"/>
              </a:lnSpc>
              <a:spcBef>
                <a:spcPts val="606"/>
              </a:spcBef>
              <a:spcAft>
                <a:spcPts val="728"/>
              </a:spcAft>
              <a:buSzPct val="75000"/>
              <a:buFontTx/>
              <a:buNone/>
            </a:pPr>
            <a:r>
              <a:rPr lang="en-US"/>
              <a:t>Click to edit Master text styles</a:t>
            </a:r>
          </a:p>
        </p:txBody>
      </p:sp>
    </p:spTree>
    <p:extLst>
      <p:ext uri="{BB962C8B-B14F-4D97-AF65-F5344CB8AC3E}">
        <p14:creationId xmlns:p14="http://schemas.microsoft.com/office/powerpoint/2010/main" val="1035140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3 Column Lis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577639" y="537198"/>
            <a:ext cx="7246760" cy="403133"/>
          </a:xfrm>
        </p:spPr>
        <p:txBody>
          <a:bodyPr lIns="0" tIns="0" rIns="0" bIns="0" anchor="t" anchorCtr="0"/>
          <a:lstStyle>
            <a:lvl1pPr>
              <a:defRPr/>
            </a:lvl1pPr>
          </a:lstStyle>
          <a:p>
            <a:r>
              <a:rPr lang="en-US"/>
              <a:t>Click to edit Master title style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23" name="Text Placeholder 4">
            <a:extLst>
              <a:ext uri="{FF2B5EF4-FFF2-40B4-BE49-F238E27FC236}">
                <a16:creationId xmlns:a16="http://schemas.microsoft.com/office/drawing/2014/main" id="{BA5CFFDE-62DF-4CF6-A0E2-E3FC6F3B8137}"/>
              </a:ext>
            </a:extLst>
          </p:cNvPr>
          <p:cNvSpPr>
            <a:spLocks noGrp="1"/>
          </p:cNvSpPr>
          <p:nvPr>
            <p:ph type="body" sz="quarter" idx="16"/>
          </p:nvPr>
        </p:nvSpPr>
        <p:spPr>
          <a:xfrm>
            <a:off x="586304" y="1529131"/>
            <a:ext cx="3456798" cy="300484"/>
          </a:xfr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lvl="0"/>
            <a:r>
              <a:rPr lang="en-US"/>
              <a:t>Click to edit Master text styles</a:t>
            </a:r>
          </a:p>
        </p:txBody>
      </p:sp>
      <p:sp>
        <p:nvSpPr>
          <p:cNvPr id="24" name="Text Placeholder 4">
            <a:extLst>
              <a:ext uri="{FF2B5EF4-FFF2-40B4-BE49-F238E27FC236}">
                <a16:creationId xmlns:a16="http://schemas.microsoft.com/office/drawing/2014/main" id="{03ED4545-9186-46F2-91B2-2AA7B708AC2F}"/>
              </a:ext>
            </a:extLst>
          </p:cNvPr>
          <p:cNvSpPr>
            <a:spLocks noGrp="1"/>
          </p:cNvSpPr>
          <p:nvPr>
            <p:ph type="body" sz="quarter" idx="17"/>
          </p:nvPr>
        </p:nvSpPr>
        <p:spPr>
          <a:xfrm>
            <a:off x="4367601" y="1529131"/>
            <a:ext cx="3456798" cy="296171"/>
          </a:xfr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marL="0" lvl="0" indent="0" algn="l" defTabSz="554492" rtl="0" eaLnBrk="1" latinLnBrk="0" hangingPunct="1">
              <a:lnSpc>
                <a:spcPct val="120000"/>
              </a:lnSpc>
              <a:spcBef>
                <a:spcPts val="606"/>
              </a:spcBef>
              <a:spcAft>
                <a:spcPts val="728"/>
              </a:spcAft>
              <a:buSzPct val="75000"/>
              <a:buFontTx/>
              <a:buNone/>
            </a:pPr>
            <a:r>
              <a:rPr lang="en-US"/>
              <a:t>Click to edit Master text styles</a:t>
            </a:r>
          </a:p>
        </p:txBody>
      </p:sp>
      <p:sp>
        <p:nvSpPr>
          <p:cNvPr id="25" name="Text Placeholder 4">
            <a:extLst>
              <a:ext uri="{FF2B5EF4-FFF2-40B4-BE49-F238E27FC236}">
                <a16:creationId xmlns:a16="http://schemas.microsoft.com/office/drawing/2014/main" id="{426E4A3A-D76E-4C23-88DA-34D816F1BC1E}"/>
              </a:ext>
            </a:extLst>
          </p:cNvPr>
          <p:cNvSpPr>
            <a:spLocks noGrp="1"/>
          </p:cNvSpPr>
          <p:nvPr>
            <p:ph type="body" sz="quarter" idx="18"/>
          </p:nvPr>
        </p:nvSpPr>
        <p:spPr>
          <a:xfrm>
            <a:off x="8148898" y="1529131"/>
            <a:ext cx="3456798" cy="296171"/>
          </a:xfr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marL="0" lvl="0" indent="0" algn="l" defTabSz="554492" rtl="0" eaLnBrk="1" latinLnBrk="0" hangingPunct="1">
              <a:lnSpc>
                <a:spcPct val="120000"/>
              </a:lnSpc>
              <a:spcBef>
                <a:spcPts val="606"/>
              </a:spcBef>
              <a:spcAft>
                <a:spcPts val="728"/>
              </a:spcAft>
              <a:buSzPct val="75000"/>
              <a:buFontTx/>
              <a:buNone/>
            </a:pPr>
            <a:r>
              <a:rPr lang="en-US"/>
              <a:t>Click to edit Master text styles</a:t>
            </a:r>
          </a:p>
        </p:txBody>
      </p:sp>
      <p:sp>
        <p:nvSpPr>
          <p:cNvPr id="12" name="Text Placeholder 4">
            <a:extLst>
              <a:ext uri="{FF2B5EF4-FFF2-40B4-BE49-F238E27FC236}">
                <a16:creationId xmlns:a16="http://schemas.microsoft.com/office/drawing/2014/main" id="{38582A73-10C6-794D-81AF-73F50A351331}"/>
              </a:ext>
            </a:extLst>
          </p:cNvPr>
          <p:cNvSpPr>
            <a:spLocks noGrp="1"/>
          </p:cNvSpPr>
          <p:nvPr>
            <p:ph type="body" sz="quarter" idx="13"/>
          </p:nvPr>
        </p:nvSpPr>
        <p:spPr>
          <a:xfrm>
            <a:off x="586304" y="1996560"/>
            <a:ext cx="3456798" cy="1268809"/>
          </a:xfrm>
        </p:spPr>
        <p:txBody>
          <a:bodyPr/>
          <a:lstStyle>
            <a:lvl1pPr marL="207935" indent="-207935">
              <a:spcAft>
                <a:spcPts val="364"/>
              </a:spcAft>
              <a:buClr>
                <a:schemeClr val="accent1"/>
              </a:buClr>
              <a:buSzPct val="110000"/>
              <a:buFont typeface="Wingdings" pitchFamily="2" charset="2"/>
              <a:buChar char="§"/>
              <a:defRPr sz="1213"/>
            </a:lvl1pPr>
            <a:lvl2pPr>
              <a:spcAft>
                <a:spcPts val="364"/>
              </a:spcAft>
              <a:buSzPct val="110000"/>
              <a:defRPr sz="1092"/>
            </a:lvl2pPr>
            <a:lvl3pPr>
              <a:spcAft>
                <a:spcPts val="364"/>
              </a:spcAft>
              <a:buSzPct val="110000"/>
              <a:defRPr sz="970"/>
            </a:lvl3pPr>
            <a:lvl4pPr>
              <a:spcAft>
                <a:spcPts val="364"/>
              </a:spcAft>
              <a:buSzPct val="110000"/>
              <a:defRPr sz="849"/>
            </a:lvl4pPr>
            <a:lvl5pPr>
              <a:spcAft>
                <a:spcPts val="364"/>
              </a:spcAft>
              <a:buSzPct val="110000"/>
              <a:defRPr sz="84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4">
            <a:extLst>
              <a:ext uri="{FF2B5EF4-FFF2-40B4-BE49-F238E27FC236}">
                <a16:creationId xmlns:a16="http://schemas.microsoft.com/office/drawing/2014/main" id="{1AC58B05-1E3E-1043-A6B5-0A53CB7DD341}"/>
              </a:ext>
            </a:extLst>
          </p:cNvPr>
          <p:cNvSpPr>
            <a:spLocks noGrp="1"/>
          </p:cNvSpPr>
          <p:nvPr>
            <p:ph type="body" sz="quarter" idx="19"/>
          </p:nvPr>
        </p:nvSpPr>
        <p:spPr>
          <a:xfrm>
            <a:off x="4365495" y="1996560"/>
            <a:ext cx="3456798" cy="1268809"/>
          </a:xfrm>
        </p:spPr>
        <p:txBody>
          <a:bodyPr/>
          <a:lstStyle>
            <a:lvl1pPr marL="207935" indent="-207935">
              <a:spcAft>
                <a:spcPts val="364"/>
              </a:spcAft>
              <a:buClr>
                <a:schemeClr val="accent1"/>
              </a:buClr>
              <a:buSzPct val="110000"/>
              <a:buFont typeface="Wingdings" pitchFamily="2" charset="2"/>
              <a:buChar char="§"/>
              <a:defRPr sz="1213"/>
            </a:lvl1pPr>
            <a:lvl2pPr>
              <a:spcAft>
                <a:spcPts val="364"/>
              </a:spcAft>
              <a:buSzPct val="110000"/>
              <a:defRPr sz="1092"/>
            </a:lvl2pPr>
            <a:lvl3pPr>
              <a:spcAft>
                <a:spcPts val="364"/>
              </a:spcAft>
              <a:buSzPct val="110000"/>
              <a:defRPr sz="970"/>
            </a:lvl3pPr>
            <a:lvl4pPr>
              <a:spcAft>
                <a:spcPts val="364"/>
              </a:spcAft>
              <a:buSzPct val="110000"/>
              <a:defRPr sz="849"/>
            </a:lvl4pPr>
            <a:lvl5pPr>
              <a:spcAft>
                <a:spcPts val="364"/>
              </a:spcAft>
              <a:buSzPct val="110000"/>
              <a:defRPr sz="84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4">
            <a:extLst>
              <a:ext uri="{FF2B5EF4-FFF2-40B4-BE49-F238E27FC236}">
                <a16:creationId xmlns:a16="http://schemas.microsoft.com/office/drawing/2014/main" id="{36E06685-E104-2249-A1AC-B2EC566C5FBD}"/>
              </a:ext>
            </a:extLst>
          </p:cNvPr>
          <p:cNvSpPr>
            <a:spLocks noGrp="1"/>
          </p:cNvSpPr>
          <p:nvPr>
            <p:ph type="body" sz="quarter" idx="20"/>
          </p:nvPr>
        </p:nvSpPr>
        <p:spPr>
          <a:xfrm>
            <a:off x="8150760" y="1996560"/>
            <a:ext cx="3456798" cy="1268809"/>
          </a:xfrm>
        </p:spPr>
        <p:txBody>
          <a:bodyPr/>
          <a:lstStyle>
            <a:lvl1pPr marL="207935" indent="-207935">
              <a:spcAft>
                <a:spcPts val="364"/>
              </a:spcAft>
              <a:buClr>
                <a:schemeClr val="accent1"/>
              </a:buClr>
              <a:buSzPct val="110000"/>
              <a:buFont typeface="Wingdings" pitchFamily="2" charset="2"/>
              <a:buChar char="§"/>
              <a:defRPr sz="1213"/>
            </a:lvl1pPr>
            <a:lvl2pPr>
              <a:spcAft>
                <a:spcPts val="364"/>
              </a:spcAft>
              <a:buSzPct val="110000"/>
              <a:defRPr sz="1092"/>
            </a:lvl2pPr>
            <a:lvl3pPr>
              <a:spcAft>
                <a:spcPts val="364"/>
              </a:spcAft>
              <a:buSzPct val="110000"/>
              <a:defRPr sz="970"/>
            </a:lvl3pPr>
            <a:lvl4pPr>
              <a:spcAft>
                <a:spcPts val="364"/>
              </a:spcAft>
              <a:buSzPct val="110000"/>
              <a:defRPr sz="849"/>
            </a:lvl4pPr>
            <a:lvl5pPr>
              <a:spcAft>
                <a:spcPts val="364"/>
              </a:spcAft>
              <a:buSzPct val="110000"/>
              <a:defRPr sz="84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120402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5 Column Text No Title">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089B312-7F05-4697-9E87-033701FA6BAD}"/>
              </a:ext>
            </a:extLst>
          </p:cNvPr>
          <p:cNvSpPr>
            <a:spLocks noGrp="1"/>
          </p:cNvSpPr>
          <p:nvPr>
            <p:ph type="ftr" sz="quarter" idx="11"/>
          </p:nvPr>
        </p:nvSpPr>
        <p:spPr/>
        <p:txBody>
          <a:bodyPr/>
          <a:lstStyle/>
          <a:p>
            <a:r>
              <a:rPr lang="en-GB"/>
              <a:t>Immunization, Vaccines and Biologicals</a:t>
            </a:r>
          </a:p>
        </p:txBody>
      </p:sp>
      <p:sp>
        <p:nvSpPr>
          <p:cNvPr id="5" name="Slide Number Placeholder 4">
            <a:extLst>
              <a:ext uri="{FF2B5EF4-FFF2-40B4-BE49-F238E27FC236}">
                <a16:creationId xmlns:a16="http://schemas.microsoft.com/office/drawing/2014/main" id="{6D2D2B0C-092E-425B-B7A9-D5A5FD03D159}"/>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9" name="object 14">
            <a:extLst>
              <a:ext uri="{FF2B5EF4-FFF2-40B4-BE49-F238E27FC236}">
                <a16:creationId xmlns:a16="http://schemas.microsoft.com/office/drawing/2014/main" id="{27D1F16C-2548-4FFE-AF72-F24418D564E3}"/>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 name="Text Placeholder 2">
            <a:extLst>
              <a:ext uri="{FF2B5EF4-FFF2-40B4-BE49-F238E27FC236}">
                <a16:creationId xmlns:a16="http://schemas.microsoft.com/office/drawing/2014/main" id="{E0555233-33E3-477F-8D67-4FF2B6EA7DF8}"/>
              </a:ext>
            </a:extLst>
          </p:cNvPr>
          <p:cNvSpPr>
            <a:spLocks noGrp="1"/>
          </p:cNvSpPr>
          <p:nvPr>
            <p:ph type="body" sz="quarter" idx="13"/>
          </p:nvPr>
        </p:nvSpPr>
        <p:spPr>
          <a:xfrm>
            <a:off x="577637" y="577597"/>
            <a:ext cx="11013620" cy="787604"/>
          </a:xfrm>
        </p:spPr>
        <p:txBody>
          <a:bodyPr numCol="5" spcCol="144000"/>
          <a:lstStyle>
            <a:lvl1pPr>
              <a:spcBef>
                <a:spcPts val="1092"/>
              </a:spcBef>
              <a:defRPr sz="1455" b="1" i="0">
                <a:solidFill>
                  <a:schemeClr val="accent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819"/>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722506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3 x Gradient Panel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577639" y="537198"/>
            <a:ext cx="7135740" cy="403133"/>
          </a:xfrm>
        </p:spPr>
        <p:txBody>
          <a:bodyPr lIns="0" tIns="0" rIns="0" bIns="0" anchor="t" anchorCtr="0"/>
          <a:lstStyle>
            <a:lvl1pPr>
              <a:defRPr/>
            </a:lvl1pPr>
          </a:lstStyle>
          <a:p>
            <a:r>
              <a:rPr lang="en-US"/>
              <a:t>Click to edit Master title style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21" name="Rectangle: Rounded Corners 20">
            <a:extLst>
              <a:ext uri="{FF2B5EF4-FFF2-40B4-BE49-F238E27FC236}">
                <a16:creationId xmlns:a16="http://schemas.microsoft.com/office/drawing/2014/main" id="{5CB05DC6-B960-4F41-ACA5-722F02234C2C}"/>
              </a:ext>
            </a:extLst>
          </p:cNvPr>
          <p:cNvSpPr/>
          <p:nvPr userDrawn="1"/>
        </p:nvSpPr>
        <p:spPr>
          <a:xfrm>
            <a:off x="4478621" y="1508364"/>
            <a:ext cx="3234758" cy="444985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solidFill>
                <a:schemeClr val="tx1"/>
              </a:solidFill>
            </a:endParaRPr>
          </a:p>
        </p:txBody>
      </p:sp>
      <p:sp>
        <p:nvSpPr>
          <p:cNvPr id="22" name="Rectangle: Rounded Corners 21">
            <a:extLst>
              <a:ext uri="{FF2B5EF4-FFF2-40B4-BE49-F238E27FC236}">
                <a16:creationId xmlns:a16="http://schemas.microsoft.com/office/drawing/2014/main" id="{C6BD8A16-8AA1-4A48-A03E-412ECD844E30}"/>
              </a:ext>
            </a:extLst>
          </p:cNvPr>
          <p:cNvSpPr/>
          <p:nvPr userDrawn="1"/>
        </p:nvSpPr>
        <p:spPr>
          <a:xfrm>
            <a:off x="8379604" y="1508364"/>
            <a:ext cx="3234758" cy="4449850"/>
          </a:xfrm>
          <a:prstGeom prst="roundRect">
            <a:avLst>
              <a:gd name="adj"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solidFill>
                <a:schemeClr val="tx1"/>
              </a:solidFill>
            </a:endParaRPr>
          </a:p>
        </p:txBody>
      </p:sp>
      <p:sp>
        <p:nvSpPr>
          <p:cNvPr id="23" name="Rectangle: Rounded Corners 22">
            <a:extLst>
              <a:ext uri="{FF2B5EF4-FFF2-40B4-BE49-F238E27FC236}">
                <a16:creationId xmlns:a16="http://schemas.microsoft.com/office/drawing/2014/main" id="{E88FE1B9-1B38-4607-85CD-8D3FEB0894B0}"/>
              </a:ext>
            </a:extLst>
          </p:cNvPr>
          <p:cNvSpPr/>
          <p:nvPr userDrawn="1"/>
        </p:nvSpPr>
        <p:spPr>
          <a:xfrm>
            <a:off x="577638" y="1508364"/>
            <a:ext cx="3234758" cy="444985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solidFill>
                <a:schemeClr val="tx1"/>
              </a:solidFill>
            </a:endParaRPr>
          </a:p>
        </p:txBody>
      </p:sp>
      <p:sp>
        <p:nvSpPr>
          <p:cNvPr id="24" name="Text Placeholder 29">
            <a:extLst>
              <a:ext uri="{FF2B5EF4-FFF2-40B4-BE49-F238E27FC236}">
                <a16:creationId xmlns:a16="http://schemas.microsoft.com/office/drawing/2014/main" id="{1AF43CD3-74BD-42C3-9321-3A5E678B671B}"/>
              </a:ext>
            </a:extLst>
          </p:cNvPr>
          <p:cNvSpPr>
            <a:spLocks noGrp="1"/>
          </p:cNvSpPr>
          <p:nvPr>
            <p:ph type="body" sz="quarter" idx="13"/>
          </p:nvPr>
        </p:nvSpPr>
        <p:spPr>
          <a:xfrm>
            <a:off x="737090" y="1670632"/>
            <a:ext cx="2909728" cy="257558"/>
          </a:xfrm>
        </p:spPr>
        <p:txBody>
          <a:bodyPr/>
          <a:lstStyle>
            <a:lvl1pPr>
              <a:defRPr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25" name="Text Placeholder 29">
            <a:extLst>
              <a:ext uri="{FF2B5EF4-FFF2-40B4-BE49-F238E27FC236}">
                <a16:creationId xmlns:a16="http://schemas.microsoft.com/office/drawing/2014/main" id="{2A91401C-CD03-4B80-B78A-FED6C1387A58}"/>
              </a:ext>
            </a:extLst>
          </p:cNvPr>
          <p:cNvSpPr>
            <a:spLocks noGrp="1"/>
          </p:cNvSpPr>
          <p:nvPr>
            <p:ph type="body" sz="quarter" idx="14"/>
          </p:nvPr>
        </p:nvSpPr>
        <p:spPr>
          <a:xfrm>
            <a:off x="737090" y="1962466"/>
            <a:ext cx="2909728" cy="877189"/>
          </a:xfrm>
        </p:spPr>
        <p:txBody>
          <a:bodyPr/>
          <a:lstStyle>
            <a:lvl1pPr>
              <a:defRPr sz="2426"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26" name="Text Placeholder 29">
            <a:extLst>
              <a:ext uri="{FF2B5EF4-FFF2-40B4-BE49-F238E27FC236}">
                <a16:creationId xmlns:a16="http://schemas.microsoft.com/office/drawing/2014/main" id="{987E1084-1588-4DFF-8B16-45159E5A7FBB}"/>
              </a:ext>
            </a:extLst>
          </p:cNvPr>
          <p:cNvSpPr>
            <a:spLocks noGrp="1"/>
          </p:cNvSpPr>
          <p:nvPr>
            <p:ph type="body" sz="quarter" idx="15"/>
          </p:nvPr>
        </p:nvSpPr>
        <p:spPr>
          <a:xfrm>
            <a:off x="737090" y="2551053"/>
            <a:ext cx="2909728" cy="190437"/>
          </a:xfrm>
        </p:spPr>
        <p:txBody>
          <a:bodyPr/>
          <a:lstStyle>
            <a:lvl1pPr>
              <a:defRPr sz="1092" b="0">
                <a:solidFill>
                  <a:schemeClr val="bg1"/>
                </a:solidFill>
              </a:defRPr>
            </a:lvl1pPr>
          </a:lstStyle>
          <a:p>
            <a:pPr lvl="0"/>
            <a:r>
              <a:rPr lang="en-US"/>
              <a:t>Click to edit Master text styles</a:t>
            </a:r>
          </a:p>
        </p:txBody>
      </p:sp>
      <p:sp>
        <p:nvSpPr>
          <p:cNvPr id="27" name="Text Placeholder 29">
            <a:extLst>
              <a:ext uri="{FF2B5EF4-FFF2-40B4-BE49-F238E27FC236}">
                <a16:creationId xmlns:a16="http://schemas.microsoft.com/office/drawing/2014/main" id="{8C12D9D7-8C03-4D7A-B03B-C1BC41AB6BA8}"/>
              </a:ext>
            </a:extLst>
          </p:cNvPr>
          <p:cNvSpPr>
            <a:spLocks noGrp="1"/>
          </p:cNvSpPr>
          <p:nvPr>
            <p:ph type="body" sz="quarter" idx="16"/>
          </p:nvPr>
        </p:nvSpPr>
        <p:spPr>
          <a:xfrm>
            <a:off x="4641136" y="1670632"/>
            <a:ext cx="2909728" cy="257558"/>
          </a:xfrm>
        </p:spPr>
        <p:txBody>
          <a:bodyPr/>
          <a:lstStyle>
            <a:lvl1pPr>
              <a:defRPr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28" name="Text Placeholder 29">
            <a:extLst>
              <a:ext uri="{FF2B5EF4-FFF2-40B4-BE49-F238E27FC236}">
                <a16:creationId xmlns:a16="http://schemas.microsoft.com/office/drawing/2014/main" id="{F217037E-D485-4433-8172-120C59DAC49B}"/>
              </a:ext>
            </a:extLst>
          </p:cNvPr>
          <p:cNvSpPr>
            <a:spLocks noGrp="1"/>
          </p:cNvSpPr>
          <p:nvPr>
            <p:ph type="body" sz="quarter" idx="17"/>
          </p:nvPr>
        </p:nvSpPr>
        <p:spPr>
          <a:xfrm>
            <a:off x="4641136" y="1962466"/>
            <a:ext cx="2909728" cy="877189"/>
          </a:xfrm>
        </p:spPr>
        <p:txBody>
          <a:bodyPr/>
          <a:lstStyle>
            <a:lvl1pPr>
              <a:defRPr sz="2426"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29" name="Text Placeholder 29">
            <a:extLst>
              <a:ext uri="{FF2B5EF4-FFF2-40B4-BE49-F238E27FC236}">
                <a16:creationId xmlns:a16="http://schemas.microsoft.com/office/drawing/2014/main" id="{99CF9FB5-3A52-4CBE-9EA9-E5B1B14F62C4}"/>
              </a:ext>
            </a:extLst>
          </p:cNvPr>
          <p:cNvSpPr>
            <a:spLocks noGrp="1"/>
          </p:cNvSpPr>
          <p:nvPr>
            <p:ph type="body" sz="quarter" idx="18"/>
          </p:nvPr>
        </p:nvSpPr>
        <p:spPr>
          <a:xfrm>
            <a:off x="4641136" y="2551053"/>
            <a:ext cx="2909728" cy="190437"/>
          </a:xfrm>
        </p:spPr>
        <p:txBody>
          <a:bodyPr/>
          <a:lstStyle>
            <a:lvl1pPr>
              <a:defRPr sz="1092" b="0">
                <a:solidFill>
                  <a:schemeClr val="bg1"/>
                </a:solidFill>
              </a:defRPr>
            </a:lvl1pPr>
          </a:lstStyle>
          <a:p>
            <a:pPr lvl="0"/>
            <a:r>
              <a:rPr lang="en-US"/>
              <a:t>Click to edit Master text styles</a:t>
            </a:r>
          </a:p>
        </p:txBody>
      </p:sp>
      <p:sp>
        <p:nvSpPr>
          <p:cNvPr id="39" name="Text Placeholder 29">
            <a:extLst>
              <a:ext uri="{FF2B5EF4-FFF2-40B4-BE49-F238E27FC236}">
                <a16:creationId xmlns:a16="http://schemas.microsoft.com/office/drawing/2014/main" id="{2C483B3F-2A51-4389-A469-7247CC00F750}"/>
              </a:ext>
            </a:extLst>
          </p:cNvPr>
          <p:cNvSpPr>
            <a:spLocks noGrp="1"/>
          </p:cNvSpPr>
          <p:nvPr>
            <p:ph type="body" sz="quarter" idx="19"/>
          </p:nvPr>
        </p:nvSpPr>
        <p:spPr>
          <a:xfrm>
            <a:off x="8542118" y="1670632"/>
            <a:ext cx="2909728" cy="257558"/>
          </a:xfrm>
        </p:spPr>
        <p:txBody>
          <a:bodyPr/>
          <a:lstStyle>
            <a:lvl1pPr>
              <a:defRPr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40" name="Text Placeholder 29">
            <a:extLst>
              <a:ext uri="{FF2B5EF4-FFF2-40B4-BE49-F238E27FC236}">
                <a16:creationId xmlns:a16="http://schemas.microsoft.com/office/drawing/2014/main" id="{3167602A-C6EA-403C-BBD7-A1E2856EBF40}"/>
              </a:ext>
            </a:extLst>
          </p:cNvPr>
          <p:cNvSpPr>
            <a:spLocks noGrp="1"/>
          </p:cNvSpPr>
          <p:nvPr>
            <p:ph type="body" sz="quarter" idx="20"/>
          </p:nvPr>
        </p:nvSpPr>
        <p:spPr>
          <a:xfrm>
            <a:off x="8542118" y="1962466"/>
            <a:ext cx="2909728" cy="877189"/>
          </a:xfrm>
        </p:spPr>
        <p:txBody>
          <a:bodyPr/>
          <a:lstStyle>
            <a:lvl1pPr>
              <a:defRPr sz="2426"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41" name="Text Placeholder 29">
            <a:extLst>
              <a:ext uri="{FF2B5EF4-FFF2-40B4-BE49-F238E27FC236}">
                <a16:creationId xmlns:a16="http://schemas.microsoft.com/office/drawing/2014/main" id="{4E6CC2EE-53D5-45F8-ABF1-A33B753B1C49}"/>
              </a:ext>
            </a:extLst>
          </p:cNvPr>
          <p:cNvSpPr>
            <a:spLocks noGrp="1"/>
          </p:cNvSpPr>
          <p:nvPr>
            <p:ph type="body" sz="quarter" idx="21"/>
          </p:nvPr>
        </p:nvSpPr>
        <p:spPr>
          <a:xfrm>
            <a:off x="8542118" y="2551053"/>
            <a:ext cx="2909728" cy="190437"/>
          </a:xfrm>
        </p:spPr>
        <p:txBody>
          <a:bodyPr/>
          <a:lstStyle>
            <a:lvl1pPr>
              <a:defRPr sz="1092" b="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5564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Dial-in Detail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Dial-in Details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235184" y="2299040"/>
            <a:ext cx="3379179" cy="3749361"/>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3" name="Text Placeholder 12">
            <a:extLst>
              <a:ext uri="{FF2B5EF4-FFF2-40B4-BE49-F238E27FC236}">
                <a16:creationId xmlns:a16="http://schemas.microsoft.com/office/drawing/2014/main" id="{899484F1-8E49-054A-9340-C8D241F51990}"/>
              </a:ext>
            </a:extLst>
          </p:cNvPr>
          <p:cNvSpPr>
            <a:spLocks noGrp="1"/>
          </p:cNvSpPr>
          <p:nvPr>
            <p:ph type="body" sz="quarter" idx="14" hasCustomPrompt="1"/>
          </p:nvPr>
        </p:nvSpPr>
        <p:spPr>
          <a:xfrm>
            <a:off x="573384" y="2342855"/>
            <a:ext cx="3033496" cy="3705543"/>
          </a:xfrm>
        </p:spPr>
        <p:txBody>
          <a:bodyPr wrap="square" numCol="1" spcCol="756000" anchor="t">
            <a:noAutofit/>
          </a:bodyPr>
          <a:lstStyle>
            <a:lvl1pPr marL="0" indent="0">
              <a:spcBef>
                <a:spcPts val="970"/>
              </a:spcBef>
              <a:spcAft>
                <a:spcPts val="0"/>
              </a:spcAft>
              <a:buFont typeface="Arial" panose="020B0604020202020204" pitchFamily="34" charset="0"/>
              <a:buNone/>
              <a:defRPr sz="1455" b="0" i="0">
                <a:solidFill>
                  <a:schemeClr val="accent1"/>
                </a:solidFill>
                <a:latin typeface="Poppins" pitchFamily="2" charset="77"/>
                <a:cs typeface="Poppins" pitchFamily="2" charset="77"/>
              </a:defRPr>
            </a:lvl1pPr>
            <a:lvl2pPr marL="0" indent="0">
              <a:spcBef>
                <a:spcPts val="0"/>
              </a:spcBef>
              <a:spcAft>
                <a:spcPts val="0"/>
              </a:spcAft>
              <a:buFont typeface="Arial" panose="020B0604020202020204" pitchFamily="34" charset="0"/>
              <a:buNone/>
              <a:defRPr sz="1455" b="0" i="0">
                <a:latin typeface="Poppins" pitchFamily="2" charset="77"/>
                <a:cs typeface="Poppins" pitchFamily="2" charset="77"/>
              </a:defRPr>
            </a:lvl2pPr>
            <a:lvl3pPr marL="0" indent="0">
              <a:buFontTx/>
              <a:buNone/>
              <a:defRPr sz="1455" b="0" i="0">
                <a:solidFill>
                  <a:schemeClr val="accent1"/>
                </a:solidFill>
                <a:latin typeface="Poppins" pitchFamily="2" charset="77"/>
                <a:cs typeface="Poppins" pitchFamily="2" charset="77"/>
              </a:defRPr>
            </a:lvl3pPr>
            <a:lvl5pPr>
              <a:defRPr/>
            </a:lvl5pPr>
          </a:lstStyle>
          <a:p>
            <a:pPr lvl="0"/>
            <a:r>
              <a:rPr lang="en-GB"/>
              <a:t>Topic</a:t>
            </a:r>
          </a:p>
          <a:p>
            <a:pPr lvl="1"/>
            <a:r>
              <a:rPr lang="en-GB"/>
              <a:t>Meeting title</a:t>
            </a:r>
          </a:p>
          <a:p>
            <a:pPr lvl="1"/>
            <a:endParaRPr lang="en-GB"/>
          </a:p>
          <a:p>
            <a:pPr lvl="0"/>
            <a:r>
              <a:rPr lang="en-GB"/>
              <a:t>Time</a:t>
            </a:r>
          </a:p>
          <a:p>
            <a:pPr lvl="1"/>
            <a:r>
              <a:rPr lang="en-GB"/>
              <a:t>MMM DD, YYYY</a:t>
            </a:r>
          </a:p>
          <a:p>
            <a:pPr lvl="1"/>
            <a:r>
              <a:rPr lang="en-GB"/>
              <a:t>04:00 PM CET/10:00 AM ET</a:t>
            </a:r>
          </a:p>
          <a:p>
            <a:pPr lvl="1"/>
            <a:endParaRPr lang="en-GB"/>
          </a:p>
          <a:p>
            <a:pPr lvl="0"/>
            <a:r>
              <a:rPr lang="en-GB"/>
              <a:t>Estimated call length</a:t>
            </a:r>
          </a:p>
          <a:p>
            <a:pPr lvl="1"/>
            <a:r>
              <a:rPr lang="en-GB"/>
              <a:t>30 minutes</a:t>
            </a:r>
          </a:p>
        </p:txBody>
      </p:sp>
      <p:sp>
        <p:nvSpPr>
          <p:cNvPr id="14" name="Text Placeholder 12">
            <a:extLst>
              <a:ext uri="{FF2B5EF4-FFF2-40B4-BE49-F238E27FC236}">
                <a16:creationId xmlns:a16="http://schemas.microsoft.com/office/drawing/2014/main" id="{30A48F11-6954-3949-8D79-D73631815C9E}"/>
              </a:ext>
            </a:extLst>
          </p:cNvPr>
          <p:cNvSpPr>
            <a:spLocks noGrp="1"/>
          </p:cNvSpPr>
          <p:nvPr>
            <p:ph type="body" sz="quarter" idx="17" hasCustomPrompt="1"/>
          </p:nvPr>
        </p:nvSpPr>
        <p:spPr>
          <a:xfrm>
            <a:off x="3846667" y="2350101"/>
            <a:ext cx="4148729" cy="3705543"/>
          </a:xfrm>
        </p:spPr>
        <p:txBody>
          <a:bodyPr wrap="square" numCol="1" spcCol="756000" anchor="t">
            <a:noAutofit/>
          </a:bodyPr>
          <a:lstStyle>
            <a:lvl1pPr marL="0" indent="0">
              <a:spcBef>
                <a:spcPts val="970"/>
              </a:spcBef>
              <a:spcAft>
                <a:spcPts val="0"/>
              </a:spcAft>
              <a:buFont typeface="Arial" panose="020B0604020202020204" pitchFamily="34" charset="0"/>
              <a:buNone/>
              <a:defRPr sz="1455" b="0" i="0">
                <a:solidFill>
                  <a:schemeClr val="accent1"/>
                </a:solidFill>
                <a:latin typeface="Poppins" pitchFamily="2" charset="77"/>
                <a:cs typeface="Poppins" pitchFamily="2" charset="77"/>
              </a:defRPr>
            </a:lvl1pPr>
            <a:lvl2pPr marL="0" marR="0" indent="0" algn="l" defTabSz="554492" rtl="0" eaLnBrk="1" fontAlgn="auto" latinLnBrk="0" hangingPunct="1">
              <a:lnSpc>
                <a:spcPct val="120000"/>
              </a:lnSpc>
              <a:spcBef>
                <a:spcPts val="0"/>
              </a:spcBef>
              <a:spcAft>
                <a:spcPts val="0"/>
              </a:spcAft>
              <a:buClr>
                <a:schemeClr val="accent1"/>
              </a:buClr>
              <a:buSzPct val="110000"/>
              <a:buFont typeface="Arial" panose="020B0604020202020204" pitchFamily="34" charset="0"/>
              <a:buNone/>
              <a:tabLst/>
              <a:defRPr sz="1395" b="0" i="0">
                <a:latin typeface="Poppins" pitchFamily="2" charset="77"/>
                <a:cs typeface="Poppins" pitchFamily="2" charset="77"/>
              </a:defRPr>
            </a:lvl2pPr>
            <a:lvl3pPr marL="0" indent="0">
              <a:buFontTx/>
              <a:buNone/>
              <a:defRPr sz="1455" b="0" i="0">
                <a:solidFill>
                  <a:schemeClr val="accent1"/>
                </a:solidFill>
                <a:latin typeface="Poppins" pitchFamily="2" charset="77"/>
                <a:cs typeface="Poppins" pitchFamily="2" charset="77"/>
              </a:defRPr>
            </a:lvl3pPr>
            <a:lvl5pPr>
              <a:defRPr/>
            </a:lvl5pPr>
          </a:lstStyle>
          <a:p>
            <a:pPr lvl="0"/>
            <a:r>
              <a:rPr lang="en-GB"/>
              <a:t>Join Zoom meeting</a:t>
            </a:r>
          </a:p>
          <a:p>
            <a:pPr lvl="1"/>
            <a:r>
              <a:rPr lang="en-GB"/>
              <a:t>Https://</a:t>
            </a:r>
            <a:r>
              <a:rPr lang="en-GB" err="1"/>
              <a:t>zoom.us</a:t>
            </a:r>
            <a:r>
              <a:rPr lang="en-GB"/>
              <a:t>/#/########</a:t>
            </a:r>
          </a:p>
          <a:p>
            <a:pPr lvl="1"/>
            <a:endParaRPr lang="en-GB"/>
          </a:p>
          <a:p>
            <a:pPr lvl="0"/>
            <a:r>
              <a:rPr lang="en-GB"/>
              <a:t>Meeting ID</a:t>
            </a:r>
          </a:p>
          <a:p>
            <a:pPr lvl="1"/>
            <a:r>
              <a:rPr lang="en-GB"/>
              <a:t>985 717 469</a:t>
            </a:r>
          </a:p>
          <a:p>
            <a:pPr lvl="0"/>
            <a:r>
              <a:rPr lang="en-GB"/>
              <a:t>One tap mobile</a:t>
            </a:r>
          </a:p>
          <a:p>
            <a:pPr marL="0" marR="0" lvl="1" indent="0" algn="l" defTabSz="554492" rtl="0" eaLnBrk="1" fontAlgn="auto" latinLnBrk="0" hangingPunct="1">
              <a:lnSpc>
                <a:spcPct val="120000"/>
              </a:lnSpc>
              <a:spcBef>
                <a:spcPts val="0"/>
              </a:spcBef>
              <a:spcAft>
                <a:spcPts val="0"/>
              </a:spcAft>
              <a:buClr>
                <a:schemeClr val="accent1"/>
              </a:buClr>
              <a:buSzPct val="110000"/>
              <a:buFont typeface="Arial" panose="020B0604020202020204" pitchFamily="34" charset="0"/>
              <a:buNone/>
              <a:tabLst/>
              <a:defRPr/>
            </a:pPr>
            <a:r>
              <a:rPr lang="en-GB"/>
              <a:t>+ 00000000000, 00000000000# US (New York)</a:t>
            </a:r>
          </a:p>
          <a:p>
            <a:pPr lvl="0"/>
            <a:r>
              <a:rPr lang="en-GB"/>
              <a:t>Dial by your location </a:t>
            </a:r>
          </a:p>
          <a:p>
            <a:pPr lvl="1"/>
            <a:r>
              <a:rPr lang="en-GB"/>
              <a:t>+0 000 000 0000 US (New York)</a:t>
            </a:r>
            <a:br>
              <a:rPr lang="en-GB"/>
            </a:br>
            <a:r>
              <a:rPr lang="en-GB"/>
              <a:t>+ 0 000 000 0000 (Switzerland)</a:t>
            </a:r>
          </a:p>
          <a:p>
            <a:pPr lvl="0"/>
            <a:r>
              <a:rPr lang="en-GB"/>
              <a:t>Find your local number</a:t>
            </a:r>
          </a:p>
          <a:p>
            <a:pPr lvl="1"/>
            <a:r>
              <a:rPr lang="en-GB"/>
              <a:t>https://</a:t>
            </a:r>
            <a:r>
              <a:rPr lang="en-GB" err="1"/>
              <a:t>zoom.us</a:t>
            </a:r>
            <a:r>
              <a:rPr lang="en-GB"/>
              <a:t>/#/########</a:t>
            </a:r>
          </a:p>
        </p:txBody>
      </p:sp>
    </p:spTree>
    <p:extLst>
      <p:ext uri="{BB962C8B-B14F-4D97-AF65-F5344CB8AC3E}">
        <p14:creationId xmlns:p14="http://schemas.microsoft.com/office/powerpoint/2010/main" val="1892018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 2 column text tall">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1682567"/>
            <a:ext cx="11036725" cy="1674747"/>
          </a:xfrm>
        </p:spPr>
        <p:txBody>
          <a:bodyPr numCol="2" spcCol="1440000"/>
          <a:lstStyle>
            <a:lvl1pPr marL="0" indent="0">
              <a:buFont typeface="Arial" panose="020B0604020202020204" pitchFamily="34" charset="0"/>
              <a:buNone/>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3766042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imeline / Milestones 4">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383269428"/>
              </p:ext>
            </p:extLst>
          </p:nvPr>
        </p:nvGraphicFramePr>
        <p:xfrm>
          <a:off x="577221" y="2730107"/>
          <a:ext cx="11036724" cy="3318295"/>
        </p:xfrm>
        <a:graphic>
          <a:graphicData uri="http://schemas.openxmlformats.org/drawingml/2006/table">
            <a:tbl>
              <a:tblPr bandCol="1">
                <a:tableStyleId>{2D5ABB26-0587-4C30-8999-92F81FD0307C}</a:tableStyleId>
              </a:tblPr>
              <a:tblGrid>
                <a:gridCol w="2759181">
                  <a:extLst>
                    <a:ext uri="{9D8B030D-6E8A-4147-A177-3AD203B41FA5}">
                      <a16:colId xmlns:a16="http://schemas.microsoft.com/office/drawing/2014/main" val="4151945498"/>
                    </a:ext>
                  </a:extLst>
                </a:gridCol>
                <a:gridCol w="2759181">
                  <a:extLst>
                    <a:ext uri="{9D8B030D-6E8A-4147-A177-3AD203B41FA5}">
                      <a16:colId xmlns:a16="http://schemas.microsoft.com/office/drawing/2014/main" val="1382627474"/>
                    </a:ext>
                  </a:extLst>
                </a:gridCol>
                <a:gridCol w="2759181">
                  <a:extLst>
                    <a:ext uri="{9D8B030D-6E8A-4147-A177-3AD203B41FA5}">
                      <a16:colId xmlns:a16="http://schemas.microsoft.com/office/drawing/2014/main" val="2312284562"/>
                    </a:ext>
                  </a:extLst>
                </a:gridCol>
                <a:gridCol w="2759181">
                  <a:extLst>
                    <a:ext uri="{9D8B030D-6E8A-4147-A177-3AD203B41FA5}">
                      <a16:colId xmlns:a16="http://schemas.microsoft.com/office/drawing/2014/main" val="380964293"/>
                    </a:ext>
                  </a:extLst>
                </a:gridCol>
              </a:tblGrid>
              <a:tr h="3318295">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6" name="object 14">
            <a:extLst>
              <a:ext uri="{FF2B5EF4-FFF2-40B4-BE49-F238E27FC236}">
                <a16:creationId xmlns:a16="http://schemas.microsoft.com/office/drawing/2014/main" id="{90578DB9-BA6E-47D0-A9E9-CCE6534555DB}"/>
              </a:ext>
            </a:extLst>
          </p:cNvPr>
          <p:cNvSpPr/>
          <p:nvPr userDrawn="1"/>
        </p:nvSpPr>
        <p:spPr>
          <a:xfrm>
            <a:off x="577850" y="2733787"/>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4" name="Oval 53">
            <a:extLst>
              <a:ext uri="{FF2B5EF4-FFF2-40B4-BE49-F238E27FC236}">
                <a16:creationId xmlns:a16="http://schemas.microsoft.com/office/drawing/2014/main" id="{9E7A0D4B-AB57-44B0-97E1-0F74C2C20372}"/>
              </a:ext>
            </a:extLst>
          </p:cNvPr>
          <p:cNvSpPr/>
          <p:nvPr/>
        </p:nvSpPr>
        <p:spPr>
          <a:xfrm>
            <a:off x="763224"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6" name="Oval 55">
            <a:extLst>
              <a:ext uri="{FF2B5EF4-FFF2-40B4-BE49-F238E27FC236}">
                <a16:creationId xmlns:a16="http://schemas.microsoft.com/office/drawing/2014/main" id="{08C9AC41-4B38-40D6-B070-CDF412ECA81A}"/>
              </a:ext>
            </a:extLst>
          </p:cNvPr>
          <p:cNvSpPr/>
          <p:nvPr/>
        </p:nvSpPr>
        <p:spPr>
          <a:xfrm>
            <a:off x="3542865"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8" name="Oval 57">
            <a:extLst>
              <a:ext uri="{FF2B5EF4-FFF2-40B4-BE49-F238E27FC236}">
                <a16:creationId xmlns:a16="http://schemas.microsoft.com/office/drawing/2014/main" id="{44AA5FF5-FC45-4C9B-833A-3EAAFD5E25BD}"/>
              </a:ext>
            </a:extLst>
          </p:cNvPr>
          <p:cNvSpPr/>
          <p:nvPr/>
        </p:nvSpPr>
        <p:spPr>
          <a:xfrm>
            <a:off x="6310616"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60" name="Oval 59">
            <a:extLst>
              <a:ext uri="{FF2B5EF4-FFF2-40B4-BE49-F238E27FC236}">
                <a16:creationId xmlns:a16="http://schemas.microsoft.com/office/drawing/2014/main" id="{33F6E636-79A6-4B30-8BC0-632CE4B6ECAC}"/>
              </a:ext>
            </a:extLst>
          </p:cNvPr>
          <p:cNvSpPr/>
          <p:nvPr/>
        </p:nvSpPr>
        <p:spPr>
          <a:xfrm>
            <a:off x="9068787"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7222" y="2274402"/>
            <a:ext cx="2767645"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3344867" y="2274402"/>
            <a:ext cx="2746511"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6100622" y="2274402"/>
            <a:ext cx="2746176"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8846799" y="2274402"/>
            <a:ext cx="277393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577222" y="3035786"/>
            <a:ext cx="2767645" cy="460026"/>
          </a:xfrm>
        </p:spPr>
        <p:txBody>
          <a:bodyPr lIns="288000" rIns="288000" bIns="288000" anchor="t" anchorCtr="0"/>
          <a:lstStyle>
            <a:lvl1pPr>
              <a:defRPr lang="en-GB" sz="970" kern="1200" dirty="0">
                <a:solidFill>
                  <a:schemeClr val="tx1"/>
                </a:solidFill>
                <a:latin typeface="Poppins" pitchFamily="2" charset="77"/>
                <a:ea typeface="+mn-ea"/>
                <a:cs typeface="Poppins" pitchFamily="2" charset="77"/>
              </a:defRPr>
            </a:lvl1pPr>
          </a:lstStyle>
          <a:p>
            <a:pPr lvl="0">
              <a:lnSpc>
                <a:spcPct val="120000"/>
              </a:lnSpc>
              <a:spcAft>
                <a:spcPts val="1455"/>
              </a:spcAft>
            </a:pPr>
            <a:r>
              <a:rPr lang="en-US" sz="970" b="0">
                <a:solidFill>
                  <a:schemeClr val="tx1"/>
                </a:solidFill>
              </a:rPr>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3344867" y="3035786"/>
            <a:ext cx="2751133" cy="460026"/>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6095666" y="3035786"/>
            <a:ext cx="2751133" cy="460026"/>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8863644" y="3035786"/>
            <a:ext cx="2750300" cy="460026"/>
          </a:xfrm>
        </p:spPr>
        <p:txBody>
          <a:bodyPr lIns="288000" rIns="288000" bIns="288000" anchor="t" anchorCtr="0"/>
          <a:lstStyle>
            <a:lvl1pPr>
              <a:defRPr sz="970" b="0">
                <a:latin typeface="Poppins" pitchFamily="2" charset="77"/>
                <a:cs typeface="Poppins" pitchFamily="2" charset="77"/>
              </a:defRPr>
            </a:lvl1pPr>
          </a:lstStyle>
          <a:p>
            <a:pPr lvl="0" algn="l">
              <a:lnSpc>
                <a:spcPct val="120000"/>
              </a:lnSpc>
              <a:spcAft>
                <a:spcPts val="1455"/>
              </a:spcAft>
            </a:pPr>
            <a:r>
              <a:rPr lang="en-US" sz="970"/>
              <a:t>Click to edit Master text styles</a:t>
            </a:r>
          </a:p>
        </p:txBody>
      </p:sp>
    </p:spTree>
    <p:extLst>
      <p:ext uri="{BB962C8B-B14F-4D97-AF65-F5344CB8AC3E}">
        <p14:creationId xmlns:p14="http://schemas.microsoft.com/office/powerpoint/2010/main" val="1288797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imeline / Milestones 5">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4244570549"/>
              </p:ext>
            </p:extLst>
          </p:nvPr>
        </p:nvGraphicFramePr>
        <p:xfrm>
          <a:off x="577222" y="2730107"/>
          <a:ext cx="11036930" cy="3318295"/>
        </p:xfrm>
        <a:graphic>
          <a:graphicData uri="http://schemas.openxmlformats.org/drawingml/2006/table">
            <a:tbl>
              <a:tblPr bandCol="1">
                <a:tableStyleId>{2D5ABB26-0587-4C30-8999-92F81FD0307C}</a:tableStyleId>
              </a:tblPr>
              <a:tblGrid>
                <a:gridCol w="2207386">
                  <a:extLst>
                    <a:ext uri="{9D8B030D-6E8A-4147-A177-3AD203B41FA5}">
                      <a16:colId xmlns:a16="http://schemas.microsoft.com/office/drawing/2014/main" val="4151945498"/>
                    </a:ext>
                  </a:extLst>
                </a:gridCol>
                <a:gridCol w="2207386">
                  <a:extLst>
                    <a:ext uri="{9D8B030D-6E8A-4147-A177-3AD203B41FA5}">
                      <a16:colId xmlns:a16="http://schemas.microsoft.com/office/drawing/2014/main" val="1382627474"/>
                    </a:ext>
                  </a:extLst>
                </a:gridCol>
                <a:gridCol w="2207386">
                  <a:extLst>
                    <a:ext uri="{9D8B030D-6E8A-4147-A177-3AD203B41FA5}">
                      <a16:colId xmlns:a16="http://schemas.microsoft.com/office/drawing/2014/main" val="2312284562"/>
                    </a:ext>
                  </a:extLst>
                </a:gridCol>
                <a:gridCol w="2207386">
                  <a:extLst>
                    <a:ext uri="{9D8B030D-6E8A-4147-A177-3AD203B41FA5}">
                      <a16:colId xmlns:a16="http://schemas.microsoft.com/office/drawing/2014/main" val="1977789979"/>
                    </a:ext>
                  </a:extLst>
                </a:gridCol>
                <a:gridCol w="2207386">
                  <a:extLst>
                    <a:ext uri="{9D8B030D-6E8A-4147-A177-3AD203B41FA5}">
                      <a16:colId xmlns:a16="http://schemas.microsoft.com/office/drawing/2014/main" val="289107806"/>
                    </a:ext>
                  </a:extLst>
                </a:gridCol>
              </a:tblGrid>
              <a:tr h="3318295">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6" name="object 14">
            <a:extLst>
              <a:ext uri="{FF2B5EF4-FFF2-40B4-BE49-F238E27FC236}">
                <a16:creationId xmlns:a16="http://schemas.microsoft.com/office/drawing/2014/main" id="{90578DB9-BA6E-47D0-A9E9-CCE6534555DB}"/>
              </a:ext>
            </a:extLst>
          </p:cNvPr>
          <p:cNvSpPr/>
          <p:nvPr userDrawn="1"/>
        </p:nvSpPr>
        <p:spPr>
          <a:xfrm>
            <a:off x="577850" y="2733787"/>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4" name="Oval 53">
            <a:extLst>
              <a:ext uri="{FF2B5EF4-FFF2-40B4-BE49-F238E27FC236}">
                <a16:creationId xmlns:a16="http://schemas.microsoft.com/office/drawing/2014/main" id="{9E7A0D4B-AB57-44B0-97E1-0F74C2C20372}"/>
              </a:ext>
            </a:extLst>
          </p:cNvPr>
          <p:cNvSpPr/>
          <p:nvPr/>
        </p:nvSpPr>
        <p:spPr>
          <a:xfrm>
            <a:off x="763224"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5" name="Oval 54">
            <a:extLst>
              <a:ext uri="{FF2B5EF4-FFF2-40B4-BE49-F238E27FC236}">
                <a16:creationId xmlns:a16="http://schemas.microsoft.com/office/drawing/2014/main" id="{80550B66-ACB8-412D-961E-711CE5C8D994}"/>
              </a:ext>
            </a:extLst>
          </p:cNvPr>
          <p:cNvSpPr/>
          <p:nvPr/>
        </p:nvSpPr>
        <p:spPr>
          <a:xfrm>
            <a:off x="2981702"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6" name="Oval 55">
            <a:extLst>
              <a:ext uri="{FF2B5EF4-FFF2-40B4-BE49-F238E27FC236}">
                <a16:creationId xmlns:a16="http://schemas.microsoft.com/office/drawing/2014/main" id="{08C9AC41-4B38-40D6-B070-CDF412ECA81A}"/>
              </a:ext>
            </a:extLst>
          </p:cNvPr>
          <p:cNvSpPr/>
          <p:nvPr/>
        </p:nvSpPr>
        <p:spPr>
          <a:xfrm>
            <a:off x="5200179"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7" name="Oval 56">
            <a:extLst>
              <a:ext uri="{FF2B5EF4-FFF2-40B4-BE49-F238E27FC236}">
                <a16:creationId xmlns:a16="http://schemas.microsoft.com/office/drawing/2014/main" id="{2CD996F1-C360-4368-A00A-CE14EF9239BF}"/>
              </a:ext>
            </a:extLst>
          </p:cNvPr>
          <p:cNvSpPr/>
          <p:nvPr/>
        </p:nvSpPr>
        <p:spPr>
          <a:xfrm>
            <a:off x="7400091"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8" name="Oval 57">
            <a:extLst>
              <a:ext uri="{FF2B5EF4-FFF2-40B4-BE49-F238E27FC236}">
                <a16:creationId xmlns:a16="http://schemas.microsoft.com/office/drawing/2014/main" id="{44AA5FF5-FC45-4C9B-833A-3EAAFD5E25BD}"/>
              </a:ext>
            </a:extLst>
          </p:cNvPr>
          <p:cNvSpPr/>
          <p:nvPr/>
        </p:nvSpPr>
        <p:spPr>
          <a:xfrm>
            <a:off x="9624821"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7222" y="2274402"/>
            <a:ext cx="2193914"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2789702" y="2276559"/>
            <a:ext cx="2212480" cy="296171"/>
          </a:xfrm>
        </p:spPr>
        <p:txBody>
          <a:bodyPr lIns="288000" rIns="288000" anchor="ctr" anchorCtr="0"/>
          <a:lstStyle>
            <a:lvl1pPr>
              <a:defRPr sz="1698" b="1" i="0">
                <a:latin typeface="Poppins SemiBold" pitchFamily="2" charset="77"/>
                <a:cs typeface="Poppins SemiBold" pitchFamily="2" charset="77"/>
              </a:defRPr>
            </a:lvl1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5002182" y="2274402"/>
            <a:ext cx="2199323"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7196096" y="2274402"/>
            <a:ext cx="2199323"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9414827" y="2274402"/>
            <a:ext cx="2199323"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577222" y="3035786"/>
            <a:ext cx="2193914" cy="639178"/>
          </a:xfrm>
        </p:spPr>
        <p:txBody>
          <a:bodyPr lIns="288000" rIns="288000" bIns="288000" anchor="t" anchorCtr="0"/>
          <a:lstStyle>
            <a:lvl1pPr>
              <a:defRPr lang="en-GB" sz="970" kern="1200" dirty="0">
                <a:solidFill>
                  <a:schemeClr val="tx1"/>
                </a:solidFill>
                <a:latin typeface="Poppins" pitchFamily="2" charset="77"/>
                <a:ea typeface="+mn-ea"/>
                <a:cs typeface="Poppins" pitchFamily="2" charset="77"/>
              </a:defRPr>
            </a:lvl1pPr>
          </a:lstStyle>
          <a:p>
            <a:pPr lvl="0">
              <a:lnSpc>
                <a:spcPct val="120000"/>
              </a:lnSpc>
              <a:spcAft>
                <a:spcPts val="1455"/>
              </a:spcAft>
            </a:pPr>
            <a:r>
              <a:rPr lang="en-US" sz="970"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2789702" y="3035786"/>
            <a:ext cx="2193914" cy="639178"/>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5002182" y="3035786"/>
            <a:ext cx="2193914" cy="639178"/>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7196096" y="3035786"/>
            <a:ext cx="2205910" cy="639178"/>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9414827" y="3035786"/>
            <a:ext cx="2205910" cy="639178"/>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Tree>
    <p:extLst>
      <p:ext uri="{BB962C8B-B14F-4D97-AF65-F5344CB8AC3E}">
        <p14:creationId xmlns:p14="http://schemas.microsoft.com/office/powerpoint/2010/main" val="1685877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imeline / Milestones 6">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4161344178"/>
              </p:ext>
            </p:extLst>
          </p:nvPr>
        </p:nvGraphicFramePr>
        <p:xfrm>
          <a:off x="577222" y="2730107"/>
          <a:ext cx="11036928" cy="3318295"/>
        </p:xfrm>
        <a:graphic>
          <a:graphicData uri="http://schemas.openxmlformats.org/drawingml/2006/table">
            <a:tbl>
              <a:tblPr bandCol="1">
                <a:tableStyleId>{2D5ABB26-0587-4C30-8999-92F81FD0307C}</a:tableStyleId>
              </a:tblPr>
              <a:tblGrid>
                <a:gridCol w="1839488">
                  <a:extLst>
                    <a:ext uri="{9D8B030D-6E8A-4147-A177-3AD203B41FA5}">
                      <a16:colId xmlns:a16="http://schemas.microsoft.com/office/drawing/2014/main" val="4151945498"/>
                    </a:ext>
                  </a:extLst>
                </a:gridCol>
                <a:gridCol w="1839488">
                  <a:extLst>
                    <a:ext uri="{9D8B030D-6E8A-4147-A177-3AD203B41FA5}">
                      <a16:colId xmlns:a16="http://schemas.microsoft.com/office/drawing/2014/main" val="1382627474"/>
                    </a:ext>
                  </a:extLst>
                </a:gridCol>
                <a:gridCol w="1839488">
                  <a:extLst>
                    <a:ext uri="{9D8B030D-6E8A-4147-A177-3AD203B41FA5}">
                      <a16:colId xmlns:a16="http://schemas.microsoft.com/office/drawing/2014/main" val="2312284562"/>
                    </a:ext>
                  </a:extLst>
                </a:gridCol>
                <a:gridCol w="1839488">
                  <a:extLst>
                    <a:ext uri="{9D8B030D-6E8A-4147-A177-3AD203B41FA5}">
                      <a16:colId xmlns:a16="http://schemas.microsoft.com/office/drawing/2014/main" val="1977789979"/>
                    </a:ext>
                  </a:extLst>
                </a:gridCol>
                <a:gridCol w="1839488">
                  <a:extLst>
                    <a:ext uri="{9D8B030D-6E8A-4147-A177-3AD203B41FA5}">
                      <a16:colId xmlns:a16="http://schemas.microsoft.com/office/drawing/2014/main" val="289107806"/>
                    </a:ext>
                  </a:extLst>
                </a:gridCol>
                <a:gridCol w="1839488">
                  <a:extLst>
                    <a:ext uri="{9D8B030D-6E8A-4147-A177-3AD203B41FA5}">
                      <a16:colId xmlns:a16="http://schemas.microsoft.com/office/drawing/2014/main" val="380964293"/>
                    </a:ext>
                  </a:extLst>
                </a:gridCol>
              </a:tblGrid>
              <a:tr h="3318295">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6" name="object 14">
            <a:extLst>
              <a:ext uri="{FF2B5EF4-FFF2-40B4-BE49-F238E27FC236}">
                <a16:creationId xmlns:a16="http://schemas.microsoft.com/office/drawing/2014/main" id="{90578DB9-BA6E-47D0-A9E9-CCE6534555DB}"/>
              </a:ext>
            </a:extLst>
          </p:cNvPr>
          <p:cNvSpPr/>
          <p:nvPr userDrawn="1"/>
        </p:nvSpPr>
        <p:spPr>
          <a:xfrm>
            <a:off x="577850" y="2733787"/>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4" name="Oval 53">
            <a:extLst>
              <a:ext uri="{FF2B5EF4-FFF2-40B4-BE49-F238E27FC236}">
                <a16:creationId xmlns:a16="http://schemas.microsoft.com/office/drawing/2014/main" id="{9E7A0D4B-AB57-44B0-97E1-0F74C2C20372}"/>
              </a:ext>
            </a:extLst>
          </p:cNvPr>
          <p:cNvSpPr/>
          <p:nvPr/>
        </p:nvSpPr>
        <p:spPr>
          <a:xfrm>
            <a:off x="763224"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5" name="Oval 54">
            <a:extLst>
              <a:ext uri="{FF2B5EF4-FFF2-40B4-BE49-F238E27FC236}">
                <a16:creationId xmlns:a16="http://schemas.microsoft.com/office/drawing/2014/main" id="{80550B66-ACB8-412D-961E-711CE5C8D994}"/>
              </a:ext>
            </a:extLst>
          </p:cNvPr>
          <p:cNvSpPr/>
          <p:nvPr/>
        </p:nvSpPr>
        <p:spPr>
          <a:xfrm>
            <a:off x="2611252"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6" name="Oval 55">
            <a:extLst>
              <a:ext uri="{FF2B5EF4-FFF2-40B4-BE49-F238E27FC236}">
                <a16:creationId xmlns:a16="http://schemas.microsoft.com/office/drawing/2014/main" id="{08C9AC41-4B38-40D6-B070-CDF412ECA81A}"/>
              </a:ext>
            </a:extLst>
          </p:cNvPr>
          <p:cNvSpPr/>
          <p:nvPr/>
        </p:nvSpPr>
        <p:spPr>
          <a:xfrm>
            <a:off x="4459910"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7" name="Oval 56">
            <a:extLst>
              <a:ext uri="{FF2B5EF4-FFF2-40B4-BE49-F238E27FC236}">
                <a16:creationId xmlns:a16="http://schemas.microsoft.com/office/drawing/2014/main" id="{2CD996F1-C360-4368-A00A-CE14EF9239BF}"/>
              </a:ext>
            </a:extLst>
          </p:cNvPr>
          <p:cNvSpPr/>
          <p:nvPr/>
        </p:nvSpPr>
        <p:spPr>
          <a:xfrm>
            <a:off x="6299996"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8" name="Oval 57">
            <a:extLst>
              <a:ext uri="{FF2B5EF4-FFF2-40B4-BE49-F238E27FC236}">
                <a16:creationId xmlns:a16="http://schemas.microsoft.com/office/drawing/2014/main" id="{44AA5FF5-FC45-4C9B-833A-3EAAFD5E25BD}"/>
              </a:ext>
            </a:extLst>
          </p:cNvPr>
          <p:cNvSpPr/>
          <p:nvPr/>
        </p:nvSpPr>
        <p:spPr>
          <a:xfrm>
            <a:off x="8140082"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9" name="Oval 58">
            <a:extLst>
              <a:ext uri="{FF2B5EF4-FFF2-40B4-BE49-F238E27FC236}">
                <a16:creationId xmlns:a16="http://schemas.microsoft.com/office/drawing/2014/main" id="{7EED920D-5A0E-4D1A-B8B2-01481F89A849}"/>
              </a:ext>
            </a:extLst>
          </p:cNvPr>
          <p:cNvSpPr/>
          <p:nvPr/>
        </p:nvSpPr>
        <p:spPr>
          <a:xfrm>
            <a:off x="9988110"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7222"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2419253" y="2276559"/>
            <a:ext cx="1588608" cy="296171"/>
          </a:xfrm>
        </p:spPr>
        <p:txBody>
          <a:bodyPr lIns="288000" rIns="288000" anchor="ctr" anchorCtr="0"/>
          <a:lstStyle>
            <a:lvl1pPr>
              <a:defRPr sz="1698" b="1" i="0">
                <a:latin typeface="Poppins SemiBold" pitchFamily="2" charset="77"/>
                <a:cs typeface="Poppins SemiBold" pitchFamily="2" charset="77"/>
              </a:defRPr>
            </a:lvl1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4261912"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6096000"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7930089"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8" name="Text Placeholder 71">
            <a:extLst>
              <a:ext uri="{FF2B5EF4-FFF2-40B4-BE49-F238E27FC236}">
                <a16:creationId xmlns:a16="http://schemas.microsoft.com/office/drawing/2014/main" id="{0F502F2E-BE4E-4F98-AC09-F0807D222C92}"/>
              </a:ext>
            </a:extLst>
          </p:cNvPr>
          <p:cNvSpPr>
            <a:spLocks noGrp="1"/>
          </p:cNvSpPr>
          <p:nvPr>
            <p:ph type="body" sz="quarter" idx="19" hasCustomPrompt="1"/>
          </p:nvPr>
        </p:nvSpPr>
        <p:spPr>
          <a:xfrm>
            <a:off x="9772119"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577222" y="3035786"/>
            <a:ext cx="1588608" cy="818329"/>
          </a:xfrm>
        </p:spPr>
        <p:txBody>
          <a:bodyPr lIns="288000" rIns="288000" bIns="288000" anchor="t" anchorCtr="0"/>
          <a:lstStyle>
            <a:lvl1pPr>
              <a:defRPr lang="en-GB" sz="970" kern="1200" dirty="0">
                <a:solidFill>
                  <a:schemeClr val="tx1"/>
                </a:solidFill>
                <a:latin typeface="Poppins" pitchFamily="2" charset="77"/>
                <a:ea typeface="+mn-ea"/>
                <a:cs typeface="Poppins" pitchFamily="2" charset="77"/>
              </a:defRPr>
            </a:lvl1pPr>
          </a:lstStyle>
          <a:p>
            <a:pPr lvl="0">
              <a:lnSpc>
                <a:spcPct val="120000"/>
              </a:lnSpc>
              <a:spcAft>
                <a:spcPts val="1455"/>
              </a:spcAft>
            </a:pPr>
            <a:r>
              <a:rPr lang="en-US" sz="970"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2419253"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4261912"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6096000"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7930089"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9772119" y="3036328"/>
            <a:ext cx="1588608" cy="818329"/>
          </a:xfrm>
        </p:spPr>
        <p:txBody>
          <a:bodyPr lIns="288000" rIns="288000" bIns="288000" anchor="t" anchorCtr="0"/>
          <a:lstStyle>
            <a:lvl1pPr>
              <a:defRPr sz="970" b="0">
                <a:latin typeface="Poppins" pitchFamily="2" charset="77"/>
                <a:cs typeface="Poppins" pitchFamily="2" charset="77"/>
              </a:defRPr>
            </a:lvl1pPr>
          </a:lstStyle>
          <a:p>
            <a:pPr lvl="0" algn="l">
              <a:lnSpc>
                <a:spcPct val="120000"/>
              </a:lnSpc>
              <a:spcAft>
                <a:spcPts val="1455"/>
              </a:spcAft>
            </a:pPr>
            <a:r>
              <a:rPr lang="en-US" sz="970"/>
              <a:t>Click to edit Master text styles</a:t>
            </a:r>
          </a:p>
        </p:txBody>
      </p:sp>
    </p:spTree>
    <p:extLst>
      <p:ext uri="{BB962C8B-B14F-4D97-AF65-F5344CB8AC3E}">
        <p14:creationId xmlns:p14="http://schemas.microsoft.com/office/powerpoint/2010/main" val="3024561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imeline / Milestones 7">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2186811145"/>
              </p:ext>
            </p:extLst>
          </p:nvPr>
        </p:nvGraphicFramePr>
        <p:xfrm>
          <a:off x="577222" y="2730107"/>
          <a:ext cx="11036725" cy="3318295"/>
        </p:xfrm>
        <a:graphic>
          <a:graphicData uri="http://schemas.openxmlformats.org/drawingml/2006/table">
            <a:tbl>
              <a:tblPr bandCol="1">
                <a:tableStyleId>{2D5ABB26-0587-4C30-8999-92F81FD0307C}</a:tableStyleId>
              </a:tblPr>
              <a:tblGrid>
                <a:gridCol w="1576675">
                  <a:extLst>
                    <a:ext uri="{9D8B030D-6E8A-4147-A177-3AD203B41FA5}">
                      <a16:colId xmlns:a16="http://schemas.microsoft.com/office/drawing/2014/main" val="4151945498"/>
                    </a:ext>
                  </a:extLst>
                </a:gridCol>
                <a:gridCol w="1576675">
                  <a:extLst>
                    <a:ext uri="{9D8B030D-6E8A-4147-A177-3AD203B41FA5}">
                      <a16:colId xmlns:a16="http://schemas.microsoft.com/office/drawing/2014/main" val="1382627474"/>
                    </a:ext>
                  </a:extLst>
                </a:gridCol>
                <a:gridCol w="1576675">
                  <a:extLst>
                    <a:ext uri="{9D8B030D-6E8A-4147-A177-3AD203B41FA5}">
                      <a16:colId xmlns:a16="http://schemas.microsoft.com/office/drawing/2014/main" val="2312284562"/>
                    </a:ext>
                  </a:extLst>
                </a:gridCol>
                <a:gridCol w="1576675">
                  <a:extLst>
                    <a:ext uri="{9D8B030D-6E8A-4147-A177-3AD203B41FA5}">
                      <a16:colId xmlns:a16="http://schemas.microsoft.com/office/drawing/2014/main" val="1977789979"/>
                    </a:ext>
                  </a:extLst>
                </a:gridCol>
                <a:gridCol w="1576675">
                  <a:extLst>
                    <a:ext uri="{9D8B030D-6E8A-4147-A177-3AD203B41FA5}">
                      <a16:colId xmlns:a16="http://schemas.microsoft.com/office/drawing/2014/main" val="289107806"/>
                    </a:ext>
                  </a:extLst>
                </a:gridCol>
                <a:gridCol w="1576675">
                  <a:extLst>
                    <a:ext uri="{9D8B030D-6E8A-4147-A177-3AD203B41FA5}">
                      <a16:colId xmlns:a16="http://schemas.microsoft.com/office/drawing/2014/main" val="380964293"/>
                    </a:ext>
                  </a:extLst>
                </a:gridCol>
                <a:gridCol w="1576675">
                  <a:extLst>
                    <a:ext uri="{9D8B030D-6E8A-4147-A177-3AD203B41FA5}">
                      <a16:colId xmlns:a16="http://schemas.microsoft.com/office/drawing/2014/main" val="2998086781"/>
                    </a:ext>
                  </a:extLst>
                </a:gridCol>
              </a:tblGrid>
              <a:tr h="3318295">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marR="0" lvl="0" indent="0" algn="l" defTabSz="914400" rtl="0" eaLnBrk="1" fontAlgn="auto" latinLnBrk="0" hangingPunct="1">
                        <a:lnSpc>
                          <a:spcPct val="120000"/>
                        </a:lnSpc>
                        <a:spcBef>
                          <a:spcPts val="0"/>
                        </a:spcBef>
                        <a:spcAft>
                          <a:spcPts val="2400"/>
                        </a:spcAft>
                        <a:buClrTx/>
                        <a:buSzTx/>
                        <a:buFontTx/>
                        <a:buNone/>
                        <a:tabLst/>
                        <a:defRPr/>
                      </a:pPr>
                      <a:endParaRPr lang="en-US" sz="1000" kern="1200">
                        <a:solidFill>
                          <a:schemeClr val="tx1"/>
                        </a:solidFill>
                        <a:latin typeface="+mn-lt"/>
                        <a:ea typeface="+mn-ea"/>
                        <a:cs typeface="+mn-cs"/>
                      </a:endParaRPr>
                    </a:p>
                  </a:txBody>
                  <a:tcPr marL="174656" marR="174656" marT="218304" marB="174643">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6" name="object 14">
            <a:extLst>
              <a:ext uri="{FF2B5EF4-FFF2-40B4-BE49-F238E27FC236}">
                <a16:creationId xmlns:a16="http://schemas.microsoft.com/office/drawing/2014/main" id="{90578DB9-BA6E-47D0-A9E9-CCE6534555DB}"/>
              </a:ext>
            </a:extLst>
          </p:cNvPr>
          <p:cNvSpPr/>
          <p:nvPr userDrawn="1"/>
        </p:nvSpPr>
        <p:spPr>
          <a:xfrm>
            <a:off x="577850" y="2733787"/>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4" name="Oval 53">
            <a:extLst>
              <a:ext uri="{FF2B5EF4-FFF2-40B4-BE49-F238E27FC236}">
                <a16:creationId xmlns:a16="http://schemas.microsoft.com/office/drawing/2014/main" id="{9E7A0D4B-AB57-44B0-97E1-0F74C2C20372}"/>
              </a:ext>
            </a:extLst>
          </p:cNvPr>
          <p:cNvSpPr/>
          <p:nvPr/>
        </p:nvSpPr>
        <p:spPr>
          <a:xfrm>
            <a:off x="763224"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5" name="Oval 54">
            <a:extLst>
              <a:ext uri="{FF2B5EF4-FFF2-40B4-BE49-F238E27FC236}">
                <a16:creationId xmlns:a16="http://schemas.microsoft.com/office/drawing/2014/main" id="{80550B66-ACB8-412D-961E-711CE5C8D994}"/>
              </a:ext>
            </a:extLst>
          </p:cNvPr>
          <p:cNvSpPr/>
          <p:nvPr/>
        </p:nvSpPr>
        <p:spPr>
          <a:xfrm>
            <a:off x="2343908"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6" name="Oval 55">
            <a:extLst>
              <a:ext uri="{FF2B5EF4-FFF2-40B4-BE49-F238E27FC236}">
                <a16:creationId xmlns:a16="http://schemas.microsoft.com/office/drawing/2014/main" id="{08C9AC41-4B38-40D6-B070-CDF412ECA81A}"/>
              </a:ext>
            </a:extLst>
          </p:cNvPr>
          <p:cNvSpPr/>
          <p:nvPr/>
        </p:nvSpPr>
        <p:spPr>
          <a:xfrm>
            <a:off x="3924591"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7" name="Oval 56">
            <a:extLst>
              <a:ext uri="{FF2B5EF4-FFF2-40B4-BE49-F238E27FC236}">
                <a16:creationId xmlns:a16="http://schemas.microsoft.com/office/drawing/2014/main" id="{2CD996F1-C360-4368-A00A-CE14EF9239BF}"/>
              </a:ext>
            </a:extLst>
          </p:cNvPr>
          <p:cNvSpPr/>
          <p:nvPr/>
        </p:nvSpPr>
        <p:spPr>
          <a:xfrm>
            <a:off x="5505274"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8" name="Oval 57">
            <a:extLst>
              <a:ext uri="{FF2B5EF4-FFF2-40B4-BE49-F238E27FC236}">
                <a16:creationId xmlns:a16="http://schemas.microsoft.com/office/drawing/2014/main" id="{44AA5FF5-FC45-4C9B-833A-3EAAFD5E25BD}"/>
              </a:ext>
            </a:extLst>
          </p:cNvPr>
          <p:cNvSpPr/>
          <p:nvPr/>
        </p:nvSpPr>
        <p:spPr>
          <a:xfrm>
            <a:off x="7085958"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9" name="Oval 58">
            <a:extLst>
              <a:ext uri="{FF2B5EF4-FFF2-40B4-BE49-F238E27FC236}">
                <a16:creationId xmlns:a16="http://schemas.microsoft.com/office/drawing/2014/main" id="{7EED920D-5A0E-4D1A-B8B2-01481F89A849}"/>
              </a:ext>
            </a:extLst>
          </p:cNvPr>
          <p:cNvSpPr/>
          <p:nvPr/>
        </p:nvSpPr>
        <p:spPr>
          <a:xfrm>
            <a:off x="8666641"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60" name="Oval 59">
            <a:extLst>
              <a:ext uri="{FF2B5EF4-FFF2-40B4-BE49-F238E27FC236}">
                <a16:creationId xmlns:a16="http://schemas.microsoft.com/office/drawing/2014/main" id="{33F6E636-79A6-4B30-8BC0-632CE4B6ECAC}"/>
              </a:ext>
            </a:extLst>
          </p:cNvPr>
          <p:cNvSpPr/>
          <p:nvPr/>
        </p:nvSpPr>
        <p:spPr>
          <a:xfrm>
            <a:off x="10247326"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7222"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2151908" y="2276559"/>
            <a:ext cx="1588608" cy="296171"/>
          </a:xfrm>
        </p:spPr>
        <p:txBody>
          <a:bodyPr lIns="288000" rIns="288000" anchor="ctr" anchorCtr="0"/>
          <a:lstStyle>
            <a:lvl1pPr>
              <a:defRPr sz="1698" b="1" i="0">
                <a:latin typeface="Poppins SemiBold" pitchFamily="2" charset="77"/>
                <a:cs typeface="Poppins SemiBold" pitchFamily="2" charset="77"/>
              </a:defRPr>
            </a:lvl1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3726594"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5301279"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6875965"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8" name="Text Placeholder 71">
            <a:extLst>
              <a:ext uri="{FF2B5EF4-FFF2-40B4-BE49-F238E27FC236}">
                <a16:creationId xmlns:a16="http://schemas.microsoft.com/office/drawing/2014/main" id="{0F502F2E-BE4E-4F98-AC09-F0807D222C92}"/>
              </a:ext>
            </a:extLst>
          </p:cNvPr>
          <p:cNvSpPr>
            <a:spLocks noGrp="1"/>
          </p:cNvSpPr>
          <p:nvPr>
            <p:ph type="body" sz="quarter" idx="19" hasCustomPrompt="1"/>
          </p:nvPr>
        </p:nvSpPr>
        <p:spPr>
          <a:xfrm>
            <a:off x="8450651"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10025337"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577222" y="3035786"/>
            <a:ext cx="1588608" cy="818329"/>
          </a:xfrm>
        </p:spPr>
        <p:txBody>
          <a:bodyPr lIns="288000" rIns="288000" bIns="288000" anchor="t" anchorCtr="0"/>
          <a:lstStyle>
            <a:lvl1pPr>
              <a:defRPr lang="en-GB" sz="970" kern="1200" dirty="0">
                <a:solidFill>
                  <a:schemeClr val="tx1"/>
                </a:solidFill>
                <a:latin typeface="Poppins" pitchFamily="2" charset="77"/>
                <a:ea typeface="+mn-ea"/>
                <a:cs typeface="Poppins" pitchFamily="2" charset="77"/>
              </a:defRPr>
            </a:lvl1pPr>
          </a:lstStyle>
          <a:p>
            <a:pPr lvl="0">
              <a:lnSpc>
                <a:spcPct val="120000"/>
              </a:lnSpc>
              <a:spcAft>
                <a:spcPts val="1455"/>
              </a:spcAft>
            </a:pPr>
            <a:r>
              <a:rPr lang="en-US" sz="970"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2151908"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3726594"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5301279"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6875965"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8450651"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gn="l">
              <a:lnSpc>
                <a:spcPct val="120000"/>
              </a:lnSpc>
              <a:spcAft>
                <a:spcPts val="1455"/>
              </a:spcAft>
            </a:pPr>
            <a:r>
              <a:rPr lang="en-US" sz="970"/>
              <a:t>Click to edit Master text styles</a:t>
            </a:r>
          </a:p>
        </p:txBody>
      </p:sp>
      <p:sp>
        <p:nvSpPr>
          <p:cNvPr id="86" name="Text Placeholder 71">
            <a:extLst>
              <a:ext uri="{FF2B5EF4-FFF2-40B4-BE49-F238E27FC236}">
                <a16:creationId xmlns:a16="http://schemas.microsoft.com/office/drawing/2014/main" id="{947BFEF4-7AA3-4A1C-B7FE-6DF1E40CA7E3}"/>
              </a:ext>
            </a:extLst>
          </p:cNvPr>
          <p:cNvSpPr>
            <a:spLocks noGrp="1"/>
          </p:cNvSpPr>
          <p:nvPr>
            <p:ph type="body" sz="quarter" idx="27"/>
          </p:nvPr>
        </p:nvSpPr>
        <p:spPr>
          <a:xfrm>
            <a:off x="10025337" y="3035786"/>
            <a:ext cx="1588608" cy="818329"/>
          </a:xfrm>
        </p:spPr>
        <p:txBody>
          <a:bodyPr lIns="288000" rIns="288000" bIns="288000" anchor="t" anchorCtr="0"/>
          <a:lstStyle>
            <a:lvl1pPr>
              <a:defRPr sz="970" b="0">
                <a:latin typeface="Poppins" pitchFamily="2" charset="77"/>
                <a:cs typeface="Poppins" pitchFamily="2" charset="77"/>
              </a:defRPr>
            </a:lvl1pPr>
          </a:lstStyle>
          <a:p>
            <a:pPr marL="0" marR="0" lvl="0" indent="0" algn="l" defTabSz="554492" rtl="0" eaLnBrk="1" fontAlgn="auto" latinLnBrk="0" hangingPunct="1">
              <a:lnSpc>
                <a:spcPct val="120000"/>
              </a:lnSpc>
              <a:spcBef>
                <a:spcPts val="0"/>
              </a:spcBef>
              <a:spcAft>
                <a:spcPts val="1455"/>
              </a:spcAft>
              <a:buClrTx/>
              <a:buSzTx/>
              <a:buFontTx/>
              <a:buNone/>
              <a:tabLst/>
              <a:defRPr/>
            </a:pPr>
            <a:r>
              <a:rPr lang="en-US" sz="970" b="0" i="0">
                <a:solidFill>
                  <a:schemeClr val="tx1"/>
                </a:solidFill>
              </a:rPr>
              <a:t>Click to edit Master text styles</a:t>
            </a:r>
          </a:p>
        </p:txBody>
      </p:sp>
    </p:spTree>
    <p:extLst>
      <p:ext uri="{BB962C8B-B14F-4D97-AF65-F5344CB8AC3E}">
        <p14:creationId xmlns:p14="http://schemas.microsoft.com/office/powerpoint/2010/main" val="734797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Delivery Timeline">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457195079"/>
              </p:ext>
            </p:extLst>
          </p:nvPr>
        </p:nvGraphicFramePr>
        <p:xfrm>
          <a:off x="577221" y="3126838"/>
          <a:ext cx="11049048" cy="2921564"/>
        </p:xfrm>
        <a:graphic>
          <a:graphicData uri="http://schemas.openxmlformats.org/drawingml/2006/table">
            <a:tbl>
              <a:tblPr bandCol="1">
                <a:tableStyleId>{2D5ABB26-0587-4C30-8999-92F81FD0307C}</a:tableStyleId>
              </a:tblPr>
              <a:tblGrid>
                <a:gridCol w="2762262">
                  <a:extLst>
                    <a:ext uri="{9D8B030D-6E8A-4147-A177-3AD203B41FA5}">
                      <a16:colId xmlns:a16="http://schemas.microsoft.com/office/drawing/2014/main" val="1382627474"/>
                    </a:ext>
                  </a:extLst>
                </a:gridCol>
                <a:gridCol w="2762262">
                  <a:extLst>
                    <a:ext uri="{9D8B030D-6E8A-4147-A177-3AD203B41FA5}">
                      <a16:colId xmlns:a16="http://schemas.microsoft.com/office/drawing/2014/main" val="2312284562"/>
                    </a:ext>
                  </a:extLst>
                </a:gridCol>
                <a:gridCol w="2762262">
                  <a:extLst>
                    <a:ext uri="{9D8B030D-6E8A-4147-A177-3AD203B41FA5}">
                      <a16:colId xmlns:a16="http://schemas.microsoft.com/office/drawing/2014/main" val="1977789979"/>
                    </a:ext>
                  </a:extLst>
                </a:gridCol>
                <a:gridCol w="2762262">
                  <a:extLst>
                    <a:ext uri="{9D8B030D-6E8A-4147-A177-3AD203B41FA5}">
                      <a16:colId xmlns:a16="http://schemas.microsoft.com/office/drawing/2014/main" val="289107806"/>
                    </a:ext>
                  </a:extLst>
                </a:gridCol>
              </a:tblGrid>
              <a:tr h="2921564">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Delivery Timeline</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6" name="object 14">
            <a:extLst>
              <a:ext uri="{FF2B5EF4-FFF2-40B4-BE49-F238E27FC236}">
                <a16:creationId xmlns:a16="http://schemas.microsoft.com/office/drawing/2014/main" id="{90578DB9-BA6E-47D0-A9E9-CCE6534555DB}"/>
              </a:ext>
            </a:extLst>
          </p:cNvPr>
          <p:cNvSpPr/>
          <p:nvPr userDrawn="1"/>
        </p:nvSpPr>
        <p:spPr>
          <a:xfrm>
            <a:off x="577850" y="3130517"/>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4" name="Oval 53">
            <a:extLst>
              <a:ext uri="{FF2B5EF4-FFF2-40B4-BE49-F238E27FC236}">
                <a16:creationId xmlns:a16="http://schemas.microsoft.com/office/drawing/2014/main" id="{9E7A0D4B-AB57-44B0-97E1-0F74C2C20372}"/>
              </a:ext>
            </a:extLst>
          </p:cNvPr>
          <p:cNvSpPr/>
          <p:nvPr/>
        </p:nvSpPr>
        <p:spPr>
          <a:xfrm>
            <a:off x="763224" y="306897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6" name="Oval 55">
            <a:extLst>
              <a:ext uri="{FF2B5EF4-FFF2-40B4-BE49-F238E27FC236}">
                <a16:creationId xmlns:a16="http://schemas.microsoft.com/office/drawing/2014/main" id="{08C9AC41-4B38-40D6-B070-CDF412ECA81A}"/>
              </a:ext>
            </a:extLst>
          </p:cNvPr>
          <p:cNvSpPr/>
          <p:nvPr/>
        </p:nvSpPr>
        <p:spPr>
          <a:xfrm>
            <a:off x="3530909" y="306897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8" name="Oval 57">
            <a:extLst>
              <a:ext uri="{FF2B5EF4-FFF2-40B4-BE49-F238E27FC236}">
                <a16:creationId xmlns:a16="http://schemas.microsoft.com/office/drawing/2014/main" id="{44AA5FF5-FC45-4C9B-833A-3EAAFD5E25BD}"/>
              </a:ext>
            </a:extLst>
          </p:cNvPr>
          <p:cNvSpPr/>
          <p:nvPr/>
        </p:nvSpPr>
        <p:spPr>
          <a:xfrm>
            <a:off x="6298593" y="306897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60" name="Oval 59">
            <a:extLst>
              <a:ext uri="{FF2B5EF4-FFF2-40B4-BE49-F238E27FC236}">
                <a16:creationId xmlns:a16="http://schemas.microsoft.com/office/drawing/2014/main" id="{33F6E636-79A6-4B30-8BC0-632CE4B6ECAC}"/>
              </a:ext>
            </a:extLst>
          </p:cNvPr>
          <p:cNvSpPr/>
          <p:nvPr/>
        </p:nvSpPr>
        <p:spPr>
          <a:xfrm>
            <a:off x="9066277" y="306897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7222" y="2671132"/>
            <a:ext cx="2759597"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Month - Month</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3340372" y="2671132"/>
            <a:ext cx="2759597"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Month - Month</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6103523" y="2671132"/>
            <a:ext cx="2759597"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Month - Month</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8866673" y="2671132"/>
            <a:ext cx="2759597"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Month - Month</a:t>
            </a:r>
          </a:p>
        </p:txBody>
      </p:sp>
      <p:sp>
        <p:nvSpPr>
          <p:cNvPr id="3" name="Text Placeholder 2">
            <a:extLst>
              <a:ext uri="{FF2B5EF4-FFF2-40B4-BE49-F238E27FC236}">
                <a16:creationId xmlns:a16="http://schemas.microsoft.com/office/drawing/2014/main" id="{35FB9A9C-4C9E-469C-9D99-16BC91C138E0}"/>
              </a:ext>
            </a:extLst>
          </p:cNvPr>
          <p:cNvSpPr>
            <a:spLocks noGrp="1"/>
          </p:cNvSpPr>
          <p:nvPr>
            <p:ph type="body" sz="quarter" idx="47"/>
          </p:nvPr>
        </p:nvSpPr>
        <p:spPr>
          <a:xfrm>
            <a:off x="3486115" y="3366159"/>
            <a:ext cx="8012962" cy="460026"/>
          </a:xfrm>
          <a:solidFill>
            <a:schemeClr val="accent1"/>
          </a:solidFill>
        </p:spPr>
        <p:txBody>
          <a:bodyPr vert="horz" wrap="square" lIns="288000" tIns="144000" rIns="288000" bIns="144000" rtlCol="0" anchor="ctr" anchorCtr="0">
            <a:spAutoFit/>
          </a:bodyPr>
          <a:lstStyle>
            <a:lvl1pPr>
              <a:defRPr lang="en-US" sz="970" dirty="0" smtClean="0">
                <a:solidFill>
                  <a:schemeClr val="bg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
        <p:nvSpPr>
          <p:cNvPr id="106" name="Text Placeholder 2">
            <a:extLst>
              <a:ext uri="{FF2B5EF4-FFF2-40B4-BE49-F238E27FC236}">
                <a16:creationId xmlns:a16="http://schemas.microsoft.com/office/drawing/2014/main" id="{D679B6E4-5400-4DE1-9F08-359DC2F09B7E}"/>
              </a:ext>
            </a:extLst>
          </p:cNvPr>
          <p:cNvSpPr>
            <a:spLocks noGrp="1"/>
          </p:cNvSpPr>
          <p:nvPr>
            <p:ph type="body" sz="quarter" idx="48"/>
          </p:nvPr>
        </p:nvSpPr>
        <p:spPr>
          <a:xfrm>
            <a:off x="718431" y="3366159"/>
            <a:ext cx="2452086" cy="460026"/>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
        <p:nvSpPr>
          <p:cNvPr id="107" name="Text Placeholder 2">
            <a:extLst>
              <a:ext uri="{FF2B5EF4-FFF2-40B4-BE49-F238E27FC236}">
                <a16:creationId xmlns:a16="http://schemas.microsoft.com/office/drawing/2014/main" id="{1F810C97-0A29-45C1-9D60-827E200D0F34}"/>
              </a:ext>
            </a:extLst>
          </p:cNvPr>
          <p:cNvSpPr>
            <a:spLocks noGrp="1"/>
          </p:cNvSpPr>
          <p:nvPr>
            <p:ph type="body" sz="quarter" idx="49"/>
          </p:nvPr>
        </p:nvSpPr>
        <p:spPr>
          <a:xfrm>
            <a:off x="9021483" y="3890527"/>
            <a:ext cx="2477593" cy="460026"/>
          </a:xfrm>
          <a:solidFill>
            <a:schemeClr val="accent1"/>
          </a:solidFill>
        </p:spPr>
        <p:txBody>
          <a:bodyPr vert="horz" wrap="square" lIns="288000" tIns="144000" rIns="288000" bIns="144000" rtlCol="0" anchor="ctr" anchorCtr="0">
            <a:spAutoFit/>
          </a:bodyPr>
          <a:lstStyle>
            <a:lvl1pPr>
              <a:defRPr lang="en-US" sz="970" dirty="0" smtClean="0">
                <a:solidFill>
                  <a:schemeClr val="bg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
        <p:nvSpPr>
          <p:cNvPr id="108" name="Text Placeholder 2">
            <a:extLst>
              <a:ext uri="{FF2B5EF4-FFF2-40B4-BE49-F238E27FC236}">
                <a16:creationId xmlns:a16="http://schemas.microsoft.com/office/drawing/2014/main" id="{FC6BAC02-B885-47E1-A502-AA5052129E5E}"/>
              </a:ext>
            </a:extLst>
          </p:cNvPr>
          <p:cNvSpPr>
            <a:spLocks noGrp="1"/>
          </p:cNvSpPr>
          <p:nvPr>
            <p:ph type="body" sz="quarter" idx="50"/>
          </p:nvPr>
        </p:nvSpPr>
        <p:spPr>
          <a:xfrm>
            <a:off x="718430" y="3890527"/>
            <a:ext cx="8012962" cy="460026"/>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
        <p:nvSpPr>
          <p:cNvPr id="110" name="Text Placeholder 2">
            <a:extLst>
              <a:ext uri="{FF2B5EF4-FFF2-40B4-BE49-F238E27FC236}">
                <a16:creationId xmlns:a16="http://schemas.microsoft.com/office/drawing/2014/main" id="{06BDC1B7-A02B-4772-BA3C-4B7BBCD848D2}"/>
              </a:ext>
            </a:extLst>
          </p:cNvPr>
          <p:cNvSpPr>
            <a:spLocks noGrp="1"/>
          </p:cNvSpPr>
          <p:nvPr>
            <p:ph type="body" sz="quarter" idx="52"/>
          </p:nvPr>
        </p:nvSpPr>
        <p:spPr>
          <a:xfrm>
            <a:off x="718431" y="4414895"/>
            <a:ext cx="10780646" cy="460026"/>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
        <p:nvSpPr>
          <p:cNvPr id="112" name="Text Placeholder 2">
            <a:extLst>
              <a:ext uri="{FF2B5EF4-FFF2-40B4-BE49-F238E27FC236}">
                <a16:creationId xmlns:a16="http://schemas.microsoft.com/office/drawing/2014/main" id="{88A5BF89-FF15-4E22-A8D9-B81E4C8FB04E}"/>
              </a:ext>
            </a:extLst>
          </p:cNvPr>
          <p:cNvSpPr>
            <a:spLocks noGrp="1"/>
          </p:cNvSpPr>
          <p:nvPr>
            <p:ph type="body" sz="quarter" idx="54"/>
          </p:nvPr>
        </p:nvSpPr>
        <p:spPr>
          <a:xfrm>
            <a:off x="1947927" y="4939264"/>
            <a:ext cx="9538396" cy="460026"/>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
        <p:nvSpPr>
          <p:cNvPr id="114" name="Text Placeholder 2">
            <a:extLst>
              <a:ext uri="{FF2B5EF4-FFF2-40B4-BE49-F238E27FC236}">
                <a16:creationId xmlns:a16="http://schemas.microsoft.com/office/drawing/2014/main" id="{28A648F4-45A3-4893-B1D5-F9EAB33F1565}"/>
              </a:ext>
            </a:extLst>
          </p:cNvPr>
          <p:cNvSpPr>
            <a:spLocks noGrp="1"/>
          </p:cNvSpPr>
          <p:nvPr>
            <p:ph type="body" sz="quarter" idx="56"/>
          </p:nvPr>
        </p:nvSpPr>
        <p:spPr>
          <a:xfrm>
            <a:off x="7493246" y="5463631"/>
            <a:ext cx="3986725" cy="460026"/>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Tree>
    <p:extLst>
      <p:ext uri="{BB962C8B-B14F-4D97-AF65-F5344CB8AC3E}">
        <p14:creationId xmlns:p14="http://schemas.microsoft.com/office/powerpoint/2010/main" val="2936174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able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Table</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4237451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Members / Objectives | People">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accent1"/>
            </a:solidFill>
          </a:ln>
        </p:spPr>
        <p:txBody>
          <a:bodyPr wrap="square" lIns="0" tIns="0" rIns="0" bIns="0" rtlCol="0"/>
          <a:lstStyle/>
          <a:p>
            <a:endParaRPr sz="1092"/>
          </a:p>
        </p:txBody>
      </p:sp>
      <p:sp>
        <p:nvSpPr>
          <p:cNvPr id="18" name="Text Placeholder 12">
            <a:extLst>
              <a:ext uri="{FF2B5EF4-FFF2-40B4-BE49-F238E27FC236}">
                <a16:creationId xmlns:a16="http://schemas.microsoft.com/office/drawing/2014/main" id="{562EC026-4E6F-43DA-923D-6521DED0DA31}"/>
              </a:ext>
            </a:extLst>
          </p:cNvPr>
          <p:cNvSpPr>
            <a:spLocks noGrp="1"/>
          </p:cNvSpPr>
          <p:nvPr>
            <p:ph type="body" sz="quarter" idx="14" hasCustomPrompt="1"/>
          </p:nvPr>
        </p:nvSpPr>
        <p:spPr>
          <a:xfrm>
            <a:off x="1835950" y="2063575"/>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0" name="Picture Placeholder 7">
            <a:extLst>
              <a:ext uri="{FF2B5EF4-FFF2-40B4-BE49-F238E27FC236}">
                <a16:creationId xmlns:a16="http://schemas.microsoft.com/office/drawing/2014/main" id="{2C007047-C920-4EB3-A695-D82C1E3FF29D}"/>
              </a:ext>
            </a:extLst>
          </p:cNvPr>
          <p:cNvSpPr>
            <a:spLocks noGrp="1"/>
          </p:cNvSpPr>
          <p:nvPr>
            <p:ph type="pic" sz="quarter" idx="15"/>
          </p:nvPr>
        </p:nvSpPr>
        <p:spPr>
          <a:xfrm>
            <a:off x="550681"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27" name="Text Placeholder 12">
            <a:extLst>
              <a:ext uri="{FF2B5EF4-FFF2-40B4-BE49-F238E27FC236}">
                <a16:creationId xmlns:a16="http://schemas.microsoft.com/office/drawing/2014/main" id="{C4B654B1-39D8-4CAE-9F1C-A8E54F3E9075}"/>
              </a:ext>
            </a:extLst>
          </p:cNvPr>
          <p:cNvSpPr>
            <a:spLocks noGrp="1"/>
          </p:cNvSpPr>
          <p:nvPr>
            <p:ph type="body" sz="quarter" idx="16" hasCustomPrompt="1"/>
          </p:nvPr>
        </p:nvSpPr>
        <p:spPr>
          <a:xfrm>
            <a:off x="5608467" y="2063575"/>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8" name="Picture Placeholder 7">
            <a:extLst>
              <a:ext uri="{FF2B5EF4-FFF2-40B4-BE49-F238E27FC236}">
                <a16:creationId xmlns:a16="http://schemas.microsoft.com/office/drawing/2014/main" id="{97CE11CA-3102-4681-B4BA-0B37EB79C90E}"/>
              </a:ext>
            </a:extLst>
          </p:cNvPr>
          <p:cNvSpPr>
            <a:spLocks noGrp="1"/>
          </p:cNvSpPr>
          <p:nvPr>
            <p:ph type="pic" sz="quarter" idx="17"/>
          </p:nvPr>
        </p:nvSpPr>
        <p:spPr>
          <a:xfrm>
            <a:off x="4323198"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33" name="Text Placeholder 9">
            <a:extLst>
              <a:ext uri="{FF2B5EF4-FFF2-40B4-BE49-F238E27FC236}">
                <a16:creationId xmlns:a16="http://schemas.microsoft.com/office/drawing/2014/main" id="{DA0263E3-9D44-44C4-88DC-79995A9CEA0D}"/>
              </a:ext>
            </a:extLst>
          </p:cNvPr>
          <p:cNvSpPr>
            <a:spLocks noGrp="1"/>
          </p:cNvSpPr>
          <p:nvPr>
            <p:ph type="body" sz="quarter" idx="13"/>
          </p:nvPr>
        </p:nvSpPr>
        <p:spPr>
          <a:xfrm>
            <a:off x="577638" y="1487595"/>
            <a:ext cx="5081284" cy="261290"/>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4" name="Text Placeholder 9">
            <a:extLst>
              <a:ext uri="{FF2B5EF4-FFF2-40B4-BE49-F238E27FC236}">
                <a16:creationId xmlns:a16="http://schemas.microsoft.com/office/drawing/2014/main" id="{219E0B61-44AD-498D-9A5E-D4CD2F464A75}"/>
              </a:ext>
            </a:extLst>
          </p:cNvPr>
          <p:cNvSpPr>
            <a:spLocks noGrp="1"/>
          </p:cNvSpPr>
          <p:nvPr>
            <p:ph type="body" sz="quarter" idx="18"/>
          </p:nvPr>
        </p:nvSpPr>
        <p:spPr>
          <a:xfrm>
            <a:off x="577638" y="3444957"/>
            <a:ext cx="5081284" cy="261290"/>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5" name="Text Placeholder 9">
            <a:extLst>
              <a:ext uri="{FF2B5EF4-FFF2-40B4-BE49-F238E27FC236}">
                <a16:creationId xmlns:a16="http://schemas.microsoft.com/office/drawing/2014/main" id="{B5D028AE-F44C-46F5-9CEE-FD53C5404316}"/>
              </a:ext>
            </a:extLst>
          </p:cNvPr>
          <p:cNvSpPr>
            <a:spLocks noGrp="1"/>
          </p:cNvSpPr>
          <p:nvPr>
            <p:ph type="body" sz="quarter" idx="20"/>
          </p:nvPr>
        </p:nvSpPr>
        <p:spPr>
          <a:xfrm>
            <a:off x="8855182" y="1487595"/>
            <a:ext cx="2759181" cy="522581"/>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6" name="Picture Placeholder 7">
            <a:extLst>
              <a:ext uri="{FF2B5EF4-FFF2-40B4-BE49-F238E27FC236}">
                <a16:creationId xmlns:a16="http://schemas.microsoft.com/office/drawing/2014/main" id="{830D074D-01E1-4932-A37B-4050A540FB0F}"/>
              </a:ext>
            </a:extLst>
          </p:cNvPr>
          <p:cNvSpPr>
            <a:spLocks noGrp="1"/>
          </p:cNvSpPr>
          <p:nvPr>
            <p:ph type="pic" sz="quarter" idx="21"/>
          </p:nvPr>
        </p:nvSpPr>
        <p:spPr>
          <a:xfrm>
            <a:off x="8855182" y="1904145"/>
            <a:ext cx="2759181" cy="4376255"/>
          </a:xfrm>
          <a:prstGeom prst="roundRect">
            <a:avLst>
              <a:gd name="adj" fmla="val 2681"/>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21" name="Text Placeholder 2">
            <a:extLst>
              <a:ext uri="{FF2B5EF4-FFF2-40B4-BE49-F238E27FC236}">
                <a16:creationId xmlns:a16="http://schemas.microsoft.com/office/drawing/2014/main" id="{6078F100-7CF5-4CA5-B198-4D0776A22E4D}"/>
              </a:ext>
            </a:extLst>
          </p:cNvPr>
          <p:cNvSpPr>
            <a:spLocks noGrp="1"/>
          </p:cNvSpPr>
          <p:nvPr>
            <p:ph type="body" sz="quarter" idx="19"/>
          </p:nvPr>
        </p:nvSpPr>
        <p:spPr>
          <a:xfrm>
            <a:off x="577638" y="3844870"/>
            <a:ext cx="5081284" cy="939362"/>
          </a:xfrm>
        </p:spPr>
        <p:txBody>
          <a:bodyPr/>
          <a:lstStyle>
            <a:lvl2pPr marL="216599" indent="-216599">
              <a:defRPr/>
            </a:lvl2pPr>
            <a:lvl3pPr marL="381213" indent="-174242">
              <a:defRPr/>
            </a:lvl3pPr>
            <a:lvl4pPr marL="926079" indent="-183868">
              <a:defRPr/>
            </a:lvl4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642711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Members / Objectives | Companie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accent1"/>
            </a:solidFill>
          </a:ln>
        </p:spPr>
        <p:txBody>
          <a:bodyPr wrap="square" lIns="0" tIns="0" rIns="0" bIns="0" rtlCol="0"/>
          <a:lstStyle/>
          <a:p>
            <a:endParaRPr sz="1092"/>
          </a:p>
        </p:txBody>
      </p:sp>
      <p:sp>
        <p:nvSpPr>
          <p:cNvPr id="33" name="Text Placeholder 9">
            <a:extLst>
              <a:ext uri="{FF2B5EF4-FFF2-40B4-BE49-F238E27FC236}">
                <a16:creationId xmlns:a16="http://schemas.microsoft.com/office/drawing/2014/main" id="{DA0263E3-9D44-44C4-88DC-79995A9CEA0D}"/>
              </a:ext>
            </a:extLst>
          </p:cNvPr>
          <p:cNvSpPr>
            <a:spLocks noGrp="1"/>
          </p:cNvSpPr>
          <p:nvPr>
            <p:ph type="body" sz="quarter" idx="13"/>
          </p:nvPr>
        </p:nvSpPr>
        <p:spPr>
          <a:xfrm>
            <a:off x="577638" y="1487595"/>
            <a:ext cx="5081284" cy="261290"/>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4" name="Text Placeholder 9">
            <a:extLst>
              <a:ext uri="{FF2B5EF4-FFF2-40B4-BE49-F238E27FC236}">
                <a16:creationId xmlns:a16="http://schemas.microsoft.com/office/drawing/2014/main" id="{219E0B61-44AD-498D-9A5E-D4CD2F464A75}"/>
              </a:ext>
            </a:extLst>
          </p:cNvPr>
          <p:cNvSpPr>
            <a:spLocks noGrp="1"/>
          </p:cNvSpPr>
          <p:nvPr>
            <p:ph type="body" sz="quarter" idx="18"/>
          </p:nvPr>
        </p:nvSpPr>
        <p:spPr>
          <a:xfrm>
            <a:off x="577638" y="3444957"/>
            <a:ext cx="5081284" cy="261290"/>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5" name="Text Placeholder 9">
            <a:extLst>
              <a:ext uri="{FF2B5EF4-FFF2-40B4-BE49-F238E27FC236}">
                <a16:creationId xmlns:a16="http://schemas.microsoft.com/office/drawing/2014/main" id="{B5D028AE-F44C-46F5-9CEE-FD53C5404316}"/>
              </a:ext>
            </a:extLst>
          </p:cNvPr>
          <p:cNvSpPr>
            <a:spLocks noGrp="1"/>
          </p:cNvSpPr>
          <p:nvPr>
            <p:ph type="body" sz="quarter" idx="20"/>
          </p:nvPr>
        </p:nvSpPr>
        <p:spPr>
          <a:xfrm>
            <a:off x="8855182" y="1487595"/>
            <a:ext cx="2759181" cy="522581"/>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6" name="Picture Placeholder 7">
            <a:extLst>
              <a:ext uri="{FF2B5EF4-FFF2-40B4-BE49-F238E27FC236}">
                <a16:creationId xmlns:a16="http://schemas.microsoft.com/office/drawing/2014/main" id="{830D074D-01E1-4932-A37B-4050A540FB0F}"/>
              </a:ext>
            </a:extLst>
          </p:cNvPr>
          <p:cNvSpPr>
            <a:spLocks noGrp="1"/>
          </p:cNvSpPr>
          <p:nvPr>
            <p:ph type="pic" sz="quarter" idx="21"/>
          </p:nvPr>
        </p:nvSpPr>
        <p:spPr>
          <a:xfrm>
            <a:off x="8855182" y="1904145"/>
            <a:ext cx="2759181" cy="4376255"/>
          </a:xfrm>
          <a:prstGeom prst="roundRect">
            <a:avLst>
              <a:gd name="adj" fmla="val 2681"/>
            </a:avLst>
          </a:prstGeom>
          <a:solidFill>
            <a:schemeClr val="bg1"/>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21" name="Picture Placeholder 4">
            <a:extLst>
              <a:ext uri="{FF2B5EF4-FFF2-40B4-BE49-F238E27FC236}">
                <a16:creationId xmlns:a16="http://schemas.microsoft.com/office/drawing/2014/main" id="{C5CE2C7D-2E7C-4C4A-AD70-D95AE7635BFB}"/>
              </a:ext>
            </a:extLst>
          </p:cNvPr>
          <p:cNvSpPr>
            <a:spLocks noGrp="1"/>
          </p:cNvSpPr>
          <p:nvPr>
            <p:ph type="pic" sz="quarter" idx="10"/>
          </p:nvPr>
        </p:nvSpPr>
        <p:spPr>
          <a:xfrm>
            <a:off x="575060" y="1954398"/>
            <a:ext cx="2873834" cy="253787"/>
          </a:xfrm>
        </p:spPr>
        <p:txBody>
          <a:bodyPr/>
          <a:lstStyle/>
          <a:p>
            <a:r>
              <a:rPr lang="en-US"/>
              <a:t>Click icon to add picture</a:t>
            </a:r>
            <a:endParaRPr lang="en-GB"/>
          </a:p>
        </p:txBody>
      </p:sp>
      <p:sp>
        <p:nvSpPr>
          <p:cNvPr id="22" name="Picture Placeholder 4">
            <a:extLst>
              <a:ext uri="{FF2B5EF4-FFF2-40B4-BE49-F238E27FC236}">
                <a16:creationId xmlns:a16="http://schemas.microsoft.com/office/drawing/2014/main" id="{C9D30B78-B412-4432-80AB-05215E5B05E3}"/>
              </a:ext>
            </a:extLst>
          </p:cNvPr>
          <p:cNvSpPr>
            <a:spLocks noGrp="1"/>
          </p:cNvSpPr>
          <p:nvPr>
            <p:ph type="pic" sz="quarter" idx="22"/>
          </p:nvPr>
        </p:nvSpPr>
        <p:spPr>
          <a:xfrm>
            <a:off x="3785451" y="1954398"/>
            <a:ext cx="2873834" cy="253787"/>
          </a:xfrm>
        </p:spPr>
        <p:txBody>
          <a:bodyPr/>
          <a:lstStyle/>
          <a:p>
            <a:r>
              <a:rPr lang="en-US"/>
              <a:t>Click icon to add picture</a:t>
            </a:r>
            <a:endParaRPr lang="en-GB"/>
          </a:p>
        </p:txBody>
      </p:sp>
      <p:sp>
        <p:nvSpPr>
          <p:cNvPr id="16" name="Text Placeholder 2">
            <a:extLst>
              <a:ext uri="{FF2B5EF4-FFF2-40B4-BE49-F238E27FC236}">
                <a16:creationId xmlns:a16="http://schemas.microsoft.com/office/drawing/2014/main" id="{A51CA350-E600-49F4-98C4-196B708DFE5A}"/>
              </a:ext>
            </a:extLst>
          </p:cNvPr>
          <p:cNvSpPr>
            <a:spLocks noGrp="1"/>
          </p:cNvSpPr>
          <p:nvPr>
            <p:ph type="body" sz="quarter" idx="19"/>
          </p:nvPr>
        </p:nvSpPr>
        <p:spPr>
          <a:xfrm>
            <a:off x="577638" y="3844870"/>
            <a:ext cx="5081284" cy="939362"/>
          </a:xfrm>
        </p:spPr>
        <p:txBody>
          <a:bodyPr/>
          <a:lstStyle>
            <a:lvl2pPr marL="216599" indent="-216599">
              <a:defRPr/>
            </a:lvl2pPr>
            <a:lvl3pPr marL="381213" indent="-174242">
              <a:defRPr/>
            </a:lvl3pPr>
            <a:lvl4pPr marL="926079" indent="-183868">
              <a:defRPr/>
            </a:lvl4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966293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Infographic | source tex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5081283" cy="403133"/>
          </a:xfrm>
        </p:spPr>
        <p:txBody>
          <a:bodyPr lIns="0" tIns="0" rIns="0" bIns="0" anchor="t" anchorCtr="0"/>
          <a:lstStyle>
            <a:lvl1pPr>
              <a:defRPr/>
            </a:lvl1pPr>
          </a:lstStyle>
          <a:p>
            <a:r>
              <a:rPr lang="en-US"/>
              <a:t>Infographic</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 name="Chart Placeholder 2">
            <a:extLst>
              <a:ext uri="{FF2B5EF4-FFF2-40B4-BE49-F238E27FC236}">
                <a16:creationId xmlns:a16="http://schemas.microsoft.com/office/drawing/2014/main" id="{23227BC4-3697-49CB-8C94-2ABB376D0980}"/>
              </a:ext>
            </a:extLst>
          </p:cNvPr>
          <p:cNvSpPr>
            <a:spLocks noGrp="1"/>
          </p:cNvSpPr>
          <p:nvPr>
            <p:ph type="chart" sz="quarter" idx="16"/>
          </p:nvPr>
        </p:nvSpPr>
        <p:spPr>
          <a:xfrm>
            <a:off x="1497044" y="3517204"/>
            <a:ext cx="9198321" cy="253787"/>
          </a:xfrm>
        </p:spPr>
        <p:txBody>
          <a:bodyPr anchor="ctr"/>
          <a:lstStyle>
            <a:lvl1pPr algn="ctr">
              <a:defRPr/>
            </a:lvl1pPr>
          </a:lstStyle>
          <a:p>
            <a:r>
              <a:rPr lang="en-US"/>
              <a:t>Click icon to add chart</a:t>
            </a:r>
            <a:endParaRPr lang="en-GB"/>
          </a:p>
        </p:txBody>
      </p:sp>
      <p:sp>
        <p:nvSpPr>
          <p:cNvPr id="5" name="Text Placeholder 4">
            <a:extLst>
              <a:ext uri="{FF2B5EF4-FFF2-40B4-BE49-F238E27FC236}">
                <a16:creationId xmlns:a16="http://schemas.microsoft.com/office/drawing/2014/main" id="{832FEDC8-D0DD-425E-97D5-0F98C2977CA1}"/>
              </a:ext>
            </a:extLst>
          </p:cNvPr>
          <p:cNvSpPr>
            <a:spLocks noGrp="1"/>
          </p:cNvSpPr>
          <p:nvPr>
            <p:ph type="body" sz="quarter" idx="17"/>
          </p:nvPr>
        </p:nvSpPr>
        <p:spPr>
          <a:xfrm>
            <a:off x="571861" y="5903487"/>
            <a:ext cx="11048278" cy="148117"/>
          </a:xfrm>
        </p:spPr>
        <p:txBody>
          <a:bodyPr/>
          <a:lstStyle>
            <a:lvl1pPr>
              <a:defRPr sz="849"/>
            </a:lvl1pPr>
          </a:lstStyle>
          <a:p>
            <a:pPr lvl="0"/>
            <a:r>
              <a:rPr lang="en-US"/>
              <a:t>Click to edit Master text styles</a:t>
            </a:r>
          </a:p>
        </p:txBody>
      </p:sp>
    </p:spTree>
    <p:extLst>
      <p:ext uri="{BB962C8B-B14F-4D97-AF65-F5344CB8AC3E}">
        <p14:creationId xmlns:p14="http://schemas.microsoft.com/office/powerpoint/2010/main" val="3690967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Iconography + Text x 4">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550681" y="1979471"/>
            <a:ext cx="1381938" cy="1438241"/>
          </a:xfrm>
          <a:prstGeom prst="rect">
            <a:avLst/>
          </a:prstGeom>
          <a:no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22" name="Picture Placeholder 7">
            <a:extLst>
              <a:ext uri="{FF2B5EF4-FFF2-40B4-BE49-F238E27FC236}">
                <a16:creationId xmlns:a16="http://schemas.microsoft.com/office/drawing/2014/main" id="{6619BFD5-09E1-4FC5-85E9-AA0D4F90A8B1}"/>
              </a:ext>
            </a:extLst>
          </p:cNvPr>
          <p:cNvSpPr>
            <a:spLocks noGrp="1"/>
          </p:cNvSpPr>
          <p:nvPr>
            <p:ph type="pic" sz="quarter" idx="17"/>
          </p:nvPr>
        </p:nvSpPr>
        <p:spPr>
          <a:xfrm>
            <a:off x="550681" y="4163789"/>
            <a:ext cx="1381938" cy="1438241"/>
          </a:xfrm>
          <a:prstGeom prst="rect">
            <a:avLst/>
          </a:prstGeom>
          <a:no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24" name="Picture Placeholder 7">
            <a:extLst>
              <a:ext uri="{FF2B5EF4-FFF2-40B4-BE49-F238E27FC236}">
                <a16:creationId xmlns:a16="http://schemas.microsoft.com/office/drawing/2014/main" id="{3B63B8AA-3795-43D0-9A7E-B431EEF93941}"/>
              </a:ext>
            </a:extLst>
          </p:cNvPr>
          <p:cNvSpPr>
            <a:spLocks noGrp="1"/>
          </p:cNvSpPr>
          <p:nvPr>
            <p:ph type="pic" sz="quarter" idx="19"/>
          </p:nvPr>
        </p:nvSpPr>
        <p:spPr>
          <a:xfrm>
            <a:off x="6069043" y="1979471"/>
            <a:ext cx="1381938" cy="1438241"/>
          </a:xfrm>
          <a:prstGeom prst="rect">
            <a:avLst/>
          </a:prstGeom>
          <a:no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26" name="Picture Placeholder 7">
            <a:extLst>
              <a:ext uri="{FF2B5EF4-FFF2-40B4-BE49-F238E27FC236}">
                <a16:creationId xmlns:a16="http://schemas.microsoft.com/office/drawing/2014/main" id="{CD81F978-7C37-4A2F-A2FB-25726566C18A}"/>
              </a:ext>
            </a:extLst>
          </p:cNvPr>
          <p:cNvSpPr>
            <a:spLocks noGrp="1"/>
          </p:cNvSpPr>
          <p:nvPr>
            <p:ph type="pic" sz="quarter" idx="21"/>
          </p:nvPr>
        </p:nvSpPr>
        <p:spPr>
          <a:xfrm>
            <a:off x="6069043" y="4163789"/>
            <a:ext cx="1381938" cy="1438241"/>
          </a:xfrm>
          <a:prstGeom prst="rect">
            <a:avLst/>
          </a:prstGeom>
          <a:no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8" name="Text Placeholder 12">
            <a:extLst>
              <a:ext uri="{FF2B5EF4-FFF2-40B4-BE49-F238E27FC236}">
                <a16:creationId xmlns:a16="http://schemas.microsoft.com/office/drawing/2014/main" id="{A34D31A6-0100-4F14-A575-2F91CDA458FF}"/>
              </a:ext>
            </a:extLst>
          </p:cNvPr>
          <p:cNvSpPr>
            <a:spLocks noGrp="1"/>
          </p:cNvSpPr>
          <p:nvPr>
            <p:ph type="body" sz="quarter" idx="14" hasCustomPrompt="1"/>
          </p:nvPr>
        </p:nvSpPr>
        <p:spPr>
          <a:xfrm>
            <a:off x="2411458" y="2336208"/>
            <a:ext cx="3242472" cy="724770"/>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0" name="Text Placeholder 12">
            <a:extLst>
              <a:ext uri="{FF2B5EF4-FFF2-40B4-BE49-F238E27FC236}">
                <a16:creationId xmlns:a16="http://schemas.microsoft.com/office/drawing/2014/main" id="{332C0157-8A57-4567-AD90-B772A579ECAA}"/>
              </a:ext>
            </a:extLst>
          </p:cNvPr>
          <p:cNvSpPr>
            <a:spLocks noGrp="1"/>
          </p:cNvSpPr>
          <p:nvPr>
            <p:ph type="body" sz="quarter" idx="22" hasCustomPrompt="1"/>
          </p:nvPr>
        </p:nvSpPr>
        <p:spPr>
          <a:xfrm>
            <a:off x="7929820" y="2336208"/>
            <a:ext cx="3242472" cy="724770"/>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7" name="Text Placeholder 12">
            <a:extLst>
              <a:ext uri="{FF2B5EF4-FFF2-40B4-BE49-F238E27FC236}">
                <a16:creationId xmlns:a16="http://schemas.microsoft.com/office/drawing/2014/main" id="{B71F1D49-461A-49E8-B21D-5F49561734FA}"/>
              </a:ext>
            </a:extLst>
          </p:cNvPr>
          <p:cNvSpPr>
            <a:spLocks noGrp="1"/>
          </p:cNvSpPr>
          <p:nvPr>
            <p:ph type="body" sz="quarter" idx="23" hasCustomPrompt="1"/>
          </p:nvPr>
        </p:nvSpPr>
        <p:spPr>
          <a:xfrm>
            <a:off x="2411458" y="4520525"/>
            <a:ext cx="3242472" cy="724770"/>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8" name="Text Placeholder 12">
            <a:extLst>
              <a:ext uri="{FF2B5EF4-FFF2-40B4-BE49-F238E27FC236}">
                <a16:creationId xmlns:a16="http://schemas.microsoft.com/office/drawing/2014/main" id="{585FA147-1037-4901-8E81-747525FB4DAA}"/>
              </a:ext>
            </a:extLst>
          </p:cNvPr>
          <p:cNvSpPr>
            <a:spLocks noGrp="1"/>
          </p:cNvSpPr>
          <p:nvPr>
            <p:ph type="body" sz="quarter" idx="24" hasCustomPrompt="1"/>
          </p:nvPr>
        </p:nvSpPr>
        <p:spPr>
          <a:xfrm>
            <a:off x="7929820" y="4520525"/>
            <a:ext cx="3242472" cy="724770"/>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Tree>
    <p:extLst>
      <p:ext uri="{BB962C8B-B14F-4D97-AF65-F5344CB8AC3E}">
        <p14:creationId xmlns:p14="http://schemas.microsoft.com/office/powerpoint/2010/main" val="2168139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 Sub | 2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A8EF9-1C32-4B7A-8081-50E936C41B89}"/>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3" name="Content Placeholder 2">
            <a:extLst>
              <a:ext uri="{FF2B5EF4-FFF2-40B4-BE49-F238E27FC236}">
                <a16:creationId xmlns:a16="http://schemas.microsoft.com/office/drawing/2014/main" id="{B4820C01-EFC8-47E3-87CA-54B740EA5482}"/>
              </a:ext>
            </a:extLst>
          </p:cNvPr>
          <p:cNvSpPr>
            <a:spLocks noGrp="1"/>
          </p:cNvSpPr>
          <p:nvPr>
            <p:ph idx="1"/>
          </p:nvPr>
        </p:nvSpPr>
        <p:spPr>
          <a:xfrm>
            <a:off x="577638" y="2905312"/>
            <a:ext cx="10775825" cy="1564243"/>
          </a:xfrm>
        </p:spPr>
        <p:txBody>
          <a:bodyPr/>
          <a:lstStyle>
            <a:lvl1pPr marL="0" indent="0">
              <a:spcAft>
                <a:spcPts val="728"/>
              </a:spcAft>
              <a:buFontTx/>
              <a:buNone/>
              <a:defRPr/>
            </a:lvl1pPr>
            <a:lvl2pPr>
              <a:spcAft>
                <a:spcPts val="728"/>
              </a:spcAft>
              <a:defRPr/>
            </a:lvl2pPr>
            <a:lvl3pPr>
              <a:spcAft>
                <a:spcPts val="728"/>
              </a:spcAft>
              <a:defRPr/>
            </a:lvl3pPr>
            <a:lvl4pPr>
              <a:spcAft>
                <a:spcPts val="728"/>
              </a:spcAft>
              <a:defRPr/>
            </a:lvl4pPr>
            <a:lvl5pPr>
              <a:spcAft>
                <a:spcPts val="728"/>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61F7A7FA-3919-46C3-A721-2BCFFDD3E20A}"/>
              </a:ext>
            </a:extLst>
          </p:cNvPr>
          <p:cNvSpPr>
            <a:spLocks noGrp="1"/>
          </p:cNvSpPr>
          <p:nvPr>
            <p:ph type="ftr" sz="quarter" idx="11"/>
          </p:nvPr>
        </p:nvSpPr>
        <p:spPr/>
        <p:txBody>
          <a:bodyPr/>
          <a:lstStyle/>
          <a:p>
            <a:r>
              <a:rPr lang="en-GB"/>
              <a:t>Immunization, Vaccines and Biologicals</a:t>
            </a:r>
          </a:p>
        </p:txBody>
      </p:sp>
      <p:sp>
        <p:nvSpPr>
          <p:cNvPr id="6" name="Slide Number Placeholder 5">
            <a:extLst>
              <a:ext uri="{FF2B5EF4-FFF2-40B4-BE49-F238E27FC236}">
                <a16:creationId xmlns:a16="http://schemas.microsoft.com/office/drawing/2014/main" id="{51BF7C05-75CA-420E-AD15-CB8A1468F80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object 14">
            <a:extLst>
              <a:ext uri="{FF2B5EF4-FFF2-40B4-BE49-F238E27FC236}">
                <a16:creationId xmlns:a16="http://schemas.microsoft.com/office/drawing/2014/main" id="{87425AA8-5E7D-4A02-BD41-3BD7CF394720}"/>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0" name="Text Placeholder 9">
            <a:extLst>
              <a:ext uri="{FF2B5EF4-FFF2-40B4-BE49-F238E27FC236}">
                <a16:creationId xmlns:a16="http://schemas.microsoft.com/office/drawing/2014/main" id="{88DFAF66-6D1A-4424-9287-26CDDE2BBD70}"/>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1236375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Iconography + Text x5">
    <p:spTree>
      <p:nvGrpSpPr>
        <p:cNvPr id="1" name=""/>
        <p:cNvGrpSpPr/>
        <p:nvPr/>
      </p:nvGrpSpPr>
      <p:grpSpPr>
        <a:xfrm>
          <a:off x="0" y="0"/>
          <a:ext cx="0" cy="0"/>
          <a:chOff x="0" y="0"/>
          <a:chExt cx="0" cy="0"/>
        </a:xfrm>
      </p:grpSpPr>
      <p:sp>
        <p:nvSpPr>
          <p:cNvPr id="47" name="Text Placeholder 46">
            <a:extLst>
              <a:ext uri="{FF2B5EF4-FFF2-40B4-BE49-F238E27FC236}">
                <a16:creationId xmlns:a16="http://schemas.microsoft.com/office/drawing/2014/main" id="{80AF144C-4F83-4A53-AEB3-4893C96DD04D}"/>
              </a:ext>
            </a:extLst>
          </p:cNvPr>
          <p:cNvSpPr>
            <a:spLocks noGrp="1"/>
          </p:cNvSpPr>
          <p:nvPr>
            <p:ph type="body" sz="quarter" idx="34"/>
          </p:nvPr>
        </p:nvSpPr>
        <p:spPr>
          <a:xfrm>
            <a:off x="577638" y="5936408"/>
            <a:ext cx="11046352" cy="444898"/>
          </a:xfrm>
          <a:solidFill>
            <a:schemeClr val="bg2"/>
          </a:solidFill>
        </p:spPr>
        <p:txBody>
          <a:bodyPr tIns="108000" bIns="144000"/>
          <a:lstStyle>
            <a:lvl1pPr algn="ctr">
              <a:defRPr sz="1092"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 x5</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458259"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577638" y="2381839"/>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27" name="Text Placeholder 4">
            <a:extLst>
              <a:ext uri="{FF2B5EF4-FFF2-40B4-BE49-F238E27FC236}">
                <a16:creationId xmlns:a16="http://schemas.microsoft.com/office/drawing/2014/main" id="{22323278-E89D-4D80-A18A-B49324F6E749}"/>
              </a:ext>
            </a:extLst>
          </p:cNvPr>
          <p:cNvSpPr>
            <a:spLocks noGrp="1"/>
          </p:cNvSpPr>
          <p:nvPr>
            <p:ph type="body" sz="quarter" idx="19"/>
          </p:nvPr>
        </p:nvSpPr>
        <p:spPr>
          <a:xfrm>
            <a:off x="577638" y="2952564"/>
            <a:ext cx="1838812" cy="394735"/>
          </a:xfrm>
        </p:spPr>
        <p:txBody>
          <a:bodyPr/>
          <a:lstStyle>
            <a:lvl1pPr marL="0" indent="0">
              <a:buFont typeface="Arial" panose="020B0604020202020204" pitchFamily="34" charset="0"/>
              <a:buNone/>
              <a:defRPr sz="1092" b="0" i="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5059141"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2" name="Text Placeholder 4">
            <a:extLst>
              <a:ext uri="{FF2B5EF4-FFF2-40B4-BE49-F238E27FC236}">
                <a16:creationId xmlns:a16="http://schemas.microsoft.com/office/drawing/2014/main" id="{6E72E6E5-210D-43FE-B069-74E7F6C1BD3E}"/>
              </a:ext>
            </a:extLst>
          </p:cNvPr>
          <p:cNvSpPr>
            <a:spLocks noGrp="1"/>
          </p:cNvSpPr>
          <p:nvPr>
            <p:ph type="body" sz="quarter" idx="21"/>
          </p:nvPr>
        </p:nvSpPr>
        <p:spPr>
          <a:xfrm>
            <a:off x="5178519" y="2381839"/>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3" name="Text Placeholder 4">
            <a:extLst>
              <a:ext uri="{FF2B5EF4-FFF2-40B4-BE49-F238E27FC236}">
                <a16:creationId xmlns:a16="http://schemas.microsoft.com/office/drawing/2014/main" id="{467E7BAB-F631-4062-8A88-65F51EC442A7}"/>
              </a:ext>
            </a:extLst>
          </p:cNvPr>
          <p:cNvSpPr>
            <a:spLocks noGrp="1"/>
          </p:cNvSpPr>
          <p:nvPr>
            <p:ph type="body" sz="quarter" idx="22"/>
          </p:nvPr>
        </p:nvSpPr>
        <p:spPr>
          <a:xfrm>
            <a:off x="5178519" y="2952564"/>
            <a:ext cx="1838812" cy="394735"/>
          </a:xfrm>
        </p:spPr>
        <p:txBody>
          <a:bodyPr/>
          <a:lstStyle>
            <a:lvl1pPr marL="0" indent="0">
              <a:buFont typeface="Arial" panose="020B0604020202020204" pitchFamily="34" charset="0"/>
              <a:buNone/>
              <a:defRPr sz="1092" b="0" i="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US"/>
              <a:t>Click to edit Master text styles</a:t>
            </a:r>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9660023"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5" name="Text Placeholder 4">
            <a:extLst>
              <a:ext uri="{FF2B5EF4-FFF2-40B4-BE49-F238E27FC236}">
                <a16:creationId xmlns:a16="http://schemas.microsoft.com/office/drawing/2014/main" id="{3A6BE899-EB40-48CF-AC4E-A642FFFB1AD3}"/>
              </a:ext>
            </a:extLst>
          </p:cNvPr>
          <p:cNvSpPr>
            <a:spLocks noGrp="1"/>
          </p:cNvSpPr>
          <p:nvPr>
            <p:ph type="body" sz="quarter" idx="24"/>
          </p:nvPr>
        </p:nvSpPr>
        <p:spPr>
          <a:xfrm>
            <a:off x="9779402" y="2381839"/>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6" name="Text Placeholder 4">
            <a:extLst>
              <a:ext uri="{FF2B5EF4-FFF2-40B4-BE49-F238E27FC236}">
                <a16:creationId xmlns:a16="http://schemas.microsoft.com/office/drawing/2014/main" id="{348F6FBC-9928-4ECC-8454-6B4856741FC2}"/>
              </a:ext>
            </a:extLst>
          </p:cNvPr>
          <p:cNvSpPr>
            <a:spLocks noGrp="1"/>
          </p:cNvSpPr>
          <p:nvPr>
            <p:ph type="body" sz="quarter" idx="25"/>
          </p:nvPr>
        </p:nvSpPr>
        <p:spPr>
          <a:xfrm>
            <a:off x="9779402" y="2952564"/>
            <a:ext cx="1838812" cy="394735"/>
          </a:xfrm>
        </p:spPr>
        <p:txBody>
          <a:bodyPr/>
          <a:lstStyle>
            <a:lvl1pPr marL="0" indent="0">
              <a:buFont typeface="Arial" panose="020B0604020202020204" pitchFamily="34" charset="0"/>
              <a:buNone/>
              <a:defRPr sz="1092" b="0" i="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US"/>
              <a:t>Click to edit Master text styles</a:t>
            </a:r>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7359581"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8" name="Text Placeholder 4">
            <a:extLst>
              <a:ext uri="{FF2B5EF4-FFF2-40B4-BE49-F238E27FC236}">
                <a16:creationId xmlns:a16="http://schemas.microsoft.com/office/drawing/2014/main" id="{8CE8A230-B6E3-43F3-A987-6673C0601152}"/>
              </a:ext>
            </a:extLst>
          </p:cNvPr>
          <p:cNvSpPr>
            <a:spLocks noGrp="1"/>
          </p:cNvSpPr>
          <p:nvPr>
            <p:ph type="body" sz="quarter" idx="27"/>
          </p:nvPr>
        </p:nvSpPr>
        <p:spPr>
          <a:xfrm>
            <a:off x="7478960" y="2381839"/>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9" name="Text Placeholder 4">
            <a:extLst>
              <a:ext uri="{FF2B5EF4-FFF2-40B4-BE49-F238E27FC236}">
                <a16:creationId xmlns:a16="http://schemas.microsoft.com/office/drawing/2014/main" id="{C46543DE-6963-4E6B-8D97-FBAB40255BEF}"/>
              </a:ext>
            </a:extLst>
          </p:cNvPr>
          <p:cNvSpPr>
            <a:spLocks noGrp="1"/>
          </p:cNvSpPr>
          <p:nvPr>
            <p:ph type="body" sz="quarter" idx="28"/>
          </p:nvPr>
        </p:nvSpPr>
        <p:spPr>
          <a:xfrm>
            <a:off x="7478960" y="2952564"/>
            <a:ext cx="1838812" cy="394735"/>
          </a:xfrm>
        </p:spPr>
        <p:txBody>
          <a:bodyPr/>
          <a:lstStyle>
            <a:lvl1pPr marL="0" indent="0">
              <a:buFont typeface="Arial" panose="020B0604020202020204" pitchFamily="34" charset="0"/>
              <a:buNone/>
              <a:defRPr sz="1092" b="0" i="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US"/>
              <a:t>Click to edit Master text styles</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2758700"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1" name="Text Placeholder 4">
            <a:extLst>
              <a:ext uri="{FF2B5EF4-FFF2-40B4-BE49-F238E27FC236}">
                <a16:creationId xmlns:a16="http://schemas.microsoft.com/office/drawing/2014/main" id="{AC7F9CE2-C3F9-4791-8B8B-B5803FF1D6CE}"/>
              </a:ext>
            </a:extLst>
          </p:cNvPr>
          <p:cNvSpPr>
            <a:spLocks noGrp="1"/>
          </p:cNvSpPr>
          <p:nvPr>
            <p:ph type="body" sz="quarter" idx="30"/>
          </p:nvPr>
        </p:nvSpPr>
        <p:spPr>
          <a:xfrm>
            <a:off x="2878079" y="2381839"/>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42" name="Text Placeholder 4">
            <a:extLst>
              <a:ext uri="{FF2B5EF4-FFF2-40B4-BE49-F238E27FC236}">
                <a16:creationId xmlns:a16="http://schemas.microsoft.com/office/drawing/2014/main" id="{337E3A2C-8F9E-4585-9298-05F9DDA873B8}"/>
              </a:ext>
            </a:extLst>
          </p:cNvPr>
          <p:cNvSpPr>
            <a:spLocks noGrp="1"/>
          </p:cNvSpPr>
          <p:nvPr>
            <p:ph type="body" sz="quarter" idx="31"/>
          </p:nvPr>
        </p:nvSpPr>
        <p:spPr>
          <a:xfrm>
            <a:off x="2878079" y="2952564"/>
            <a:ext cx="1838812" cy="394735"/>
          </a:xfrm>
        </p:spPr>
        <p:txBody>
          <a:bodyPr/>
          <a:lstStyle>
            <a:lvl1pPr marL="0" indent="0">
              <a:buFont typeface="Arial" panose="020B0604020202020204" pitchFamily="34" charset="0"/>
              <a:buNone/>
              <a:defRPr sz="1092" b="0" i="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US"/>
              <a:t>Click to edit Master text styles</a:t>
            </a:r>
          </a:p>
        </p:txBody>
      </p:sp>
      <p:sp>
        <p:nvSpPr>
          <p:cNvPr id="46" name="Picture Placeholder 7">
            <a:extLst>
              <a:ext uri="{FF2B5EF4-FFF2-40B4-BE49-F238E27FC236}">
                <a16:creationId xmlns:a16="http://schemas.microsoft.com/office/drawing/2014/main" id="{21BD2F87-1775-4DA1-9F5C-C4C9D94FEDAB}"/>
              </a:ext>
            </a:extLst>
          </p:cNvPr>
          <p:cNvSpPr>
            <a:spLocks noGrp="1"/>
          </p:cNvSpPr>
          <p:nvPr>
            <p:ph type="pic" sz="quarter" idx="32"/>
          </p:nvPr>
        </p:nvSpPr>
        <p:spPr>
          <a:xfrm>
            <a:off x="2096317" y="5592104"/>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Tree>
    <p:extLst>
      <p:ext uri="{BB962C8B-B14F-4D97-AF65-F5344CB8AC3E}">
        <p14:creationId xmlns:p14="http://schemas.microsoft.com/office/powerpoint/2010/main" val="3671930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Iconography Multi-colum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26" name="Picture Placeholder 7">
            <a:extLst>
              <a:ext uri="{FF2B5EF4-FFF2-40B4-BE49-F238E27FC236}">
                <a16:creationId xmlns:a16="http://schemas.microsoft.com/office/drawing/2014/main" id="{491CD948-AEDF-48BE-92C5-5538CE9FE7C9}"/>
              </a:ext>
            </a:extLst>
          </p:cNvPr>
          <p:cNvSpPr>
            <a:spLocks noGrp="1"/>
          </p:cNvSpPr>
          <p:nvPr>
            <p:ph type="pic" sz="quarter" idx="15"/>
          </p:nvPr>
        </p:nvSpPr>
        <p:spPr>
          <a:xfrm>
            <a:off x="504470"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28" name="Text Placeholder 4">
            <a:extLst>
              <a:ext uri="{FF2B5EF4-FFF2-40B4-BE49-F238E27FC236}">
                <a16:creationId xmlns:a16="http://schemas.microsoft.com/office/drawing/2014/main" id="{65CB4B4F-829A-4844-A666-11265CE11D49}"/>
              </a:ext>
            </a:extLst>
          </p:cNvPr>
          <p:cNvSpPr>
            <a:spLocks noGrp="1"/>
          </p:cNvSpPr>
          <p:nvPr>
            <p:ph type="body" sz="quarter" idx="18"/>
          </p:nvPr>
        </p:nvSpPr>
        <p:spPr>
          <a:xfrm>
            <a:off x="577637" y="3595500"/>
            <a:ext cx="11049048" cy="406867"/>
          </a:xfrm>
        </p:spPr>
        <p:txBody>
          <a:bodyPr numCol="6" spcCol="360000" anchor="b" anchorCtr="0"/>
          <a:lstStyle>
            <a:lvl1pPr marL="0" indent="217561">
              <a:buClr>
                <a:schemeClr val="accent1"/>
              </a:buClr>
              <a:buSzPct val="100000"/>
              <a:buFont typeface="+mj-lt"/>
              <a:buAutoNum type="arabicPeriod"/>
              <a:defRPr sz="1698" b="0" i="0">
                <a:solidFill>
                  <a:schemeClr val="tx1"/>
                </a:solidFill>
                <a:latin typeface="Poppins Medium" pitchFamily="2" charset="77"/>
                <a:cs typeface="Poppins Medium" pitchFamily="2" charset="77"/>
              </a:defRPr>
            </a:lvl1pPr>
          </a:lstStyle>
          <a:p>
            <a:pPr lvl="0"/>
            <a:r>
              <a:rPr lang="en-US"/>
              <a:t>Click to edit Master text styles</a:t>
            </a:r>
          </a:p>
        </p:txBody>
      </p:sp>
      <p:sp>
        <p:nvSpPr>
          <p:cNvPr id="29" name="Text Placeholder 4">
            <a:extLst>
              <a:ext uri="{FF2B5EF4-FFF2-40B4-BE49-F238E27FC236}">
                <a16:creationId xmlns:a16="http://schemas.microsoft.com/office/drawing/2014/main" id="{C6547738-490D-47DE-A148-663CEC533EA6}"/>
              </a:ext>
            </a:extLst>
          </p:cNvPr>
          <p:cNvSpPr>
            <a:spLocks noGrp="1"/>
          </p:cNvSpPr>
          <p:nvPr>
            <p:ph type="body" sz="quarter" idx="19" hasCustomPrompt="1"/>
          </p:nvPr>
        </p:nvSpPr>
        <p:spPr>
          <a:xfrm>
            <a:off x="577638" y="4145140"/>
            <a:ext cx="11036725" cy="294885"/>
          </a:xfrm>
        </p:spPr>
        <p:txBody>
          <a:bodyPr numCol="6" spcCol="360000"/>
          <a:lstStyle>
            <a:lvl1pPr marL="0" indent="0" algn="l">
              <a:buFont typeface="Arial" panose="020B0604020202020204" pitchFamily="34" charset="0"/>
              <a:buNone/>
              <a:defRPr sz="1092" b="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GB"/>
              <a:t>Click to edit Master text styles </a:t>
            </a:r>
          </a:p>
        </p:txBody>
      </p:sp>
      <p:sp>
        <p:nvSpPr>
          <p:cNvPr id="30" name="Picture Placeholder 7">
            <a:extLst>
              <a:ext uri="{FF2B5EF4-FFF2-40B4-BE49-F238E27FC236}">
                <a16:creationId xmlns:a16="http://schemas.microsoft.com/office/drawing/2014/main" id="{71E669C7-3F15-4404-9192-6B03E3E08724}"/>
              </a:ext>
            </a:extLst>
          </p:cNvPr>
          <p:cNvSpPr>
            <a:spLocks noGrp="1"/>
          </p:cNvSpPr>
          <p:nvPr>
            <p:ph type="pic" sz="quarter" idx="20"/>
          </p:nvPr>
        </p:nvSpPr>
        <p:spPr>
          <a:xfrm>
            <a:off x="4246020"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3" name="Picture Placeholder 7">
            <a:extLst>
              <a:ext uri="{FF2B5EF4-FFF2-40B4-BE49-F238E27FC236}">
                <a16:creationId xmlns:a16="http://schemas.microsoft.com/office/drawing/2014/main" id="{6BDECDBF-1E7F-429C-B857-BC3BE17D9B43}"/>
              </a:ext>
            </a:extLst>
          </p:cNvPr>
          <p:cNvSpPr>
            <a:spLocks noGrp="1"/>
          </p:cNvSpPr>
          <p:nvPr>
            <p:ph type="pic" sz="quarter" idx="29"/>
          </p:nvPr>
        </p:nvSpPr>
        <p:spPr>
          <a:xfrm>
            <a:off x="2375245"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4" name="Picture Placeholder 7">
            <a:extLst>
              <a:ext uri="{FF2B5EF4-FFF2-40B4-BE49-F238E27FC236}">
                <a16:creationId xmlns:a16="http://schemas.microsoft.com/office/drawing/2014/main" id="{458D35B0-2ABD-4A88-AD9C-250F5B0BFFFE}"/>
              </a:ext>
            </a:extLst>
          </p:cNvPr>
          <p:cNvSpPr>
            <a:spLocks noGrp="1"/>
          </p:cNvSpPr>
          <p:nvPr>
            <p:ph type="pic" sz="quarter" idx="30"/>
          </p:nvPr>
        </p:nvSpPr>
        <p:spPr>
          <a:xfrm>
            <a:off x="6115016"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5" name="Picture Placeholder 7">
            <a:extLst>
              <a:ext uri="{FF2B5EF4-FFF2-40B4-BE49-F238E27FC236}">
                <a16:creationId xmlns:a16="http://schemas.microsoft.com/office/drawing/2014/main" id="{7B333D88-0458-48F5-97FB-D2D7718EC7CA}"/>
              </a:ext>
            </a:extLst>
          </p:cNvPr>
          <p:cNvSpPr>
            <a:spLocks noGrp="1"/>
          </p:cNvSpPr>
          <p:nvPr>
            <p:ph type="pic" sz="quarter" idx="31"/>
          </p:nvPr>
        </p:nvSpPr>
        <p:spPr>
          <a:xfrm>
            <a:off x="9856566"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8" name="Picture Placeholder 7">
            <a:extLst>
              <a:ext uri="{FF2B5EF4-FFF2-40B4-BE49-F238E27FC236}">
                <a16:creationId xmlns:a16="http://schemas.microsoft.com/office/drawing/2014/main" id="{463A1320-1804-44CE-8DBA-867CC87A9DBA}"/>
              </a:ext>
            </a:extLst>
          </p:cNvPr>
          <p:cNvSpPr>
            <a:spLocks noGrp="1"/>
          </p:cNvSpPr>
          <p:nvPr>
            <p:ph type="pic" sz="quarter" idx="32"/>
          </p:nvPr>
        </p:nvSpPr>
        <p:spPr>
          <a:xfrm>
            <a:off x="7985791"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9" name="Title 1">
            <a:extLst>
              <a:ext uri="{FF2B5EF4-FFF2-40B4-BE49-F238E27FC236}">
                <a16:creationId xmlns:a16="http://schemas.microsoft.com/office/drawing/2014/main" id="{797DADDD-4137-4C8B-B442-114D65CCBBF0}"/>
              </a:ext>
            </a:extLst>
          </p:cNvPr>
          <p:cNvSpPr>
            <a:spLocks noGrp="1"/>
          </p:cNvSpPr>
          <p:nvPr>
            <p:ph type="title" hasCustomPrompt="1"/>
          </p:nvPr>
        </p:nvSpPr>
        <p:spPr>
          <a:xfrm>
            <a:off x="577639" y="537198"/>
            <a:ext cx="7134106" cy="403133"/>
          </a:xfrm>
        </p:spPr>
        <p:txBody>
          <a:bodyPr lIns="0" tIns="0" rIns="0" bIns="0" anchor="t" anchorCtr="0"/>
          <a:lstStyle>
            <a:lvl1pPr>
              <a:defRPr/>
            </a:lvl1pPr>
          </a:lstStyle>
          <a:p>
            <a:r>
              <a:rPr lang="en-US"/>
              <a:t>Iconography with text multi-column</a:t>
            </a:r>
            <a:endParaRPr lang="en-GB"/>
          </a:p>
        </p:txBody>
      </p:sp>
    </p:spTree>
    <p:extLst>
      <p:ext uri="{BB962C8B-B14F-4D97-AF65-F5344CB8AC3E}">
        <p14:creationId xmlns:p14="http://schemas.microsoft.com/office/powerpoint/2010/main" val="3396589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Large Iconography + Text x3">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7177775" cy="403133"/>
          </a:xfrm>
        </p:spPr>
        <p:txBody>
          <a:bodyPr lIns="0" tIns="0" rIns="0" bIns="0" anchor="t" anchorCtr="0"/>
          <a:lstStyle>
            <a:lvl1pPr>
              <a:defRPr/>
            </a:lvl1pPr>
          </a:lstStyle>
          <a:p>
            <a:r>
              <a:rPr lang="en-US"/>
              <a:t>Iconography with text multi-column</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504470" y="2500281"/>
            <a:ext cx="1399808" cy="1456839"/>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577637" y="4327381"/>
            <a:ext cx="11049048" cy="406867"/>
          </a:xfrm>
        </p:spPr>
        <p:txBody>
          <a:bodyPr numCol="3" spcCol="720000" anchor="t" anchorCtr="0"/>
          <a:lstStyle>
            <a:lvl1pPr marL="0" indent="217561">
              <a:buClr>
                <a:schemeClr val="accent1"/>
              </a:buClr>
              <a:buSzPct val="100000"/>
              <a:buFont typeface="+mj-lt"/>
              <a:buAutoNum type="arabicPeriod"/>
              <a:defRPr sz="1698" b="0" i="0">
                <a:solidFill>
                  <a:schemeClr val="tx1"/>
                </a:solidFill>
                <a:latin typeface="Poppins Medium" pitchFamily="2" charset="77"/>
                <a:cs typeface="Poppins Medium" pitchFamily="2" charset="77"/>
              </a:defRPr>
            </a:lvl1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8162016" y="2500281"/>
            <a:ext cx="1399808" cy="1456839"/>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4359237" y="2500281"/>
            <a:ext cx="1399808" cy="1456839"/>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Tree>
    <p:extLst>
      <p:ext uri="{BB962C8B-B14F-4D97-AF65-F5344CB8AC3E}">
        <p14:creationId xmlns:p14="http://schemas.microsoft.com/office/powerpoint/2010/main" val="3590307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Small Iconography + Text x3">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504470" y="517912"/>
            <a:ext cx="907035" cy="943990"/>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577637" y="1719313"/>
            <a:ext cx="11049048" cy="406867"/>
          </a:xfrm>
        </p:spPr>
        <p:txBody>
          <a:bodyPr numCol="3" spcCol="720000" anchor="t" anchorCtr="0"/>
          <a:lstStyle>
            <a:lvl1pPr marL="0" indent="217561">
              <a:buClr>
                <a:schemeClr val="accent1"/>
              </a:buClr>
              <a:buSzPct val="100000"/>
              <a:buFont typeface="+mj-lt"/>
              <a:buAutoNum type="arabicPeriod"/>
              <a:defRPr sz="1698" b="0" i="0">
                <a:solidFill>
                  <a:schemeClr val="tx1"/>
                </a:solidFill>
                <a:latin typeface="Poppins Medium" pitchFamily="2" charset="77"/>
                <a:cs typeface="Poppins Medium" pitchFamily="2" charset="77"/>
              </a:defRPr>
            </a:lvl1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8162016" y="517912"/>
            <a:ext cx="907035" cy="943990"/>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4359237" y="517912"/>
            <a:ext cx="907035" cy="943990"/>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20" name="Text Placeholder 2">
            <a:extLst>
              <a:ext uri="{FF2B5EF4-FFF2-40B4-BE49-F238E27FC236}">
                <a16:creationId xmlns:a16="http://schemas.microsoft.com/office/drawing/2014/main" id="{ABBCEB9F-975E-4B56-A29F-0854EDFB008C}"/>
              </a:ext>
            </a:extLst>
          </p:cNvPr>
          <p:cNvSpPr>
            <a:spLocks noGrp="1"/>
          </p:cNvSpPr>
          <p:nvPr>
            <p:ph type="body" sz="quarter" idx="32"/>
          </p:nvPr>
        </p:nvSpPr>
        <p:spPr>
          <a:xfrm>
            <a:off x="577638" y="2735922"/>
            <a:ext cx="3336819" cy="253787"/>
          </a:xfrm>
        </p:spPr>
        <p:txBody>
          <a:bodyPr numCol="1" spcCol="720000"/>
          <a:lstStyle>
            <a:lvl1pPr marL="0" indent="0">
              <a:buClr>
                <a:schemeClr val="accent2"/>
              </a:buClr>
              <a:buSzPct val="100000"/>
              <a:buFont typeface="Wingdings" panose="05000000000000000000" pitchFamily="2" charset="2"/>
              <a:buChar char="§"/>
              <a:defRPr sz="1455" b="0"/>
            </a:lvl1pPr>
            <a:lvl2pPr marL="0" indent="0">
              <a:buFont typeface="Arial" panose="020B0604020202020204" pitchFamily="34" charset="0"/>
              <a:buNone/>
              <a:defRPr sz="1092"/>
            </a:lvl2pPr>
            <a:lvl3pPr marL="217561" indent="-217561">
              <a:defRPr lang="en-GB" sz="1092" kern="1200" dirty="0">
                <a:solidFill>
                  <a:schemeClr val="tx1"/>
                </a:solidFill>
                <a:latin typeface="+mn-lt"/>
                <a:ea typeface="+mn-ea"/>
                <a:cs typeface="+mn-cs"/>
              </a:defRPr>
            </a:lvl3pPr>
          </a:lstStyle>
          <a:p>
            <a:pPr marL="0" marR="0" lvl="0" indent="-217561" algn="l" defTabSz="554492" rtl="0" eaLnBrk="1" fontAlgn="auto" latinLnBrk="0" hangingPunct="1">
              <a:lnSpc>
                <a:spcPct val="120000"/>
              </a:lnSpc>
              <a:spcBef>
                <a:spcPts val="303"/>
              </a:spcBef>
              <a:spcAft>
                <a:spcPts val="364"/>
              </a:spcAft>
              <a:buClrTx/>
              <a:buSzPct val="75000"/>
              <a:tabLst/>
              <a:defRPr/>
            </a:pPr>
            <a:r>
              <a:rPr lang="en-US"/>
              <a:t>Click to edit Master text styles</a:t>
            </a:r>
          </a:p>
        </p:txBody>
      </p:sp>
      <p:sp>
        <p:nvSpPr>
          <p:cNvPr id="21" name="Text Placeholder 2">
            <a:extLst>
              <a:ext uri="{FF2B5EF4-FFF2-40B4-BE49-F238E27FC236}">
                <a16:creationId xmlns:a16="http://schemas.microsoft.com/office/drawing/2014/main" id="{9B9D6AFE-0A37-46FD-833E-9282879972A7}"/>
              </a:ext>
            </a:extLst>
          </p:cNvPr>
          <p:cNvSpPr>
            <a:spLocks noGrp="1"/>
          </p:cNvSpPr>
          <p:nvPr>
            <p:ph type="body" sz="quarter" idx="33"/>
          </p:nvPr>
        </p:nvSpPr>
        <p:spPr>
          <a:xfrm>
            <a:off x="8269882" y="2735922"/>
            <a:ext cx="3336819" cy="253787"/>
          </a:xfrm>
        </p:spPr>
        <p:txBody>
          <a:bodyPr numCol="1" spcCol="720000"/>
          <a:lstStyle>
            <a:lvl1pPr marL="0" indent="0">
              <a:buClr>
                <a:schemeClr val="accent2"/>
              </a:buClr>
              <a:buSzPct val="100000"/>
              <a:buFont typeface="Wingdings" panose="05000000000000000000" pitchFamily="2" charset="2"/>
              <a:buChar char="§"/>
              <a:defRPr sz="1455" b="0"/>
            </a:lvl1pPr>
            <a:lvl2pPr marL="0" indent="0">
              <a:buFont typeface="Arial" panose="020B0604020202020204" pitchFamily="34" charset="0"/>
              <a:buNone/>
              <a:defRPr sz="1092"/>
            </a:lvl2pPr>
            <a:lvl3pPr marL="217561" indent="-217561">
              <a:defRPr lang="en-GB" sz="1092" kern="1200" dirty="0">
                <a:solidFill>
                  <a:schemeClr val="tx1"/>
                </a:solidFill>
                <a:latin typeface="+mn-lt"/>
                <a:ea typeface="+mn-ea"/>
                <a:cs typeface="+mn-cs"/>
              </a:defRPr>
            </a:lvl3pPr>
          </a:lstStyle>
          <a:p>
            <a:pPr marL="0" marR="0" lvl="0" indent="-217561" algn="l" defTabSz="554492" rtl="0" eaLnBrk="1" fontAlgn="auto" latinLnBrk="0" hangingPunct="1">
              <a:lnSpc>
                <a:spcPct val="120000"/>
              </a:lnSpc>
              <a:spcBef>
                <a:spcPts val="303"/>
              </a:spcBef>
              <a:spcAft>
                <a:spcPts val="364"/>
              </a:spcAft>
              <a:buClrTx/>
              <a:buSzPct val="75000"/>
              <a:tabLst/>
              <a:defRPr/>
            </a:pPr>
            <a:r>
              <a:rPr lang="en-US"/>
              <a:t>Click to edit Master text styles</a:t>
            </a:r>
          </a:p>
        </p:txBody>
      </p:sp>
      <p:sp>
        <p:nvSpPr>
          <p:cNvPr id="22" name="Text Placeholder 2">
            <a:extLst>
              <a:ext uri="{FF2B5EF4-FFF2-40B4-BE49-F238E27FC236}">
                <a16:creationId xmlns:a16="http://schemas.microsoft.com/office/drawing/2014/main" id="{8FC94985-AFDD-4DF6-992E-19087D2130F7}"/>
              </a:ext>
            </a:extLst>
          </p:cNvPr>
          <p:cNvSpPr>
            <a:spLocks noGrp="1"/>
          </p:cNvSpPr>
          <p:nvPr>
            <p:ph type="body" sz="quarter" idx="34"/>
          </p:nvPr>
        </p:nvSpPr>
        <p:spPr>
          <a:xfrm>
            <a:off x="4423760" y="2735922"/>
            <a:ext cx="3336819" cy="253787"/>
          </a:xfrm>
        </p:spPr>
        <p:txBody>
          <a:bodyPr numCol="1" spcCol="720000"/>
          <a:lstStyle>
            <a:lvl1pPr marL="0" indent="0">
              <a:buClr>
                <a:schemeClr val="accent2"/>
              </a:buClr>
              <a:buSzPct val="100000"/>
              <a:buFont typeface="Wingdings" panose="05000000000000000000" pitchFamily="2" charset="2"/>
              <a:buChar char="§"/>
              <a:defRPr sz="1455" b="0"/>
            </a:lvl1pPr>
            <a:lvl2pPr marL="0" indent="0">
              <a:buFont typeface="Arial" panose="020B0604020202020204" pitchFamily="34" charset="0"/>
              <a:buNone/>
              <a:defRPr sz="1092"/>
            </a:lvl2pPr>
            <a:lvl3pPr marL="217561" indent="-217561">
              <a:defRPr lang="en-GB" sz="1092" kern="1200" dirty="0">
                <a:solidFill>
                  <a:schemeClr val="tx1"/>
                </a:solidFill>
                <a:latin typeface="+mn-lt"/>
                <a:ea typeface="+mn-ea"/>
                <a:cs typeface="+mn-cs"/>
              </a:defRPr>
            </a:lvl3pPr>
          </a:lstStyle>
          <a:p>
            <a:pPr marL="0" marR="0" lvl="0" indent="-217561" algn="l" defTabSz="554492" rtl="0" eaLnBrk="1" fontAlgn="auto" latinLnBrk="0" hangingPunct="1">
              <a:lnSpc>
                <a:spcPct val="120000"/>
              </a:lnSpc>
              <a:spcBef>
                <a:spcPts val="303"/>
              </a:spcBef>
              <a:spcAft>
                <a:spcPts val="364"/>
              </a:spcAft>
              <a:buClrTx/>
              <a:buSzPct val="75000"/>
              <a:tabLst/>
              <a:defRPr/>
            </a:pPr>
            <a:r>
              <a:rPr lang="en-US"/>
              <a:t>Click to edit Master text styles</a:t>
            </a:r>
          </a:p>
        </p:txBody>
      </p:sp>
    </p:spTree>
    <p:extLst>
      <p:ext uri="{BB962C8B-B14F-4D97-AF65-F5344CB8AC3E}">
        <p14:creationId xmlns:p14="http://schemas.microsoft.com/office/powerpoint/2010/main" val="4145290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Iconography + Text Multi-colum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 x5</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458259"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5059141"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9660023"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7359581"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2758700"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 name="Text Placeholder 2">
            <a:extLst>
              <a:ext uri="{FF2B5EF4-FFF2-40B4-BE49-F238E27FC236}">
                <a16:creationId xmlns:a16="http://schemas.microsoft.com/office/drawing/2014/main" id="{E9252E3C-0AA5-469B-ACE4-9A227101D8C1}"/>
              </a:ext>
            </a:extLst>
          </p:cNvPr>
          <p:cNvSpPr>
            <a:spLocks noGrp="1"/>
          </p:cNvSpPr>
          <p:nvPr>
            <p:ph type="body" sz="quarter" idx="32"/>
          </p:nvPr>
        </p:nvSpPr>
        <p:spPr>
          <a:xfrm>
            <a:off x="577638" y="2735923"/>
            <a:ext cx="1838812" cy="1062270"/>
          </a:xfr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61" indent="-217561">
              <a:defRPr lang="en-GB" sz="1092" kern="1200" dirty="0">
                <a:solidFill>
                  <a:schemeClr val="tx1"/>
                </a:solidFill>
                <a:latin typeface="Poppins" pitchFamily="2" charset="77"/>
                <a:ea typeface="+mn-ea"/>
                <a:cs typeface="Poppins" pitchFamily="2" charset="77"/>
              </a:defRPr>
            </a:lvl3pPr>
          </a:lstStyle>
          <a:p>
            <a:pPr lvl="0"/>
            <a:r>
              <a:rPr lang="en-US"/>
              <a:t>Click to edit Master text styles</a:t>
            </a:r>
          </a:p>
          <a:p>
            <a:pPr lvl="1"/>
            <a:r>
              <a:rPr lang="en-US"/>
              <a:t>Second level</a:t>
            </a:r>
          </a:p>
          <a:p>
            <a:pPr lvl="2"/>
            <a:r>
              <a:rPr lang="en-US"/>
              <a:t>Third level</a:t>
            </a:r>
          </a:p>
        </p:txBody>
      </p:sp>
      <p:sp>
        <p:nvSpPr>
          <p:cNvPr id="28" name="Text Placeholder 2">
            <a:extLst>
              <a:ext uri="{FF2B5EF4-FFF2-40B4-BE49-F238E27FC236}">
                <a16:creationId xmlns:a16="http://schemas.microsoft.com/office/drawing/2014/main" id="{3E32ADA5-A0D2-4524-B1E4-2B46413B84BC}"/>
              </a:ext>
            </a:extLst>
          </p:cNvPr>
          <p:cNvSpPr>
            <a:spLocks noGrp="1"/>
          </p:cNvSpPr>
          <p:nvPr>
            <p:ph type="body" sz="quarter" idx="33"/>
          </p:nvPr>
        </p:nvSpPr>
        <p:spPr>
          <a:xfrm>
            <a:off x="2877116" y="2735924"/>
            <a:ext cx="1838812" cy="1062270"/>
          </a:xfr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61" indent="-217561">
              <a:defRPr lang="en-GB" sz="1092" kern="1200" dirty="0">
                <a:solidFill>
                  <a:schemeClr val="tx1"/>
                </a:solidFill>
                <a:latin typeface="Poppins" pitchFamily="2" charset="77"/>
                <a:ea typeface="+mn-ea"/>
                <a:cs typeface="Poppins" pitchFamily="2" charset="77"/>
              </a:defRPr>
            </a:lvl3pPr>
          </a:lstStyle>
          <a:p>
            <a:pPr lvl="0"/>
            <a:r>
              <a:rPr lang="en-US"/>
              <a:t>Click to edit Master text styles</a:t>
            </a:r>
          </a:p>
          <a:p>
            <a:pPr lvl="1"/>
            <a:r>
              <a:rPr lang="en-US"/>
              <a:t>Second level</a:t>
            </a:r>
          </a:p>
          <a:p>
            <a:pPr lvl="2"/>
            <a:r>
              <a:rPr lang="en-US"/>
              <a:t>Third level</a:t>
            </a:r>
          </a:p>
        </p:txBody>
      </p:sp>
      <p:sp>
        <p:nvSpPr>
          <p:cNvPr id="29" name="Text Placeholder 2">
            <a:extLst>
              <a:ext uri="{FF2B5EF4-FFF2-40B4-BE49-F238E27FC236}">
                <a16:creationId xmlns:a16="http://schemas.microsoft.com/office/drawing/2014/main" id="{CF999747-8F91-4BF8-B89A-418788FD5011}"/>
              </a:ext>
            </a:extLst>
          </p:cNvPr>
          <p:cNvSpPr>
            <a:spLocks noGrp="1"/>
          </p:cNvSpPr>
          <p:nvPr>
            <p:ph type="body" sz="quarter" idx="34"/>
          </p:nvPr>
        </p:nvSpPr>
        <p:spPr>
          <a:xfrm>
            <a:off x="5176595" y="2735924"/>
            <a:ext cx="1838812" cy="1062270"/>
          </a:xfr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61" indent="-217561">
              <a:spcAft>
                <a:spcPts val="364"/>
              </a:spcAft>
              <a:defRPr>
                <a:latin typeface="Poppins" pitchFamily="2" charset="77"/>
                <a:cs typeface="Poppins" pitchFamily="2" charset="77"/>
              </a:defRPr>
            </a:lvl3pPr>
          </a:lstStyle>
          <a:p>
            <a:pPr lvl="0"/>
            <a:r>
              <a:rPr lang="en-US"/>
              <a:t>Click to edit Master text styles</a:t>
            </a:r>
          </a:p>
          <a:p>
            <a:pPr lvl="1"/>
            <a:r>
              <a:rPr lang="en-US"/>
              <a:t>Second level</a:t>
            </a:r>
          </a:p>
          <a:p>
            <a:pPr lvl="2"/>
            <a:r>
              <a:rPr lang="en-US"/>
              <a:t>Third level</a:t>
            </a:r>
          </a:p>
        </p:txBody>
      </p:sp>
      <p:sp>
        <p:nvSpPr>
          <p:cNvPr id="30" name="Text Placeholder 2">
            <a:extLst>
              <a:ext uri="{FF2B5EF4-FFF2-40B4-BE49-F238E27FC236}">
                <a16:creationId xmlns:a16="http://schemas.microsoft.com/office/drawing/2014/main" id="{FF637A0C-4B6D-4207-A7D9-CAF1D2DFC8E2}"/>
              </a:ext>
            </a:extLst>
          </p:cNvPr>
          <p:cNvSpPr>
            <a:spLocks noGrp="1"/>
          </p:cNvSpPr>
          <p:nvPr>
            <p:ph type="body" sz="quarter" idx="35"/>
          </p:nvPr>
        </p:nvSpPr>
        <p:spPr>
          <a:xfrm>
            <a:off x="7476073" y="2735924"/>
            <a:ext cx="1838812" cy="1062270"/>
          </a:xfr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61" indent="-217561">
              <a:defRPr lang="en-GB" sz="1092" kern="1200" dirty="0">
                <a:solidFill>
                  <a:schemeClr val="tx1"/>
                </a:solidFill>
                <a:latin typeface="Poppins" pitchFamily="2" charset="77"/>
                <a:ea typeface="+mn-ea"/>
                <a:cs typeface="Poppins" pitchFamily="2" charset="77"/>
              </a:defRPr>
            </a:lvl3pPr>
          </a:lstStyle>
          <a:p>
            <a:pPr lvl="0"/>
            <a:r>
              <a:rPr lang="en-US"/>
              <a:t>Click to edit Master text styles</a:t>
            </a:r>
          </a:p>
          <a:p>
            <a:pPr lvl="1"/>
            <a:r>
              <a:rPr lang="en-US"/>
              <a:t>Second level</a:t>
            </a:r>
          </a:p>
          <a:p>
            <a:pPr lvl="2"/>
            <a:r>
              <a:rPr lang="en-US"/>
              <a:t>Third level</a:t>
            </a:r>
          </a:p>
        </p:txBody>
      </p:sp>
      <p:sp>
        <p:nvSpPr>
          <p:cNvPr id="43" name="Text Placeholder 2">
            <a:extLst>
              <a:ext uri="{FF2B5EF4-FFF2-40B4-BE49-F238E27FC236}">
                <a16:creationId xmlns:a16="http://schemas.microsoft.com/office/drawing/2014/main" id="{69D094B4-29B2-4197-A8AD-66F9F9CAAF39}"/>
              </a:ext>
            </a:extLst>
          </p:cNvPr>
          <p:cNvSpPr>
            <a:spLocks noGrp="1"/>
          </p:cNvSpPr>
          <p:nvPr>
            <p:ph type="body" sz="quarter" idx="36"/>
          </p:nvPr>
        </p:nvSpPr>
        <p:spPr>
          <a:xfrm>
            <a:off x="9775551" y="2735923"/>
            <a:ext cx="1838812" cy="1062270"/>
          </a:xfr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61" indent="-217561">
              <a:defRPr lang="en-GB" sz="1092" kern="1200" dirty="0">
                <a:solidFill>
                  <a:schemeClr val="tx1"/>
                </a:solidFill>
                <a:latin typeface="Poppins" pitchFamily="2" charset="77"/>
                <a:ea typeface="+mn-ea"/>
                <a:cs typeface="Poppins" pitchFamily="2" charset="77"/>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652370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Iconography + Text x5+1">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 x5+1</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458259"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577638" y="4205525"/>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27" name="Text Placeholder 4">
            <a:extLst>
              <a:ext uri="{FF2B5EF4-FFF2-40B4-BE49-F238E27FC236}">
                <a16:creationId xmlns:a16="http://schemas.microsoft.com/office/drawing/2014/main" id="{22323278-E89D-4D80-A18A-B49324F6E749}"/>
              </a:ext>
            </a:extLst>
          </p:cNvPr>
          <p:cNvSpPr>
            <a:spLocks noGrp="1"/>
          </p:cNvSpPr>
          <p:nvPr>
            <p:ph type="body" sz="quarter" idx="19"/>
          </p:nvPr>
        </p:nvSpPr>
        <p:spPr>
          <a:xfrm>
            <a:off x="577638" y="4572255"/>
            <a:ext cx="1838812" cy="526314"/>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5059141"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2" name="Text Placeholder 4">
            <a:extLst>
              <a:ext uri="{FF2B5EF4-FFF2-40B4-BE49-F238E27FC236}">
                <a16:creationId xmlns:a16="http://schemas.microsoft.com/office/drawing/2014/main" id="{6E72E6E5-210D-43FE-B069-74E7F6C1BD3E}"/>
              </a:ext>
            </a:extLst>
          </p:cNvPr>
          <p:cNvSpPr>
            <a:spLocks noGrp="1"/>
          </p:cNvSpPr>
          <p:nvPr>
            <p:ph type="body" sz="quarter" idx="21"/>
          </p:nvPr>
        </p:nvSpPr>
        <p:spPr>
          <a:xfrm>
            <a:off x="5178519" y="4205525"/>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3" name="Text Placeholder 4">
            <a:extLst>
              <a:ext uri="{FF2B5EF4-FFF2-40B4-BE49-F238E27FC236}">
                <a16:creationId xmlns:a16="http://schemas.microsoft.com/office/drawing/2014/main" id="{467E7BAB-F631-4062-8A88-65F51EC442A7}"/>
              </a:ext>
            </a:extLst>
          </p:cNvPr>
          <p:cNvSpPr>
            <a:spLocks noGrp="1"/>
          </p:cNvSpPr>
          <p:nvPr>
            <p:ph type="body" sz="quarter" idx="22"/>
          </p:nvPr>
        </p:nvSpPr>
        <p:spPr>
          <a:xfrm>
            <a:off x="5178519" y="4572255"/>
            <a:ext cx="1838812" cy="526314"/>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US"/>
              <a:t>Click to edit Master text styles</a:t>
            </a:r>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9660023"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5" name="Text Placeholder 4">
            <a:extLst>
              <a:ext uri="{FF2B5EF4-FFF2-40B4-BE49-F238E27FC236}">
                <a16:creationId xmlns:a16="http://schemas.microsoft.com/office/drawing/2014/main" id="{3A6BE899-EB40-48CF-AC4E-A642FFFB1AD3}"/>
              </a:ext>
            </a:extLst>
          </p:cNvPr>
          <p:cNvSpPr>
            <a:spLocks noGrp="1"/>
          </p:cNvSpPr>
          <p:nvPr>
            <p:ph type="body" sz="quarter" idx="24"/>
          </p:nvPr>
        </p:nvSpPr>
        <p:spPr>
          <a:xfrm>
            <a:off x="9779402" y="4205525"/>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6" name="Text Placeholder 4">
            <a:extLst>
              <a:ext uri="{FF2B5EF4-FFF2-40B4-BE49-F238E27FC236}">
                <a16:creationId xmlns:a16="http://schemas.microsoft.com/office/drawing/2014/main" id="{348F6FBC-9928-4ECC-8454-6B4856741FC2}"/>
              </a:ext>
            </a:extLst>
          </p:cNvPr>
          <p:cNvSpPr>
            <a:spLocks noGrp="1"/>
          </p:cNvSpPr>
          <p:nvPr>
            <p:ph type="body" sz="quarter" idx="25"/>
          </p:nvPr>
        </p:nvSpPr>
        <p:spPr>
          <a:xfrm>
            <a:off x="9779402" y="4572255"/>
            <a:ext cx="1838812" cy="526314"/>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US"/>
              <a:t>Click to edit Master text styles</a:t>
            </a:r>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7359581"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8" name="Text Placeholder 4">
            <a:extLst>
              <a:ext uri="{FF2B5EF4-FFF2-40B4-BE49-F238E27FC236}">
                <a16:creationId xmlns:a16="http://schemas.microsoft.com/office/drawing/2014/main" id="{8CE8A230-B6E3-43F3-A987-6673C0601152}"/>
              </a:ext>
            </a:extLst>
          </p:cNvPr>
          <p:cNvSpPr>
            <a:spLocks noGrp="1"/>
          </p:cNvSpPr>
          <p:nvPr>
            <p:ph type="body" sz="quarter" idx="27"/>
          </p:nvPr>
        </p:nvSpPr>
        <p:spPr>
          <a:xfrm>
            <a:off x="7478960" y="4205525"/>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9" name="Text Placeholder 4">
            <a:extLst>
              <a:ext uri="{FF2B5EF4-FFF2-40B4-BE49-F238E27FC236}">
                <a16:creationId xmlns:a16="http://schemas.microsoft.com/office/drawing/2014/main" id="{C46543DE-6963-4E6B-8D97-FBAB40255BEF}"/>
              </a:ext>
            </a:extLst>
          </p:cNvPr>
          <p:cNvSpPr>
            <a:spLocks noGrp="1"/>
          </p:cNvSpPr>
          <p:nvPr>
            <p:ph type="body" sz="quarter" idx="28"/>
          </p:nvPr>
        </p:nvSpPr>
        <p:spPr>
          <a:xfrm>
            <a:off x="7478960" y="4572255"/>
            <a:ext cx="1838812" cy="526314"/>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US"/>
              <a:t>Click to edit Master text styles</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2758700"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1" name="Text Placeholder 4">
            <a:extLst>
              <a:ext uri="{FF2B5EF4-FFF2-40B4-BE49-F238E27FC236}">
                <a16:creationId xmlns:a16="http://schemas.microsoft.com/office/drawing/2014/main" id="{AC7F9CE2-C3F9-4791-8B8B-B5803FF1D6CE}"/>
              </a:ext>
            </a:extLst>
          </p:cNvPr>
          <p:cNvSpPr>
            <a:spLocks noGrp="1"/>
          </p:cNvSpPr>
          <p:nvPr>
            <p:ph type="body" sz="quarter" idx="30"/>
          </p:nvPr>
        </p:nvSpPr>
        <p:spPr>
          <a:xfrm>
            <a:off x="2878079" y="4205525"/>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42" name="Text Placeholder 4">
            <a:extLst>
              <a:ext uri="{FF2B5EF4-FFF2-40B4-BE49-F238E27FC236}">
                <a16:creationId xmlns:a16="http://schemas.microsoft.com/office/drawing/2014/main" id="{337E3A2C-8F9E-4585-9298-05F9DDA873B8}"/>
              </a:ext>
            </a:extLst>
          </p:cNvPr>
          <p:cNvSpPr>
            <a:spLocks noGrp="1"/>
          </p:cNvSpPr>
          <p:nvPr>
            <p:ph type="body" sz="quarter" idx="31"/>
          </p:nvPr>
        </p:nvSpPr>
        <p:spPr>
          <a:xfrm>
            <a:off x="2878079" y="4572255"/>
            <a:ext cx="1838812" cy="526314"/>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US"/>
              <a:t>Click to edit Master text styles</a:t>
            </a:r>
          </a:p>
        </p:txBody>
      </p:sp>
      <p:sp>
        <p:nvSpPr>
          <p:cNvPr id="26" name="Picture Placeholder 7">
            <a:extLst>
              <a:ext uri="{FF2B5EF4-FFF2-40B4-BE49-F238E27FC236}">
                <a16:creationId xmlns:a16="http://schemas.microsoft.com/office/drawing/2014/main" id="{EAABBEEF-0FF4-4074-9C40-9B691395E8D8}"/>
              </a:ext>
            </a:extLst>
          </p:cNvPr>
          <p:cNvSpPr>
            <a:spLocks noGrp="1"/>
          </p:cNvSpPr>
          <p:nvPr>
            <p:ph type="pic" sz="quarter" idx="32"/>
          </p:nvPr>
        </p:nvSpPr>
        <p:spPr>
          <a:xfrm>
            <a:off x="458259" y="1638314"/>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28" name="Text Placeholder 4">
            <a:extLst>
              <a:ext uri="{FF2B5EF4-FFF2-40B4-BE49-F238E27FC236}">
                <a16:creationId xmlns:a16="http://schemas.microsoft.com/office/drawing/2014/main" id="{992962D6-56F3-48D3-9A11-82CCFC1CC0E6}"/>
              </a:ext>
            </a:extLst>
          </p:cNvPr>
          <p:cNvSpPr>
            <a:spLocks noGrp="1"/>
          </p:cNvSpPr>
          <p:nvPr>
            <p:ph type="body" sz="quarter" idx="33"/>
          </p:nvPr>
        </p:nvSpPr>
        <p:spPr>
          <a:xfrm>
            <a:off x="1511485" y="1551340"/>
            <a:ext cx="4584515" cy="257558"/>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29" name="Text Placeholder 4">
            <a:extLst>
              <a:ext uri="{FF2B5EF4-FFF2-40B4-BE49-F238E27FC236}">
                <a16:creationId xmlns:a16="http://schemas.microsoft.com/office/drawing/2014/main" id="{9095E28A-06FE-49A2-AAE0-DD1F0C107A6E}"/>
              </a:ext>
            </a:extLst>
          </p:cNvPr>
          <p:cNvSpPr>
            <a:spLocks noGrp="1"/>
          </p:cNvSpPr>
          <p:nvPr>
            <p:ph type="body" sz="quarter" idx="34"/>
          </p:nvPr>
        </p:nvSpPr>
        <p:spPr>
          <a:xfrm>
            <a:off x="1511485" y="1918071"/>
            <a:ext cx="4584515" cy="257558"/>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US"/>
              <a:t>Click to edit Master text styles</a:t>
            </a:r>
          </a:p>
        </p:txBody>
      </p:sp>
    </p:spTree>
    <p:extLst>
      <p:ext uri="{BB962C8B-B14F-4D97-AF65-F5344CB8AC3E}">
        <p14:creationId xmlns:p14="http://schemas.microsoft.com/office/powerpoint/2010/main" val="3126007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itle | Sub | 3 x stat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518361" cy="403133"/>
          </a:xfrm>
        </p:spPr>
        <p:txBody>
          <a:bodyPr lIns="0" tIns="0" rIns="0" bIns="0" anchor="t" anchorCtr="0"/>
          <a:lstStyle/>
          <a:p>
            <a:r>
              <a:rPr lang="en-US"/>
              <a:t>Click to edit Master title style</a:t>
            </a:r>
            <a:endParaRPr lang="en-GB"/>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577638" y="1519845"/>
            <a:ext cx="7357175"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hasCustomPrompt="1"/>
          </p:nvPr>
        </p:nvSpPr>
        <p:spPr>
          <a:xfrm>
            <a:off x="577637" y="2734565"/>
            <a:ext cx="3232504" cy="1429316"/>
          </a:xfrm>
        </p:spPr>
        <p:txBody>
          <a:bodyPr numCol="1" spcCol="756000" anchor="b">
            <a:normAutofit/>
          </a:bodyPr>
          <a:lstStyle>
            <a:lvl1pPr marL="0" indent="0">
              <a:buFont typeface="Arial" panose="020B0604020202020204" pitchFamily="34" charset="0"/>
              <a:buNone/>
              <a:defRPr sz="9096" b="0" i="0" spc="-315">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2" name="Text Placeholder 12">
            <a:extLst>
              <a:ext uri="{FF2B5EF4-FFF2-40B4-BE49-F238E27FC236}">
                <a16:creationId xmlns:a16="http://schemas.microsoft.com/office/drawing/2014/main" id="{D8794217-5EF6-484A-9789-939A04CBD6BD}"/>
              </a:ext>
            </a:extLst>
          </p:cNvPr>
          <p:cNvSpPr>
            <a:spLocks noGrp="1"/>
          </p:cNvSpPr>
          <p:nvPr>
            <p:ph type="body" sz="quarter" idx="15" hasCustomPrompt="1"/>
          </p:nvPr>
        </p:nvSpPr>
        <p:spPr>
          <a:xfrm>
            <a:off x="8381859" y="2734565"/>
            <a:ext cx="3232504" cy="1429316"/>
          </a:xfrm>
        </p:spPr>
        <p:txBody>
          <a:bodyPr numCol="1" spcCol="756000" anchor="b">
            <a:normAutofit/>
          </a:bodyPr>
          <a:lstStyle>
            <a:lvl1pPr marL="0" indent="0">
              <a:buFont typeface="Arial" panose="020B0604020202020204" pitchFamily="34" charset="0"/>
              <a:buNone/>
              <a:defRPr sz="9096" b="0" i="0" spc="-315">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14" name="Text Placeholder 12">
            <a:extLst>
              <a:ext uri="{FF2B5EF4-FFF2-40B4-BE49-F238E27FC236}">
                <a16:creationId xmlns:a16="http://schemas.microsoft.com/office/drawing/2014/main" id="{E0AE9E36-7C00-4922-AA13-C35396AF3813}"/>
              </a:ext>
            </a:extLst>
          </p:cNvPr>
          <p:cNvSpPr>
            <a:spLocks noGrp="1"/>
          </p:cNvSpPr>
          <p:nvPr>
            <p:ph type="body" sz="quarter" idx="16" hasCustomPrompt="1"/>
          </p:nvPr>
        </p:nvSpPr>
        <p:spPr>
          <a:xfrm>
            <a:off x="4479748" y="2734565"/>
            <a:ext cx="3232504" cy="1429316"/>
          </a:xfrm>
        </p:spPr>
        <p:txBody>
          <a:bodyPr numCol="1" spcCol="756000" anchor="b">
            <a:normAutofit/>
          </a:bodyPr>
          <a:lstStyle>
            <a:lvl1pPr marL="0" indent="0">
              <a:buFont typeface="Arial" panose="020B0604020202020204" pitchFamily="34" charset="0"/>
              <a:buNone/>
              <a:defRPr sz="9096" b="0" i="0" spc="-315">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15" name="Text Placeholder 12">
            <a:extLst>
              <a:ext uri="{FF2B5EF4-FFF2-40B4-BE49-F238E27FC236}">
                <a16:creationId xmlns:a16="http://schemas.microsoft.com/office/drawing/2014/main" id="{3530D9E0-01F3-4B3E-A984-26FC050FE96E}"/>
              </a:ext>
            </a:extLst>
          </p:cNvPr>
          <p:cNvSpPr>
            <a:spLocks noGrp="1"/>
          </p:cNvSpPr>
          <p:nvPr>
            <p:ph type="body" sz="quarter" idx="17"/>
          </p:nvPr>
        </p:nvSpPr>
        <p:spPr>
          <a:xfrm>
            <a:off x="577637" y="4248829"/>
            <a:ext cx="3232504" cy="253787"/>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16" name="Text Placeholder 12">
            <a:extLst>
              <a:ext uri="{FF2B5EF4-FFF2-40B4-BE49-F238E27FC236}">
                <a16:creationId xmlns:a16="http://schemas.microsoft.com/office/drawing/2014/main" id="{3DE89019-B2ED-4062-BEFD-1AF245BF4D3C}"/>
              </a:ext>
            </a:extLst>
          </p:cNvPr>
          <p:cNvSpPr>
            <a:spLocks noGrp="1"/>
          </p:cNvSpPr>
          <p:nvPr>
            <p:ph type="body" sz="quarter" idx="18"/>
          </p:nvPr>
        </p:nvSpPr>
        <p:spPr>
          <a:xfrm>
            <a:off x="8381859" y="4248829"/>
            <a:ext cx="3232504" cy="253787"/>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17" name="Text Placeholder 12">
            <a:extLst>
              <a:ext uri="{FF2B5EF4-FFF2-40B4-BE49-F238E27FC236}">
                <a16:creationId xmlns:a16="http://schemas.microsoft.com/office/drawing/2014/main" id="{B6F488F1-69E1-4A48-8E9C-2F5EC2BFAB4B}"/>
              </a:ext>
            </a:extLst>
          </p:cNvPr>
          <p:cNvSpPr>
            <a:spLocks noGrp="1"/>
          </p:cNvSpPr>
          <p:nvPr>
            <p:ph type="body" sz="quarter" idx="19"/>
          </p:nvPr>
        </p:nvSpPr>
        <p:spPr>
          <a:xfrm>
            <a:off x="4479748" y="4248829"/>
            <a:ext cx="3232504" cy="253787"/>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Tree>
    <p:extLst>
      <p:ext uri="{BB962C8B-B14F-4D97-AF65-F5344CB8AC3E}">
        <p14:creationId xmlns:p14="http://schemas.microsoft.com/office/powerpoint/2010/main" val="3277044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itle | Sub | 5 x stat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518361" cy="403133"/>
          </a:xfrm>
        </p:spPr>
        <p:txBody>
          <a:bodyPr lIns="0" tIns="0" rIns="0" bIns="0" anchor="t" anchorCtr="0"/>
          <a:lstStyle/>
          <a:p>
            <a:r>
              <a:rPr lang="en-US"/>
              <a:t>Click to edit Master title style</a:t>
            </a:r>
            <a:endParaRPr lang="en-GB"/>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hasCustomPrompt="1"/>
          </p:nvPr>
        </p:nvSpPr>
        <p:spPr>
          <a:xfrm>
            <a:off x="548755" y="2144063"/>
            <a:ext cx="1896577" cy="1429316"/>
          </a:xfrm>
        </p:spPr>
        <p:txBody>
          <a:bodyPr numCol="1" spcCol="756000" anchor="b">
            <a:noAutofit/>
          </a:bodyPr>
          <a:lstStyle>
            <a:lvl1pPr marL="0" indent="0">
              <a:buFont typeface="Arial" panose="020B0604020202020204" pitchFamily="34" charset="0"/>
              <a:buNone/>
              <a:defRPr sz="5821" b="0" i="0" spc="-73"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5" name="Text Placeholder 12">
            <a:extLst>
              <a:ext uri="{FF2B5EF4-FFF2-40B4-BE49-F238E27FC236}">
                <a16:creationId xmlns:a16="http://schemas.microsoft.com/office/drawing/2014/main" id="{3530D9E0-01F3-4B3E-A984-26FC050FE96E}"/>
              </a:ext>
            </a:extLst>
          </p:cNvPr>
          <p:cNvSpPr>
            <a:spLocks noGrp="1"/>
          </p:cNvSpPr>
          <p:nvPr>
            <p:ph type="body" sz="quarter" idx="17"/>
          </p:nvPr>
        </p:nvSpPr>
        <p:spPr>
          <a:xfrm>
            <a:off x="577638" y="3658327"/>
            <a:ext cx="1838812" cy="522451"/>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2" name="Text Placeholder 12">
            <a:extLst>
              <a:ext uri="{FF2B5EF4-FFF2-40B4-BE49-F238E27FC236}">
                <a16:creationId xmlns:a16="http://schemas.microsoft.com/office/drawing/2014/main" id="{D6BD4396-836B-4609-A351-6FA3B73A5FFE}"/>
              </a:ext>
            </a:extLst>
          </p:cNvPr>
          <p:cNvSpPr>
            <a:spLocks noGrp="1"/>
          </p:cNvSpPr>
          <p:nvPr>
            <p:ph type="body" sz="quarter" idx="20" hasCustomPrompt="1"/>
          </p:nvPr>
        </p:nvSpPr>
        <p:spPr>
          <a:xfrm>
            <a:off x="2840394" y="2144063"/>
            <a:ext cx="1896577" cy="1429316"/>
          </a:xfrm>
        </p:spPr>
        <p:txBody>
          <a:bodyPr numCol="1" spcCol="756000" anchor="b">
            <a:noAutofit/>
          </a:bodyPr>
          <a:lstStyle>
            <a:lvl1pPr marL="0" indent="0">
              <a:buFont typeface="Arial" panose="020B0604020202020204" pitchFamily="34" charset="0"/>
              <a:buNone/>
              <a:defRPr sz="5821" b="0" i="0" spc="-73"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3" name="Text Placeholder 12">
            <a:extLst>
              <a:ext uri="{FF2B5EF4-FFF2-40B4-BE49-F238E27FC236}">
                <a16:creationId xmlns:a16="http://schemas.microsoft.com/office/drawing/2014/main" id="{BEC8D12B-8172-4BD9-B198-FC940EA5F589}"/>
              </a:ext>
            </a:extLst>
          </p:cNvPr>
          <p:cNvSpPr>
            <a:spLocks noGrp="1"/>
          </p:cNvSpPr>
          <p:nvPr>
            <p:ph type="body" sz="quarter" idx="21"/>
          </p:nvPr>
        </p:nvSpPr>
        <p:spPr>
          <a:xfrm>
            <a:off x="2869276" y="3658327"/>
            <a:ext cx="1838812" cy="522451"/>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4" name="Text Placeholder 12">
            <a:extLst>
              <a:ext uri="{FF2B5EF4-FFF2-40B4-BE49-F238E27FC236}">
                <a16:creationId xmlns:a16="http://schemas.microsoft.com/office/drawing/2014/main" id="{4C3A68AC-120B-4739-BD77-EB8D9A2774CF}"/>
              </a:ext>
            </a:extLst>
          </p:cNvPr>
          <p:cNvSpPr>
            <a:spLocks noGrp="1"/>
          </p:cNvSpPr>
          <p:nvPr>
            <p:ph type="body" sz="quarter" idx="22" hasCustomPrompt="1"/>
          </p:nvPr>
        </p:nvSpPr>
        <p:spPr>
          <a:xfrm>
            <a:off x="5147712" y="2144063"/>
            <a:ext cx="1896577" cy="1429316"/>
          </a:xfrm>
        </p:spPr>
        <p:txBody>
          <a:bodyPr numCol="1" spcCol="756000" anchor="b">
            <a:noAutofit/>
          </a:bodyPr>
          <a:lstStyle>
            <a:lvl1pPr marL="0" indent="0">
              <a:buFont typeface="Arial" panose="020B0604020202020204" pitchFamily="34" charset="0"/>
              <a:buNone/>
              <a:defRPr sz="5821" b="0" i="0" spc="-73"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5" name="Text Placeholder 12">
            <a:extLst>
              <a:ext uri="{FF2B5EF4-FFF2-40B4-BE49-F238E27FC236}">
                <a16:creationId xmlns:a16="http://schemas.microsoft.com/office/drawing/2014/main" id="{0A9A1E10-7F09-44CE-87BF-10DBCB2DD340}"/>
              </a:ext>
            </a:extLst>
          </p:cNvPr>
          <p:cNvSpPr>
            <a:spLocks noGrp="1"/>
          </p:cNvSpPr>
          <p:nvPr>
            <p:ph type="body" sz="quarter" idx="23"/>
          </p:nvPr>
        </p:nvSpPr>
        <p:spPr>
          <a:xfrm>
            <a:off x="5176594" y="3658327"/>
            <a:ext cx="1838812" cy="522451"/>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6" name="Text Placeholder 12">
            <a:extLst>
              <a:ext uri="{FF2B5EF4-FFF2-40B4-BE49-F238E27FC236}">
                <a16:creationId xmlns:a16="http://schemas.microsoft.com/office/drawing/2014/main" id="{F45A253A-F83B-4FD4-A131-FA4682A23AFE}"/>
              </a:ext>
            </a:extLst>
          </p:cNvPr>
          <p:cNvSpPr>
            <a:spLocks noGrp="1"/>
          </p:cNvSpPr>
          <p:nvPr>
            <p:ph type="body" sz="quarter" idx="24" hasCustomPrompt="1"/>
          </p:nvPr>
        </p:nvSpPr>
        <p:spPr>
          <a:xfrm>
            <a:off x="7462836" y="2144063"/>
            <a:ext cx="1896577" cy="1429316"/>
          </a:xfrm>
        </p:spPr>
        <p:txBody>
          <a:bodyPr numCol="1" spcCol="756000" anchor="b">
            <a:noAutofit/>
          </a:bodyPr>
          <a:lstStyle>
            <a:lvl1pPr marL="0" indent="0">
              <a:buFont typeface="Arial" panose="020B0604020202020204" pitchFamily="34" charset="0"/>
              <a:buNone/>
              <a:defRPr sz="5821" b="0" i="0" spc="-73"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7" name="Text Placeholder 12">
            <a:extLst>
              <a:ext uri="{FF2B5EF4-FFF2-40B4-BE49-F238E27FC236}">
                <a16:creationId xmlns:a16="http://schemas.microsoft.com/office/drawing/2014/main" id="{403F967D-B169-4689-B49E-43267F0A42DC}"/>
              </a:ext>
            </a:extLst>
          </p:cNvPr>
          <p:cNvSpPr>
            <a:spLocks noGrp="1"/>
          </p:cNvSpPr>
          <p:nvPr>
            <p:ph type="body" sz="quarter" idx="25"/>
          </p:nvPr>
        </p:nvSpPr>
        <p:spPr>
          <a:xfrm>
            <a:off x="7491719" y="3658327"/>
            <a:ext cx="1838812" cy="522451"/>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8" name="Text Placeholder 12">
            <a:extLst>
              <a:ext uri="{FF2B5EF4-FFF2-40B4-BE49-F238E27FC236}">
                <a16:creationId xmlns:a16="http://schemas.microsoft.com/office/drawing/2014/main" id="{FD3AE7CA-391E-4375-9398-D249BBBFEA76}"/>
              </a:ext>
            </a:extLst>
          </p:cNvPr>
          <p:cNvSpPr>
            <a:spLocks noGrp="1"/>
          </p:cNvSpPr>
          <p:nvPr>
            <p:ph type="body" sz="quarter" idx="26" hasCustomPrompt="1"/>
          </p:nvPr>
        </p:nvSpPr>
        <p:spPr>
          <a:xfrm>
            <a:off x="9746668" y="2144063"/>
            <a:ext cx="1896577" cy="1429316"/>
          </a:xfrm>
        </p:spPr>
        <p:txBody>
          <a:bodyPr numCol="1" spcCol="756000" anchor="b">
            <a:noAutofit/>
          </a:bodyPr>
          <a:lstStyle>
            <a:lvl1pPr marL="0" indent="0">
              <a:buFont typeface="Arial" panose="020B0604020202020204" pitchFamily="34" charset="0"/>
              <a:buNone/>
              <a:defRPr sz="5821" b="0" i="0" spc="-73"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9" name="Text Placeholder 12">
            <a:extLst>
              <a:ext uri="{FF2B5EF4-FFF2-40B4-BE49-F238E27FC236}">
                <a16:creationId xmlns:a16="http://schemas.microsoft.com/office/drawing/2014/main" id="{E4F804E3-C2DE-4602-B167-5B66CA4202B9}"/>
              </a:ext>
            </a:extLst>
          </p:cNvPr>
          <p:cNvSpPr>
            <a:spLocks noGrp="1"/>
          </p:cNvSpPr>
          <p:nvPr>
            <p:ph type="body" sz="quarter" idx="27"/>
          </p:nvPr>
        </p:nvSpPr>
        <p:spPr>
          <a:xfrm>
            <a:off x="9775550" y="3658327"/>
            <a:ext cx="1838812" cy="522451"/>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Tree>
    <p:extLst>
      <p:ext uri="{BB962C8B-B14F-4D97-AF65-F5344CB8AC3E}">
        <p14:creationId xmlns:p14="http://schemas.microsoft.com/office/powerpoint/2010/main" val="2436198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Large stat | b/g image / grad">
    <p:bg>
      <p:bgPr>
        <a:solidFill>
          <a:schemeClr val="accent6"/>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DC44D74-3B3F-47E0-B848-9173CD01DCB4}"/>
              </a:ext>
            </a:extLst>
          </p:cNvPr>
          <p:cNvSpPr>
            <a:spLocks noGrp="1"/>
          </p:cNvSpPr>
          <p:nvPr>
            <p:ph type="pic" sz="quarter" idx="19"/>
          </p:nvPr>
        </p:nvSpPr>
        <p:spPr>
          <a:xfrm>
            <a:off x="0" y="0"/>
            <a:ext cx="12192000" cy="6858000"/>
          </a:xfrm>
          <a:noFill/>
        </p:spPr>
        <p:txBody>
          <a:bodyPr anchor="ctr">
            <a:noAutofit/>
          </a:bodyPr>
          <a:lstStyle>
            <a:lvl1pPr algn="ctr">
              <a:defRPr/>
            </a:lvl1pPr>
          </a:lstStyle>
          <a:p>
            <a:r>
              <a:rPr lang="en-US"/>
              <a:t>Click icon to add picture</a:t>
            </a:r>
            <a:endParaRPr lang="en-GB"/>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outerShdw blurRad="50800" dist="50800" dir="2700000" algn="tl" rotWithShape="0">
                    <a:prstClr val="black">
                      <a:alpha val="40000"/>
                    </a:prstClr>
                  </a:outerShdw>
                </a:effectLst>
              </a:defRPr>
            </a:lvl1p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outerShdw blurRad="50800" dist="50800" dir="2700000" algn="tl" rotWithShape="0">
                    <a:prstClr val="black">
                      <a:alpha val="40000"/>
                    </a:prstClr>
                  </a:outerShdw>
                </a:effectLst>
              </a:defRPr>
            </a:lvl1pPr>
          </a:lstStyle>
          <a:p>
            <a:fld id="{E2E31AFC-DF42-41A5-B57C-06A83BBA6616}" type="slidenum">
              <a:rPr lang="en-GB" smtClean="0"/>
              <a:pPr/>
              <a:t>‹#›</a:t>
            </a:fld>
            <a:endParaRPr lang="en-GB"/>
          </a:p>
        </p:txBody>
      </p:sp>
      <p:sp>
        <p:nvSpPr>
          <p:cNvPr id="12" name="Text Placeholder 12">
            <a:extLst>
              <a:ext uri="{FF2B5EF4-FFF2-40B4-BE49-F238E27FC236}">
                <a16:creationId xmlns:a16="http://schemas.microsoft.com/office/drawing/2014/main" id="{D8794217-5EF6-484A-9789-939A04CBD6BD}"/>
              </a:ext>
            </a:extLst>
          </p:cNvPr>
          <p:cNvSpPr>
            <a:spLocks noGrp="1"/>
          </p:cNvSpPr>
          <p:nvPr>
            <p:ph type="body" sz="quarter" idx="15" hasCustomPrompt="1"/>
          </p:nvPr>
        </p:nvSpPr>
        <p:spPr>
          <a:xfrm>
            <a:off x="7405918" y="2107959"/>
            <a:ext cx="4214820" cy="1429316"/>
          </a:xfrm>
        </p:spPr>
        <p:txBody>
          <a:bodyPr numCol="1" spcCol="756000" anchor="b">
            <a:noAutofit/>
          </a:bodyPr>
          <a:lstStyle>
            <a:lvl1pPr marL="0" indent="0">
              <a:buFont typeface="Arial" panose="020B0604020202020204" pitchFamily="34" charset="0"/>
              <a:buNone/>
              <a:defRPr sz="12128" b="0" i="0" spc="-637">
                <a:solidFill>
                  <a:schemeClr val="bg1"/>
                </a:solidFill>
                <a:latin typeface="Poppins Medium" pitchFamily="2" charset="77"/>
                <a:cs typeface="Poppins Medium" pitchFamily="2" charset="77"/>
              </a:defRPr>
            </a:lvl1pPr>
            <a:lvl5pPr>
              <a:defRPr/>
            </a:lvl5pPr>
          </a:lstStyle>
          <a:p>
            <a:pPr lvl="0"/>
            <a:r>
              <a:rPr lang="en-US" err="1"/>
              <a:t>x.xm</a:t>
            </a:r>
            <a:endParaRPr lang="en-US"/>
          </a:p>
        </p:txBody>
      </p:sp>
      <p:sp>
        <p:nvSpPr>
          <p:cNvPr id="16" name="Text Placeholder 12">
            <a:extLst>
              <a:ext uri="{FF2B5EF4-FFF2-40B4-BE49-F238E27FC236}">
                <a16:creationId xmlns:a16="http://schemas.microsoft.com/office/drawing/2014/main" id="{3DE89019-B2ED-4062-BEFD-1AF245BF4D3C}"/>
              </a:ext>
            </a:extLst>
          </p:cNvPr>
          <p:cNvSpPr>
            <a:spLocks noGrp="1"/>
          </p:cNvSpPr>
          <p:nvPr>
            <p:ph type="body" sz="quarter" idx="18"/>
          </p:nvPr>
        </p:nvSpPr>
        <p:spPr>
          <a:xfrm>
            <a:off x="7405918" y="3480495"/>
            <a:ext cx="4214819" cy="296171"/>
          </a:xfrm>
        </p:spPr>
        <p:txBody>
          <a:bodyPr numCol="1" spcCol="756000"/>
          <a:lstStyle>
            <a:lvl1pPr marL="0" indent="0">
              <a:buFont typeface="Arial" panose="020B0604020202020204" pitchFamily="34" charset="0"/>
              <a:buNone/>
              <a:defRPr sz="1698" b="0">
                <a:solidFill>
                  <a:schemeClr val="bg1"/>
                </a:solidFill>
              </a:defRPr>
            </a:lvl1pPr>
            <a:lvl5pPr>
              <a:defRPr/>
            </a:lvl5pPr>
          </a:lstStyle>
          <a:p>
            <a:pPr lvl="0"/>
            <a:r>
              <a:rPr lang="en-US"/>
              <a:t>Click to edit Master text styles</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Tree>
    <p:extLst>
      <p:ext uri="{BB962C8B-B14F-4D97-AF65-F5344CB8AC3E}">
        <p14:creationId xmlns:p14="http://schemas.microsoft.com/office/powerpoint/2010/main" val="227826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itle | Sub | Map + pins">
    <p:bg>
      <p:bgPr>
        <a:solidFill>
          <a:schemeClr val="accent6"/>
        </a:solidFill>
        <a:effectLst/>
      </p:bgPr>
    </p:bg>
    <p:spTree>
      <p:nvGrpSpPr>
        <p:cNvPr id="1" name=""/>
        <p:cNvGrpSpPr/>
        <p:nvPr/>
      </p:nvGrpSpPr>
      <p:grpSpPr>
        <a:xfrm>
          <a:off x="0" y="0"/>
          <a:ext cx="0" cy="0"/>
          <a:chOff x="0" y="0"/>
          <a:chExt cx="0" cy="0"/>
        </a:xfrm>
      </p:grpSpPr>
      <p:pic>
        <p:nvPicPr>
          <p:cNvPr id="32" name="Graphic 31">
            <a:extLst>
              <a:ext uri="{FF2B5EF4-FFF2-40B4-BE49-F238E27FC236}">
                <a16:creationId xmlns:a16="http://schemas.microsoft.com/office/drawing/2014/main" id="{359EA77B-10F0-4804-A145-524336802DC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511288" y="1509771"/>
            <a:ext cx="9195987" cy="4538631"/>
          </a:xfrm>
          <a:prstGeom prst="rect">
            <a:avLst/>
          </a:prstGeom>
        </p:spPr>
      </p:pic>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21" name="Title 1">
            <a:extLst>
              <a:ext uri="{FF2B5EF4-FFF2-40B4-BE49-F238E27FC236}">
                <a16:creationId xmlns:a16="http://schemas.microsoft.com/office/drawing/2014/main" id="{2DBFC085-0C60-416E-8CFF-15E94416BA22}"/>
              </a:ext>
            </a:extLst>
          </p:cNvPr>
          <p:cNvSpPr>
            <a:spLocks noGrp="1"/>
          </p:cNvSpPr>
          <p:nvPr>
            <p:ph type="title"/>
          </p:nvPr>
        </p:nvSpPr>
        <p:spPr>
          <a:xfrm>
            <a:off x="577638" y="537198"/>
            <a:ext cx="11013551" cy="403133"/>
          </a:xfrm>
        </p:spPr>
        <p:txBody>
          <a:bodyPr lIns="0" tIns="0" rIns="0" bIns="0" anchor="t" anchorCtr="0"/>
          <a:lstStyle>
            <a:lvl1pPr>
              <a:defRPr>
                <a:solidFill>
                  <a:schemeClr val="bg1"/>
                </a:solidFill>
              </a:defRPr>
            </a:lvl1pPr>
          </a:lstStyle>
          <a:p>
            <a:r>
              <a:rPr lang="en-US"/>
              <a:t>Click to edit Master title style</a:t>
            </a:r>
            <a:endParaRPr lang="en-GB"/>
          </a:p>
        </p:txBody>
      </p:sp>
      <p:sp>
        <p:nvSpPr>
          <p:cNvPr id="22" name="Text Placeholder 9">
            <a:extLst>
              <a:ext uri="{FF2B5EF4-FFF2-40B4-BE49-F238E27FC236}">
                <a16:creationId xmlns:a16="http://schemas.microsoft.com/office/drawing/2014/main" id="{B553B6D6-CC16-4E40-914D-C81F67547FEF}"/>
              </a:ext>
            </a:extLst>
          </p:cNvPr>
          <p:cNvSpPr>
            <a:spLocks noGrp="1"/>
          </p:cNvSpPr>
          <p:nvPr>
            <p:ph type="body" sz="quarter" idx="13"/>
          </p:nvPr>
        </p:nvSpPr>
        <p:spPr>
          <a:xfrm>
            <a:off x="577638" y="1127910"/>
            <a:ext cx="5081284" cy="261290"/>
          </a:xfrm>
        </p:spPr>
        <p:txBody>
          <a:bodyPr/>
          <a:lstStyle>
            <a:lvl1pPr>
              <a:lnSpc>
                <a:spcPct val="100000"/>
              </a:lnSpc>
              <a:buFont typeface="Arial" panose="020B0604020202020204" pitchFamily="34" charset="0"/>
              <a:buNone/>
              <a:defRPr sz="1698">
                <a:solidFill>
                  <a:schemeClr val="bg1"/>
                </a:solidFill>
              </a:defRPr>
            </a:lvl1pPr>
          </a:lstStyle>
          <a:p>
            <a:pPr lvl="0"/>
            <a:r>
              <a:rPr lang="en-US"/>
              <a:t>Click to edit Master text styles</a:t>
            </a:r>
          </a:p>
        </p:txBody>
      </p:sp>
      <p:sp>
        <p:nvSpPr>
          <p:cNvPr id="33" name="Text Placeholder 22">
            <a:extLst>
              <a:ext uri="{FF2B5EF4-FFF2-40B4-BE49-F238E27FC236}">
                <a16:creationId xmlns:a16="http://schemas.microsoft.com/office/drawing/2014/main" id="{28651641-59C0-4E53-BC82-FBC2B7BB8DB1}"/>
              </a:ext>
            </a:extLst>
          </p:cNvPr>
          <p:cNvSpPr>
            <a:spLocks noGrp="1"/>
          </p:cNvSpPr>
          <p:nvPr>
            <p:ph type="body" sz="quarter" idx="15"/>
          </p:nvPr>
        </p:nvSpPr>
        <p:spPr>
          <a:xfrm>
            <a:off x="577638" y="5974456"/>
            <a:ext cx="3140422" cy="171705"/>
          </a:xfrm>
        </p:spPr>
        <p:txBody>
          <a:bodyPr tIns="0" bIns="0" anchor="t" anchorCtr="0"/>
          <a:lstStyle>
            <a:lvl1pPr marL="217561" indent="-217561">
              <a:spcBef>
                <a:spcPts val="0"/>
              </a:spcBef>
              <a:buSzPct val="200000"/>
              <a:buFontTx/>
              <a:buBlip>
                <a:blip r:embed="rId4">
                  <a:extLst>
                    <a:ext uri="{96DAC541-7B7A-43D3-8B79-37D633B846F1}">
                      <asvg:svgBlip xmlns:asvg="http://schemas.microsoft.com/office/drawing/2016/SVG/main" r:embed="rId5"/>
                    </a:ext>
                  </a:extLst>
                </a:blip>
              </a:buBlip>
              <a:defRPr sz="1455" b="1" i="0" baseline="3000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5" name="Text Placeholder 22">
            <a:extLst>
              <a:ext uri="{FF2B5EF4-FFF2-40B4-BE49-F238E27FC236}">
                <a16:creationId xmlns:a16="http://schemas.microsoft.com/office/drawing/2014/main" id="{E20BD56E-0E17-4AED-B089-01FA1B56B6FE}"/>
              </a:ext>
            </a:extLst>
          </p:cNvPr>
          <p:cNvSpPr>
            <a:spLocks noGrp="1"/>
          </p:cNvSpPr>
          <p:nvPr>
            <p:ph type="body" sz="quarter" idx="16"/>
          </p:nvPr>
        </p:nvSpPr>
        <p:spPr>
          <a:xfrm>
            <a:off x="577638" y="5537888"/>
            <a:ext cx="3140422" cy="171705"/>
          </a:xfrm>
        </p:spPr>
        <p:txBody>
          <a:bodyPr tIns="0" bIns="0" anchor="t" anchorCtr="0"/>
          <a:lstStyle>
            <a:lvl1pPr marL="217561" indent="-217561">
              <a:spcBef>
                <a:spcPts val="0"/>
              </a:spcBef>
              <a:buSzPct val="200000"/>
              <a:buFontTx/>
              <a:buBlip>
                <a:blip r:embed="rId6">
                  <a:extLst>
                    <a:ext uri="{96DAC541-7B7A-43D3-8B79-37D633B846F1}">
                      <asvg:svgBlip xmlns:asvg="http://schemas.microsoft.com/office/drawing/2016/SVG/main" r:embed="rId7"/>
                    </a:ext>
                  </a:extLst>
                </a:blip>
              </a:buBlip>
              <a:defRPr sz="1455" b="1" i="0" baseline="3000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36" name="Text Placeholder 22">
            <a:extLst>
              <a:ext uri="{FF2B5EF4-FFF2-40B4-BE49-F238E27FC236}">
                <a16:creationId xmlns:a16="http://schemas.microsoft.com/office/drawing/2014/main" id="{C73E20F7-E9CB-484A-B765-8163DC385D90}"/>
              </a:ext>
            </a:extLst>
          </p:cNvPr>
          <p:cNvSpPr>
            <a:spLocks noGrp="1"/>
          </p:cNvSpPr>
          <p:nvPr>
            <p:ph type="body" sz="quarter" idx="17"/>
          </p:nvPr>
        </p:nvSpPr>
        <p:spPr>
          <a:xfrm>
            <a:off x="3781812" y="4163432"/>
            <a:ext cx="2314188" cy="171705"/>
          </a:xfrm>
        </p:spPr>
        <p:txBody>
          <a:bodyPr wrap="square" tIns="0" bIns="0" anchor="t" anchorCtr="0">
            <a:spAutoFit/>
          </a:bodyPr>
          <a:lstStyle>
            <a:lvl1pPr marL="217561" indent="-217561">
              <a:spcBef>
                <a:spcPts val="0"/>
              </a:spcBef>
              <a:buSzPct val="200000"/>
              <a:buFontTx/>
              <a:buBlip>
                <a:blip r:embed="rId4">
                  <a:extLst>
                    <a:ext uri="{96DAC541-7B7A-43D3-8B79-37D633B846F1}">
                      <asvg:svgBlip xmlns:asvg="http://schemas.microsoft.com/office/drawing/2016/SVG/main" r:embed="rId5"/>
                    </a:ext>
                  </a:extLst>
                </a:blip>
              </a:buBlip>
              <a:defRPr sz="1455" b="1" i="0" baseline="3000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7" name="Text Placeholder 22">
            <a:extLst>
              <a:ext uri="{FF2B5EF4-FFF2-40B4-BE49-F238E27FC236}">
                <a16:creationId xmlns:a16="http://schemas.microsoft.com/office/drawing/2014/main" id="{3E398FEC-3245-4CB1-99A2-4E4EDB866903}"/>
              </a:ext>
            </a:extLst>
          </p:cNvPr>
          <p:cNvSpPr>
            <a:spLocks noGrp="1"/>
          </p:cNvSpPr>
          <p:nvPr>
            <p:ph type="body" sz="quarter" idx="18"/>
          </p:nvPr>
        </p:nvSpPr>
        <p:spPr>
          <a:xfrm>
            <a:off x="5924726" y="3036052"/>
            <a:ext cx="2314188" cy="171705"/>
          </a:xfrm>
        </p:spPr>
        <p:txBody>
          <a:bodyPr wrap="square" tIns="0" bIns="0" anchor="t" anchorCtr="0">
            <a:spAutoFit/>
          </a:bodyPr>
          <a:lstStyle>
            <a:lvl1pPr marL="217561" indent="-217561">
              <a:spcBef>
                <a:spcPts val="0"/>
              </a:spcBef>
              <a:buSzPct val="200000"/>
              <a:buFontTx/>
              <a:buBlip>
                <a:blip r:embed="rId6">
                  <a:extLst>
                    <a:ext uri="{96DAC541-7B7A-43D3-8B79-37D633B846F1}">
                      <asvg:svgBlip xmlns:asvg="http://schemas.microsoft.com/office/drawing/2016/SVG/main" r:embed="rId7"/>
                    </a:ext>
                  </a:extLst>
                </a:blip>
              </a:buBlip>
              <a:defRPr sz="1455" b="1" i="0" baseline="30000">
                <a:solidFill>
                  <a:schemeClr val="bg1"/>
                </a:solidFill>
                <a:latin typeface="Poppins SemiBold" pitchFamily="2" charset="77"/>
                <a:cs typeface="Poppins SemiBold" pitchFamily="2" charset="77"/>
              </a:defRPr>
            </a:lvl1pPr>
          </a:lstStyle>
          <a:p>
            <a:pPr lvl="0"/>
            <a:r>
              <a:rPr lang="en-US"/>
              <a:t>Click to edit Master text styles</a:t>
            </a:r>
          </a:p>
        </p:txBody>
      </p:sp>
    </p:spTree>
    <p:extLst>
      <p:ext uri="{BB962C8B-B14F-4D97-AF65-F5344CB8AC3E}">
        <p14:creationId xmlns:p14="http://schemas.microsoft.com/office/powerpoint/2010/main" val="560620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 Sub | Text + 1 Image">
    <p:spTree>
      <p:nvGrpSpPr>
        <p:cNvPr id="1" name=""/>
        <p:cNvGrpSpPr/>
        <p:nvPr/>
      </p:nvGrpSpPr>
      <p:grpSpPr>
        <a:xfrm>
          <a:off x="0" y="0"/>
          <a:ext cx="0" cy="0"/>
          <a:chOff x="0" y="0"/>
          <a:chExt cx="0" cy="0"/>
        </a:xfrm>
      </p:grpSpPr>
      <p:sp>
        <p:nvSpPr>
          <p:cNvPr id="15" name="Picture Placeholder 7">
            <a:extLst>
              <a:ext uri="{FF2B5EF4-FFF2-40B4-BE49-F238E27FC236}">
                <a16:creationId xmlns:a16="http://schemas.microsoft.com/office/drawing/2014/main" id="{C915F15C-956C-41D5-B307-E9EAF4140C99}"/>
              </a:ext>
            </a:extLst>
          </p:cNvPr>
          <p:cNvSpPr>
            <a:spLocks noGrp="1"/>
          </p:cNvSpPr>
          <p:nvPr>
            <p:ph type="pic" sz="quarter" idx="15"/>
          </p:nvPr>
        </p:nvSpPr>
        <p:spPr>
          <a:xfrm>
            <a:off x="6533079" y="1"/>
            <a:ext cx="5658921" cy="6857999"/>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2905312"/>
            <a:ext cx="5081284" cy="1555619"/>
          </a:xfrm>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object 14">
            <a:extLst>
              <a:ext uri="{FF2B5EF4-FFF2-40B4-BE49-F238E27FC236}">
                <a16:creationId xmlns:a16="http://schemas.microsoft.com/office/drawing/2014/main" id="{82DE3620-FF46-4B76-AAB9-DA1B6218E935}"/>
              </a:ext>
            </a:extLst>
          </p:cNvPr>
          <p:cNvSpPr/>
          <p:nvPr userDrawn="1"/>
        </p:nvSpPr>
        <p:spPr>
          <a:xfrm flipV="1">
            <a:off x="577638" y="6370213"/>
            <a:ext cx="5377804" cy="27725"/>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 name="Text Placeholder 2">
            <a:extLst>
              <a:ext uri="{FF2B5EF4-FFF2-40B4-BE49-F238E27FC236}">
                <a16:creationId xmlns:a16="http://schemas.microsoft.com/office/drawing/2014/main" id="{762D490A-0282-4B98-BC22-F72D01AAD9CA}"/>
              </a:ext>
            </a:extLst>
          </p:cNvPr>
          <p:cNvSpPr>
            <a:spLocks noGrp="1"/>
          </p:cNvSpPr>
          <p:nvPr>
            <p:ph type="body" sz="quarter" idx="16" hasCustomPrompt="1"/>
          </p:nvPr>
        </p:nvSpPr>
        <p:spPr>
          <a:xfrm>
            <a:off x="6533079" y="5916690"/>
            <a:ext cx="5081284" cy="148117"/>
          </a:xfrm>
        </p:spPr>
        <p:txBody>
          <a:bodyPr/>
          <a:lstStyle>
            <a:lvl1pPr>
              <a:defRPr sz="849"/>
            </a:lvl1pPr>
          </a:lstStyle>
          <a:p>
            <a:pPr lvl="0"/>
            <a:r>
              <a:rPr lang="en-US"/>
              <a:t>Caption text goes here if required</a:t>
            </a:r>
            <a:endParaRPr lang="en-GB"/>
          </a:p>
        </p:txBody>
      </p:sp>
      <p:sp>
        <p:nvSpPr>
          <p:cNvPr id="5" name="Picture Placeholder 4">
            <a:extLst>
              <a:ext uri="{FF2B5EF4-FFF2-40B4-BE49-F238E27FC236}">
                <a16:creationId xmlns:a16="http://schemas.microsoft.com/office/drawing/2014/main" id="{19427362-842E-4669-885E-548EFDB4AD64}"/>
              </a:ext>
            </a:extLst>
          </p:cNvPr>
          <p:cNvSpPr>
            <a:spLocks noGrp="1"/>
          </p:cNvSpPr>
          <p:nvPr>
            <p:ph type="pic" sz="quarter" idx="17"/>
          </p:nvPr>
        </p:nvSpPr>
        <p:spPr>
          <a:xfrm>
            <a:off x="577637" y="5092479"/>
            <a:ext cx="955990" cy="791114"/>
          </a:xfrm>
        </p:spPr>
        <p:txBody>
          <a:bodyPr/>
          <a:lstStyle/>
          <a:p>
            <a:r>
              <a:rPr lang="en-US"/>
              <a:t>Click icon to add picture</a:t>
            </a:r>
            <a:endParaRPr lang="en-GB"/>
          </a:p>
        </p:txBody>
      </p:sp>
    </p:spTree>
    <p:extLst>
      <p:ext uri="{BB962C8B-B14F-4D97-AF65-F5344CB8AC3E}">
        <p14:creationId xmlns:p14="http://schemas.microsoft.com/office/powerpoint/2010/main" val="1087920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Our vision | Centred">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a:xfrm>
            <a:off x="577638" y="6482886"/>
            <a:ext cx="7575715" cy="111982"/>
          </a:xfrm>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11" name="Title 1">
            <a:extLst>
              <a:ext uri="{FF2B5EF4-FFF2-40B4-BE49-F238E27FC236}">
                <a16:creationId xmlns:a16="http://schemas.microsoft.com/office/drawing/2014/main" id="{0E04318B-A241-43E7-94D4-29E516C89630}"/>
              </a:ext>
            </a:extLst>
          </p:cNvPr>
          <p:cNvSpPr>
            <a:spLocks noGrp="1"/>
          </p:cNvSpPr>
          <p:nvPr>
            <p:ph type="ctrTitle"/>
          </p:nvPr>
        </p:nvSpPr>
        <p:spPr>
          <a:xfrm>
            <a:off x="3316700" y="577597"/>
            <a:ext cx="5558600" cy="1175806"/>
          </a:xfrm>
        </p:spPr>
        <p:txBody>
          <a:bodyPr lIns="0" tIns="0" rIns="0" bIns="0" anchor="b" anchorCtr="0"/>
          <a:lstStyle>
            <a:lvl1pPr algn="ctr">
              <a:defRPr sz="4245">
                <a:solidFill>
                  <a:schemeClr val="bg1"/>
                </a:solidFill>
              </a:defRPr>
            </a:lvl1pPr>
          </a:lstStyle>
          <a:p>
            <a:r>
              <a:rPr lang="en-US"/>
              <a:t>Click to edit Master title style</a:t>
            </a:r>
            <a:endParaRPr lang="en-GB"/>
          </a:p>
        </p:txBody>
      </p:sp>
      <p:sp>
        <p:nvSpPr>
          <p:cNvPr id="6" name="Text Placeholder 5">
            <a:extLst>
              <a:ext uri="{FF2B5EF4-FFF2-40B4-BE49-F238E27FC236}">
                <a16:creationId xmlns:a16="http://schemas.microsoft.com/office/drawing/2014/main" id="{B0234693-3B2F-4AE8-AE43-6003C99CB8AC}"/>
              </a:ext>
            </a:extLst>
          </p:cNvPr>
          <p:cNvSpPr>
            <a:spLocks noGrp="1"/>
          </p:cNvSpPr>
          <p:nvPr>
            <p:ph type="body" sz="quarter" idx="13"/>
          </p:nvPr>
        </p:nvSpPr>
        <p:spPr>
          <a:xfrm>
            <a:off x="599847" y="2162835"/>
            <a:ext cx="10991343" cy="571182"/>
          </a:xfrm>
        </p:spPr>
        <p:txBody>
          <a:bodyPr/>
          <a:lstStyle>
            <a:lvl1pPr algn="ctr">
              <a:defRPr sz="3275">
                <a:solidFill>
                  <a:schemeClr val="bg1"/>
                </a:solidFill>
              </a:defRPr>
            </a:lvl1pPr>
          </a:lstStyle>
          <a:p>
            <a:pPr lvl="0"/>
            <a:r>
              <a:rPr lang="en-US"/>
              <a:t>Click to edit Master text styles</a:t>
            </a:r>
          </a:p>
        </p:txBody>
      </p:sp>
      <p:sp>
        <p:nvSpPr>
          <p:cNvPr id="14" name="object 37">
            <a:extLst>
              <a:ext uri="{FF2B5EF4-FFF2-40B4-BE49-F238E27FC236}">
                <a16:creationId xmlns:a16="http://schemas.microsoft.com/office/drawing/2014/main" id="{254656CD-21F4-415A-855F-8FEF936CAD12}"/>
              </a:ext>
            </a:extLst>
          </p:cNvPr>
          <p:cNvSpPr/>
          <p:nvPr userDrawn="1"/>
        </p:nvSpPr>
        <p:spPr>
          <a:xfrm>
            <a:off x="3344643" y="5294061"/>
            <a:ext cx="0" cy="754341"/>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092"/>
          </a:p>
        </p:txBody>
      </p:sp>
      <p:sp>
        <p:nvSpPr>
          <p:cNvPr id="15" name="object 38">
            <a:extLst>
              <a:ext uri="{FF2B5EF4-FFF2-40B4-BE49-F238E27FC236}">
                <a16:creationId xmlns:a16="http://schemas.microsoft.com/office/drawing/2014/main" id="{5C6A6A71-005C-4561-B24C-20036B336094}"/>
              </a:ext>
            </a:extLst>
          </p:cNvPr>
          <p:cNvSpPr/>
          <p:nvPr userDrawn="1"/>
        </p:nvSpPr>
        <p:spPr>
          <a:xfrm>
            <a:off x="9774588" y="5294061"/>
            <a:ext cx="0" cy="754341"/>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092"/>
          </a:p>
        </p:txBody>
      </p:sp>
      <p:sp>
        <p:nvSpPr>
          <p:cNvPr id="17" name="object 40">
            <a:extLst>
              <a:ext uri="{FF2B5EF4-FFF2-40B4-BE49-F238E27FC236}">
                <a16:creationId xmlns:a16="http://schemas.microsoft.com/office/drawing/2014/main" id="{176FBC2B-5877-478A-BEB4-EDF0B54837C2}"/>
              </a:ext>
            </a:extLst>
          </p:cNvPr>
          <p:cNvSpPr txBox="1"/>
          <p:nvPr userDrawn="1"/>
        </p:nvSpPr>
        <p:spPr>
          <a:xfrm>
            <a:off x="577638" y="5241915"/>
            <a:ext cx="1696672" cy="222839"/>
          </a:xfrm>
          <a:prstGeom prst="rect">
            <a:avLst/>
          </a:prstGeom>
        </p:spPr>
        <p:txBody>
          <a:bodyPr vert="horz" wrap="square" lIns="0" tIns="8086"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Associated</a:t>
            </a:r>
            <a:r>
              <a:rPr sz="1395" b="0" i="0" spc="-61">
                <a:solidFill>
                  <a:srgbClr val="FFFFFF"/>
                </a:solidFill>
                <a:latin typeface="Poppins Medium" pitchFamily="2" charset="77"/>
                <a:cs typeface="Poppins Medium" pitchFamily="2" charset="77"/>
              </a:rPr>
              <a:t> </a:t>
            </a:r>
            <a:r>
              <a:rPr sz="1395" b="0" i="0" spc="-15">
                <a:solidFill>
                  <a:srgbClr val="FFFFFF"/>
                </a:solidFill>
                <a:latin typeface="Poppins Medium" pitchFamily="2" charset="77"/>
                <a:cs typeface="Poppins Medium" pitchFamily="2" charset="77"/>
              </a:rPr>
              <a:t>with</a:t>
            </a:r>
            <a:endParaRPr sz="1395" b="0" i="0">
              <a:latin typeface="Poppins Medium" pitchFamily="2" charset="77"/>
              <a:cs typeface="Poppins Medium" pitchFamily="2" charset="77"/>
            </a:endParaRPr>
          </a:p>
        </p:txBody>
      </p:sp>
      <p:sp>
        <p:nvSpPr>
          <p:cNvPr id="18" name="object 41">
            <a:extLst>
              <a:ext uri="{FF2B5EF4-FFF2-40B4-BE49-F238E27FC236}">
                <a16:creationId xmlns:a16="http://schemas.microsoft.com/office/drawing/2014/main" id="{F38E41A8-ECE8-47B1-85AB-9824D1D80C00}"/>
              </a:ext>
            </a:extLst>
          </p:cNvPr>
          <p:cNvSpPr txBox="1"/>
          <p:nvPr userDrawn="1"/>
        </p:nvSpPr>
        <p:spPr>
          <a:xfrm>
            <a:off x="3915513" y="5241915"/>
            <a:ext cx="1743798" cy="222839"/>
          </a:xfrm>
          <a:prstGeom prst="rect">
            <a:avLst/>
          </a:prstGeom>
        </p:spPr>
        <p:txBody>
          <a:bodyPr vert="horz" wrap="square" lIns="0" tIns="8086"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Supported</a:t>
            </a:r>
            <a:r>
              <a:rPr sz="1395" b="0" i="0" spc="-67">
                <a:solidFill>
                  <a:srgbClr val="FFFFFF"/>
                </a:solidFill>
                <a:latin typeface="Poppins Medium" pitchFamily="2" charset="77"/>
                <a:cs typeface="Poppins Medium" pitchFamily="2" charset="77"/>
              </a:rPr>
              <a:t> </a:t>
            </a:r>
            <a:r>
              <a:rPr sz="1395" b="0" i="0" spc="-12">
                <a:solidFill>
                  <a:srgbClr val="FFFFFF"/>
                </a:solidFill>
                <a:latin typeface="Poppins Medium" pitchFamily="2" charset="77"/>
                <a:cs typeface="Poppins Medium" pitchFamily="2" charset="77"/>
              </a:rPr>
              <a:t>by</a:t>
            </a:r>
            <a:endParaRPr sz="1395" b="0" i="0">
              <a:latin typeface="Poppins Medium" pitchFamily="2" charset="77"/>
              <a:cs typeface="Poppins Medium" pitchFamily="2" charset="77"/>
            </a:endParaRPr>
          </a:p>
        </p:txBody>
      </p:sp>
      <p:sp>
        <p:nvSpPr>
          <p:cNvPr id="19" name="object 42">
            <a:extLst>
              <a:ext uri="{FF2B5EF4-FFF2-40B4-BE49-F238E27FC236}">
                <a16:creationId xmlns:a16="http://schemas.microsoft.com/office/drawing/2014/main" id="{E15DCFC0-DA16-4F9A-B70D-3C33C791B448}"/>
              </a:ext>
            </a:extLst>
          </p:cNvPr>
          <p:cNvSpPr txBox="1"/>
          <p:nvPr userDrawn="1"/>
        </p:nvSpPr>
        <p:spPr>
          <a:xfrm>
            <a:off x="10161465" y="5241915"/>
            <a:ext cx="1743797" cy="222839"/>
          </a:xfrm>
          <a:prstGeom prst="rect">
            <a:avLst/>
          </a:prstGeom>
        </p:spPr>
        <p:txBody>
          <a:bodyPr vert="horz" wrap="square" lIns="0" tIns="8086"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Hosted</a:t>
            </a:r>
            <a:r>
              <a:rPr sz="1395" b="0" i="0" spc="-64">
                <a:solidFill>
                  <a:srgbClr val="FFFFFF"/>
                </a:solidFill>
                <a:latin typeface="Poppins Medium" pitchFamily="2" charset="77"/>
                <a:cs typeface="Poppins Medium" pitchFamily="2" charset="77"/>
              </a:rPr>
              <a:t> </a:t>
            </a:r>
            <a:r>
              <a:rPr sz="1395" b="0" i="0" spc="-15">
                <a:solidFill>
                  <a:srgbClr val="FFFFFF"/>
                </a:solidFill>
                <a:latin typeface="Poppins Medium" pitchFamily="2" charset="77"/>
                <a:cs typeface="Poppins Medium" pitchFamily="2" charset="77"/>
              </a:rPr>
              <a:t>at</a:t>
            </a:r>
            <a:endParaRPr sz="1395" b="0" i="0">
              <a:latin typeface="Poppins Medium" pitchFamily="2" charset="77"/>
              <a:cs typeface="Poppins Medium" pitchFamily="2" charset="77"/>
            </a:endParaRPr>
          </a:p>
        </p:txBody>
      </p:sp>
    </p:spTree>
    <p:extLst>
      <p:ext uri="{BB962C8B-B14F-4D97-AF65-F5344CB8AC3E}">
        <p14:creationId xmlns:p14="http://schemas.microsoft.com/office/powerpoint/2010/main" val="427465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Mission Statement | Left Align">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11" name="Title 1">
            <a:extLst>
              <a:ext uri="{FF2B5EF4-FFF2-40B4-BE49-F238E27FC236}">
                <a16:creationId xmlns:a16="http://schemas.microsoft.com/office/drawing/2014/main" id="{0E04318B-A241-43E7-94D4-29E516C89630}"/>
              </a:ext>
            </a:extLst>
          </p:cNvPr>
          <p:cNvSpPr>
            <a:spLocks noGrp="1"/>
          </p:cNvSpPr>
          <p:nvPr>
            <p:ph type="ctrTitle"/>
          </p:nvPr>
        </p:nvSpPr>
        <p:spPr>
          <a:xfrm>
            <a:off x="599848" y="1299878"/>
            <a:ext cx="7334965" cy="453525"/>
          </a:xfrm>
        </p:spPr>
        <p:txBody>
          <a:bodyPr lIns="0" tIns="0" rIns="0" bIns="0" anchor="b" anchorCtr="0"/>
          <a:lstStyle>
            <a:lvl1pPr algn="l">
              <a:defRPr sz="3275">
                <a:solidFill>
                  <a:schemeClr val="bg1"/>
                </a:solidFill>
              </a:defRPr>
            </a:lvl1pPr>
          </a:lstStyle>
          <a:p>
            <a:r>
              <a:rPr lang="en-US"/>
              <a:t>Click to edit Master title style</a:t>
            </a:r>
            <a:endParaRPr lang="en-GB"/>
          </a:p>
        </p:txBody>
      </p:sp>
      <p:sp>
        <p:nvSpPr>
          <p:cNvPr id="6" name="Text Placeholder 5">
            <a:extLst>
              <a:ext uri="{FF2B5EF4-FFF2-40B4-BE49-F238E27FC236}">
                <a16:creationId xmlns:a16="http://schemas.microsoft.com/office/drawing/2014/main" id="{B0234693-3B2F-4AE8-AE43-6003C99CB8AC}"/>
              </a:ext>
            </a:extLst>
          </p:cNvPr>
          <p:cNvSpPr>
            <a:spLocks noGrp="1"/>
          </p:cNvSpPr>
          <p:nvPr>
            <p:ph type="body" sz="quarter" idx="13"/>
          </p:nvPr>
        </p:nvSpPr>
        <p:spPr>
          <a:xfrm>
            <a:off x="599847" y="2162835"/>
            <a:ext cx="8255334" cy="296171"/>
          </a:xfrm>
        </p:spPr>
        <p:txBody>
          <a:bodyPr/>
          <a:lstStyle>
            <a:lvl1pPr algn="l">
              <a:defRPr sz="1698">
                <a:solidFill>
                  <a:schemeClr val="bg1"/>
                </a:solidFill>
              </a:defRPr>
            </a:lvl1pPr>
          </a:lstStyle>
          <a:p>
            <a:pPr lvl="0"/>
            <a:r>
              <a:rPr lang="en-US"/>
              <a:t>Click to edit Master text styles</a:t>
            </a:r>
          </a:p>
        </p:txBody>
      </p:sp>
      <p:sp>
        <p:nvSpPr>
          <p:cNvPr id="14" name="object 37">
            <a:extLst>
              <a:ext uri="{FF2B5EF4-FFF2-40B4-BE49-F238E27FC236}">
                <a16:creationId xmlns:a16="http://schemas.microsoft.com/office/drawing/2014/main" id="{254656CD-21F4-415A-855F-8FEF936CAD12}"/>
              </a:ext>
            </a:extLst>
          </p:cNvPr>
          <p:cNvSpPr/>
          <p:nvPr userDrawn="1"/>
        </p:nvSpPr>
        <p:spPr>
          <a:xfrm>
            <a:off x="3344643" y="5294061"/>
            <a:ext cx="0" cy="754341"/>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092"/>
          </a:p>
        </p:txBody>
      </p:sp>
      <p:sp>
        <p:nvSpPr>
          <p:cNvPr id="15" name="object 38">
            <a:extLst>
              <a:ext uri="{FF2B5EF4-FFF2-40B4-BE49-F238E27FC236}">
                <a16:creationId xmlns:a16="http://schemas.microsoft.com/office/drawing/2014/main" id="{5C6A6A71-005C-4561-B24C-20036B336094}"/>
              </a:ext>
            </a:extLst>
          </p:cNvPr>
          <p:cNvSpPr/>
          <p:nvPr userDrawn="1"/>
        </p:nvSpPr>
        <p:spPr>
          <a:xfrm>
            <a:off x="9774588" y="5294061"/>
            <a:ext cx="0" cy="754341"/>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092"/>
          </a:p>
        </p:txBody>
      </p:sp>
      <p:sp>
        <p:nvSpPr>
          <p:cNvPr id="17" name="object 40">
            <a:extLst>
              <a:ext uri="{FF2B5EF4-FFF2-40B4-BE49-F238E27FC236}">
                <a16:creationId xmlns:a16="http://schemas.microsoft.com/office/drawing/2014/main" id="{176FBC2B-5877-478A-BEB4-EDF0B54837C2}"/>
              </a:ext>
            </a:extLst>
          </p:cNvPr>
          <p:cNvSpPr txBox="1"/>
          <p:nvPr userDrawn="1"/>
        </p:nvSpPr>
        <p:spPr>
          <a:xfrm>
            <a:off x="599847" y="5241915"/>
            <a:ext cx="1880668" cy="222839"/>
          </a:xfrm>
          <a:prstGeom prst="rect">
            <a:avLst/>
          </a:prstGeom>
        </p:spPr>
        <p:txBody>
          <a:bodyPr vert="horz" wrap="square" lIns="0" tIns="8086"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Associated</a:t>
            </a:r>
            <a:r>
              <a:rPr sz="1395" b="0" i="0" spc="-61">
                <a:solidFill>
                  <a:srgbClr val="FFFFFF"/>
                </a:solidFill>
                <a:latin typeface="Poppins Medium" pitchFamily="2" charset="77"/>
                <a:cs typeface="Poppins Medium" pitchFamily="2" charset="77"/>
              </a:rPr>
              <a:t> </a:t>
            </a:r>
            <a:r>
              <a:rPr sz="1395" b="0" i="0" spc="-15">
                <a:solidFill>
                  <a:srgbClr val="FFFFFF"/>
                </a:solidFill>
                <a:latin typeface="Poppins Medium" pitchFamily="2" charset="77"/>
                <a:cs typeface="Poppins Medium" pitchFamily="2" charset="77"/>
              </a:rPr>
              <a:t>with</a:t>
            </a:r>
            <a:endParaRPr sz="1395" b="0" i="0">
              <a:latin typeface="Poppins Medium" pitchFamily="2" charset="77"/>
              <a:cs typeface="Poppins Medium" pitchFamily="2" charset="77"/>
            </a:endParaRPr>
          </a:p>
        </p:txBody>
      </p:sp>
      <p:sp>
        <p:nvSpPr>
          <p:cNvPr id="18" name="object 41">
            <a:extLst>
              <a:ext uri="{FF2B5EF4-FFF2-40B4-BE49-F238E27FC236}">
                <a16:creationId xmlns:a16="http://schemas.microsoft.com/office/drawing/2014/main" id="{F38E41A8-ECE8-47B1-85AB-9824D1D80C00}"/>
              </a:ext>
            </a:extLst>
          </p:cNvPr>
          <p:cNvSpPr txBox="1"/>
          <p:nvPr userDrawn="1"/>
        </p:nvSpPr>
        <p:spPr>
          <a:xfrm>
            <a:off x="3915513" y="5241915"/>
            <a:ext cx="2180486" cy="222839"/>
          </a:xfrm>
          <a:prstGeom prst="rect">
            <a:avLst/>
          </a:prstGeom>
        </p:spPr>
        <p:txBody>
          <a:bodyPr vert="horz" wrap="square" lIns="0" tIns="8086"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Supported</a:t>
            </a:r>
            <a:r>
              <a:rPr sz="1395" b="0" i="0" spc="-67">
                <a:solidFill>
                  <a:srgbClr val="FFFFFF"/>
                </a:solidFill>
                <a:latin typeface="Poppins Medium" pitchFamily="2" charset="77"/>
                <a:cs typeface="Poppins Medium" pitchFamily="2" charset="77"/>
              </a:rPr>
              <a:t> </a:t>
            </a:r>
            <a:r>
              <a:rPr sz="1395" b="0" i="0" spc="-12">
                <a:solidFill>
                  <a:srgbClr val="FFFFFF"/>
                </a:solidFill>
                <a:latin typeface="Poppins Medium" pitchFamily="2" charset="77"/>
                <a:cs typeface="Poppins Medium" pitchFamily="2" charset="77"/>
              </a:rPr>
              <a:t>by</a:t>
            </a:r>
            <a:endParaRPr sz="1395" b="0" i="0">
              <a:latin typeface="Poppins Medium" pitchFamily="2" charset="77"/>
              <a:cs typeface="Poppins Medium" pitchFamily="2" charset="77"/>
            </a:endParaRPr>
          </a:p>
        </p:txBody>
      </p:sp>
      <p:sp>
        <p:nvSpPr>
          <p:cNvPr id="19" name="object 42">
            <a:extLst>
              <a:ext uri="{FF2B5EF4-FFF2-40B4-BE49-F238E27FC236}">
                <a16:creationId xmlns:a16="http://schemas.microsoft.com/office/drawing/2014/main" id="{E15DCFC0-DA16-4F9A-B70D-3C33C791B448}"/>
              </a:ext>
            </a:extLst>
          </p:cNvPr>
          <p:cNvSpPr txBox="1"/>
          <p:nvPr userDrawn="1"/>
        </p:nvSpPr>
        <p:spPr>
          <a:xfrm>
            <a:off x="10161465" y="5241915"/>
            <a:ext cx="1459271" cy="222839"/>
          </a:xfrm>
          <a:prstGeom prst="rect">
            <a:avLst/>
          </a:prstGeom>
        </p:spPr>
        <p:txBody>
          <a:bodyPr vert="horz" wrap="square" lIns="0" tIns="8086"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Hosted</a:t>
            </a:r>
            <a:r>
              <a:rPr sz="1395" b="0" i="0" spc="-64">
                <a:solidFill>
                  <a:srgbClr val="FFFFFF"/>
                </a:solidFill>
                <a:latin typeface="Poppins Medium" pitchFamily="2" charset="77"/>
                <a:cs typeface="Poppins Medium" pitchFamily="2" charset="77"/>
              </a:rPr>
              <a:t> </a:t>
            </a:r>
            <a:r>
              <a:rPr sz="1395" b="0" i="0" spc="-15">
                <a:solidFill>
                  <a:srgbClr val="FFFFFF"/>
                </a:solidFill>
                <a:latin typeface="Poppins Medium" pitchFamily="2" charset="77"/>
                <a:cs typeface="Poppins Medium" pitchFamily="2" charset="77"/>
              </a:rPr>
              <a:t>at</a:t>
            </a:r>
            <a:endParaRPr sz="1395" b="0" i="0">
              <a:latin typeface="Poppins Medium" pitchFamily="2" charset="77"/>
              <a:cs typeface="Poppins Medium" pitchFamily="2" charset="77"/>
            </a:endParaRPr>
          </a:p>
        </p:txBody>
      </p:sp>
      <p:sp>
        <p:nvSpPr>
          <p:cNvPr id="39" name="object 14">
            <a:extLst>
              <a:ext uri="{FF2B5EF4-FFF2-40B4-BE49-F238E27FC236}">
                <a16:creationId xmlns:a16="http://schemas.microsoft.com/office/drawing/2014/main" id="{EBA520A8-D9DC-4590-A234-60E794F86D19}"/>
              </a:ext>
            </a:extLst>
          </p:cNvPr>
          <p:cNvSpPr/>
          <p:nvPr userDrawn="1"/>
        </p:nvSpPr>
        <p:spPr>
          <a:xfrm>
            <a:off x="577850" y="5000063"/>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Tree>
    <p:extLst>
      <p:ext uri="{BB962C8B-B14F-4D97-AF65-F5344CB8AC3E}">
        <p14:creationId xmlns:p14="http://schemas.microsoft.com/office/powerpoint/2010/main" val="112954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Key message">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4" name="Text Placeholder 3">
            <a:extLst>
              <a:ext uri="{FF2B5EF4-FFF2-40B4-BE49-F238E27FC236}">
                <a16:creationId xmlns:a16="http://schemas.microsoft.com/office/drawing/2014/main" id="{0F41ED4F-48C8-405A-BAF4-A471B383C978}"/>
              </a:ext>
            </a:extLst>
          </p:cNvPr>
          <p:cNvSpPr>
            <a:spLocks noGrp="1"/>
          </p:cNvSpPr>
          <p:nvPr>
            <p:ph type="body" sz="quarter" idx="13"/>
          </p:nvPr>
        </p:nvSpPr>
        <p:spPr>
          <a:xfrm>
            <a:off x="1498007" y="2863649"/>
            <a:ext cx="9195987" cy="1130703"/>
          </a:xfrm>
        </p:spPr>
        <p:txBody>
          <a:bodyPr anchor="ctr"/>
          <a:lstStyle>
            <a:lvl1pPr algn="ctr">
              <a:defRPr sz="4245" b="1" i="0">
                <a:solidFill>
                  <a:schemeClr val="bg1"/>
                </a:solidFill>
                <a:latin typeface="Poppins SemiBold" pitchFamily="2" charset="77"/>
                <a:cs typeface="Poppins SemiBold" pitchFamily="2" charset="77"/>
              </a:defRPr>
            </a:lvl1pPr>
            <a:lvl2pPr marL="0" indent="0" algn="ctr">
              <a:buFontTx/>
              <a:buNone/>
              <a:defRPr>
                <a:solidFill>
                  <a:schemeClr val="bg1"/>
                </a:solidFill>
                <a:latin typeface="Poppins" pitchFamily="2" charset="77"/>
                <a:cs typeface="Poppins" pitchFamily="2" charset="77"/>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365531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4" name="Text Placeholder 3">
            <a:extLst>
              <a:ext uri="{FF2B5EF4-FFF2-40B4-BE49-F238E27FC236}">
                <a16:creationId xmlns:a16="http://schemas.microsoft.com/office/drawing/2014/main" id="{0F41ED4F-48C8-405A-BAF4-A471B383C978}"/>
              </a:ext>
            </a:extLst>
          </p:cNvPr>
          <p:cNvSpPr>
            <a:spLocks noGrp="1"/>
          </p:cNvSpPr>
          <p:nvPr>
            <p:ph type="body" sz="quarter" idx="13"/>
          </p:nvPr>
        </p:nvSpPr>
        <p:spPr>
          <a:xfrm>
            <a:off x="1497044" y="3681455"/>
            <a:ext cx="9195987" cy="839551"/>
          </a:xfrm>
        </p:spPr>
        <p:txBody>
          <a:bodyPr anchor="ctr"/>
          <a:lstStyle>
            <a:lvl1pPr algn="ctr">
              <a:defRPr sz="2668" b="1" i="0">
                <a:solidFill>
                  <a:schemeClr val="bg1"/>
                </a:solidFill>
                <a:latin typeface="Poppins SemiBold" pitchFamily="2" charset="77"/>
                <a:cs typeface="Poppins SemiBold" pitchFamily="2" charset="77"/>
              </a:defRPr>
            </a:lvl1pPr>
            <a:lvl2pPr marL="0" indent="0" algn="ctr">
              <a:buFontTx/>
              <a:buNone/>
              <a:defRPr>
                <a:solidFill>
                  <a:schemeClr val="bg1"/>
                </a:solidFill>
                <a:latin typeface="Poppins" pitchFamily="2" charset="77"/>
                <a:cs typeface="Poppins" pitchFamily="2" charset="77"/>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a:p>
            <a:pPr lvl="1"/>
            <a:r>
              <a:rPr lang="en-US"/>
              <a:t>Second level</a:t>
            </a:r>
          </a:p>
        </p:txBody>
      </p:sp>
      <p:pic>
        <p:nvPicPr>
          <p:cNvPr id="5" name="Graphic 4">
            <a:extLst>
              <a:ext uri="{FF2B5EF4-FFF2-40B4-BE49-F238E27FC236}">
                <a16:creationId xmlns:a16="http://schemas.microsoft.com/office/drawing/2014/main" id="{5C1720A0-FC5D-48B5-9BF5-2721266040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22749" y="2293692"/>
            <a:ext cx="4944576" cy="1057002"/>
          </a:xfrm>
          <a:prstGeom prst="rect">
            <a:avLst/>
          </a:prstGeom>
        </p:spPr>
      </p:pic>
    </p:spTree>
    <p:extLst>
      <p:ext uri="{BB962C8B-B14F-4D97-AF65-F5344CB8AC3E}">
        <p14:creationId xmlns:p14="http://schemas.microsoft.com/office/powerpoint/2010/main" val="2038403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750"/>
                            </p:stCondLst>
                            <p:childTnLst>
                              <p:par>
                                <p:cTn id="9" presetID="10" presetClass="entr" presetSubtype="0" fill="hold" grpId="0" nodeType="afterEffect">
                                  <p:stCondLst>
                                    <p:cond delay="25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after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2">
            <p:tnLst>
              <p:par>
                <p:cTn presetID="10" presetClass="entr" presetSubtype="0" fill="hold" nodeType="after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Lst>
  </p:timing>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Sign-off">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pic>
        <p:nvPicPr>
          <p:cNvPr id="5" name="Graphic 4">
            <a:extLst>
              <a:ext uri="{FF2B5EF4-FFF2-40B4-BE49-F238E27FC236}">
                <a16:creationId xmlns:a16="http://schemas.microsoft.com/office/drawing/2014/main" id="{5C1720A0-FC5D-48B5-9BF5-2721266040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22749" y="2900500"/>
            <a:ext cx="4944576" cy="1057002"/>
          </a:xfrm>
          <a:prstGeom prst="rect">
            <a:avLst/>
          </a:prstGeom>
        </p:spPr>
      </p:pic>
    </p:spTree>
    <p:extLst>
      <p:ext uri="{BB962C8B-B14F-4D97-AF65-F5344CB8AC3E}">
        <p14:creationId xmlns:p14="http://schemas.microsoft.com/office/powerpoint/2010/main" val="3717188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C184B-D360-427A-B15E-0B2499A56E0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B56A934-1F1F-4EEE-8756-8A170AFC7F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F4B9533-76FD-485B-A2A3-DCC5E0AD1D76}"/>
              </a:ext>
            </a:extLst>
          </p:cNvPr>
          <p:cNvSpPr>
            <a:spLocks noGrp="1"/>
          </p:cNvSpPr>
          <p:nvPr>
            <p:ph type="dt" sz="half" idx="10"/>
          </p:nvPr>
        </p:nvSpPr>
        <p:spPr/>
        <p:txBody>
          <a:bodyPr/>
          <a:lstStyle/>
          <a:p>
            <a:fld id="{3D81B616-A8C5-465F-BA92-96C2B76F6305}" type="datetimeFigureOut">
              <a:rPr lang="en-GB" smtClean="0"/>
              <a:t>12/02/2024</a:t>
            </a:fld>
            <a:endParaRPr lang="en-GB"/>
          </a:p>
        </p:txBody>
      </p:sp>
      <p:sp>
        <p:nvSpPr>
          <p:cNvPr id="5" name="Footer Placeholder 4">
            <a:extLst>
              <a:ext uri="{FF2B5EF4-FFF2-40B4-BE49-F238E27FC236}">
                <a16:creationId xmlns:a16="http://schemas.microsoft.com/office/drawing/2014/main" id="{D8AD7433-3407-4AEE-B114-62443E4F638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CE204A8-4FD5-477C-BFA5-1A7616AD6E4A}"/>
              </a:ext>
            </a:extLst>
          </p:cNvPr>
          <p:cNvSpPr>
            <a:spLocks noGrp="1"/>
          </p:cNvSpPr>
          <p:nvPr>
            <p:ph type="sldNum" sz="quarter" idx="12"/>
          </p:nvPr>
        </p:nvSpPr>
        <p:spPr/>
        <p:txBody>
          <a:bodyPr/>
          <a:lstStyle/>
          <a:p>
            <a:fld id="{1EF089A8-7894-403E-925B-B425F68CE902}" type="slidenum">
              <a:rPr lang="en-GB" smtClean="0"/>
              <a:t>‹#›</a:t>
            </a:fld>
            <a:endParaRPr lang="en-GB"/>
          </a:p>
        </p:txBody>
      </p:sp>
    </p:spTree>
    <p:extLst>
      <p:ext uri="{BB962C8B-B14F-4D97-AF65-F5344CB8AC3E}">
        <p14:creationId xmlns:p14="http://schemas.microsoft.com/office/powerpoint/2010/main" val="88541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1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28516"/>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2"/>
            <a:ext cx="3706507" cy="2537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3"/>
            <a:ext cx="3706507" cy="2537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53787"/>
          </a:xfrm>
        </p:spPr>
        <p:txBody>
          <a:bodyPr/>
          <a:lstStyle/>
          <a:p>
            <a:pPr lvl="0"/>
            <a:r>
              <a:rPr lang="en-US"/>
              <a:t>Click to edit Master text styles</a:t>
            </a:r>
          </a:p>
        </p:txBody>
      </p:sp>
      <p:pic>
        <p:nvPicPr>
          <p:cNvPr id="14" name="Graphic 13">
            <a:extLst>
              <a:ext uri="{FF2B5EF4-FFF2-40B4-BE49-F238E27FC236}">
                <a16:creationId xmlns:a16="http://schemas.microsoft.com/office/drawing/2014/main" id="{90981E17-5695-435B-969A-5EECE710280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395" y="5750940"/>
            <a:ext cx="1704030" cy="646908"/>
          </a:xfrm>
          <a:prstGeom prst="rect">
            <a:avLst/>
          </a:prstGeom>
        </p:spPr>
      </p:pic>
      <p:sp>
        <p:nvSpPr>
          <p:cNvPr id="16" name="Picture Placeholder 4">
            <a:extLst>
              <a:ext uri="{FF2B5EF4-FFF2-40B4-BE49-F238E27FC236}">
                <a16:creationId xmlns:a16="http://schemas.microsoft.com/office/drawing/2014/main" id="{523DD328-9428-4A62-9563-5F3EC36C1554}"/>
              </a:ext>
            </a:extLst>
          </p:cNvPr>
          <p:cNvSpPr>
            <a:spLocks noGrp="1"/>
          </p:cNvSpPr>
          <p:nvPr>
            <p:ph type="pic" sz="quarter" idx="10" hasCustomPrompt="1"/>
          </p:nvPr>
        </p:nvSpPr>
        <p:spPr>
          <a:xfrm>
            <a:off x="5175632" y="0"/>
            <a:ext cx="7016369" cy="6858000"/>
          </a:xfrm>
          <a:solidFill>
            <a:schemeClr val="bg2">
              <a:lumMod val="75000"/>
            </a:schemeClr>
          </a:solidFill>
        </p:spPr>
        <p:txBody>
          <a:bodyPr bIns="1764000" anchor="ctr">
            <a:noAutofit/>
          </a:bodyPr>
          <a:lstStyle>
            <a:lvl1pPr algn="ctr">
              <a:defRPr sz="2183" b="1">
                <a:solidFill>
                  <a:schemeClr val="bg1"/>
                </a:solidFill>
              </a:defRPr>
            </a:lvl1pPr>
          </a:lstStyle>
          <a:p>
            <a:r>
              <a:rPr lang="en-GB"/>
              <a:t>Click icon to insert image</a:t>
            </a:r>
          </a:p>
        </p:txBody>
      </p:sp>
    </p:spTree>
    <p:extLst>
      <p:ext uri="{BB962C8B-B14F-4D97-AF65-F5344CB8AC3E}">
        <p14:creationId xmlns:p14="http://schemas.microsoft.com/office/powerpoint/2010/main" val="3215985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2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28516"/>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2"/>
            <a:ext cx="3706507" cy="2537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3"/>
            <a:ext cx="3706507" cy="2537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53787"/>
          </a:xfrm>
        </p:spPr>
        <p:txBody>
          <a:bodyPr/>
          <a:lstStyle/>
          <a:p>
            <a:pPr lvl="0"/>
            <a:r>
              <a:rPr lang="en-US"/>
              <a:t>Click to edit Master text styles</a:t>
            </a:r>
          </a:p>
        </p:txBody>
      </p:sp>
      <p:pic>
        <p:nvPicPr>
          <p:cNvPr id="13" name="Graphic 12">
            <a:extLst>
              <a:ext uri="{FF2B5EF4-FFF2-40B4-BE49-F238E27FC236}">
                <a16:creationId xmlns:a16="http://schemas.microsoft.com/office/drawing/2014/main" id="{F4B1DB28-413A-41E9-A6F8-727DE05F8D6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395" y="5750940"/>
            <a:ext cx="3036723" cy="646908"/>
          </a:xfrm>
          <a:prstGeom prst="rect">
            <a:avLst/>
          </a:prstGeom>
        </p:spPr>
      </p:pic>
      <p:sp>
        <p:nvSpPr>
          <p:cNvPr id="17" name="Picture Placeholder 4">
            <a:extLst>
              <a:ext uri="{FF2B5EF4-FFF2-40B4-BE49-F238E27FC236}">
                <a16:creationId xmlns:a16="http://schemas.microsoft.com/office/drawing/2014/main" id="{3570D610-DA38-4B7D-93BE-2E443F0EE1A1}"/>
              </a:ext>
            </a:extLst>
          </p:cNvPr>
          <p:cNvSpPr>
            <a:spLocks noGrp="1"/>
          </p:cNvSpPr>
          <p:nvPr>
            <p:ph type="pic" sz="quarter" idx="10" hasCustomPrompt="1"/>
          </p:nvPr>
        </p:nvSpPr>
        <p:spPr>
          <a:xfrm>
            <a:off x="5175632" y="0"/>
            <a:ext cx="7016369" cy="6858000"/>
          </a:xfrm>
          <a:solidFill>
            <a:schemeClr val="bg2">
              <a:lumMod val="75000"/>
            </a:schemeClr>
          </a:solidFill>
        </p:spPr>
        <p:txBody>
          <a:bodyPr bIns="1764000" anchor="ctr">
            <a:noAutofit/>
          </a:bodyPr>
          <a:lstStyle>
            <a:lvl1pPr algn="ctr">
              <a:defRPr sz="2183" b="1">
                <a:solidFill>
                  <a:schemeClr val="bg1"/>
                </a:solidFill>
              </a:defRPr>
            </a:lvl1pPr>
          </a:lstStyle>
          <a:p>
            <a:r>
              <a:rPr lang="en-GB"/>
              <a:t>Click icon to insert image</a:t>
            </a:r>
          </a:p>
        </p:txBody>
      </p:sp>
    </p:spTree>
    <p:extLst>
      <p:ext uri="{BB962C8B-B14F-4D97-AF65-F5344CB8AC3E}">
        <p14:creationId xmlns:p14="http://schemas.microsoft.com/office/powerpoint/2010/main" val="1820874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3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28516"/>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2"/>
            <a:ext cx="3706507" cy="2537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3"/>
            <a:ext cx="3706507" cy="2537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53787"/>
          </a:xfrm>
        </p:spPr>
        <p:txBody>
          <a:bodyPr/>
          <a:lstStyle/>
          <a:p>
            <a:pPr lvl="0"/>
            <a:r>
              <a:rPr lang="en-US"/>
              <a:t>Click to edit Master text styles</a:t>
            </a:r>
          </a:p>
        </p:txBody>
      </p:sp>
      <p:pic>
        <p:nvPicPr>
          <p:cNvPr id="6" name="Graphic 5">
            <a:extLst>
              <a:ext uri="{FF2B5EF4-FFF2-40B4-BE49-F238E27FC236}">
                <a16:creationId xmlns:a16="http://schemas.microsoft.com/office/drawing/2014/main" id="{2F1B92ED-1DA4-42D5-94F1-A383F509764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395" y="5756444"/>
            <a:ext cx="750929" cy="554493"/>
          </a:xfrm>
          <a:prstGeom prst="rect">
            <a:avLst/>
          </a:prstGeom>
        </p:spPr>
      </p:pic>
      <p:sp>
        <p:nvSpPr>
          <p:cNvPr id="14" name="Picture Placeholder 4">
            <a:extLst>
              <a:ext uri="{FF2B5EF4-FFF2-40B4-BE49-F238E27FC236}">
                <a16:creationId xmlns:a16="http://schemas.microsoft.com/office/drawing/2014/main" id="{F6DBB05F-4272-4D46-84A3-F2972EF1D505}"/>
              </a:ext>
            </a:extLst>
          </p:cNvPr>
          <p:cNvSpPr>
            <a:spLocks noGrp="1"/>
          </p:cNvSpPr>
          <p:nvPr>
            <p:ph type="pic" sz="quarter" idx="10" hasCustomPrompt="1"/>
          </p:nvPr>
        </p:nvSpPr>
        <p:spPr>
          <a:xfrm>
            <a:off x="5175632" y="0"/>
            <a:ext cx="7016369" cy="6858000"/>
          </a:xfrm>
          <a:solidFill>
            <a:schemeClr val="bg2">
              <a:lumMod val="75000"/>
            </a:schemeClr>
          </a:solidFill>
        </p:spPr>
        <p:txBody>
          <a:bodyPr bIns="1764000" anchor="ctr">
            <a:noAutofit/>
          </a:bodyPr>
          <a:lstStyle>
            <a:lvl1pPr algn="ctr">
              <a:defRPr sz="2183" b="1">
                <a:solidFill>
                  <a:schemeClr val="bg1"/>
                </a:solidFill>
              </a:defRPr>
            </a:lvl1pPr>
          </a:lstStyle>
          <a:p>
            <a:r>
              <a:rPr lang="en-GB"/>
              <a:t>Click icon to insert image</a:t>
            </a:r>
          </a:p>
        </p:txBody>
      </p:sp>
    </p:spTree>
    <p:extLst>
      <p:ext uri="{BB962C8B-B14F-4D97-AF65-F5344CB8AC3E}">
        <p14:creationId xmlns:p14="http://schemas.microsoft.com/office/powerpoint/2010/main" val="1917014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1_Title Slide (In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4457304"/>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4900570"/>
            <a:ext cx="3706507" cy="2537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5823841"/>
            <a:ext cx="3706507" cy="2537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6209599"/>
            <a:ext cx="3706507" cy="253787"/>
          </a:xfrm>
        </p:spPr>
        <p:txBody>
          <a:bodyPr/>
          <a:lstStyle/>
          <a:p>
            <a:pPr lvl="0"/>
            <a:r>
              <a:rPr lang="en-US"/>
              <a:t>Click to edit Master text styles</a:t>
            </a:r>
          </a:p>
        </p:txBody>
      </p:sp>
      <p:sp>
        <p:nvSpPr>
          <p:cNvPr id="4" name="Rectangle 3">
            <a:extLst>
              <a:ext uri="{FF2B5EF4-FFF2-40B4-BE49-F238E27FC236}">
                <a16:creationId xmlns:a16="http://schemas.microsoft.com/office/drawing/2014/main" id="{C3757BCB-FB2B-4870-A128-1DEDA8180683}"/>
              </a:ext>
            </a:extLst>
          </p:cNvPr>
          <p:cNvSpPr/>
          <p:nvPr userDrawn="1"/>
        </p:nvSpPr>
        <p:spPr>
          <a:xfrm>
            <a:off x="5175631" y="0"/>
            <a:ext cx="701636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pic>
        <p:nvPicPr>
          <p:cNvPr id="6" name="Graphic 5">
            <a:extLst>
              <a:ext uri="{FF2B5EF4-FFF2-40B4-BE49-F238E27FC236}">
                <a16:creationId xmlns:a16="http://schemas.microsoft.com/office/drawing/2014/main" id="{454F6A8A-3C2B-480E-A8DA-BC1ADCD083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48016" y="2773428"/>
            <a:ext cx="3471601" cy="1311145"/>
          </a:xfrm>
          <a:prstGeom prst="rect">
            <a:avLst/>
          </a:prstGeom>
        </p:spPr>
      </p:pic>
    </p:spTree>
    <p:extLst>
      <p:ext uri="{BB962C8B-B14F-4D97-AF65-F5344CB8AC3E}">
        <p14:creationId xmlns:p14="http://schemas.microsoft.com/office/powerpoint/2010/main" val="676026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28516"/>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2"/>
            <a:ext cx="3706507" cy="2537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3"/>
            <a:ext cx="3706507" cy="2537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53787"/>
          </a:xfrm>
        </p:spPr>
        <p:txBody>
          <a:bodyPr/>
          <a:lstStyle/>
          <a:p>
            <a:pPr lvl="0"/>
            <a:r>
              <a:rPr lang="en-US"/>
              <a:t>Click to edit Master text styles</a:t>
            </a:r>
          </a:p>
        </p:txBody>
      </p:sp>
      <p:pic>
        <p:nvPicPr>
          <p:cNvPr id="13" name="Graphic 12">
            <a:extLst>
              <a:ext uri="{FF2B5EF4-FFF2-40B4-BE49-F238E27FC236}">
                <a16:creationId xmlns:a16="http://schemas.microsoft.com/office/drawing/2014/main" id="{F4B1DB28-413A-41E9-A6F8-727DE05F8D6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395" y="5750940"/>
            <a:ext cx="3036723" cy="646908"/>
          </a:xfrm>
          <a:prstGeom prst="rect">
            <a:avLst/>
          </a:prstGeom>
        </p:spPr>
      </p:pic>
      <p:sp>
        <p:nvSpPr>
          <p:cNvPr id="17" name="Picture Placeholder 4">
            <a:extLst>
              <a:ext uri="{FF2B5EF4-FFF2-40B4-BE49-F238E27FC236}">
                <a16:creationId xmlns:a16="http://schemas.microsoft.com/office/drawing/2014/main" id="{3570D610-DA38-4B7D-93BE-2E443F0EE1A1}"/>
              </a:ext>
            </a:extLst>
          </p:cNvPr>
          <p:cNvSpPr>
            <a:spLocks noGrp="1"/>
          </p:cNvSpPr>
          <p:nvPr>
            <p:ph type="pic" sz="quarter" idx="10" hasCustomPrompt="1"/>
          </p:nvPr>
        </p:nvSpPr>
        <p:spPr>
          <a:xfrm>
            <a:off x="5175632" y="0"/>
            <a:ext cx="7016369" cy="6858000"/>
          </a:xfrm>
          <a:solidFill>
            <a:schemeClr val="bg2">
              <a:lumMod val="75000"/>
            </a:schemeClr>
          </a:solidFill>
        </p:spPr>
        <p:txBody>
          <a:bodyPr bIns="1764000" anchor="ctr">
            <a:noAutofit/>
          </a:bodyPr>
          <a:lstStyle>
            <a:lvl1pPr algn="ctr">
              <a:defRPr sz="2183" b="1">
                <a:solidFill>
                  <a:schemeClr val="bg1"/>
                </a:solidFill>
              </a:defRPr>
            </a:lvl1pPr>
          </a:lstStyle>
          <a:p>
            <a:r>
              <a:rPr lang="en-GB"/>
              <a:t>Click icon to insert image</a:t>
            </a:r>
          </a:p>
        </p:txBody>
      </p:sp>
    </p:spTree>
    <p:extLst>
      <p:ext uri="{BB962C8B-B14F-4D97-AF65-F5344CB8AC3E}">
        <p14:creationId xmlns:p14="http://schemas.microsoft.com/office/powerpoint/2010/main" val="4190118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 Text + 2 Image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1682566"/>
            <a:ext cx="5081284" cy="1555619"/>
          </a:xfrm>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Picture Placeholder 7">
            <a:extLst>
              <a:ext uri="{FF2B5EF4-FFF2-40B4-BE49-F238E27FC236}">
                <a16:creationId xmlns:a16="http://schemas.microsoft.com/office/drawing/2014/main" id="{C915F15C-956C-41D5-B307-E9EAF4140C99}"/>
              </a:ext>
            </a:extLst>
          </p:cNvPr>
          <p:cNvSpPr>
            <a:spLocks noGrp="1"/>
          </p:cNvSpPr>
          <p:nvPr>
            <p:ph type="pic" sz="quarter" idx="15"/>
          </p:nvPr>
        </p:nvSpPr>
        <p:spPr>
          <a:xfrm>
            <a:off x="6533079" y="577597"/>
            <a:ext cx="5081284" cy="2634145"/>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7" name="object 14">
            <a:extLst>
              <a:ext uri="{FF2B5EF4-FFF2-40B4-BE49-F238E27FC236}">
                <a16:creationId xmlns:a16="http://schemas.microsoft.com/office/drawing/2014/main" id="{82DE3620-FF46-4B76-AAB9-DA1B6218E935}"/>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6533079" y="3434808"/>
            <a:ext cx="5081284" cy="2613594"/>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3" name="Text Placeholder 2">
            <a:extLst>
              <a:ext uri="{FF2B5EF4-FFF2-40B4-BE49-F238E27FC236}">
                <a16:creationId xmlns:a16="http://schemas.microsoft.com/office/drawing/2014/main" id="{E43DBC4A-ACA7-4AD0-9307-8B9B0EA507FE}"/>
              </a:ext>
            </a:extLst>
          </p:cNvPr>
          <p:cNvSpPr>
            <a:spLocks noGrp="1"/>
          </p:cNvSpPr>
          <p:nvPr>
            <p:ph type="body" sz="quarter" idx="17" hasCustomPrompt="1"/>
          </p:nvPr>
        </p:nvSpPr>
        <p:spPr>
          <a:xfrm>
            <a:off x="6604322" y="644597"/>
            <a:ext cx="4938799" cy="253787"/>
          </a:xfrm>
        </p:spPr>
        <p:txBody>
          <a:bodyPr/>
          <a:lstStyle>
            <a:lvl1pPr>
              <a:defRPr/>
            </a:lvl1pPr>
          </a:lstStyle>
          <a:p>
            <a:pPr lvl="0"/>
            <a:r>
              <a:rPr lang="en-US"/>
              <a:t>Caption, if required, goes here</a:t>
            </a:r>
            <a:endParaRPr lang="en-GB"/>
          </a:p>
        </p:txBody>
      </p:sp>
      <p:sp>
        <p:nvSpPr>
          <p:cNvPr id="11" name="Text Placeholder 2">
            <a:extLst>
              <a:ext uri="{FF2B5EF4-FFF2-40B4-BE49-F238E27FC236}">
                <a16:creationId xmlns:a16="http://schemas.microsoft.com/office/drawing/2014/main" id="{9E7CB72A-5628-4C6B-920B-B5462A85B798}"/>
              </a:ext>
            </a:extLst>
          </p:cNvPr>
          <p:cNvSpPr>
            <a:spLocks noGrp="1"/>
          </p:cNvSpPr>
          <p:nvPr>
            <p:ph type="body" sz="quarter" idx="18" hasCustomPrompt="1"/>
          </p:nvPr>
        </p:nvSpPr>
        <p:spPr>
          <a:xfrm>
            <a:off x="6604322" y="3509478"/>
            <a:ext cx="4938799" cy="253787"/>
          </a:xfrm>
        </p:spPr>
        <p:txBody>
          <a:bodyPr/>
          <a:lstStyle>
            <a:lvl1pPr>
              <a:defRPr/>
            </a:lvl1pPr>
          </a:lstStyle>
          <a:p>
            <a:pPr lvl="0"/>
            <a:r>
              <a:rPr lang="en-US"/>
              <a:t>Caption, if required, goes here</a:t>
            </a:r>
            <a:endParaRPr lang="en-GB"/>
          </a:p>
        </p:txBody>
      </p:sp>
      <p:sp>
        <p:nvSpPr>
          <p:cNvPr id="14" name="Picture Placeholder 4">
            <a:extLst>
              <a:ext uri="{FF2B5EF4-FFF2-40B4-BE49-F238E27FC236}">
                <a16:creationId xmlns:a16="http://schemas.microsoft.com/office/drawing/2014/main" id="{3E63EEFC-E63D-460B-87E8-056BB1E9EE21}"/>
              </a:ext>
            </a:extLst>
          </p:cNvPr>
          <p:cNvSpPr>
            <a:spLocks noGrp="1"/>
          </p:cNvSpPr>
          <p:nvPr>
            <p:ph type="pic" sz="quarter" idx="19"/>
          </p:nvPr>
        </p:nvSpPr>
        <p:spPr>
          <a:xfrm>
            <a:off x="577637" y="5092479"/>
            <a:ext cx="955990" cy="791114"/>
          </a:xfrm>
        </p:spPr>
        <p:txBody>
          <a:bodyPr/>
          <a:lstStyle/>
          <a:p>
            <a:r>
              <a:rPr lang="en-US"/>
              <a:t>Click icon to add picture</a:t>
            </a:r>
            <a:endParaRPr lang="en-GB"/>
          </a:p>
        </p:txBody>
      </p:sp>
    </p:spTree>
    <p:extLst>
      <p:ext uri="{BB962C8B-B14F-4D97-AF65-F5344CB8AC3E}">
        <p14:creationId xmlns:p14="http://schemas.microsoft.com/office/powerpoint/2010/main" val="1777081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2_Title Slide (In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4457304"/>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4900570"/>
            <a:ext cx="3706507" cy="2537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5823841"/>
            <a:ext cx="3706507" cy="2537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6209599"/>
            <a:ext cx="3706507" cy="253787"/>
          </a:xfrm>
        </p:spPr>
        <p:txBody>
          <a:bodyPr/>
          <a:lstStyle/>
          <a:p>
            <a:pPr lvl="0"/>
            <a:r>
              <a:rPr lang="en-US"/>
              <a:t>Click to edit Master text styles</a:t>
            </a:r>
          </a:p>
        </p:txBody>
      </p:sp>
      <p:sp>
        <p:nvSpPr>
          <p:cNvPr id="4" name="Rectangle 3">
            <a:extLst>
              <a:ext uri="{FF2B5EF4-FFF2-40B4-BE49-F238E27FC236}">
                <a16:creationId xmlns:a16="http://schemas.microsoft.com/office/drawing/2014/main" id="{C3757BCB-FB2B-4870-A128-1DEDA8180683}"/>
              </a:ext>
            </a:extLst>
          </p:cNvPr>
          <p:cNvSpPr/>
          <p:nvPr userDrawn="1"/>
        </p:nvSpPr>
        <p:spPr>
          <a:xfrm>
            <a:off x="5175631" y="0"/>
            <a:ext cx="701636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pic>
        <p:nvPicPr>
          <p:cNvPr id="7" name="Graphic 6">
            <a:extLst>
              <a:ext uri="{FF2B5EF4-FFF2-40B4-BE49-F238E27FC236}">
                <a16:creationId xmlns:a16="http://schemas.microsoft.com/office/drawing/2014/main" id="{142CC9A5-8FA8-4188-B9FB-687FDCC80CD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11528" y="2900500"/>
            <a:ext cx="4944576" cy="1057002"/>
          </a:xfrm>
          <a:prstGeom prst="rect">
            <a:avLst/>
          </a:prstGeom>
        </p:spPr>
      </p:pic>
    </p:spTree>
    <p:extLst>
      <p:ext uri="{BB962C8B-B14F-4D97-AF65-F5344CB8AC3E}">
        <p14:creationId xmlns:p14="http://schemas.microsoft.com/office/powerpoint/2010/main" val="4274794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3_Title Slide (In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4457304"/>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4900570"/>
            <a:ext cx="3706507" cy="2537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5823841"/>
            <a:ext cx="3706507" cy="2537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6209599"/>
            <a:ext cx="3706507" cy="253787"/>
          </a:xfrm>
        </p:spPr>
        <p:txBody>
          <a:bodyPr/>
          <a:lstStyle/>
          <a:p>
            <a:pPr lvl="0"/>
            <a:r>
              <a:rPr lang="en-US"/>
              <a:t>Click to edit Master text styles</a:t>
            </a:r>
          </a:p>
        </p:txBody>
      </p:sp>
      <p:sp>
        <p:nvSpPr>
          <p:cNvPr id="4" name="Rectangle 3">
            <a:extLst>
              <a:ext uri="{FF2B5EF4-FFF2-40B4-BE49-F238E27FC236}">
                <a16:creationId xmlns:a16="http://schemas.microsoft.com/office/drawing/2014/main" id="{C3757BCB-FB2B-4870-A128-1DEDA8180683}"/>
              </a:ext>
            </a:extLst>
          </p:cNvPr>
          <p:cNvSpPr/>
          <p:nvPr userDrawn="1"/>
        </p:nvSpPr>
        <p:spPr>
          <a:xfrm>
            <a:off x="5175631" y="0"/>
            <a:ext cx="701636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pic>
        <p:nvPicPr>
          <p:cNvPr id="6" name="Graphic 5">
            <a:extLst>
              <a:ext uri="{FF2B5EF4-FFF2-40B4-BE49-F238E27FC236}">
                <a16:creationId xmlns:a16="http://schemas.microsoft.com/office/drawing/2014/main" id="{B7A0B47A-2C2A-47A3-B698-CA6A0FD6F06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456337" y="2220890"/>
            <a:ext cx="2454959" cy="1819430"/>
          </a:xfrm>
          <a:prstGeom prst="rect">
            <a:avLst/>
          </a:prstGeom>
        </p:spPr>
      </p:pic>
    </p:spTree>
    <p:extLst>
      <p:ext uri="{BB962C8B-B14F-4D97-AF65-F5344CB8AC3E}">
        <p14:creationId xmlns:p14="http://schemas.microsoft.com/office/powerpoint/2010/main" val="4066012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5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28516"/>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2"/>
            <a:ext cx="3706507" cy="2537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3"/>
            <a:ext cx="3706507" cy="2537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53787"/>
          </a:xfrm>
        </p:spPr>
        <p:txBody>
          <a:bodyPr/>
          <a:lstStyle/>
          <a:p>
            <a:pPr lvl="0"/>
            <a:r>
              <a:rPr lang="en-US"/>
              <a:t>Click to edit Master text styles</a:t>
            </a:r>
          </a:p>
        </p:txBody>
      </p:sp>
      <p:pic>
        <p:nvPicPr>
          <p:cNvPr id="13" name="Graphic 12">
            <a:extLst>
              <a:ext uri="{FF2B5EF4-FFF2-40B4-BE49-F238E27FC236}">
                <a16:creationId xmlns:a16="http://schemas.microsoft.com/office/drawing/2014/main" id="{F4B1DB28-413A-41E9-A6F8-727DE05F8D6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395" y="5750940"/>
            <a:ext cx="3036723" cy="646908"/>
          </a:xfrm>
          <a:prstGeom prst="rect">
            <a:avLst/>
          </a:prstGeom>
        </p:spPr>
      </p:pic>
      <p:sp>
        <p:nvSpPr>
          <p:cNvPr id="16" name="Picture Placeholder 4">
            <a:extLst>
              <a:ext uri="{FF2B5EF4-FFF2-40B4-BE49-F238E27FC236}">
                <a16:creationId xmlns:a16="http://schemas.microsoft.com/office/drawing/2014/main" id="{7E02C968-6D90-43B9-83B4-8DDD9D10A206}"/>
              </a:ext>
            </a:extLst>
          </p:cNvPr>
          <p:cNvSpPr>
            <a:spLocks noGrp="1"/>
          </p:cNvSpPr>
          <p:nvPr>
            <p:ph type="pic" sz="quarter" idx="10" hasCustomPrompt="1"/>
          </p:nvPr>
        </p:nvSpPr>
        <p:spPr>
          <a:xfrm>
            <a:off x="5175632" y="0"/>
            <a:ext cx="7016369" cy="6858000"/>
          </a:xfrm>
          <a:solidFill>
            <a:schemeClr val="bg2"/>
          </a:solidFill>
        </p:spPr>
        <p:txBody>
          <a:bodyPr bIns="1764000" anchor="ctr">
            <a:noAutofit/>
          </a:bodyPr>
          <a:lstStyle>
            <a:lvl1pPr algn="ctr">
              <a:defRPr sz="2183" b="1"/>
            </a:lvl1pPr>
          </a:lstStyle>
          <a:p>
            <a:r>
              <a:rPr lang="en-GB"/>
              <a:t>Click icon to insert image</a:t>
            </a:r>
          </a:p>
        </p:txBody>
      </p:sp>
    </p:spTree>
    <p:extLst>
      <p:ext uri="{BB962C8B-B14F-4D97-AF65-F5344CB8AC3E}">
        <p14:creationId xmlns:p14="http://schemas.microsoft.com/office/powerpoint/2010/main" val="860264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6_Title Slide (External)">
    <p:bg>
      <p:bgPr>
        <a:solidFill>
          <a:schemeClr val="bg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8059CA9-ADD3-48DF-ABCE-675068DD8B24}"/>
              </a:ext>
            </a:extLst>
          </p:cNvPr>
          <p:cNvSpPr>
            <a:spLocks noGrp="1"/>
          </p:cNvSpPr>
          <p:nvPr>
            <p:ph type="pic" sz="quarter" idx="10" hasCustomPrompt="1"/>
          </p:nvPr>
        </p:nvSpPr>
        <p:spPr>
          <a:xfrm>
            <a:off x="5175632" y="0"/>
            <a:ext cx="7016369" cy="6858000"/>
          </a:xfrm>
          <a:solidFill>
            <a:schemeClr val="bg2"/>
          </a:solidFill>
        </p:spPr>
        <p:txBody>
          <a:bodyPr bIns="1764000" anchor="ctr">
            <a:noAutofit/>
          </a:bodyPr>
          <a:lstStyle>
            <a:lvl1pPr algn="ctr">
              <a:defRPr sz="2183" b="1"/>
            </a:lvl1pPr>
          </a:lstStyle>
          <a:p>
            <a:r>
              <a:rPr lang="en-GB"/>
              <a:t>Click icon to insert image</a:t>
            </a:r>
          </a:p>
        </p:txBody>
      </p:sp>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28516"/>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2"/>
            <a:ext cx="3706507" cy="2537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3"/>
            <a:ext cx="3706507" cy="2537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53787"/>
          </a:xfrm>
        </p:spPr>
        <p:txBody>
          <a:bodyPr/>
          <a:lstStyle/>
          <a:p>
            <a:pPr lvl="0"/>
            <a:r>
              <a:rPr lang="en-US"/>
              <a:t>Click to edit Master text styles</a:t>
            </a:r>
          </a:p>
        </p:txBody>
      </p:sp>
      <p:pic>
        <p:nvPicPr>
          <p:cNvPr id="6" name="Graphic 5">
            <a:extLst>
              <a:ext uri="{FF2B5EF4-FFF2-40B4-BE49-F238E27FC236}">
                <a16:creationId xmlns:a16="http://schemas.microsoft.com/office/drawing/2014/main" id="{2F1B92ED-1DA4-42D5-94F1-A383F509764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395" y="5756444"/>
            <a:ext cx="750929" cy="554493"/>
          </a:xfrm>
          <a:prstGeom prst="rect">
            <a:avLst/>
          </a:prstGeom>
        </p:spPr>
      </p:pic>
    </p:spTree>
    <p:extLst>
      <p:ext uri="{BB962C8B-B14F-4D97-AF65-F5344CB8AC3E}">
        <p14:creationId xmlns:p14="http://schemas.microsoft.com/office/powerpoint/2010/main" val="3791135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B90D3C3D-29CE-4901-8EEA-1345D2686975}"/>
              </a:ext>
            </a:extLst>
          </p:cNvPr>
          <p:cNvSpPr>
            <a:spLocks noGrp="1"/>
          </p:cNvSpPr>
          <p:nvPr>
            <p:ph type="pic" sz="quarter" idx="13"/>
          </p:nvPr>
        </p:nvSpPr>
        <p:spPr>
          <a:xfrm>
            <a:off x="5175632" y="0"/>
            <a:ext cx="7016368" cy="6857998"/>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5" name="Footer Placeholder 4">
            <a:extLst>
              <a:ext uri="{FF2B5EF4-FFF2-40B4-BE49-F238E27FC236}">
                <a16:creationId xmlns:a16="http://schemas.microsoft.com/office/drawing/2014/main" id="{483911A5-606B-49B4-916C-45BA4954DFF3}"/>
              </a:ext>
            </a:extLst>
          </p:cNvPr>
          <p:cNvSpPr>
            <a:spLocks noGrp="1"/>
          </p:cNvSpPr>
          <p:nvPr>
            <p:ph type="ftr" sz="quarter" idx="11"/>
          </p:nvPr>
        </p:nvSpPr>
        <p:spPr/>
        <p:txBody>
          <a:bodyPr/>
          <a:lstStyle/>
          <a:p>
            <a:r>
              <a:rPr lang="en-GB"/>
              <a:t>Immunization, Vaccines and Biologicals</a:t>
            </a:r>
          </a:p>
        </p:txBody>
      </p:sp>
      <p:sp>
        <p:nvSpPr>
          <p:cNvPr id="6" name="Slide Number Placeholder 5">
            <a:extLst>
              <a:ext uri="{FF2B5EF4-FFF2-40B4-BE49-F238E27FC236}">
                <a16:creationId xmlns:a16="http://schemas.microsoft.com/office/drawing/2014/main" id="{974CFDB7-1FD8-48B9-B71F-E3DCBDCCD5F2}"/>
              </a:ext>
            </a:extLst>
          </p:cNvPr>
          <p:cNvSpPr>
            <a:spLocks noGrp="1"/>
          </p:cNvSpPr>
          <p:nvPr>
            <p:ph type="sldNum" sz="quarter" idx="12"/>
          </p:nvPr>
        </p:nvSpPr>
        <p:spPr/>
        <p:txBody>
          <a:bodyPr/>
          <a:lstStyle>
            <a:lvl1pPr>
              <a:defRPr>
                <a:solidFill>
                  <a:schemeClr val="tx2"/>
                </a:solidFill>
              </a:defRPr>
            </a:lvl1pPr>
          </a:lstStyle>
          <a:p>
            <a:fld id="{E2E31AFC-DF42-41A5-B57C-06A83BBA6616}" type="slidenum">
              <a:rPr lang="en-GB" smtClean="0"/>
              <a:pPr/>
              <a:t>‹#›</a:t>
            </a:fld>
            <a:endParaRPr lang="en-GB"/>
          </a:p>
        </p:txBody>
      </p:sp>
      <p:sp>
        <p:nvSpPr>
          <p:cNvPr id="14" name="object 14">
            <a:extLst>
              <a:ext uri="{FF2B5EF4-FFF2-40B4-BE49-F238E27FC236}">
                <a16:creationId xmlns:a16="http://schemas.microsoft.com/office/drawing/2014/main" id="{E8D1215B-902F-4676-BD97-07AB236AAB96}"/>
              </a:ext>
            </a:extLst>
          </p:cNvPr>
          <p:cNvSpPr/>
          <p:nvPr userDrawn="1"/>
        </p:nvSpPr>
        <p:spPr>
          <a:xfrm>
            <a:off x="581978" y="6397848"/>
            <a:ext cx="4011676" cy="44087"/>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5" name="Title 1">
            <a:extLst>
              <a:ext uri="{FF2B5EF4-FFF2-40B4-BE49-F238E27FC236}">
                <a16:creationId xmlns:a16="http://schemas.microsoft.com/office/drawing/2014/main" id="{1DC27864-4735-40D0-B2CD-C35B135ABB6F}"/>
              </a:ext>
            </a:extLst>
          </p:cNvPr>
          <p:cNvSpPr>
            <a:spLocks noGrp="1"/>
          </p:cNvSpPr>
          <p:nvPr>
            <p:ph type="ctrTitle"/>
          </p:nvPr>
        </p:nvSpPr>
        <p:spPr>
          <a:xfrm>
            <a:off x="577638" y="2948731"/>
            <a:ext cx="4164766" cy="1769202"/>
          </a:xfrm>
        </p:spPr>
        <p:txBody>
          <a:bodyPr lIns="0" tIns="0" rIns="0" bIns="0" anchor="t" anchorCtr="0"/>
          <a:lstStyle>
            <a:lvl1pPr algn="l">
              <a:defRPr sz="4245">
                <a:solidFill>
                  <a:schemeClr val="tx1"/>
                </a:solidFill>
              </a:defRPr>
            </a:lvl1pPr>
          </a:lstStyle>
          <a:p>
            <a:r>
              <a:rPr lang="en-US"/>
              <a:t>Click to edit Master title style</a:t>
            </a:r>
            <a:endParaRPr lang="en-GB"/>
          </a:p>
        </p:txBody>
      </p:sp>
      <p:sp>
        <p:nvSpPr>
          <p:cNvPr id="16" name="Subtitle 2">
            <a:extLst>
              <a:ext uri="{FF2B5EF4-FFF2-40B4-BE49-F238E27FC236}">
                <a16:creationId xmlns:a16="http://schemas.microsoft.com/office/drawing/2014/main" id="{39426BB5-24C1-4CC6-9847-26D952ABD95A}"/>
              </a:ext>
            </a:extLst>
          </p:cNvPr>
          <p:cNvSpPr>
            <a:spLocks noGrp="1"/>
          </p:cNvSpPr>
          <p:nvPr>
            <p:ph type="subTitle" idx="1"/>
          </p:nvPr>
        </p:nvSpPr>
        <p:spPr>
          <a:xfrm>
            <a:off x="581978" y="2436028"/>
            <a:ext cx="4164766" cy="338362"/>
          </a:xfrm>
        </p:spPr>
        <p:txBody>
          <a:bodyPr wrap="square" anchor="b" anchorCtr="0">
            <a:spAutoFit/>
          </a:bodyPr>
          <a:lstStyle>
            <a:lvl1pPr marL="0" indent="0" algn="l">
              <a:buNone/>
              <a:defRPr sz="1940">
                <a:solidFill>
                  <a:schemeClr val="accent1"/>
                </a:solidFill>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Tree>
    <p:extLst>
      <p:ext uri="{BB962C8B-B14F-4D97-AF65-F5344CB8AC3E}">
        <p14:creationId xmlns:p14="http://schemas.microsoft.com/office/powerpoint/2010/main" val="3010597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926">
          <p15:clr>
            <a:srgbClr val="FBAE4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5081283" cy="403133"/>
          </a:xfrm>
        </p:spPr>
        <p:txBody>
          <a:bodyPr lIns="0" tIns="0" rIns="0" bIns="0" anchor="t" anchorCtr="0"/>
          <a:lstStyle>
            <a:lvl1pPr>
              <a:defRPr/>
            </a:lvl1pPr>
          </a:lstStyle>
          <a:p>
            <a:r>
              <a:rPr lang="en-US"/>
              <a:t>Agenda</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577637" y="2342856"/>
            <a:ext cx="7200250" cy="3274256"/>
          </a:xfrm>
        </p:spPr>
        <p:txBody>
          <a:bodyPr wrap="square" numCol="2" spcCol="756000">
            <a:noAutofit/>
          </a:bodyPr>
          <a:lstStyle>
            <a:lvl1pPr marL="0" indent="0">
              <a:spcAft>
                <a:spcPts val="0"/>
              </a:spcAft>
              <a:buFont typeface="Arial" panose="020B0604020202020204" pitchFamily="34" charset="0"/>
              <a:buNone/>
              <a:defRPr b="0" i="0">
                <a:solidFill>
                  <a:schemeClr val="accent1"/>
                </a:solidFill>
                <a:latin typeface="Poppins Medium" pitchFamily="2" charset="77"/>
                <a:cs typeface="Poppins Medium" pitchFamily="2" charset="77"/>
              </a:defRPr>
            </a:lvl1pPr>
            <a:lvl2pPr marL="0" indent="0">
              <a:spcAft>
                <a:spcPts val="1455"/>
              </a:spcAft>
              <a:buFont typeface="Arial" panose="020B0604020202020204" pitchFamily="34" charset="0"/>
              <a:buNone/>
              <a:defRPr sz="1455"/>
            </a:lvl2pPr>
            <a:lvl5pPr>
              <a:defRPr/>
            </a:lvl5pPr>
          </a:lstStyle>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235184" y="2299040"/>
            <a:ext cx="3379179" cy="3318065"/>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4115468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5081283" cy="403133"/>
          </a:xfrm>
        </p:spPr>
        <p:txBody>
          <a:bodyPr lIns="0" tIns="0" rIns="0" bIns="0" anchor="t" anchorCtr="0"/>
          <a:lstStyle>
            <a:lvl1pPr>
              <a:defRPr/>
            </a:lvl1pPr>
          </a:lstStyle>
          <a:p>
            <a:r>
              <a:rPr lang="en-US"/>
              <a:t>Table of contents</a:t>
            </a:r>
            <a:endParaRPr lang="en-GB"/>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577637" y="2342856"/>
            <a:ext cx="7200250" cy="3274256"/>
          </a:xfrm>
        </p:spPr>
        <p:txBody>
          <a:bodyPr wrap="square" numCol="2" spcCol="756000">
            <a:noAutofit/>
          </a:bodyPr>
          <a:lstStyle>
            <a:lvl1pPr marL="0" indent="0">
              <a:spcAft>
                <a:spcPts val="0"/>
              </a:spcAft>
              <a:buFont typeface="Arial" panose="020B0604020202020204" pitchFamily="34" charset="0"/>
              <a:buNone/>
              <a:defRPr sz="1334" b="0" i="0">
                <a:solidFill>
                  <a:schemeClr val="accent1"/>
                </a:solidFill>
                <a:latin typeface="Poppins Medium" pitchFamily="2" charset="77"/>
                <a:cs typeface="Poppins Medium" pitchFamily="2" charset="77"/>
              </a:defRPr>
            </a:lvl1pPr>
            <a:lvl2pPr marL="0" indent="0">
              <a:spcAft>
                <a:spcPts val="1455"/>
              </a:spcAft>
              <a:buFont typeface="Arial" panose="020B0604020202020204" pitchFamily="34" charset="0"/>
              <a:buNone/>
              <a:defRPr sz="1334" b="0" i="0">
                <a:latin typeface="Poppins Medium" pitchFamily="2" charset="77"/>
                <a:cs typeface="Poppins Medium" pitchFamily="2" charset="77"/>
              </a:defRPr>
            </a:lvl2pPr>
            <a:lvl5pPr>
              <a:defRPr/>
            </a:lvl5pPr>
          </a:lstStyle>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235184" y="2299040"/>
            <a:ext cx="3379179" cy="3318065"/>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1592475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eam / Speaker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1" name="Title 1">
            <a:extLst>
              <a:ext uri="{FF2B5EF4-FFF2-40B4-BE49-F238E27FC236}">
                <a16:creationId xmlns:a16="http://schemas.microsoft.com/office/drawing/2014/main" id="{F0E35ECD-3ED9-473D-9E17-FF1C83FE9F09}"/>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Team/Speakers</a:t>
            </a:r>
            <a:endParaRPr lang="en-GB"/>
          </a:p>
        </p:txBody>
      </p:sp>
      <p:sp>
        <p:nvSpPr>
          <p:cNvPr id="52" name="Text Placeholder 12">
            <a:extLst>
              <a:ext uri="{FF2B5EF4-FFF2-40B4-BE49-F238E27FC236}">
                <a16:creationId xmlns:a16="http://schemas.microsoft.com/office/drawing/2014/main" id="{67EAA926-4051-4F98-B128-E26790C1A9B3}"/>
              </a:ext>
            </a:extLst>
          </p:cNvPr>
          <p:cNvSpPr>
            <a:spLocks noGrp="1"/>
          </p:cNvSpPr>
          <p:nvPr>
            <p:ph type="body" sz="quarter" idx="14" hasCustomPrompt="1"/>
          </p:nvPr>
        </p:nvSpPr>
        <p:spPr>
          <a:xfrm>
            <a:off x="2411458" y="2334961"/>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3" name="Picture Placeholder 7">
            <a:extLst>
              <a:ext uri="{FF2B5EF4-FFF2-40B4-BE49-F238E27FC236}">
                <a16:creationId xmlns:a16="http://schemas.microsoft.com/office/drawing/2014/main" id="{3BD0D2FB-1A7B-44AF-BA4E-FD97B0B714D9}"/>
              </a:ext>
            </a:extLst>
          </p:cNvPr>
          <p:cNvSpPr>
            <a:spLocks noGrp="1"/>
          </p:cNvSpPr>
          <p:nvPr>
            <p:ph type="pic" sz="quarter" idx="15"/>
          </p:nvPr>
        </p:nvSpPr>
        <p:spPr>
          <a:xfrm>
            <a:off x="550681" y="1911944"/>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54" name="Text Placeholder 12">
            <a:extLst>
              <a:ext uri="{FF2B5EF4-FFF2-40B4-BE49-F238E27FC236}">
                <a16:creationId xmlns:a16="http://schemas.microsoft.com/office/drawing/2014/main" id="{4A124E16-FB5A-4A88-A515-FC70FA255448}"/>
              </a:ext>
            </a:extLst>
          </p:cNvPr>
          <p:cNvSpPr>
            <a:spLocks noGrp="1"/>
          </p:cNvSpPr>
          <p:nvPr>
            <p:ph type="body" sz="quarter" idx="16" hasCustomPrompt="1"/>
          </p:nvPr>
        </p:nvSpPr>
        <p:spPr>
          <a:xfrm>
            <a:off x="2411458" y="4501859"/>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5" name="Picture Placeholder 7">
            <a:extLst>
              <a:ext uri="{FF2B5EF4-FFF2-40B4-BE49-F238E27FC236}">
                <a16:creationId xmlns:a16="http://schemas.microsoft.com/office/drawing/2014/main" id="{88D60E5C-AB30-4F0B-8773-F30DB3E8A6AD}"/>
              </a:ext>
            </a:extLst>
          </p:cNvPr>
          <p:cNvSpPr>
            <a:spLocks noGrp="1"/>
          </p:cNvSpPr>
          <p:nvPr>
            <p:ph type="pic" sz="quarter" idx="17"/>
          </p:nvPr>
        </p:nvSpPr>
        <p:spPr>
          <a:xfrm>
            <a:off x="550681" y="4078842"/>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56" name="Text Placeholder 12">
            <a:extLst>
              <a:ext uri="{FF2B5EF4-FFF2-40B4-BE49-F238E27FC236}">
                <a16:creationId xmlns:a16="http://schemas.microsoft.com/office/drawing/2014/main" id="{2C60DE2D-43F7-4A13-BE4E-B64A383DE8CE}"/>
              </a:ext>
            </a:extLst>
          </p:cNvPr>
          <p:cNvSpPr>
            <a:spLocks noGrp="1"/>
          </p:cNvSpPr>
          <p:nvPr>
            <p:ph type="body" sz="quarter" idx="18" hasCustomPrompt="1"/>
          </p:nvPr>
        </p:nvSpPr>
        <p:spPr>
          <a:xfrm>
            <a:off x="7929820" y="2334961"/>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7" name="Picture Placeholder 7">
            <a:extLst>
              <a:ext uri="{FF2B5EF4-FFF2-40B4-BE49-F238E27FC236}">
                <a16:creationId xmlns:a16="http://schemas.microsoft.com/office/drawing/2014/main" id="{5B1E1242-6BB9-4F32-91B1-3AA43FC4EC9F}"/>
              </a:ext>
            </a:extLst>
          </p:cNvPr>
          <p:cNvSpPr>
            <a:spLocks noGrp="1"/>
          </p:cNvSpPr>
          <p:nvPr>
            <p:ph type="pic" sz="quarter" idx="19"/>
          </p:nvPr>
        </p:nvSpPr>
        <p:spPr>
          <a:xfrm>
            <a:off x="6069043" y="1911944"/>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58" name="Text Placeholder 12">
            <a:extLst>
              <a:ext uri="{FF2B5EF4-FFF2-40B4-BE49-F238E27FC236}">
                <a16:creationId xmlns:a16="http://schemas.microsoft.com/office/drawing/2014/main" id="{C8B338B9-D1F9-4987-BC28-B7466CCC38D5}"/>
              </a:ext>
            </a:extLst>
          </p:cNvPr>
          <p:cNvSpPr>
            <a:spLocks noGrp="1"/>
          </p:cNvSpPr>
          <p:nvPr>
            <p:ph type="body" sz="quarter" idx="20" hasCustomPrompt="1"/>
          </p:nvPr>
        </p:nvSpPr>
        <p:spPr>
          <a:xfrm>
            <a:off x="7929820" y="4501859"/>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9" name="Picture Placeholder 7">
            <a:extLst>
              <a:ext uri="{FF2B5EF4-FFF2-40B4-BE49-F238E27FC236}">
                <a16:creationId xmlns:a16="http://schemas.microsoft.com/office/drawing/2014/main" id="{CED5980C-4EBB-4601-BF07-F9111916385A}"/>
              </a:ext>
            </a:extLst>
          </p:cNvPr>
          <p:cNvSpPr>
            <a:spLocks noGrp="1"/>
          </p:cNvSpPr>
          <p:nvPr>
            <p:ph type="pic" sz="quarter" idx="21"/>
          </p:nvPr>
        </p:nvSpPr>
        <p:spPr>
          <a:xfrm>
            <a:off x="6069043" y="4078842"/>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Tree>
    <p:extLst>
      <p:ext uri="{BB962C8B-B14F-4D97-AF65-F5344CB8AC3E}">
        <p14:creationId xmlns:p14="http://schemas.microsoft.com/office/powerpoint/2010/main" val="3353620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Chairperso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Chairperson</a:t>
            </a:r>
            <a:endParaRPr lang="en-GB"/>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2411458" y="2334961"/>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550681" y="1911944"/>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8" name="Text Placeholder 12">
            <a:extLst>
              <a:ext uri="{FF2B5EF4-FFF2-40B4-BE49-F238E27FC236}">
                <a16:creationId xmlns:a16="http://schemas.microsoft.com/office/drawing/2014/main" id="{12A210F5-A8B3-4A0E-8B15-4497042C4994}"/>
              </a:ext>
            </a:extLst>
          </p:cNvPr>
          <p:cNvSpPr>
            <a:spLocks noGrp="1"/>
          </p:cNvSpPr>
          <p:nvPr>
            <p:ph type="body" sz="quarter" idx="16"/>
          </p:nvPr>
        </p:nvSpPr>
        <p:spPr>
          <a:xfrm>
            <a:off x="6533079" y="1682566"/>
            <a:ext cx="5081284" cy="1555619"/>
          </a:xfrm>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716629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eam / Speakers | 3 x 3">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44" name="Title 1">
            <a:extLst>
              <a:ext uri="{FF2B5EF4-FFF2-40B4-BE49-F238E27FC236}">
                <a16:creationId xmlns:a16="http://schemas.microsoft.com/office/drawing/2014/main" id="{5D51C2DC-4571-42B4-89F2-DA6662BE5E06}"/>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Team/Speakers 3 columns 3 rows</a:t>
            </a:r>
            <a:endParaRPr lang="en-GB"/>
          </a:p>
        </p:txBody>
      </p:sp>
      <p:sp>
        <p:nvSpPr>
          <p:cNvPr id="45" name="Text Placeholder 12">
            <a:extLst>
              <a:ext uri="{FF2B5EF4-FFF2-40B4-BE49-F238E27FC236}">
                <a16:creationId xmlns:a16="http://schemas.microsoft.com/office/drawing/2014/main" id="{B4DF1173-C29F-45AC-92AA-916D11D8E08C}"/>
              </a:ext>
            </a:extLst>
          </p:cNvPr>
          <p:cNvSpPr>
            <a:spLocks noGrp="1"/>
          </p:cNvSpPr>
          <p:nvPr>
            <p:ph type="body" sz="quarter" idx="14" hasCustomPrompt="1"/>
          </p:nvPr>
        </p:nvSpPr>
        <p:spPr>
          <a:xfrm>
            <a:off x="1835950" y="2063575"/>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6" name="Picture Placeholder 7">
            <a:extLst>
              <a:ext uri="{FF2B5EF4-FFF2-40B4-BE49-F238E27FC236}">
                <a16:creationId xmlns:a16="http://schemas.microsoft.com/office/drawing/2014/main" id="{7AC79D67-C678-414C-AF90-8C02E28CA9FD}"/>
              </a:ext>
            </a:extLst>
          </p:cNvPr>
          <p:cNvSpPr>
            <a:spLocks noGrp="1"/>
          </p:cNvSpPr>
          <p:nvPr>
            <p:ph type="pic" sz="quarter" idx="15"/>
          </p:nvPr>
        </p:nvSpPr>
        <p:spPr>
          <a:xfrm>
            <a:off x="550681"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47" name="Text Placeholder 12">
            <a:extLst>
              <a:ext uri="{FF2B5EF4-FFF2-40B4-BE49-F238E27FC236}">
                <a16:creationId xmlns:a16="http://schemas.microsoft.com/office/drawing/2014/main" id="{D84CF9F7-FEFA-4F30-8381-81E1CDC7DE58}"/>
              </a:ext>
            </a:extLst>
          </p:cNvPr>
          <p:cNvSpPr>
            <a:spLocks noGrp="1"/>
          </p:cNvSpPr>
          <p:nvPr>
            <p:ph type="body" sz="quarter" idx="16" hasCustomPrompt="1"/>
          </p:nvPr>
        </p:nvSpPr>
        <p:spPr>
          <a:xfrm>
            <a:off x="5608467" y="2063575"/>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8" name="Picture Placeholder 7">
            <a:extLst>
              <a:ext uri="{FF2B5EF4-FFF2-40B4-BE49-F238E27FC236}">
                <a16:creationId xmlns:a16="http://schemas.microsoft.com/office/drawing/2014/main" id="{C320D465-6541-42AF-B948-F179CCF7EE8E}"/>
              </a:ext>
            </a:extLst>
          </p:cNvPr>
          <p:cNvSpPr>
            <a:spLocks noGrp="1"/>
          </p:cNvSpPr>
          <p:nvPr>
            <p:ph type="pic" sz="quarter" idx="17"/>
          </p:nvPr>
        </p:nvSpPr>
        <p:spPr>
          <a:xfrm>
            <a:off x="4323198"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49" name="Text Placeholder 12">
            <a:extLst>
              <a:ext uri="{FF2B5EF4-FFF2-40B4-BE49-F238E27FC236}">
                <a16:creationId xmlns:a16="http://schemas.microsoft.com/office/drawing/2014/main" id="{C8238BF7-B55E-43DD-99B0-CDFDFE29FDD2}"/>
              </a:ext>
            </a:extLst>
          </p:cNvPr>
          <p:cNvSpPr>
            <a:spLocks noGrp="1"/>
          </p:cNvSpPr>
          <p:nvPr>
            <p:ph type="body" sz="quarter" idx="18" hasCustomPrompt="1"/>
          </p:nvPr>
        </p:nvSpPr>
        <p:spPr>
          <a:xfrm>
            <a:off x="9389776" y="2063575"/>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0" name="Picture Placeholder 7">
            <a:extLst>
              <a:ext uri="{FF2B5EF4-FFF2-40B4-BE49-F238E27FC236}">
                <a16:creationId xmlns:a16="http://schemas.microsoft.com/office/drawing/2014/main" id="{0BEA5C06-8D59-4BD3-9B33-5696A4BC5222}"/>
              </a:ext>
            </a:extLst>
          </p:cNvPr>
          <p:cNvSpPr>
            <a:spLocks noGrp="1"/>
          </p:cNvSpPr>
          <p:nvPr>
            <p:ph type="pic" sz="quarter" idx="19"/>
          </p:nvPr>
        </p:nvSpPr>
        <p:spPr>
          <a:xfrm>
            <a:off x="8104508"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51" name="Text Placeholder 12">
            <a:extLst>
              <a:ext uri="{FF2B5EF4-FFF2-40B4-BE49-F238E27FC236}">
                <a16:creationId xmlns:a16="http://schemas.microsoft.com/office/drawing/2014/main" id="{7BBE5725-635F-472C-99DA-2942D536FFAB}"/>
              </a:ext>
            </a:extLst>
          </p:cNvPr>
          <p:cNvSpPr>
            <a:spLocks noGrp="1"/>
          </p:cNvSpPr>
          <p:nvPr>
            <p:ph type="body" sz="quarter" idx="20" hasCustomPrompt="1"/>
          </p:nvPr>
        </p:nvSpPr>
        <p:spPr>
          <a:xfrm>
            <a:off x="1835950" y="3609432"/>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2" name="Picture Placeholder 7">
            <a:extLst>
              <a:ext uri="{FF2B5EF4-FFF2-40B4-BE49-F238E27FC236}">
                <a16:creationId xmlns:a16="http://schemas.microsoft.com/office/drawing/2014/main" id="{00A16A42-CA42-49E2-8405-AA0CAF0311E1}"/>
              </a:ext>
            </a:extLst>
          </p:cNvPr>
          <p:cNvSpPr>
            <a:spLocks noGrp="1"/>
          </p:cNvSpPr>
          <p:nvPr>
            <p:ph type="pic" sz="quarter" idx="21"/>
          </p:nvPr>
        </p:nvSpPr>
        <p:spPr>
          <a:xfrm>
            <a:off x="550681" y="3450001"/>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53" name="Text Placeholder 12">
            <a:extLst>
              <a:ext uri="{FF2B5EF4-FFF2-40B4-BE49-F238E27FC236}">
                <a16:creationId xmlns:a16="http://schemas.microsoft.com/office/drawing/2014/main" id="{EE36DF45-11AE-4011-BA24-5F2F1B07B542}"/>
              </a:ext>
            </a:extLst>
          </p:cNvPr>
          <p:cNvSpPr>
            <a:spLocks noGrp="1"/>
          </p:cNvSpPr>
          <p:nvPr>
            <p:ph type="body" sz="quarter" idx="22" hasCustomPrompt="1"/>
          </p:nvPr>
        </p:nvSpPr>
        <p:spPr>
          <a:xfrm>
            <a:off x="5608467" y="3609432"/>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4" name="Picture Placeholder 7">
            <a:extLst>
              <a:ext uri="{FF2B5EF4-FFF2-40B4-BE49-F238E27FC236}">
                <a16:creationId xmlns:a16="http://schemas.microsoft.com/office/drawing/2014/main" id="{8FBF5889-E52E-4268-BCFD-13AA1E933FB4}"/>
              </a:ext>
            </a:extLst>
          </p:cNvPr>
          <p:cNvSpPr>
            <a:spLocks noGrp="1"/>
          </p:cNvSpPr>
          <p:nvPr>
            <p:ph type="pic" sz="quarter" idx="23"/>
          </p:nvPr>
        </p:nvSpPr>
        <p:spPr>
          <a:xfrm>
            <a:off x="4323198" y="3450001"/>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55" name="Text Placeholder 12">
            <a:extLst>
              <a:ext uri="{FF2B5EF4-FFF2-40B4-BE49-F238E27FC236}">
                <a16:creationId xmlns:a16="http://schemas.microsoft.com/office/drawing/2014/main" id="{85553B65-686F-493B-B002-4E9B0D2112B9}"/>
              </a:ext>
            </a:extLst>
          </p:cNvPr>
          <p:cNvSpPr>
            <a:spLocks noGrp="1"/>
          </p:cNvSpPr>
          <p:nvPr>
            <p:ph type="body" sz="quarter" idx="24" hasCustomPrompt="1"/>
          </p:nvPr>
        </p:nvSpPr>
        <p:spPr>
          <a:xfrm>
            <a:off x="9389776" y="3609432"/>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6" name="Picture Placeholder 7">
            <a:extLst>
              <a:ext uri="{FF2B5EF4-FFF2-40B4-BE49-F238E27FC236}">
                <a16:creationId xmlns:a16="http://schemas.microsoft.com/office/drawing/2014/main" id="{F3DB35B0-B095-4BB6-B438-419AB248A329}"/>
              </a:ext>
            </a:extLst>
          </p:cNvPr>
          <p:cNvSpPr>
            <a:spLocks noGrp="1"/>
          </p:cNvSpPr>
          <p:nvPr>
            <p:ph type="pic" sz="quarter" idx="25"/>
          </p:nvPr>
        </p:nvSpPr>
        <p:spPr>
          <a:xfrm>
            <a:off x="8104508" y="3450001"/>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57" name="Text Placeholder 12">
            <a:extLst>
              <a:ext uri="{FF2B5EF4-FFF2-40B4-BE49-F238E27FC236}">
                <a16:creationId xmlns:a16="http://schemas.microsoft.com/office/drawing/2014/main" id="{78D2052B-6800-49A9-9052-94BEBF4D16D0}"/>
              </a:ext>
            </a:extLst>
          </p:cNvPr>
          <p:cNvSpPr>
            <a:spLocks noGrp="1"/>
          </p:cNvSpPr>
          <p:nvPr>
            <p:ph type="body" sz="quarter" idx="26" hasCustomPrompt="1"/>
          </p:nvPr>
        </p:nvSpPr>
        <p:spPr>
          <a:xfrm>
            <a:off x="1835950" y="5155288"/>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8" name="Picture Placeholder 7">
            <a:extLst>
              <a:ext uri="{FF2B5EF4-FFF2-40B4-BE49-F238E27FC236}">
                <a16:creationId xmlns:a16="http://schemas.microsoft.com/office/drawing/2014/main" id="{C0FB45DF-4505-4104-B3AB-1FF0A095BB40}"/>
              </a:ext>
            </a:extLst>
          </p:cNvPr>
          <p:cNvSpPr>
            <a:spLocks noGrp="1"/>
          </p:cNvSpPr>
          <p:nvPr>
            <p:ph type="pic" sz="quarter" idx="27"/>
          </p:nvPr>
        </p:nvSpPr>
        <p:spPr>
          <a:xfrm>
            <a:off x="550681" y="4995857"/>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59" name="Text Placeholder 12">
            <a:extLst>
              <a:ext uri="{FF2B5EF4-FFF2-40B4-BE49-F238E27FC236}">
                <a16:creationId xmlns:a16="http://schemas.microsoft.com/office/drawing/2014/main" id="{0CFC70D0-DEBC-4AE8-94A6-E2EBDB950EBD}"/>
              </a:ext>
            </a:extLst>
          </p:cNvPr>
          <p:cNvSpPr>
            <a:spLocks noGrp="1"/>
          </p:cNvSpPr>
          <p:nvPr>
            <p:ph type="body" sz="quarter" idx="28" hasCustomPrompt="1"/>
          </p:nvPr>
        </p:nvSpPr>
        <p:spPr>
          <a:xfrm>
            <a:off x="5608467" y="5155288"/>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60" name="Picture Placeholder 7">
            <a:extLst>
              <a:ext uri="{FF2B5EF4-FFF2-40B4-BE49-F238E27FC236}">
                <a16:creationId xmlns:a16="http://schemas.microsoft.com/office/drawing/2014/main" id="{317AD999-FECF-4E8A-A9F4-237EBF5CB428}"/>
              </a:ext>
            </a:extLst>
          </p:cNvPr>
          <p:cNvSpPr>
            <a:spLocks noGrp="1"/>
          </p:cNvSpPr>
          <p:nvPr>
            <p:ph type="pic" sz="quarter" idx="29"/>
          </p:nvPr>
        </p:nvSpPr>
        <p:spPr>
          <a:xfrm>
            <a:off x="4323198" y="4995857"/>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61" name="Text Placeholder 12">
            <a:extLst>
              <a:ext uri="{FF2B5EF4-FFF2-40B4-BE49-F238E27FC236}">
                <a16:creationId xmlns:a16="http://schemas.microsoft.com/office/drawing/2014/main" id="{7B6DD1A6-D513-4EA0-8C3F-47C93CA395ED}"/>
              </a:ext>
            </a:extLst>
          </p:cNvPr>
          <p:cNvSpPr>
            <a:spLocks noGrp="1"/>
          </p:cNvSpPr>
          <p:nvPr>
            <p:ph type="body" sz="quarter" idx="30" hasCustomPrompt="1"/>
          </p:nvPr>
        </p:nvSpPr>
        <p:spPr>
          <a:xfrm>
            <a:off x="9389776" y="5155288"/>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62" name="Picture Placeholder 7">
            <a:extLst>
              <a:ext uri="{FF2B5EF4-FFF2-40B4-BE49-F238E27FC236}">
                <a16:creationId xmlns:a16="http://schemas.microsoft.com/office/drawing/2014/main" id="{5D78DD9A-7A3B-4479-A356-D1201169A1EE}"/>
              </a:ext>
            </a:extLst>
          </p:cNvPr>
          <p:cNvSpPr>
            <a:spLocks noGrp="1"/>
          </p:cNvSpPr>
          <p:nvPr>
            <p:ph type="pic" sz="quarter" idx="31"/>
          </p:nvPr>
        </p:nvSpPr>
        <p:spPr>
          <a:xfrm>
            <a:off x="8104508" y="4995857"/>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Tree>
    <p:extLst>
      <p:ext uri="{BB962C8B-B14F-4D97-AF65-F5344CB8AC3E}">
        <p14:creationId xmlns:p14="http://schemas.microsoft.com/office/powerpoint/2010/main" val="1576328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 Text | Quote + 1 Image">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1682566"/>
            <a:ext cx="5081284" cy="1555619"/>
          </a:xfrm>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object 14">
            <a:extLst>
              <a:ext uri="{FF2B5EF4-FFF2-40B4-BE49-F238E27FC236}">
                <a16:creationId xmlns:a16="http://schemas.microsoft.com/office/drawing/2014/main" id="{82DE3620-FF46-4B76-AAB9-DA1B6218E935}"/>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6533079" y="3434808"/>
            <a:ext cx="5081284" cy="2613594"/>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6" name="Text Placeholder 9">
            <a:extLst>
              <a:ext uri="{FF2B5EF4-FFF2-40B4-BE49-F238E27FC236}">
                <a16:creationId xmlns:a16="http://schemas.microsoft.com/office/drawing/2014/main" id="{A342D1F6-875C-4F73-9292-C3AAE2677826}"/>
              </a:ext>
            </a:extLst>
          </p:cNvPr>
          <p:cNvSpPr>
            <a:spLocks noGrp="1"/>
          </p:cNvSpPr>
          <p:nvPr>
            <p:ph type="body" sz="quarter" idx="13"/>
          </p:nvPr>
        </p:nvSpPr>
        <p:spPr>
          <a:xfrm>
            <a:off x="6540496" y="2150912"/>
            <a:ext cx="5073866" cy="839551"/>
          </a:xfrm>
        </p:spPr>
        <p:txBody>
          <a:bodyPr/>
          <a:lstStyle>
            <a:lvl1pPr>
              <a:lnSpc>
                <a:spcPct val="100000"/>
              </a:lnSpc>
              <a:buFont typeface="Arial" panose="020B0604020202020204" pitchFamily="34" charset="0"/>
              <a:buNone/>
              <a:defRPr sz="1455" b="0" i="0">
                <a:solidFill>
                  <a:schemeClr val="tx1"/>
                </a:solidFill>
                <a:latin typeface="Poppins Medium" pitchFamily="2" charset="77"/>
                <a:cs typeface="Poppins Medium" pitchFamily="2" charset="77"/>
              </a:defRPr>
            </a:lvl1pPr>
            <a:lvl2pPr marL="0" indent="0">
              <a:spcAft>
                <a:spcPts val="0"/>
              </a:spcAft>
              <a:buFontTx/>
              <a:buNone/>
              <a:defRPr sz="1455" b="1" i="0">
                <a:solidFill>
                  <a:schemeClr val="accent1"/>
                </a:solidFill>
                <a:latin typeface="Poppins SemiBold" pitchFamily="2" charset="77"/>
                <a:cs typeface="Poppins SemiBold" pitchFamily="2" charset="77"/>
              </a:defRPr>
            </a:lvl2pPr>
            <a:lvl3pPr marL="0" indent="0">
              <a:spcBef>
                <a:spcPts val="0"/>
              </a:spcBef>
              <a:buFontTx/>
              <a:buNone/>
              <a:defRPr sz="1213"/>
            </a:lvl3pPr>
          </a:lstStyle>
          <a:p>
            <a:pPr lvl="0"/>
            <a:r>
              <a:rPr lang="en-US"/>
              <a:t>Click to edit Master text styles</a:t>
            </a:r>
          </a:p>
          <a:p>
            <a:pPr lvl="1"/>
            <a:r>
              <a:rPr lang="en-US"/>
              <a:t>Second level</a:t>
            </a:r>
          </a:p>
          <a:p>
            <a:pPr lvl="2"/>
            <a:r>
              <a:rPr lang="en-US"/>
              <a:t>Third level</a:t>
            </a:r>
          </a:p>
        </p:txBody>
      </p:sp>
      <p:sp>
        <p:nvSpPr>
          <p:cNvPr id="11" name="Picture Placeholder 4">
            <a:extLst>
              <a:ext uri="{FF2B5EF4-FFF2-40B4-BE49-F238E27FC236}">
                <a16:creationId xmlns:a16="http://schemas.microsoft.com/office/drawing/2014/main" id="{02BA5A0B-ACA6-4775-BB7F-0F44A4EF7EDB}"/>
              </a:ext>
            </a:extLst>
          </p:cNvPr>
          <p:cNvSpPr>
            <a:spLocks noGrp="1"/>
          </p:cNvSpPr>
          <p:nvPr>
            <p:ph type="pic" sz="quarter" idx="17"/>
          </p:nvPr>
        </p:nvSpPr>
        <p:spPr>
          <a:xfrm>
            <a:off x="577637" y="5092479"/>
            <a:ext cx="955990" cy="791114"/>
          </a:xfrm>
        </p:spPr>
        <p:txBody>
          <a:bodyPr/>
          <a:lstStyle/>
          <a:p>
            <a:r>
              <a:rPr lang="en-US"/>
              <a:t>Click icon to add picture</a:t>
            </a:r>
            <a:endParaRPr lang="en-GB"/>
          </a:p>
        </p:txBody>
      </p:sp>
      <p:pic>
        <p:nvPicPr>
          <p:cNvPr id="14" name="Graphic 13">
            <a:extLst>
              <a:ext uri="{FF2B5EF4-FFF2-40B4-BE49-F238E27FC236}">
                <a16:creationId xmlns:a16="http://schemas.microsoft.com/office/drawing/2014/main" id="{10812D15-BFF6-4022-96D6-207CD21FCD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40496" y="1606818"/>
            <a:ext cx="474911" cy="401189"/>
          </a:xfrm>
          <a:prstGeom prst="rect">
            <a:avLst/>
          </a:prstGeom>
        </p:spPr>
      </p:pic>
    </p:spTree>
    <p:extLst>
      <p:ext uri="{BB962C8B-B14F-4D97-AF65-F5344CB8AC3E}">
        <p14:creationId xmlns:p14="http://schemas.microsoft.com/office/powerpoint/2010/main" val="3378164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283">
          <p15:clr>
            <a:srgbClr val="FBAE40"/>
          </p15:clr>
        </p15:guide>
      </p15:sldGuideLst>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eam / Speakers | 3 x 4">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44" name="Title 1">
            <a:extLst>
              <a:ext uri="{FF2B5EF4-FFF2-40B4-BE49-F238E27FC236}">
                <a16:creationId xmlns:a16="http://schemas.microsoft.com/office/drawing/2014/main" id="{5D51C2DC-4571-42B4-89F2-DA6662BE5E06}"/>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Team/Speakers 3 columns 4 rows</a:t>
            </a:r>
            <a:endParaRPr lang="en-GB"/>
          </a:p>
        </p:txBody>
      </p:sp>
      <p:sp>
        <p:nvSpPr>
          <p:cNvPr id="45" name="Text Placeholder 12">
            <a:extLst>
              <a:ext uri="{FF2B5EF4-FFF2-40B4-BE49-F238E27FC236}">
                <a16:creationId xmlns:a16="http://schemas.microsoft.com/office/drawing/2014/main" id="{B4DF1173-C29F-45AC-92AA-916D11D8E08C}"/>
              </a:ext>
            </a:extLst>
          </p:cNvPr>
          <p:cNvSpPr>
            <a:spLocks noGrp="1"/>
          </p:cNvSpPr>
          <p:nvPr>
            <p:ph type="body" sz="quarter" idx="14" hasCustomPrompt="1"/>
          </p:nvPr>
        </p:nvSpPr>
        <p:spPr>
          <a:xfrm>
            <a:off x="1740230" y="1612706"/>
            <a:ext cx="2276275" cy="552443"/>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spcBef>
                <a:spcPts val="0"/>
              </a:spcBef>
              <a:buFontTx/>
              <a:buNone/>
              <a:defRPr sz="97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6" name="Picture Placeholder 7">
            <a:extLst>
              <a:ext uri="{FF2B5EF4-FFF2-40B4-BE49-F238E27FC236}">
                <a16:creationId xmlns:a16="http://schemas.microsoft.com/office/drawing/2014/main" id="{7AC79D67-C678-414C-AF90-8C02E28CA9FD}"/>
              </a:ext>
            </a:extLst>
          </p:cNvPr>
          <p:cNvSpPr>
            <a:spLocks noGrp="1"/>
          </p:cNvSpPr>
          <p:nvPr>
            <p:ph type="pic" sz="quarter" idx="15"/>
          </p:nvPr>
        </p:nvSpPr>
        <p:spPr>
          <a:xfrm>
            <a:off x="571452" y="1481496"/>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47" name="Text Placeholder 12">
            <a:extLst>
              <a:ext uri="{FF2B5EF4-FFF2-40B4-BE49-F238E27FC236}">
                <a16:creationId xmlns:a16="http://schemas.microsoft.com/office/drawing/2014/main" id="{D84CF9F7-FEFA-4F30-8381-81E1CDC7DE58}"/>
              </a:ext>
            </a:extLst>
          </p:cNvPr>
          <p:cNvSpPr>
            <a:spLocks noGrp="1"/>
          </p:cNvSpPr>
          <p:nvPr>
            <p:ph type="body" sz="quarter" idx="16" hasCustomPrompt="1"/>
          </p:nvPr>
        </p:nvSpPr>
        <p:spPr>
          <a:xfrm>
            <a:off x="5565003" y="1613916"/>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48" name="Picture Placeholder 7">
            <a:extLst>
              <a:ext uri="{FF2B5EF4-FFF2-40B4-BE49-F238E27FC236}">
                <a16:creationId xmlns:a16="http://schemas.microsoft.com/office/drawing/2014/main" id="{C320D465-6541-42AF-B948-F179CCF7EE8E}"/>
              </a:ext>
            </a:extLst>
          </p:cNvPr>
          <p:cNvSpPr>
            <a:spLocks noGrp="1"/>
          </p:cNvSpPr>
          <p:nvPr>
            <p:ph type="pic" sz="quarter" idx="17"/>
          </p:nvPr>
        </p:nvSpPr>
        <p:spPr>
          <a:xfrm>
            <a:off x="4396225" y="1481496"/>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49" name="Text Placeholder 12">
            <a:extLst>
              <a:ext uri="{FF2B5EF4-FFF2-40B4-BE49-F238E27FC236}">
                <a16:creationId xmlns:a16="http://schemas.microsoft.com/office/drawing/2014/main" id="{C8238BF7-B55E-43DD-99B0-CDFDFE29FDD2}"/>
              </a:ext>
            </a:extLst>
          </p:cNvPr>
          <p:cNvSpPr>
            <a:spLocks noGrp="1"/>
          </p:cNvSpPr>
          <p:nvPr>
            <p:ph type="body" sz="quarter" idx="18" hasCustomPrompt="1"/>
          </p:nvPr>
        </p:nvSpPr>
        <p:spPr>
          <a:xfrm>
            <a:off x="9389776" y="1613916"/>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50" name="Picture Placeholder 7">
            <a:extLst>
              <a:ext uri="{FF2B5EF4-FFF2-40B4-BE49-F238E27FC236}">
                <a16:creationId xmlns:a16="http://schemas.microsoft.com/office/drawing/2014/main" id="{0BEA5C06-8D59-4BD3-9B33-5696A4BC5222}"/>
              </a:ext>
            </a:extLst>
          </p:cNvPr>
          <p:cNvSpPr>
            <a:spLocks noGrp="1"/>
          </p:cNvSpPr>
          <p:nvPr>
            <p:ph type="pic" sz="quarter" idx="19"/>
          </p:nvPr>
        </p:nvSpPr>
        <p:spPr>
          <a:xfrm>
            <a:off x="8220998" y="1481496"/>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52" name="Picture Placeholder 7">
            <a:extLst>
              <a:ext uri="{FF2B5EF4-FFF2-40B4-BE49-F238E27FC236}">
                <a16:creationId xmlns:a16="http://schemas.microsoft.com/office/drawing/2014/main" id="{00A16A42-CA42-49E2-8405-AA0CAF0311E1}"/>
              </a:ext>
            </a:extLst>
          </p:cNvPr>
          <p:cNvSpPr>
            <a:spLocks noGrp="1"/>
          </p:cNvSpPr>
          <p:nvPr>
            <p:ph type="pic" sz="quarter" idx="21"/>
          </p:nvPr>
        </p:nvSpPr>
        <p:spPr>
          <a:xfrm>
            <a:off x="571452" y="2691078"/>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54" name="Picture Placeholder 7">
            <a:extLst>
              <a:ext uri="{FF2B5EF4-FFF2-40B4-BE49-F238E27FC236}">
                <a16:creationId xmlns:a16="http://schemas.microsoft.com/office/drawing/2014/main" id="{8FBF5889-E52E-4268-BCFD-13AA1E933FB4}"/>
              </a:ext>
            </a:extLst>
          </p:cNvPr>
          <p:cNvSpPr>
            <a:spLocks noGrp="1"/>
          </p:cNvSpPr>
          <p:nvPr>
            <p:ph type="pic" sz="quarter" idx="23"/>
          </p:nvPr>
        </p:nvSpPr>
        <p:spPr>
          <a:xfrm>
            <a:off x="4396225" y="2691078"/>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56" name="Picture Placeholder 7">
            <a:extLst>
              <a:ext uri="{FF2B5EF4-FFF2-40B4-BE49-F238E27FC236}">
                <a16:creationId xmlns:a16="http://schemas.microsoft.com/office/drawing/2014/main" id="{F3DB35B0-B095-4BB6-B438-419AB248A329}"/>
              </a:ext>
            </a:extLst>
          </p:cNvPr>
          <p:cNvSpPr>
            <a:spLocks noGrp="1"/>
          </p:cNvSpPr>
          <p:nvPr>
            <p:ph type="pic" sz="quarter" idx="25"/>
          </p:nvPr>
        </p:nvSpPr>
        <p:spPr>
          <a:xfrm>
            <a:off x="8220998" y="2691078"/>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58" name="Picture Placeholder 7">
            <a:extLst>
              <a:ext uri="{FF2B5EF4-FFF2-40B4-BE49-F238E27FC236}">
                <a16:creationId xmlns:a16="http://schemas.microsoft.com/office/drawing/2014/main" id="{C0FB45DF-4505-4104-B3AB-1FF0A095BB40}"/>
              </a:ext>
            </a:extLst>
          </p:cNvPr>
          <p:cNvSpPr>
            <a:spLocks noGrp="1"/>
          </p:cNvSpPr>
          <p:nvPr>
            <p:ph type="pic" sz="quarter" idx="27"/>
          </p:nvPr>
        </p:nvSpPr>
        <p:spPr>
          <a:xfrm>
            <a:off x="571452" y="5110241"/>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60" name="Picture Placeholder 7">
            <a:extLst>
              <a:ext uri="{FF2B5EF4-FFF2-40B4-BE49-F238E27FC236}">
                <a16:creationId xmlns:a16="http://schemas.microsoft.com/office/drawing/2014/main" id="{317AD999-FECF-4E8A-A9F4-237EBF5CB428}"/>
              </a:ext>
            </a:extLst>
          </p:cNvPr>
          <p:cNvSpPr>
            <a:spLocks noGrp="1"/>
          </p:cNvSpPr>
          <p:nvPr>
            <p:ph type="pic" sz="quarter" idx="29"/>
          </p:nvPr>
        </p:nvSpPr>
        <p:spPr>
          <a:xfrm>
            <a:off x="4396225" y="5110241"/>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62" name="Picture Placeholder 7">
            <a:extLst>
              <a:ext uri="{FF2B5EF4-FFF2-40B4-BE49-F238E27FC236}">
                <a16:creationId xmlns:a16="http://schemas.microsoft.com/office/drawing/2014/main" id="{5D78DD9A-7A3B-4479-A356-D1201169A1EE}"/>
              </a:ext>
            </a:extLst>
          </p:cNvPr>
          <p:cNvSpPr>
            <a:spLocks noGrp="1"/>
          </p:cNvSpPr>
          <p:nvPr>
            <p:ph type="pic" sz="quarter" idx="31"/>
          </p:nvPr>
        </p:nvSpPr>
        <p:spPr>
          <a:xfrm>
            <a:off x="8220998" y="5110241"/>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28" name="Picture Placeholder 7">
            <a:extLst>
              <a:ext uri="{FF2B5EF4-FFF2-40B4-BE49-F238E27FC236}">
                <a16:creationId xmlns:a16="http://schemas.microsoft.com/office/drawing/2014/main" id="{C9B18172-AE91-486D-B3BF-BB4501ABE8A3}"/>
              </a:ext>
            </a:extLst>
          </p:cNvPr>
          <p:cNvSpPr>
            <a:spLocks noGrp="1"/>
          </p:cNvSpPr>
          <p:nvPr>
            <p:ph type="pic" sz="quarter" idx="33"/>
          </p:nvPr>
        </p:nvSpPr>
        <p:spPr>
          <a:xfrm>
            <a:off x="571452" y="3900659"/>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30" name="Picture Placeholder 7">
            <a:extLst>
              <a:ext uri="{FF2B5EF4-FFF2-40B4-BE49-F238E27FC236}">
                <a16:creationId xmlns:a16="http://schemas.microsoft.com/office/drawing/2014/main" id="{F64BBF40-4B6E-4EED-9A4A-53F588F6905E}"/>
              </a:ext>
            </a:extLst>
          </p:cNvPr>
          <p:cNvSpPr>
            <a:spLocks noGrp="1"/>
          </p:cNvSpPr>
          <p:nvPr>
            <p:ph type="pic" sz="quarter" idx="35"/>
          </p:nvPr>
        </p:nvSpPr>
        <p:spPr>
          <a:xfrm>
            <a:off x="4396225" y="3900659"/>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32" name="Picture Placeholder 7">
            <a:extLst>
              <a:ext uri="{FF2B5EF4-FFF2-40B4-BE49-F238E27FC236}">
                <a16:creationId xmlns:a16="http://schemas.microsoft.com/office/drawing/2014/main" id="{BA5CBA95-71BA-4D1C-9702-C09A59DB5A04}"/>
              </a:ext>
            </a:extLst>
          </p:cNvPr>
          <p:cNvSpPr>
            <a:spLocks noGrp="1"/>
          </p:cNvSpPr>
          <p:nvPr>
            <p:ph type="pic" sz="quarter" idx="37"/>
          </p:nvPr>
        </p:nvSpPr>
        <p:spPr>
          <a:xfrm>
            <a:off x="8220998" y="3900659"/>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33" name="Text Placeholder 12">
            <a:extLst>
              <a:ext uri="{FF2B5EF4-FFF2-40B4-BE49-F238E27FC236}">
                <a16:creationId xmlns:a16="http://schemas.microsoft.com/office/drawing/2014/main" id="{DE3C1140-BD03-4998-B2C4-28410F93C64D}"/>
              </a:ext>
            </a:extLst>
          </p:cNvPr>
          <p:cNvSpPr>
            <a:spLocks noGrp="1"/>
          </p:cNvSpPr>
          <p:nvPr>
            <p:ph type="body" sz="quarter" idx="38" hasCustomPrompt="1"/>
          </p:nvPr>
        </p:nvSpPr>
        <p:spPr>
          <a:xfrm>
            <a:off x="1740230" y="2822288"/>
            <a:ext cx="2276275" cy="552443"/>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spcBef>
                <a:spcPts val="0"/>
              </a:spcBef>
              <a:buFontTx/>
              <a:buNone/>
              <a:defRPr sz="97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34" name="Text Placeholder 12">
            <a:extLst>
              <a:ext uri="{FF2B5EF4-FFF2-40B4-BE49-F238E27FC236}">
                <a16:creationId xmlns:a16="http://schemas.microsoft.com/office/drawing/2014/main" id="{FFE703FA-9332-4A8A-B58E-5F35E54BCDF8}"/>
              </a:ext>
            </a:extLst>
          </p:cNvPr>
          <p:cNvSpPr>
            <a:spLocks noGrp="1"/>
          </p:cNvSpPr>
          <p:nvPr>
            <p:ph type="body" sz="quarter" idx="39" hasCustomPrompt="1"/>
          </p:nvPr>
        </p:nvSpPr>
        <p:spPr>
          <a:xfrm>
            <a:off x="5565003" y="2823498"/>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35" name="Text Placeholder 12">
            <a:extLst>
              <a:ext uri="{FF2B5EF4-FFF2-40B4-BE49-F238E27FC236}">
                <a16:creationId xmlns:a16="http://schemas.microsoft.com/office/drawing/2014/main" id="{1C44D164-2308-4F92-8C1F-02E8B7DE0784}"/>
              </a:ext>
            </a:extLst>
          </p:cNvPr>
          <p:cNvSpPr>
            <a:spLocks noGrp="1"/>
          </p:cNvSpPr>
          <p:nvPr>
            <p:ph type="body" sz="quarter" idx="40" hasCustomPrompt="1"/>
          </p:nvPr>
        </p:nvSpPr>
        <p:spPr>
          <a:xfrm>
            <a:off x="9389776" y="2823498"/>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36" name="Text Placeholder 12">
            <a:extLst>
              <a:ext uri="{FF2B5EF4-FFF2-40B4-BE49-F238E27FC236}">
                <a16:creationId xmlns:a16="http://schemas.microsoft.com/office/drawing/2014/main" id="{3423B415-66AA-45CD-A323-3A2A488B71A2}"/>
              </a:ext>
            </a:extLst>
          </p:cNvPr>
          <p:cNvSpPr>
            <a:spLocks noGrp="1"/>
          </p:cNvSpPr>
          <p:nvPr>
            <p:ph type="body" sz="quarter" idx="41" hasCustomPrompt="1"/>
          </p:nvPr>
        </p:nvSpPr>
        <p:spPr>
          <a:xfrm>
            <a:off x="1740230" y="4031870"/>
            <a:ext cx="2276275" cy="552443"/>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spcBef>
                <a:spcPts val="0"/>
              </a:spcBef>
              <a:buFontTx/>
              <a:buNone/>
              <a:defRPr sz="97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37" name="Text Placeholder 12">
            <a:extLst>
              <a:ext uri="{FF2B5EF4-FFF2-40B4-BE49-F238E27FC236}">
                <a16:creationId xmlns:a16="http://schemas.microsoft.com/office/drawing/2014/main" id="{CB7D5369-1728-4112-B4F1-ED60D3FE7A5E}"/>
              </a:ext>
            </a:extLst>
          </p:cNvPr>
          <p:cNvSpPr>
            <a:spLocks noGrp="1"/>
          </p:cNvSpPr>
          <p:nvPr>
            <p:ph type="body" sz="quarter" idx="42" hasCustomPrompt="1"/>
          </p:nvPr>
        </p:nvSpPr>
        <p:spPr>
          <a:xfrm>
            <a:off x="5565003" y="4033080"/>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38" name="Text Placeholder 12">
            <a:extLst>
              <a:ext uri="{FF2B5EF4-FFF2-40B4-BE49-F238E27FC236}">
                <a16:creationId xmlns:a16="http://schemas.microsoft.com/office/drawing/2014/main" id="{9AEBD6C7-E5B0-401A-A86F-E51120626117}"/>
              </a:ext>
            </a:extLst>
          </p:cNvPr>
          <p:cNvSpPr>
            <a:spLocks noGrp="1"/>
          </p:cNvSpPr>
          <p:nvPr>
            <p:ph type="body" sz="quarter" idx="43" hasCustomPrompt="1"/>
          </p:nvPr>
        </p:nvSpPr>
        <p:spPr>
          <a:xfrm>
            <a:off x="9389776" y="4033080"/>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39" name="Text Placeholder 12">
            <a:extLst>
              <a:ext uri="{FF2B5EF4-FFF2-40B4-BE49-F238E27FC236}">
                <a16:creationId xmlns:a16="http://schemas.microsoft.com/office/drawing/2014/main" id="{B77E20DC-EB84-47ED-8BD7-B4FF8C116E38}"/>
              </a:ext>
            </a:extLst>
          </p:cNvPr>
          <p:cNvSpPr>
            <a:spLocks noGrp="1"/>
          </p:cNvSpPr>
          <p:nvPr>
            <p:ph type="body" sz="quarter" idx="44" hasCustomPrompt="1"/>
          </p:nvPr>
        </p:nvSpPr>
        <p:spPr>
          <a:xfrm>
            <a:off x="1740230" y="5241451"/>
            <a:ext cx="2276275" cy="552443"/>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spcBef>
                <a:spcPts val="0"/>
              </a:spcBef>
              <a:buFontTx/>
              <a:buNone/>
              <a:defRPr sz="97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0" name="Text Placeholder 12">
            <a:extLst>
              <a:ext uri="{FF2B5EF4-FFF2-40B4-BE49-F238E27FC236}">
                <a16:creationId xmlns:a16="http://schemas.microsoft.com/office/drawing/2014/main" id="{59FE56BC-3699-4F5D-A9A7-2D0424B49BE9}"/>
              </a:ext>
            </a:extLst>
          </p:cNvPr>
          <p:cNvSpPr>
            <a:spLocks noGrp="1"/>
          </p:cNvSpPr>
          <p:nvPr>
            <p:ph type="body" sz="quarter" idx="45" hasCustomPrompt="1"/>
          </p:nvPr>
        </p:nvSpPr>
        <p:spPr>
          <a:xfrm>
            <a:off x="5565003" y="5242661"/>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41" name="Text Placeholder 12">
            <a:extLst>
              <a:ext uri="{FF2B5EF4-FFF2-40B4-BE49-F238E27FC236}">
                <a16:creationId xmlns:a16="http://schemas.microsoft.com/office/drawing/2014/main" id="{C9243CCE-E7FC-4AA9-B6B0-2E7FCC8D0DF7}"/>
              </a:ext>
            </a:extLst>
          </p:cNvPr>
          <p:cNvSpPr>
            <a:spLocks noGrp="1"/>
          </p:cNvSpPr>
          <p:nvPr>
            <p:ph type="body" sz="quarter" idx="46" hasCustomPrompt="1"/>
          </p:nvPr>
        </p:nvSpPr>
        <p:spPr>
          <a:xfrm>
            <a:off x="9389776" y="5242661"/>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Tree>
    <p:extLst>
      <p:ext uri="{BB962C8B-B14F-4D97-AF65-F5344CB8AC3E}">
        <p14:creationId xmlns:p14="http://schemas.microsoft.com/office/powerpoint/2010/main" val="128233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itle | Sub | 2 column text">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2905314"/>
            <a:ext cx="11036725" cy="1658869"/>
          </a:xfrm>
        </p:spPr>
        <p:txBody>
          <a:bodyPr numCol="2" spcCol="1440000"/>
          <a:lstStyle>
            <a:lvl1pPr marL="0" indent="0">
              <a:buFont typeface="Arial" panose="020B0604020202020204" pitchFamily="34" charset="0"/>
              <a:buNone/>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2439403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Title | 2 column text tall">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1682567"/>
            <a:ext cx="11036725" cy="1674747"/>
          </a:xfrm>
        </p:spPr>
        <p:txBody>
          <a:bodyPr numCol="2" spcCol="1440000"/>
          <a:lstStyle>
            <a:lvl1pPr marL="0" indent="0">
              <a:buFont typeface="Arial" panose="020B0604020202020204" pitchFamily="34" charset="0"/>
              <a:buNone/>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1584198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1_Title | 2 column bulletpoint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1682567"/>
            <a:ext cx="11036725" cy="1674747"/>
          </a:xfrm>
        </p:spPr>
        <p:txBody>
          <a:bodyPr numCol="2" spcCol="1440000"/>
          <a:lstStyle>
            <a:lvl1pPr marL="207935" indent="-207935">
              <a:buClr>
                <a:schemeClr val="accent1"/>
              </a:buClr>
              <a:buSzPct val="100000"/>
              <a:buFont typeface="Wingdings" pitchFamily="2" charset="2"/>
              <a:buChar char="§"/>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118757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itle | 2 column numbere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1682567"/>
            <a:ext cx="11036725" cy="1674747"/>
          </a:xfrm>
        </p:spPr>
        <p:txBody>
          <a:bodyPr numCol="2" spcCol="1440000"/>
          <a:lstStyle>
            <a:lvl1pPr marL="277246" indent="-277246">
              <a:buClr>
                <a:schemeClr val="accent1"/>
              </a:buClr>
              <a:buSzPct val="100000"/>
              <a:buFont typeface="+mj-lt"/>
              <a:buAutoNum type="arabicPeriod"/>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756978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Title | Sub | 2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A8EF9-1C32-4B7A-8081-50E936C41B89}"/>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3" name="Content Placeholder 2">
            <a:extLst>
              <a:ext uri="{FF2B5EF4-FFF2-40B4-BE49-F238E27FC236}">
                <a16:creationId xmlns:a16="http://schemas.microsoft.com/office/drawing/2014/main" id="{B4820C01-EFC8-47E3-87CA-54B740EA5482}"/>
              </a:ext>
            </a:extLst>
          </p:cNvPr>
          <p:cNvSpPr>
            <a:spLocks noGrp="1"/>
          </p:cNvSpPr>
          <p:nvPr>
            <p:ph idx="1"/>
          </p:nvPr>
        </p:nvSpPr>
        <p:spPr>
          <a:xfrm>
            <a:off x="577638" y="2905312"/>
            <a:ext cx="10775825" cy="1564243"/>
          </a:xfrm>
        </p:spPr>
        <p:txBody>
          <a:bodyPr/>
          <a:lstStyle>
            <a:lvl1pPr marL="0" indent="0">
              <a:spcAft>
                <a:spcPts val="728"/>
              </a:spcAft>
              <a:buFontTx/>
              <a:buNone/>
              <a:defRPr/>
            </a:lvl1pPr>
            <a:lvl2pPr>
              <a:spcAft>
                <a:spcPts val="728"/>
              </a:spcAft>
              <a:defRPr/>
            </a:lvl2pPr>
            <a:lvl3pPr>
              <a:spcAft>
                <a:spcPts val="728"/>
              </a:spcAft>
              <a:defRPr/>
            </a:lvl3pPr>
            <a:lvl4pPr>
              <a:spcAft>
                <a:spcPts val="728"/>
              </a:spcAft>
              <a:defRPr/>
            </a:lvl4pPr>
            <a:lvl5pPr>
              <a:spcAft>
                <a:spcPts val="728"/>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61F7A7FA-3919-46C3-A721-2BCFFDD3E20A}"/>
              </a:ext>
            </a:extLst>
          </p:cNvPr>
          <p:cNvSpPr>
            <a:spLocks noGrp="1"/>
          </p:cNvSpPr>
          <p:nvPr>
            <p:ph type="ftr" sz="quarter" idx="11"/>
          </p:nvPr>
        </p:nvSpPr>
        <p:spPr/>
        <p:txBody>
          <a:bodyPr/>
          <a:lstStyle/>
          <a:p>
            <a:r>
              <a:rPr lang="en-GB"/>
              <a:t>Immunization, Vaccines and Biologicals</a:t>
            </a:r>
          </a:p>
        </p:txBody>
      </p:sp>
      <p:sp>
        <p:nvSpPr>
          <p:cNvPr id="6" name="Slide Number Placeholder 5">
            <a:extLst>
              <a:ext uri="{FF2B5EF4-FFF2-40B4-BE49-F238E27FC236}">
                <a16:creationId xmlns:a16="http://schemas.microsoft.com/office/drawing/2014/main" id="{51BF7C05-75CA-420E-AD15-CB8A1468F80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object 14">
            <a:extLst>
              <a:ext uri="{FF2B5EF4-FFF2-40B4-BE49-F238E27FC236}">
                <a16:creationId xmlns:a16="http://schemas.microsoft.com/office/drawing/2014/main" id="{87425AA8-5E7D-4A02-BD41-3BD7CF394720}"/>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0" name="Text Placeholder 9">
            <a:extLst>
              <a:ext uri="{FF2B5EF4-FFF2-40B4-BE49-F238E27FC236}">
                <a16:creationId xmlns:a16="http://schemas.microsoft.com/office/drawing/2014/main" id="{88DFAF66-6D1A-4424-9287-26CDDE2BBD70}"/>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2713828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Title | Sub | Text + 1 Image">
    <p:spTree>
      <p:nvGrpSpPr>
        <p:cNvPr id="1" name=""/>
        <p:cNvGrpSpPr/>
        <p:nvPr/>
      </p:nvGrpSpPr>
      <p:grpSpPr>
        <a:xfrm>
          <a:off x="0" y="0"/>
          <a:ext cx="0" cy="0"/>
          <a:chOff x="0" y="0"/>
          <a:chExt cx="0" cy="0"/>
        </a:xfrm>
      </p:grpSpPr>
      <p:sp>
        <p:nvSpPr>
          <p:cNvPr id="15" name="Picture Placeholder 7">
            <a:extLst>
              <a:ext uri="{FF2B5EF4-FFF2-40B4-BE49-F238E27FC236}">
                <a16:creationId xmlns:a16="http://schemas.microsoft.com/office/drawing/2014/main" id="{C915F15C-956C-41D5-B307-E9EAF4140C99}"/>
              </a:ext>
            </a:extLst>
          </p:cNvPr>
          <p:cNvSpPr>
            <a:spLocks noGrp="1"/>
          </p:cNvSpPr>
          <p:nvPr>
            <p:ph type="pic" sz="quarter" idx="15"/>
          </p:nvPr>
        </p:nvSpPr>
        <p:spPr>
          <a:xfrm>
            <a:off x="6533079" y="1"/>
            <a:ext cx="5658921" cy="6857999"/>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2905312"/>
            <a:ext cx="5081284" cy="1555619"/>
          </a:xfrm>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object 14">
            <a:extLst>
              <a:ext uri="{FF2B5EF4-FFF2-40B4-BE49-F238E27FC236}">
                <a16:creationId xmlns:a16="http://schemas.microsoft.com/office/drawing/2014/main" id="{82DE3620-FF46-4B76-AAB9-DA1B6218E935}"/>
              </a:ext>
            </a:extLst>
          </p:cNvPr>
          <p:cNvSpPr/>
          <p:nvPr userDrawn="1"/>
        </p:nvSpPr>
        <p:spPr>
          <a:xfrm flipV="1">
            <a:off x="577638" y="6370213"/>
            <a:ext cx="5377804" cy="27725"/>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 name="Text Placeholder 2">
            <a:extLst>
              <a:ext uri="{FF2B5EF4-FFF2-40B4-BE49-F238E27FC236}">
                <a16:creationId xmlns:a16="http://schemas.microsoft.com/office/drawing/2014/main" id="{762D490A-0282-4B98-BC22-F72D01AAD9CA}"/>
              </a:ext>
            </a:extLst>
          </p:cNvPr>
          <p:cNvSpPr>
            <a:spLocks noGrp="1"/>
          </p:cNvSpPr>
          <p:nvPr>
            <p:ph type="body" sz="quarter" idx="16" hasCustomPrompt="1"/>
          </p:nvPr>
        </p:nvSpPr>
        <p:spPr>
          <a:xfrm>
            <a:off x="6533079" y="5916690"/>
            <a:ext cx="5081284" cy="148117"/>
          </a:xfrm>
        </p:spPr>
        <p:txBody>
          <a:bodyPr/>
          <a:lstStyle>
            <a:lvl1pPr>
              <a:defRPr sz="849"/>
            </a:lvl1pPr>
          </a:lstStyle>
          <a:p>
            <a:pPr lvl="0"/>
            <a:r>
              <a:rPr lang="en-US"/>
              <a:t>Caption text goes here if required</a:t>
            </a:r>
            <a:endParaRPr lang="en-GB"/>
          </a:p>
        </p:txBody>
      </p:sp>
      <p:sp>
        <p:nvSpPr>
          <p:cNvPr id="5" name="Picture Placeholder 4">
            <a:extLst>
              <a:ext uri="{FF2B5EF4-FFF2-40B4-BE49-F238E27FC236}">
                <a16:creationId xmlns:a16="http://schemas.microsoft.com/office/drawing/2014/main" id="{19427362-842E-4669-885E-548EFDB4AD64}"/>
              </a:ext>
            </a:extLst>
          </p:cNvPr>
          <p:cNvSpPr>
            <a:spLocks noGrp="1"/>
          </p:cNvSpPr>
          <p:nvPr>
            <p:ph type="pic" sz="quarter" idx="17"/>
          </p:nvPr>
        </p:nvSpPr>
        <p:spPr>
          <a:xfrm>
            <a:off x="577637" y="5092479"/>
            <a:ext cx="955990" cy="791114"/>
          </a:xfrm>
        </p:spPr>
        <p:txBody>
          <a:bodyPr/>
          <a:lstStyle/>
          <a:p>
            <a:r>
              <a:rPr lang="en-US"/>
              <a:t>Click icon to add picture</a:t>
            </a:r>
            <a:endParaRPr lang="en-GB"/>
          </a:p>
        </p:txBody>
      </p:sp>
    </p:spTree>
    <p:extLst>
      <p:ext uri="{BB962C8B-B14F-4D97-AF65-F5344CB8AC3E}">
        <p14:creationId xmlns:p14="http://schemas.microsoft.com/office/powerpoint/2010/main" val="3259426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Title | Text + 2 Image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1682566"/>
            <a:ext cx="5081284" cy="1555619"/>
          </a:xfrm>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Picture Placeholder 7">
            <a:extLst>
              <a:ext uri="{FF2B5EF4-FFF2-40B4-BE49-F238E27FC236}">
                <a16:creationId xmlns:a16="http://schemas.microsoft.com/office/drawing/2014/main" id="{C915F15C-956C-41D5-B307-E9EAF4140C99}"/>
              </a:ext>
            </a:extLst>
          </p:cNvPr>
          <p:cNvSpPr>
            <a:spLocks noGrp="1"/>
          </p:cNvSpPr>
          <p:nvPr>
            <p:ph type="pic" sz="quarter" idx="15"/>
          </p:nvPr>
        </p:nvSpPr>
        <p:spPr>
          <a:xfrm>
            <a:off x="6533079" y="577597"/>
            <a:ext cx="5081284" cy="2634145"/>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7" name="object 14">
            <a:extLst>
              <a:ext uri="{FF2B5EF4-FFF2-40B4-BE49-F238E27FC236}">
                <a16:creationId xmlns:a16="http://schemas.microsoft.com/office/drawing/2014/main" id="{82DE3620-FF46-4B76-AAB9-DA1B6218E935}"/>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6533079" y="3434808"/>
            <a:ext cx="5081284" cy="2613594"/>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3" name="Text Placeholder 2">
            <a:extLst>
              <a:ext uri="{FF2B5EF4-FFF2-40B4-BE49-F238E27FC236}">
                <a16:creationId xmlns:a16="http://schemas.microsoft.com/office/drawing/2014/main" id="{E43DBC4A-ACA7-4AD0-9307-8B9B0EA507FE}"/>
              </a:ext>
            </a:extLst>
          </p:cNvPr>
          <p:cNvSpPr>
            <a:spLocks noGrp="1"/>
          </p:cNvSpPr>
          <p:nvPr>
            <p:ph type="body" sz="quarter" idx="17" hasCustomPrompt="1"/>
          </p:nvPr>
        </p:nvSpPr>
        <p:spPr>
          <a:xfrm>
            <a:off x="6604322" y="644597"/>
            <a:ext cx="4938799" cy="253787"/>
          </a:xfrm>
        </p:spPr>
        <p:txBody>
          <a:bodyPr/>
          <a:lstStyle>
            <a:lvl1pPr>
              <a:defRPr/>
            </a:lvl1pPr>
          </a:lstStyle>
          <a:p>
            <a:pPr lvl="0"/>
            <a:r>
              <a:rPr lang="en-US"/>
              <a:t>Caption, if required, goes here</a:t>
            </a:r>
            <a:endParaRPr lang="en-GB"/>
          </a:p>
        </p:txBody>
      </p:sp>
      <p:sp>
        <p:nvSpPr>
          <p:cNvPr id="11" name="Text Placeholder 2">
            <a:extLst>
              <a:ext uri="{FF2B5EF4-FFF2-40B4-BE49-F238E27FC236}">
                <a16:creationId xmlns:a16="http://schemas.microsoft.com/office/drawing/2014/main" id="{9E7CB72A-5628-4C6B-920B-B5462A85B798}"/>
              </a:ext>
            </a:extLst>
          </p:cNvPr>
          <p:cNvSpPr>
            <a:spLocks noGrp="1"/>
          </p:cNvSpPr>
          <p:nvPr>
            <p:ph type="body" sz="quarter" idx="18" hasCustomPrompt="1"/>
          </p:nvPr>
        </p:nvSpPr>
        <p:spPr>
          <a:xfrm>
            <a:off x="6604322" y="3509478"/>
            <a:ext cx="4938799" cy="253787"/>
          </a:xfrm>
        </p:spPr>
        <p:txBody>
          <a:bodyPr/>
          <a:lstStyle>
            <a:lvl1pPr>
              <a:defRPr/>
            </a:lvl1pPr>
          </a:lstStyle>
          <a:p>
            <a:pPr lvl="0"/>
            <a:r>
              <a:rPr lang="en-US"/>
              <a:t>Caption, if required, goes here</a:t>
            </a:r>
            <a:endParaRPr lang="en-GB"/>
          </a:p>
        </p:txBody>
      </p:sp>
      <p:sp>
        <p:nvSpPr>
          <p:cNvPr id="14" name="Picture Placeholder 4">
            <a:extLst>
              <a:ext uri="{FF2B5EF4-FFF2-40B4-BE49-F238E27FC236}">
                <a16:creationId xmlns:a16="http://schemas.microsoft.com/office/drawing/2014/main" id="{3E63EEFC-E63D-460B-87E8-056BB1E9EE21}"/>
              </a:ext>
            </a:extLst>
          </p:cNvPr>
          <p:cNvSpPr>
            <a:spLocks noGrp="1"/>
          </p:cNvSpPr>
          <p:nvPr>
            <p:ph type="pic" sz="quarter" idx="19"/>
          </p:nvPr>
        </p:nvSpPr>
        <p:spPr>
          <a:xfrm>
            <a:off x="577637" y="5092479"/>
            <a:ext cx="955990" cy="791114"/>
          </a:xfrm>
        </p:spPr>
        <p:txBody>
          <a:bodyPr/>
          <a:lstStyle/>
          <a:p>
            <a:r>
              <a:rPr lang="en-US"/>
              <a:t>Click icon to add picture</a:t>
            </a:r>
            <a:endParaRPr lang="en-GB"/>
          </a:p>
        </p:txBody>
      </p:sp>
    </p:spTree>
    <p:extLst>
      <p:ext uri="{BB962C8B-B14F-4D97-AF65-F5344CB8AC3E}">
        <p14:creationId xmlns:p14="http://schemas.microsoft.com/office/powerpoint/2010/main" val="3884989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Title | Text | Quote + 1 Image">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1682566"/>
            <a:ext cx="5081284" cy="1555619"/>
          </a:xfrm>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object 14">
            <a:extLst>
              <a:ext uri="{FF2B5EF4-FFF2-40B4-BE49-F238E27FC236}">
                <a16:creationId xmlns:a16="http://schemas.microsoft.com/office/drawing/2014/main" id="{82DE3620-FF46-4B76-AAB9-DA1B6218E935}"/>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6533079" y="3434808"/>
            <a:ext cx="5081284" cy="2613594"/>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6" name="Text Placeholder 9">
            <a:extLst>
              <a:ext uri="{FF2B5EF4-FFF2-40B4-BE49-F238E27FC236}">
                <a16:creationId xmlns:a16="http://schemas.microsoft.com/office/drawing/2014/main" id="{A342D1F6-875C-4F73-9292-C3AAE2677826}"/>
              </a:ext>
            </a:extLst>
          </p:cNvPr>
          <p:cNvSpPr>
            <a:spLocks noGrp="1"/>
          </p:cNvSpPr>
          <p:nvPr>
            <p:ph type="body" sz="quarter" idx="13"/>
          </p:nvPr>
        </p:nvSpPr>
        <p:spPr>
          <a:xfrm>
            <a:off x="6540496" y="2150912"/>
            <a:ext cx="5073866" cy="839551"/>
          </a:xfrm>
        </p:spPr>
        <p:txBody>
          <a:bodyPr/>
          <a:lstStyle>
            <a:lvl1pPr>
              <a:lnSpc>
                <a:spcPct val="100000"/>
              </a:lnSpc>
              <a:buFont typeface="Arial" panose="020B0604020202020204" pitchFamily="34" charset="0"/>
              <a:buNone/>
              <a:defRPr sz="1455" b="0" i="0">
                <a:solidFill>
                  <a:schemeClr val="tx1"/>
                </a:solidFill>
                <a:latin typeface="Poppins Medium" pitchFamily="2" charset="77"/>
                <a:cs typeface="Poppins Medium" pitchFamily="2" charset="77"/>
              </a:defRPr>
            </a:lvl1pPr>
            <a:lvl2pPr marL="0" indent="0">
              <a:spcAft>
                <a:spcPts val="0"/>
              </a:spcAft>
              <a:buFontTx/>
              <a:buNone/>
              <a:defRPr sz="1455" b="1" i="0">
                <a:solidFill>
                  <a:schemeClr val="accent1"/>
                </a:solidFill>
                <a:latin typeface="Poppins SemiBold" pitchFamily="2" charset="77"/>
                <a:cs typeface="Poppins SemiBold" pitchFamily="2" charset="77"/>
              </a:defRPr>
            </a:lvl2pPr>
            <a:lvl3pPr marL="0" indent="0">
              <a:spcBef>
                <a:spcPts val="0"/>
              </a:spcBef>
              <a:buFontTx/>
              <a:buNone/>
              <a:defRPr sz="1213"/>
            </a:lvl3pPr>
          </a:lstStyle>
          <a:p>
            <a:pPr lvl="0"/>
            <a:r>
              <a:rPr lang="en-US"/>
              <a:t>Click to edit Master text styles</a:t>
            </a:r>
          </a:p>
          <a:p>
            <a:pPr lvl="1"/>
            <a:r>
              <a:rPr lang="en-US"/>
              <a:t>Second level</a:t>
            </a:r>
          </a:p>
          <a:p>
            <a:pPr lvl="2"/>
            <a:r>
              <a:rPr lang="en-US"/>
              <a:t>Third level</a:t>
            </a:r>
          </a:p>
        </p:txBody>
      </p:sp>
      <p:sp>
        <p:nvSpPr>
          <p:cNvPr id="11" name="Picture Placeholder 4">
            <a:extLst>
              <a:ext uri="{FF2B5EF4-FFF2-40B4-BE49-F238E27FC236}">
                <a16:creationId xmlns:a16="http://schemas.microsoft.com/office/drawing/2014/main" id="{02BA5A0B-ACA6-4775-BB7F-0F44A4EF7EDB}"/>
              </a:ext>
            </a:extLst>
          </p:cNvPr>
          <p:cNvSpPr>
            <a:spLocks noGrp="1"/>
          </p:cNvSpPr>
          <p:nvPr>
            <p:ph type="pic" sz="quarter" idx="17"/>
          </p:nvPr>
        </p:nvSpPr>
        <p:spPr>
          <a:xfrm>
            <a:off x="577637" y="5092479"/>
            <a:ext cx="955990" cy="791114"/>
          </a:xfrm>
        </p:spPr>
        <p:txBody>
          <a:bodyPr/>
          <a:lstStyle/>
          <a:p>
            <a:r>
              <a:rPr lang="en-US"/>
              <a:t>Click icon to add picture</a:t>
            </a:r>
            <a:endParaRPr lang="en-GB"/>
          </a:p>
        </p:txBody>
      </p:sp>
      <p:pic>
        <p:nvPicPr>
          <p:cNvPr id="14" name="Graphic 13">
            <a:extLst>
              <a:ext uri="{FF2B5EF4-FFF2-40B4-BE49-F238E27FC236}">
                <a16:creationId xmlns:a16="http://schemas.microsoft.com/office/drawing/2014/main" id="{10812D15-BFF6-4022-96D6-207CD21FCD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40496" y="1606818"/>
            <a:ext cx="474911" cy="401189"/>
          </a:xfrm>
          <a:prstGeom prst="rect">
            <a:avLst/>
          </a:prstGeom>
        </p:spPr>
      </p:pic>
    </p:spTree>
    <p:extLst>
      <p:ext uri="{BB962C8B-B14F-4D97-AF65-F5344CB8AC3E}">
        <p14:creationId xmlns:p14="http://schemas.microsoft.com/office/powerpoint/2010/main" val="3213091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283">
          <p15:clr>
            <a:srgbClr val="FBAE40"/>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Title | 4 x image gri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8" y="537198"/>
            <a:ext cx="11042887" cy="403133"/>
          </a:xfrm>
        </p:spPr>
        <p:txBody>
          <a:bodyPr lIns="0" tIns="0" rIns="0" bIns="0" anchor="t" anchorCtr="0"/>
          <a:lstStyle/>
          <a:p>
            <a:r>
              <a:rPr lang="en-US"/>
              <a:t>Click to edit Master title style</a:t>
            </a:r>
            <a:endParaRPr lang="en-GB"/>
          </a:p>
        </p:txBody>
      </p:sp>
      <p:sp>
        <p:nvSpPr>
          <p:cNvPr id="17" name="object 14">
            <a:extLst>
              <a:ext uri="{FF2B5EF4-FFF2-40B4-BE49-F238E27FC236}">
                <a16:creationId xmlns:a16="http://schemas.microsoft.com/office/drawing/2014/main" id="{82DE3620-FF46-4B76-AAB9-DA1B6218E935}"/>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6314540" y="3865484"/>
            <a:ext cx="2424253" cy="2182918"/>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8" name="Picture Placeholder 7">
            <a:extLst>
              <a:ext uri="{FF2B5EF4-FFF2-40B4-BE49-F238E27FC236}">
                <a16:creationId xmlns:a16="http://schemas.microsoft.com/office/drawing/2014/main" id="{49FC8846-079B-41AE-B836-FAD08E0C32D1}"/>
              </a:ext>
            </a:extLst>
          </p:cNvPr>
          <p:cNvSpPr>
            <a:spLocks noGrp="1"/>
          </p:cNvSpPr>
          <p:nvPr>
            <p:ph type="pic" sz="quarter" idx="17"/>
          </p:nvPr>
        </p:nvSpPr>
        <p:spPr>
          <a:xfrm>
            <a:off x="577638" y="1245959"/>
            <a:ext cx="5299823" cy="4802443"/>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28" name="Picture Placeholder 7">
            <a:extLst>
              <a:ext uri="{FF2B5EF4-FFF2-40B4-BE49-F238E27FC236}">
                <a16:creationId xmlns:a16="http://schemas.microsoft.com/office/drawing/2014/main" id="{E7F864D5-53D1-4798-9693-FAD45F362409}"/>
              </a:ext>
            </a:extLst>
          </p:cNvPr>
          <p:cNvSpPr>
            <a:spLocks noGrp="1"/>
          </p:cNvSpPr>
          <p:nvPr>
            <p:ph type="pic" sz="quarter" idx="18"/>
          </p:nvPr>
        </p:nvSpPr>
        <p:spPr>
          <a:xfrm>
            <a:off x="9190110" y="3865484"/>
            <a:ext cx="2424253" cy="2182918"/>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29" name="Picture Placeholder 7">
            <a:extLst>
              <a:ext uri="{FF2B5EF4-FFF2-40B4-BE49-F238E27FC236}">
                <a16:creationId xmlns:a16="http://schemas.microsoft.com/office/drawing/2014/main" id="{09D04CD5-6785-4614-82A0-EB606F9E7584}"/>
              </a:ext>
            </a:extLst>
          </p:cNvPr>
          <p:cNvSpPr>
            <a:spLocks noGrp="1"/>
          </p:cNvSpPr>
          <p:nvPr>
            <p:ph type="pic" sz="quarter" idx="19"/>
          </p:nvPr>
        </p:nvSpPr>
        <p:spPr>
          <a:xfrm>
            <a:off x="6314539" y="1245958"/>
            <a:ext cx="5299823" cy="2183042"/>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Tree>
    <p:extLst>
      <p:ext uri="{BB962C8B-B14F-4D97-AF65-F5344CB8AC3E}">
        <p14:creationId xmlns:p14="http://schemas.microsoft.com/office/powerpoint/2010/main" val="1796317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283">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 4 x image gri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8" y="537198"/>
            <a:ext cx="11042887" cy="403133"/>
          </a:xfrm>
        </p:spPr>
        <p:txBody>
          <a:bodyPr lIns="0" tIns="0" rIns="0" bIns="0" anchor="t" anchorCtr="0"/>
          <a:lstStyle/>
          <a:p>
            <a:r>
              <a:rPr lang="en-US"/>
              <a:t>Click to edit Master title style</a:t>
            </a:r>
            <a:endParaRPr lang="en-GB"/>
          </a:p>
        </p:txBody>
      </p:sp>
      <p:sp>
        <p:nvSpPr>
          <p:cNvPr id="17" name="object 14">
            <a:extLst>
              <a:ext uri="{FF2B5EF4-FFF2-40B4-BE49-F238E27FC236}">
                <a16:creationId xmlns:a16="http://schemas.microsoft.com/office/drawing/2014/main" id="{82DE3620-FF46-4B76-AAB9-DA1B6218E935}"/>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6314540" y="3865484"/>
            <a:ext cx="2424253" cy="2182918"/>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8" name="Picture Placeholder 7">
            <a:extLst>
              <a:ext uri="{FF2B5EF4-FFF2-40B4-BE49-F238E27FC236}">
                <a16:creationId xmlns:a16="http://schemas.microsoft.com/office/drawing/2014/main" id="{49FC8846-079B-41AE-B836-FAD08E0C32D1}"/>
              </a:ext>
            </a:extLst>
          </p:cNvPr>
          <p:cNvSpPr>
            <a:spLocks noGrp="1"/>
          </p:cNvSpPr>
          <p:nvPr>
            <p:ph type="pic" sz="quarter" idx="17"/>
          </p:nvPr>
        </p:nvSpPr>
        <p:spPr>
          <a:xfrm>
            <a:off x="577638" y="1245959"/>
            <a:ext cx="5299823" cy="4802443"/>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28" name="Picture Placeholder 7">
            <a:extLst>
              <a:ext uri="{FF2B5EF4-FFF2-40B4-BE49-F238E27FC236}">
                <a16:creationId xmlns:a16="http://schemas.microsoft.com/office/drawing/2014/main" id="{E7F864D5-53D1-4798-9693-FAD45F362409}"/>
              </a:ext>
            </a:extLst>
          </p:cNvPr>
          <p:cNvSpPr>
            <a:spLocks noGrp="1"/>
          </p:cNvSpPr>
          <p:nvPr>
            <p:ph type="pic" sz="quarter" idx="18"/>
          </p:nvPr>
        </p:nvSpPr>
        <p:spPr>
          <a:xfrm>
            <a:off x="9190110" y="3865484"/>
            <a:ext cx="2424253" cy="2182918"/>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29" name="Picture Placeholder 7">
            <a:extLst>
              <a:ext uri="{FF2B5EF4-FFF2-40B4-BE49-F238E27FC236}">
                <a16:creationId xmlns:a16="http://schemas.microsoft.com/office/drawing/2014/main" id="{09D04CD5-6785-4614-82A0-EB606F9E7584}"/>
              </a:ext>
            </a:extLst>
          </p:cNvPr>
          <p:cNvSpPr>
            <a:spLocks noGrp="1"/>
          </p:cNvSpPr>
          <p:nvPr>
            <p:ph type="pic" sz="quarter" idx="19"/>
          </p:nvPr>
        </p:nvSpPr>
        <p:spPr>
          <a:xfrm>
            <a:off x="6314539" y="1245958"/>
            <a:ext cx="5299823" cy="2183042"/>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Tree>
    <p:extLst>
      <p:ext uri="{BB962C8B-B14F-4D97-AF65-F5344CB8AC3E}">
        <p14:creationId xmlns:p14="http://schemas.microsoft.com/office/powerpoint/2010/main" val="1302333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283">
          <p15:clr>
            <a:srgbClr val="FBAE40"/>
          </p15:clr>
        </p15:guide>
      </p15:sldGuideLst>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Titles Only">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089B312-7F05-4697-9E87-033701FA6BAD}"/>
              </a:ext>
            </a:extLst>
          </p:cNvPr>
          <p:cNvSpPr>
            <a:spLocks noGrp="1"/>
          </p:cNvSpPr>
          <p:nvPr>
            <p:ph type="ftr" sz="quarter" idx="11"/>
          </p:nvPr>
        </p:nvSpPr>
        <p:spPr/>
        <p:txBody>
          <a:bodyPr/>
          <a:lstStyle/>
          <a:p>
            <a:r>
              <a:rPr lang="en-GB"/>
              <a:t>Immunization, Vaccines and Biologicals</a:t>
            </a:r>
          </a:p>
        </p:txBody>
      </p:sp>
      <p:sp>
        <p:nvSpPr>
          <p:cNvPr id="5" name="Slide Number Placeholder 4">
            <a:extLst>
              <a:ext uri="{FF2B5EF4-FFF2-40B4-BE49-F238E27FC236}">
                <a16:creationId xmlns:a16="http://schemas.microsoft.com/office/drawing/2014/main" id="{6D2D2B0C-092E-425B-B7A9-D5A5FD03D159}"/>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6" name="Title 1">
            <a:extLst>
              <a:ext uri="{FF2B5EF4-FFF2-40B4-BE49-F238E27FC236}">
                <a16:creationId xmlns:a16="http://schemas.microsoft.com/office/drawing/2014/main" id="{742FA494-CA0E-4F88-A7C3-26260F2C307C}"/>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7" name="Text Placeholder 9">
            <a:extLst>
              <a:ext uri="{FF2B5EF4-FFF2-40B4-BE49-F238E27FC236}">
                <a16:creationId xmlns:a16="http://schemas.microsoft.com/office/drawing/2014/main" id="{46A5BA38-A732-42ED-B9BB-81BDD3BB04A8}"/>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9" name="object 14">
            <a:extLst>
              <a:ext uri="{FF2B5EF4-FFF2-40B4-BE49-F238E27FC236}">
                <a16:creationId xmlns:a16="http://schemas.microsoft.com/office/drawing/2014/main" id="{27D1F16C-2548-4FFE-AF72-F24418D564E3}"/>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4258668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24F929E-2F1D-4406-9057-6C825193933B}"/>
              </a:ext>
            </a:extLst>
          </p:cNvPr>
          <p:cNvSpPr>
            <a:spLocks noGrp="1"/>
          </p:cNvSpPr>
          <p:nvPr>
            <p:ph type="ftr" sz="quarter" idx="11"/>
          </p:nvPr>
        </p:nvSpPr>
        <p:spPr/>
        <p:txBody>
          <a:bodyPr/>
          <a:lstStyle/>
          <a:p>
            <a:r>
              <a:rPr lang="en-GB"/>
              <a:t>Immunization, Vaccines and Biologicals</a:t>
            </a:r>
          </a:p>
        </p:txBody>
      </p:sp>
      <p:sp>
        <p:nvSpPr>
          <p:cNvPr id="4" name="Slide Number Placeholder 3">
            <a:extLst>
              <a:ext uri="{FF2B5EF4-FFF2-40B4-BE49-F238E27FC236}">
                <a16:creationId xmlns:a16="http://schemas.microsoft.com/office/drawing/2014/main" id="{2CA9C806-229B-4A8D-AFA7-03EDD985E6DC}"/>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5" name="Title 1">
            <a:extLst>
              <a:ext uri="{FF2B5EF4-FFF2-40B4-BE49-F238E27FC236}">
                <a16:creationId xmlns:a16="http://schemas.microsoft.com/office/drawing/2014/main" id="{226A3070-CE06-4CEE-A226-D97212C3BEE6}"/>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8" name="object 14">
            <a:extLst>
              <a:ext uri="{FF2B5EF4-FFF2-40B4-BE49-F238E27FC236}">
                <a16:creationId xmlns:a16="http://schemas.microsoft.com/office/drawing/2014/main" id="{C887375E-F637-44FE-AF63-8A8B04BD6ACA}"/>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1248461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2 Column Lis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577639" y="537198"/>
            <a:ext cx="7246760" cy="403133"/>
          </a:xfrm>
        </p:spPr>
        <p:txBody>
          <a:bodyPr lIns="0" tIns="0" rIns="0" bIns="0" anchor="t" anchorCtr="0"/>
          <a:lstStyle>
            <a:lvl1pPr>
              <a:defRPr/>
            </a:lvl1pPr>
          </a:lstStyle>
          <a:p>
            <a:r>
              <a:rPr lang="en-US"/>
              <a:t>Click to edit Master title style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8032B504-645A-42DC-ABCE-1D8DD23450AD}"/>
              </a:ext>
            </a:extLst>
          </p:cNvPr>
          <p:cNvSpPr>
            <a:spLocks noGrp="1"/>
          </p:cNvSpPr>
          <p:nvPr>
            <p:ph type="body" sz="quarter" idx="13"/>
          </p:nvPr>
        </p:nvSpPr>
        <p:spPr>
          <a:xfrm>
            <a:off x="586304" y="1996560"/>
            <a:ext cx="5335021" cy="1268809"/>
          </a:xfrm>
        </p:spPr>
        <p:txBody>
          <a:bodyPr/>
          <a:lstStyle>
            <a:lvl1pPr marL="207935" indent="-207935">
              <a:spcAft>
                <a:spcPts val="364"/>
              </a:spcAft>
              <a:buClr>
                <a:schemeClr val="accent1"/>
              </a:buClr>
              <a:buSzPct val="100000"/>
              <a:buFont typeface="Wingdings" pitchFamily="2" charset="2"/>
              <a:buChar char="§"/>
              <a:defRPr sz="1213"/>
            </a:lvl1pPr>
            <a:lvl2pPr>
              <a:spcAft>
                <a:spcPts val="364"/>
              </a:spcAft>
              <a:defRPr sz="1092"/>
            </a:lvl2pPr>
            <a:lvl3pPr>
              <a:spcAft>
                <a:spcPts val="364"/>
              </a:spcAft>
              <a:defRPr sz="970"/>
            </a:lvl3pPr>
            <a:lvl4pPr>
              <a:spcAft>
                <a:spcPts val="364"/>
              </a:spcAft>
              <a:defRPr sz="849"/>
            </a:lvl4pPr>
            <a:lvl5pPr>
              <a:spcAft>
                <a:spcPts val="364"/>
              </a:spcAft>
              <a:defRPr sz="84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4">
            <a:extLst>
              <a:ext uri="{FF2B5EF4-FFF2-40B4-BE49-F238E27FC236}">
                <a16:creationId xmlns:a16="http://schemas.microsoft.com/office/drawing/2014/main" id="{0F4306BB-6547-4B5E-8784-4CBAC01B610A}"/>
              </a:ext>
            </a:extLst>
          </p:cNvPr>
          <p:cNvSpPr>
            <a:spLocks noGrp="1"/>
          </p:cNvSpPr>
          <p:nvPr>
            <p:ph type="body" sz="quarter" idx="15"/>
          </p:nvPr>
        </p:nvSpPr>
        <p:spPr>
          <a:xfrm>
            <a:off x="6270675" y="1996560"/>
            <a:ext cx="5335021" cy="1268809"/>
          </a:xfrm>
        </p:spPr>
        <p:txBody>
          <a:bodyPr/>
          <a:lstStyle>
            <a:lvl1pPr marL="207935" indent="-207935">
              <a:spcAft>
                <a:spcPts val="364"/>
              </a:spcAft>
              <a:buClr>
                <a:schemeClr val="accent1"/>
              </a:buClr>
              <a:buSzPct val="100000"/>
              <a:buFont typeface="Wingdings" pitchFamily="2" charset="2"/>
              <a:buChar char="§"/>
              <a:defRPr sz="1213"/>
            </a:lvl1pPr>
            <a:lvl2pPr>
              <a:spcAft>
                <a:spcPts val="364"/>
              </a:spcAft>
              <a:defRPr sz="1092"/>
            </a:lvl2pPr>
            <a:lvl3pPr>
              <a:spcAft>
                <a:spcPts val="364"/>
              </a:spcAft>
              <a:defRPr sz="970"/>
            </a:lvl3pPr>
            <a:lvl4pPr>
              <a:spcAft>
                <a:spcPts val="364"/>
              </a:spcAft>
              <a:defRPr sz="849"/>
            </a:lvl4pPr>
            <a:lvl5pPr>
              <a:spcAft>
                <a:spcPts val="364"/>
              </a:spcAft>
              <a:defRPr sz="84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3" name="Text Placeholder 4">
            <a:extLst>
              <a:ext uri="{FF2B5EF4-FFF2-40B4-BE49-F238E27FC236}">
                <a16:creationId xmlns:a16="http://schemas.microsoft.com/office/drawing/2014/main" id="{BA5CFFDE-62DF-4CF6-A0E2-E3FC6F3B8137}"/>
              </a:ext>
            </a:extLst>
          </p:cNvPr>
          <p:cNvSpPr>
            <a:spLocks noGrp="1"/>
          </p:cNvSpPr>
          <p:nvPr>
            <p:ph type="body" sz="quarter" idx="16"/>
          </p:nvPr>
        </p:nvSpPr>
        <p:spPr>
          <a:xfrm>
            <a:off x="586304" y="1529131"/>
            <a:ext cx="5335021" cy="300484"/>
          </a:xfr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lvl="0"/>
            <a:r>
              <a:rPr lang="en-US"/>
              <a:t>Click to edit Master text styles</a:t>
            </a:r>
          </a:p>
        </p:txBody>
      </p:sp>
      <p:sp>
        <p:nvSpPr>
          <p:cNvPr id="25" name="Text Placeholder 4">
            <a:extLst>
              <a:ext uri="{FF2B5EF4-FFF2-40B4-BE49-F238E27FC236}">
                <a16:creationId xmlns:a16="http://schemas.microsoft.com/office/drawing/2014/main" id="{426E4A3A-D76E-4C23-88DA-34D816F1BC1E}"/>
              </a:ext>
            </a:extLst>
          </p:cNvPr>
          <p:cNvSpPr>
            <a:spLocks noGrp="1"/>
          </p:cNvSpPr>
          <p:nvPr>
            <p:ph type="body" sz="quarter" idx="18"/>
          </p:nvPr>
        </p:nvSpPr>
        <p:spPr>
          <a:xfrm>
            <a:off x="6270675" y="1529131"/>
            <a:ext cx="5335021" cy="296171"/>
          </a:xfr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marL="0" lvl="0" indent="0" algn="l" defTabSz="554492" rtl="0" eaLnBrk="1" latinLnBrk="0" hangingPunct="1">
              <a:lnSpc>
                <a:spcPct val="120000"/>
              </a:lnSpc>
              <a:spcBef>
                <a:spcPts val="606"/>
              </a:spcBef>
              <a:spcAft>
                <a:spcPts val="728"/>
              </a:spcAft>
              <a:buSzPct val="75000"/>
              <a:buFontTx/>
              <a:buNone/>
            </a:pPr>
            <a:r>
              <a:rPr lang="en-US"/>
              <a:t>Click to edit Master text styles</a:t>
            </a:r>
          </a:p>
        </p:txBody>
      </p:sp>
    </p:spTree>
    <p:extLst>
      <p:ext uri="{BB962C8B-B14F-4D97-AF65-F5344CB8AC3E}">
        <p14:creationId xmlns:p14="http://schemas.microsoft.com/office/powerpoint/2010/main" val="1754114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3 Column Lis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577639" y="537198"/>
            <a:ext cx="7246760" cy="403133"/>
          </a:xfrm>
        </p:spPr>
        <p:txBody>
          <a:bodyPr lIns="0" tIns="0" rIns="0" bIns="0" anchor="t" anchorCtr="0"/>
          <a:lstStyle>
            <a:lvl1pPr>
              <a:defRPr/>
            </a:lvl1pPr>
          </a:lstStyle>
          <a:p>
            <a:r>
              <a:rPr lang="en-US"/>
              <a:t>Click to edit Master title style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23" name="Text Placeholder 4">
            <a:extLst>
              <a:ext uri="{FF2B5EF4-FFF2-40B4-BE49-F238E27FC236}">
                <a16:creationId xmlns:a16="http://schemas.microsoft.com/office/drawing/2014/main" id="{BA5CFFDE-62DF-4CF6-A0E2-E3FC6F3B8137}"/>
              </a:ext>
            </a:extLst>
          </p:cNvPr>
          <p:cNvSpPr>
            <a:spLocks noGrp="1"/>
          </p:cNvSpPr>
          <p:nvPr>
            <p:ph type="body" sz="quarter" idx="16"/>
          </p:nvPr>
        </p:nvSpPr>
        <p:spPr>
          <a:xfrm>
            <a:off x="586304" y="1529131"/>
            <a:ext cx="3456798" cy="300484"/>
          </a:xfr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lvl="0"/>
            <a:r>
              <a:rPr lang="en-US"/>
              <a:t>Click to edit Master text styles</a:t>
            </a:r>
          </a:p>
        </p:txBody>
      </p:sp>
      <p:sp>
        <p:nvSpPr>
          <p:cNvPr id="24" name="Text Placeholder 4">
            <a:extLst>
              <a:ext uri="{FF2B5EF4-FFF2-40B4-BE49-F238E27FC236}">
                <a16:creationId xmlns:a16="http://schemas.microsoft.com/office/drawing/2014/main" id="{03ED4545-9186-46F2-91B2-2AA7B708AC2F}"/>
              </a:ext>
            </a:extLst>
          </p:cNvPr>
          <p:cNvSpPr>
            <a:spLocks noGrp="1"/>
          </p:cNvSpPr>
          <p:nvPr>
            <p:ph type="body" sz="quarter" idx="17"/>
          </p:nvPr>
        </p:nvSpPr>
        <p:spPr>
          <a:xfrm>
            <a:off x="4367601" y="1529131"/>
            <a:ext cx="3456798" cy="296171"/>
          </a:xfr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marL="0" lvl="0" indent="0" algn="l" defTabSz="554492" rtl="0" eaLnBrk="1" latinLnBrk="0" hangingPunct="1">
              <a:lnSpc>
                <a:spcPct val="120000"/>
              </a:lnSpc>
              <a:spcBef>
                <a:spcPts val="606"/>
              </a:spcBef>
              <a:spcAft>
                <a:spcPts val="728"/>
              </a:spcAft>
              <a:buSzPct val="75000"/>
              <a:buFontTx/>
              <a:buNone/>
            </a:pPr>
            <a:r>
              <a:rPr lang="en-US"/>
              <a:t>Click to edit Master text styles</a:t>
            </a:r>
          </a:p>
        </p:txBody>
      </p:sp>
      <p:sp>
        <p:nvSpPr>
          <p:cNvPr id="25" name="Text Placeholder 4">
            <a:extLst>
              <a:ext uri="{FF2B5EF4-FFF2-40B4-BE49-F238E27FC236}">
                <a16:creationId xmlns:a16="http://schemas.microsoft.com/office/drawing/2014/main" id="{426E4A3A-D76E-4C23-88DA-34D816F1BC1E}"/>
              </a:ext>
            </a:extLst>
          </p:cNvPr>
          <p:cNvSpPr>
            <a:spLocks noGrp="1"/>
          </p:cNvSpPr>
          <p:nvPr>
            <p:ph type="body" sz="quarter" idx="18"/>
          </p:nvPr>
        </p:nvSpPr>
        <p:spPr>
          <a:xfrm>
            <a:off x="8148898" y="1529131"/>
            <a:ext cx="3456798" cy="296171"/>
          </a:xfr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marL="0" lvl="0" indent="0" algn="l" defTabSz="554492" rtl="0" eaLnBrk="1" latinLnBrk="0" hangingPunct="1">
              <a:lnSpc>
                <a:spcPct val="120000"/>
              </a:lnSpc>
              <a:spcBef>
                <a:spcPts val="606"/>
              </a:spcBef>
              <a:spcAft>
                <a:spcPts val="728"/>
              </a:spcAft>
              <a:buSzPct val="75000"/>
              <a:buFontTx/>
              <a:buNone/>
            </a:pPr>
            <a:r>
              <a:rPr lang="en-US"/>
              <a:t>Click to edit Master text styles</a:t>
            </a:r>
          </a:p>
        </p:txBody>
      </p:sp>
      <p:sp>
        <p:nvSpPr>
          <p:cNvPr id="12" name="Text Placeholder 4">
            <a:extLst>
              <a:ext uri="{FF2B5EF4-FFF2-40B4-BE49-F238E27FC236}">
                <a16:creationId xmlns:a16="http://schemas.microsoft.com/office/drawing/2014/main" id="{38582A73-10C6-794D-81AF-73F50A351331}"/>
              </a:ext>
            </a:extLst>
          </p:cNvPr>
          <p:cNvSpPr>
            <a:spLocks noGrp="1"/>
          </p:cNvSpPr>
          <p:nvPr>
            <p:ph type="body" sz="quarter" idx="13"/>
          </p:nvPr>
        </p:nvSpPr>
        <p:spPr>
          <a:xfrm>
            <a:off x="586304" y="1996560"/>
            <a:ext cx="3456798" cy="1268809"/>
          </a:xfrm>
        </p:spPr>
        <p:txBody>
          <a:bodyPr/>
          <a:lstStyle>
            <a:lvl1pPr marL="207935" indent="-207935">
              <a:spcAft>
                <a:spcPts val="364"/>
              </a:spcAft>
              <a:buClr>
                <a:schemeClr val="accent1"/>
              </a:buClr>
              <a:buSzPct val="100000"/>
              <a:buFont typeface="Wingdings" pitchFamily="2" charset="2"/>
              <a:buChar char="§"/>
              <a:defRPr sz="1213"/>
            </a:lvl1pPr>
            <a:lvl2pPr>
              <a:spcAft>
                <a:spcPts val="364"/>
              </a:spcAft>
              <a:defRPr sz="1092"/>
            </a:lvl2pPr>
            <a:lvl3pPr>
              <a:spcAft>
                <a:spcPts val="364"/>
              </a:spcAft>
              <a:defRPr sz="970"/>
            </a:lvl3pPr>
            <a:lvl4pPr>
              <a:spcAft>
                <a:spcPts val="364"/>
              </a:spcAft>
              <a:defRPr sz="849"/>
            </a:lvl4pPr>
            <a:lvl5pPr>
              <a:spcAft>
                <a:spcPts val="364"/>
              </a:spcAft>
              <a:defRPr sz="84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4">
            <a:extLst>
              <a:ext uri="{FF2B5EF4-FFF2-40B4-BE49-F238E27FC236}">
                <a16:creationId xmlns:a16="http://schemas.microsoft.com/office/drawing/2014/main" id="{1AC58B05-1E3E-1043-A6B5-0A53CB7DD341}"/>
              </a:ext>
            </a:extLst>
          </p:cNvPr>
          <p:cNvSpPr>
            <a:spLocks noGrp="1"/>
          </p:cNvSpPr>
          <p:nvPr>
            <p:ph type="body" sz="quarter" idx="19"/>
          </p:nvPr>
        </p:nvSpPr>
        <p:spPr>
          <a:xfrm>
            <a:off x="4365495" y="1996560"/>
            <a:ext cx="3456798" cy="1268809"/>
          </a:xfrm>
        </p:spPr>
        <p:txBody>
          <a:bodyPr/>
          <a:lstStyle>
            <a:lvl1pPr marL="207935" indent="-207935">
              <a:spcAft>
                <a:spcPts val="364"/>
              </a:spcAft>
              <a:buClr>
                <a:schemeClr val="accent1"/>
              </a:buClr>
              <a:buSzPct val="100000"/>
              <a:buFont typeface="Wingdings" pitchFamily="2" charset="2"/>
              <a:buChar char="§"/>
              <a:defRPr sz="1213"/>
            </a:lvl1pPr>
            <a:lvl2pPr>
              <a:spcAft>
                <a:spcPts val="364"/>
              </a:spcAft>
              <a:defRPr sz="1092"/>
            </a:lvl2pPr>
            <a:lvl3pPr>
              <a:spcAft>
                <a:spcPts val="364"/>
              </a:spcAft>
              <a:defRPr sz="970"/>
            </a:lvl3pPr>
            <a:lvl4pPr>
              <a:spcAft>
                <a:spcPts val="364"/>
              </a:spcAft>
              <a:defRPr sz="849"/>
            </a:lvl4pPr>
            <a:lvl5pPr>
              <a:spcAft>
                <a:spcPts val="364"/>
              </a:spcAft>
              <a:defRPr sz="84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4">
            <a:extLst>
              <a:ext uri="{FF2B5EF4-FFF2-40B4-BE49-F238E27FC236}">
                <a16:creationId xmlns:a16="http://schemas.microsoft.com/office/drawing/2014/main" id="{36E06685-E104-2249-A1AC-B2EC566C5FBD}"/>
              </a:ext>
            </a:extLst>
          </p:cNvPr>
          <p:cNvSpPr>
            <a:spLocks noGrp="1"/>
          </p:cNvSpPr>
          <p:nvPr>
            <p:ph type="body" sz="quarter" idx="20"/>
          </p:nvPr>
        </p:nvSpPr>
        <p:spPr>
          <a:xfrm>
            <a:off x="8150760" y="1996560"/>
            <a:ext cx="3456798" cy="1268809"/>
          </a:xfrm>
        </p:spPr>
        <p:txBody>
          <a:bodyPr/>
          <a:lstStyle>
            <a:lvl1pPr marL="207935" indent="-207935">
              <a:spcAft>
                <a:spcPts val="364"/>
              </a:spcAft>
              <a:buClr>
                <a:schemeClr val="accent1"/>
              </a:buClr>
              <a:buSzPct val="100000"/>
              <a:buFont typeface="Wingdings" pitchFamily="2" charset="2"/>
              <a:buChar char="§"/>
              <a:defRPr sz="1213"/>
            </a:lvl1pPr>
            <a:lvl2pPr>
              <a:spcAft>
                <a:spcPts val="364"/>
              </a:spcAft>
              <a:defRPr sz="1092"/>
            </a:lvl2pPr>
            <a:lvl3pPr>
              <a:spcAft>
                <a:spcPts val="364"/>
              </a:spcAft>
              <a:defRPr sz="970"/>
            </a:lvl3pPr>
            <a:lvl4pPr>
              <a:spcAft>
                <a:spcPts val="364"/>
              </a:spcAft>
              <a:defRPr sz="849"/>
            </a:lvl4pPr>
            <a:lvl5pPr>
              <a:spcAft>
                <a:spcPts val="364"/>
              </a:spcAft>
              <a:defRPr sz="84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644423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5 Column Text No Title">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089B312-7F05-4697-9E87-033701FA6BAD}"/>
              </a:ext>
            </a:extLst>
          </p:cNvPr>
          <p:cNvSpPr>
            <a:spLocks noGrp="1"/>
          </p:cNvSpPr>
          <p:nvPr>
            <p:ph type="ftr" sz="quarter" idx="11"/>
          </p:nvPr>
        </p:nvSpPr>
        <p:spPr/>
        <p:txBody>
          <a:bodyPr/>
          <a:lstStyle/>
          <a:p>
            <a:r>
              <a:rPr lang="en-GB"/>
              <a:t>Immunization, Vaccines and Biologicals</a:t>
            </a:r>
          </a:p>
        </p:txBody>
      </p:sp>
      <p:sp>
        <p:nvSpPr>
          <p:cNvPr id="5" name="Slide Number Placeholder 4">
            <a:extLst>
              <a:ext uri="{FF2B5EF4-FFF2-40B4-BE49-F238E27FC236}">
                <a16:creationId xmlns:a16="http://schemas.microsoft.com/office/drawing/2014/main" id="{6D2D2B0C-092E-425B-B7A9-D5A5FD03D159}"/>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9" name="object 14">
            <a:extLst>
              <a:ext uri="{FF2B5EF4-FFF2-40B4-BE49-F238E27FC236}">
                <a16:creationId xmlns:a16="http://schemas.microsoft.com/office/drawing/2014/main" id="{27D1F16C-2548-4FFE-AF72-F24418D564E3}"/>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 name="Text Placeholder 2">
            <a:extLst>
              <a:ext uri="{FF2B5EF4-FFF2-40B4-BE49-F238E27FC236}">
                <a16:creationId xmlns:a16="http://schemas.microsoft.com/office/drawing/2014/main" id="{E0555233-33E3-477F-8D67-4FF2B6EA7DF8}"/>
              </a:ext>
            </a:extLst>
          </p:cNvPr>
          <p:cNvSpPr>
            <a:spLocks noGrp="1"/>
          </p:cNvSpPr>
          <p:nvPr>
            <p:ph type="body" sz="quarter" idx="13"/>
          </p:nvPr>
        </p:nvSpPr>
        <p:spPr>
          <a:xfrm>
            <a:off x="577637" y="577597"/>
            <a:ext cx="11013620" cy="787604"/>
          </a:xfrm>
        </p:spPr>
        <p:txBody>
          <a:bodyPr numCol="5" spcCol="144000"/>
          <a:lstStyle>
            <a:lvl1pPr>
              <a:spcBef>
                <a:spcPts val="1092"/>
              </a:spcBef>
              <a:defRPr sz="1455" b="1" i="0">
                <a:solidFill>
                  <a:schemeClr val="accent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819"/>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646081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3 x Gradient Panel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577639" y="537198"/>
            <a:ext cx="7135740" cy="403133"/>
          </a:xfrm>
        </p:spPr>
        <p:txBody>
          <a:bodyPr lIns="0" tIns="0" rIns="0" bIns="0" anchor="t" anchorCtr="0"/>
          <a:lstStyle>
            <a:lvl1pPr>
              <a:defRPr/>
            </a:lvl1pPr>
          </a:lstStyle>
          <a:p>
            <a:r>
              <a:rPr lang="en-US"/>
              <a:t>Click to edit Master title style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21" name="Rectangle: Rounded Corners 20">
            <a:extLst>
              <a:ext uri="{FF2B5EF4-FFF2-40B4-BE49-F238E27FC236}">
                <a16:creationId xmlns:a16="http://schemas.microsoft.com/office/drawing/2014/main" id="{5CB05DC6-B960-4F41-ACA5-722F02234C2C}"/>
              </a:ext>
            </a:extLst>
          </p:cNvPr>
          <p:cNvSpPr/>
          <p:nvPr userDrawn="1"/>
        </p:nvSpPr>
        <p:spPr>
          <a:xfrm>
            <a:off x="4478621" y="1508364"/>
            <a:ext cx="3234758" cy="444985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solidFill>
                <a:schemeClr val="tx1"/>
              </a:solidFill>
            </a:endParaRPr>
          </a:p>
        </p:txBody>
      </p:sp>
      <p:sp>
        <p:nvSpPr>
          <p:cNvPr id="22" name="Rectangle: Rounded Corners 21">
            <a:extLst>
              <a:ext uri="{FF2B5EF4-FFF2-40B4-BE49-F238E27FC236}">
                <a16:creationId xmlns:a16="http://schemas.microsoft.com/office/drawing/2014/main" id="{C6BD8A16-8AA1-4A48-A03E-412ECD844E30}"/>
              </a:ext>
            </a:extLst>
          </p:cNvPr>
          <p:cNvSpPr/>
          <p:nvPr userDrawn="1"/>
        </p:nvSpPr>
        <p:spPr>
          <a:xfrm>
            <a:off x="8379604" y="1508364"/>
            <a:ext cx="3234758" cy="4449850"/>
          </a:xfrm>
          <a:prstGeom prst="roundRect">
            <a:avLst>
              <a:gd name="adj"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solidFill>
                <a:schemeClr val="tx1"/>
              </a:solidFill>
            </a:endParaRPr>
          </a:p>
        </p:txBody>
      </p:sp>
      <p:sp>
        <p:nvSpPr>
          <p:cNvPr id="23" name="Rectangle: Rounded Corners 22">
            <a:extLst>
              <a:ext uri="{FF2B5EF4-FFF2-40B4-BE49-F238E27FC236}">
                <a16:creationId xmlns:a16="http://schemas.microsoft.com/office/drawing/2014/main" id="{E88FE1B9-1B38-4607-85CD-8D3FEB0894B0}"/>
              </a:ext>
            </a:extLst>
          </p:cNvPr>
          <p:cNvSpPr/>
          <p:nvPr userDrawn="1"/>
        </p:nvSpPr>
        <p:spPr>
          <a:xfrm>
            <a:off x="577638" y="1508364"/>
            <a:ext cx="3234758" cy="444985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solidFill>
                <a:schemeClr val="tx1"/>
              </a:solidFill>
            </a:endParaRPr>
          </a:p>
        </p:txBody>
      </p:sp>
      <p:sp>
        <p:nvSpPr>
          <p:cNvPr id="24" name="Text Placeholder 29">
            <a:extLst>
              <a:ext uri="{FF2B5EF4-FFF2-40B4-BE49-F238E27FC236}">
                <a16:creationId xmlns:a16="http://schemas.microsoft.com/office/drawing/2014/main" id="{1AF43CD3-74BD-42C3-9321-3A5E678B671B}"/>
              </a:ext>
            </a:extLst>
          </p:cNvPr>
          <p:cNvSpPr>
            <a:spLocks noGrp="1"/>
          </p:cNvSpPr>
          <p:nvPr>
            <p:ph type="body" sz="quarter" idx="13"/>
          </p:nvPr>
        </p:nvSpPr>
        <p:spPr>
          <a:xfrm>
            <a:off x="737090" y="1670632"/>
            <a:ext cx="2909728" cy="257558"/>
          </a:xfrm>
        </p:spPr>
        <p:txBody>
          <a:bodyPr/>
          <a:lstStyle>
            <a:lvl1pPr>
              <a:defRPr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25" name="Text Placeholder 29">
            <a:extLst>
              <a:ext uri="{FF2B5EF4-FFF2-40B4-BE49-F238E27FC236}">
                <a16:creationId xmlns:a16="http://schemas.microsoft.com/office/drawing/2014/main" id="{2A91401C-CD03-4B80-B78A-FED6C1387A58}"/>
              </a:ext>
            </a:extLst>
          </p:cNvPr>
          <p:cNvSpPr>
            <a:spLocks noGrp="1"/>
          </p:cNvSpPr>
          <p:nvPr>
            <p:ph type="body" sz="quarter" idx="14"/>
          </p:nvPr>
        </p:nvSpPr>
        <p:spPr>
          <a:xfrm>
            <a:off x="737090" y="1962466"/>
            <a:ext cx="2909728" cy="877189"/>
          </a:xfrm>
        </p:spPr>
        <p:txBody>
          <a:bodyPr/>
          <a:lstStyle>
            <a:lvl1pPr>
              <a:defRPr sz="2426"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26" name="Text Placeholder 29">
            <a:extLst>
              <a:ext uri="{FF2B5EF4-FFF2-40B4-BE49-F238E27FC236}">
                <a16:creationId xmlns:a16="http://schemas.microsoft.com/office/drawing/2014/main" id="{987E1084-1588-4DFF-8B16-45159E5A7FBB}"/>
              </a:ext>
            </a:extLst>
          </p:cNvPr>
          <p:cNvSpPr>
            <a:spLocks noGrp="1"/>
          </p:cNvSpPr>
          <p:nvPr>
            <p:ph type="body" sz="quarter" idx="15"/>
          </p:nvPr>
        </p:nvSpPr>
        <p:spPr>
          <a:xfrm>
            <a:off x="737090" y="2551053"/>
            <a:ext cx="2909728" cy="190437"/>
          </a:xfrm>
        </p:spPr>
        <p:txBody>
          <a:bodyPr/>
          <a:lstStyle>
            <a:lvl1pPr>
              <a:defRPr sz="1092" b="0">
                <a:solidFill>
                  <a:schemeClr val="bg1"/>
                </a:solidFill>
              </a:defRPr>
            </a:lvl1pPr>
          </a:lstStyle>
          <a:p>
            <a:pPr lvl="0"/>
            <a:r>
              <a:rPr lang="en-US"/>
              <a:t>Click to edit Master text styles</a:t>
            </a:r>
          </a:p>
        </p:txBody>
      </p:sp>
      <p:sp>
        <p:nvSpPr>
          <p:cNvPr id="27" name="Text Placeholder 29">
            <a:extLst>
              <a:ext uri="{FF2B5EF4-FFF2-40B4-BE49-F238E27FC236}">
                <a16:creationId xmlns:a16="http://schemas.microsoft.com/office/drawing/2014/main" id="{8C12D9D7-8C03-4D7A-B03B-C1BC41AB6BA8}"/>
              </a:ext>
            </a:extLst>
          </p:cNvPr>
          <p:cNvSpPr>
            <a:spLocks noGrp="1"/>
          </p:cNvSpPr>
          <p:nvPr>
            <p:ph type="body" sz="quarter" idx="16"/>
          </p:nvPr>
        </p:nvSpPr>
        <p:spPr>
          <a:xfrm>
            <a:off x="4641136" y="1670632"/>
            <a:ext cx="2909728" cy="257558"/>
          </a:xfrm>
        </p:spPr>
        <p:txBody>
          <a:bodyPr/>
          <a:lstStyle>
            <a:lvl1pPr>
              <a:defRPr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28" name="Text Placeholder 29">
            <a:extLst>
              <a:ext uri="{FF2B5EF4-FFF2-40B4-BE49-F238E27FC236}">
                <a16:creationId xmlns:a16="http://schemas.microsoft.com/office/drawing/2014/main" id="{F217037E-D485-4433-8172-120C59DAC49B}"/>
              </a:ext>
            </a:extLst>
          </p:cNvPr>
          <p:cNvSpPr>
            <a:spLocks noGrp="1"/>
          </p:cNvSpPr>
          <p:nvPr>
            <p:ph type="body" sz="quarter" idx="17"/>
          </p:nvPr>
        </p:nvSpPr>
        <p:spPr>
          <a:xfrm>
            <a:off x="4641136" y="1962466"/>
            <a:ext cx="2909728" cy="877189"/>
          </a:xfrm>
        </p:spPr>
        <p:txBody>
          <a:bodyPr/>
          <a:lstStyle>
            <a:lvl1pPr>
              <a:defRPr sz="2426"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29" name="Text Placeholder 29">
            <a:extLst>
              <a:ext uri="{FF2B5EF4-FFF2-40B4-BE49-F238E27FC236}">
                <a16:creationId xmlns:a16="http://schemas.microsoft.com/office/drawing/2014/main" id="{99CF9FB5-3A52-4CBE-9EA9-E5B1B14F62C4}"/>
              </a:ext>
            </a:extLst>
          </p:cNvPr>
          <p:cNvSpPr>
            <a:spLocks noGrp="1"/>
          </p:cNvSpPr>
          <p:nvPr>
            <p:ph type="body" sz="quarter" idx="18"/>
          </p:nvPr>
        </p:nvSpPr>
        <p:spPr>
          <a:xfrm>
            <a:off x="4641136" y="2551053"/>
            <a:ext cx="2909728" cy="190437"/>
          </a:xfrm>
        </p:spPr>
        <p:txBody>
          <a:bodyPr/>
          <a:lstStyle>
            <a:lvl1pPr>
              <a:defRPr sz="1092" b="0">
                <a:solidFill>
                  <a:schemeClr val="bg1"/>
                </a:solidFill>
              </a:defRPr>
            </a:lvl1pPr>
          </a:lstStyle>
          <a:p>
            <a:pPr lvl="0"/>
            <a:r>
              <a:rPr lang="en-US"/>
              <a:t>Click to edit Master text styles</a:t>
            </a:r>
          </a:p>
        </p:txBody>
      </p:sp>
      <p:sp>
        <p:nvSpPr>
          <p:cNvPr id="39" name="Text Placeholder 29">
            <a:extLst>
              <a:ext uri="{FF2B5EF4-FFF2-40B4-BE49-F238E27FC236}">
                <a16:creationId xmlns:a16="http://schemas.microsoft.com/office/drawing/2014/main" id="{2C483B3F-2A51-4389-A469-7247CC00F750}"/>
              </a:ext>
            </a:extLst>
          </p:cNvPr>
          <p:cNvSpPr>
            <a:spLocks noGrp="1"/>
          </p:cNvSpPr>
          <p:nvPr>
            <p:ph type="body" sz="quarter" idx="19"/>
          </p:nvPr>
        </p:nvSpPr>
        <p:spPr>
          <a:xfrm>
            <a:off x="8542118" y="1670632"/>
            <a:ext cx="2909728" cy="257558"/>
          </a:xfrm>
        </p:spPr>
        <p:txBody>
          <a:bodyPr/>
          <a:lstStyle>
            <a:lvl1pPr>
              <a:defRPr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40" name="Text Placeholder 29">
            <a:extLst>
              <a:ext uri="{FF2B5EF4-FFF2-40B4-BE49-F238E27FC236}">
                <a16:creationId xmlns:a16="http://schemas.microsoft.com/office/drawing/2014/main" id="{3167602A-C6EA-403C-BBD7-A1E2856EBF40}"/>
              </a:ext>
            </a:extLst>
          </p:cNvPr>
          <p:cNvSpPr>
            <a:spLocks noGrp="1"/>
          </p:cNvSpPr>
          <p:nvPr>
            <p:ph type="body" sz="quarter" idx="20"/>
          </p:nvPr>
        </p:nvSpPr>
        <p:spPr>
          <a:xfrm>
            <a:off x="8542118" y="1962466"/>
            <a:ext cx="2909728" cy="877189"/>
          </a:xfrm>
        </p:spPr>
        <p:txBody>
          <a:bodyPr/>
          <a:lstStyle>
            <a:lvl1pPr>
              <a:defRPr sz="2426"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41" name="Text Placeholder 29">
            <a:extLst>
              <a:ext uri="{FF2B5EF4-FFF2-40B4-BE49-F238E27FC236}">
                <a16:creationId xmlns:a16="http://schemas.microsoft.com/office/drawing/2014/main" id="{4E6CC2EE-53D5-45F8-ABF1-A33B753B1C49}"/>
              </a:ext>
            </a:extLst>
          </p:cNvPr>
          <p:cNvSpPr>
            <a:spLocks noGrp="1"/>
          </p:cNvSpPr>
          <p:nvPr>
            <p:ph type="body" sz="quarter" idx="21"/>
          </p:nvPr>
        </p:nvSpPr>
        <p:spPr>
          <a:xfrm>
            <a:off x="8542118" y="2551053"/>
            <a:ext cx="2909728" cy="190437"/>
          </a:xfrm>
        </p:spPr>
        <p:txBody>
          <a:bodyPr/>
          <a:lstStyle>
            <a:lvl1pPr>
              <a:defRPr sz="1092" b="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683836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Dial-in Detail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Dial-in Details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235184" y="2299040"/>
            <a:ext cx="3379179" cy="3749361"/>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3" name="Text Placeholder 12">
            <a:extLst>
              <a:ext uri="{FF2B5EF4-FFF2-40B4-BE49-F238E27FC236}">
                <a16:creationId xmlns:a16="http://schemas.microsoft.com/office/drawing/2014/main" id="{899484F1-8E49-054A-9340-C8D241F51990}"/>
              </a:ext>
            </a:extLst>
          </p:cNvPr>
          <p:cNvSpPr>
            <a:spLocks noGrp="1"/>
          </p:cNvSpPr>
          <p:nvPr>
            <p:ph type="body" sz="quarter" idx="14" hasCustomPrompt="1"/>
          </p:nvPr>
        </p:nvSpPr>
        <p:spPr>
          <a:xfrm>
            <a:off x="573384" y="2342855"/>
            <a:ext cx="3033496" cy="3705543"/>
          </a:xfrm>
        </p:spPr>
        <p:txBody>
          <a:bodyPr wrap="square" numCol="1" spcCol="756000" anchor="t">
            <a:noAutofit/>
          </a:bodyPr>
          <a:lstStyle>
            <a:lvl1pPr marL="0" indent="0">
              <a:spcBef>
                <a:spcPts val="970"/>
              </a:spcBef>
              <a:spcAft>
                <a:spcPts val="0"/>
              </a:spcAft>
              <a:buFont typeface="Arial" panose="020B0604020202020204" pitchFamily="34" charset="0"/>
              <a:buNone/>
              <a:defRPr sz="1455" b="0" i="0">
                <a:solidFill>
                  <a:schemeClr val="accent1"/>
                </a:solidFill>
                <a:latin typeface="Poppins" pitchFamily="2" charset="77"/>
                <a:cs typeface="Poppins" pitchFamily="2" charset="77"/>
              </a:defRPr>
            </a:lvl1pPr>
            <a:lvl2pPr marL="0" indent="0">
              <a:spcBef>
                <a:spcPts val="0"/>
              </a:spcBef>
              <a:spcAft>
                <a:spcPts val="0"/>
              </a:spcAft>
              <a:buFont typeface="Arial" panose="020B0604020202020204" pitchFamily="34" charset="0"/>
              <a:buNone/>
              <a:defRPr sz="1455" b="0" i="0">
                <a:latin typeface="Poppins" pitchFamily="2" charset="77"/>
                <a:cs typeface="Poppins" pitchFamily="2" charset="77"/>
              </a:defRPr>
            </a:lvl2pPr>
            <a:lvl3pPr marL="0" indent="0">
              <a:buFontTx/>
              <a:buNone/>
              <a:defRPr sz="1455" b="0" i="0">
                <a:solidFill>
                  <a:schemeClr val="accent1"/>
                </a:solidFill>
                <a:latin typeface="Poppins" pitchFamily="2" charset="77"/>
                <a:cs typeface="Poppins" pitchFamily="2" charset="77"/>
              </a:defRPr>
            </a:lvl3pPr>
            <a:lvl5pPr>
              <a:defRPr/>
            </a:lvl5pPr>
          </a:lstStyle>
          <a:p>
            <a:pPr lvl="0"/>
            <a:r>
              <a:rPr lang="en-GB"/>
              <a:t>Topic</a:t>
            </a:r>
          </a:p>
          <a:p>
            <a:pPr lvl="1"/>
            <a:r>
              <a:rPr lang="en-GB"/>
              <a:t>Meeting title</a:t>
            </a:r>
          </a:p>
          <a:p>
            <a:pPr lvl="1"/>
            <a:endParaRPr lang="en-GB"/>
          </a:p>
          <a:p>
            <a:pPr lvl="0"/>
            <a:r>
              <a:rPr lang="en-GB"/>
              <a:t>Time</a:t>
            </a:r>
          </a:p>
          <a:p>
            <a:pPr lvl="1"/>
            <a:r>
              <a:rPr lang="en-GB"/>
              <a:t>MMM DD, YYYY</a:t>
            </a:r>
          </a:p>
          <a:p>
            <a:pPr lvl="1"/>
            <a:r>
              <a:rPr lang="en-GB"/>
              <a:t>04:00 PM CET/10:00 AM ET</a:t>
            </a:r>
          </a:p>
          <a:p>
            <a:pPr lvl="1"/>
            <a:endParaRPr lang="en-GB"/>
          </a:p>
          <a:p>
            <a:pPr lvl="0"/>
            <a:r>
              <a:rPr lang="en-GB"/>
              <a:t>Estimated call length</a:t>
            </a:r>
          </a:p>
          <a:p>
            <a:pPr lvl="1"/>
            <a:r>
              <a:rPr lang="en-GB"/>
              <a:t>30 minutes</a:t>
            </a:r>
          </a:p>
        </p:txBody>
      </p:sp>
      <p:sp>
        <p:nvSpPr>
          <p:cNvPr id="14" name="Text Placeholder 12">
            <a:extLst>
              <a:ext uri="{FF2B5EF4-FFF2-40B4-BE49-F238E27FC236}">
                <a16:creationId xmlns:a16="http://schemas.microsoft.com/office/drawing/2014/main" id="{30A48F11-6954-3949-8D79-D73631815C9E}"/>
              </a:ext>
            </a:extLst>
          </p:cNvPr>
          <p:cNvSpPr>
            <a:spLocks noGrp="1"/>
          </p:cNvSpPr>
          <p:nvPr>
            <p:ph type="body" sz="quarter" idx="17" hasCustomPrompt="1"/>
          </p:nvPr>
        </p:nvSpPr>
        <p:spPr>
          <a:xfrm>
            <a:off x="3846667" y="2350101"/>
            <a:ext cx="4148729" cy="3705543"/>
          </a:xfrm>
        </p:spPr>
        <p:txBody>
          <a:bodyPr wrap="square" numCol="1" spcCol="756000" anchor="t">
            <a:noAutofit/>
          </a:bodyPr>
          <a:lstStyle>
            <a:lvl1pPr marL="0" indent="0">
              <a:spcBef>
                <a:spcPts val="970"/>
              </a:spcBef>
              <a:spcAft>
                <a:spcPts val="0"/>
              </a:spcAft>
              <a:buFont typeface="Arial" panose="020B0604020202020204" pitchFamily="34" charset="0"/>
              <a:buNone/>
              <a:defRPr sz="1455" b="0" i="0">
                <a:solidFill>
                  <a:schemeClr val="accent1"/>
                </a:solidFill>
                <a:latin typeface="Poppins" pitchFamily="2" charset="77"/>
                <a:cs typeface="Poppins" pitchFamily="2" charset="77"/>
              </a:defRPr>
            </a:lvl1pPr>
            <a:lvl2pPr marL="0" marR="0" indent="0" algn="l" defTabSz="554492" rtl="0" eaLnBrk="1" fontAlgn="auto" latinLnBrk="0" hangingPunct="1">
              <a:lnSpc>
                <a:spcPct val="120000"/>
              </a:lnSpc>
              <a:spcBef>
                <a:spcPts val="0"/>
              </a:spcBef>
              <a:spcAft>
                <a:spcPts val="0"/>
              </a:spcAft>
              <a:buClr>
                <a:schemeClr val="accent1"/>
              </a:buClr>
              <a:buSzPct val="110000"/>
              <a:buFont typeface="Arial" panose="020B0604020202020204" pitchFamily="34" charset="0"/>
              <a:buNone/>
              <a:tabLst/>
              <a:defRPr sz="1395" b="0" i="0">
                <a:latin typeface="Poppins" pitchFamily="2" charset="77"/>
                <a:cs typeface="Poppins" pitchFamily="2" charset="77"/>
              </a:defRPr>
            </a:lvl2pPr>
            <a:lvl3pPr marL="0" indent="0">
              <a:buFontTx/>
              <a:buNone/>
              <a:defRPr sz="1455" b="0" i="0">
                <a:solidFill>
                  <a:schemeClr val="accent1"/>
                </a:solidFill>
                <a:latin typeface="Poppins" pitchFamily="2" charset="77"/>
                <a:cs typeface="Poppins" pitchFamily="2" charset="77"/>
              </a:defRPr>
            </a:lvl3pPr>
            <a:lvl5pPr>
              <a:defRPr/>
            </a:lvl5pPr>
          </a:lstStyle>
          <a:p>
            <a:pPr lvl="0"/>
            <a:r>
              <a:rPr lang="en-GB"/>
              <a:t>Join Zoom meeting</a:t>
            </a:r>
          </a:p>
          <a:p>
            <a:pPr lvl="1"/>
            <a:r>
              <a:rPr lang="en-GB"/>
              <a:t>Https://</a:t>
            </a:r>
            <a:r>
              <a:rPr lang="en-GB" err="1"/>
              <a:t>zoom.us</a:t>
            </a:r>
            <a:r>
              <a:rPr lang="en-GB"/>
              <a:t>/#/########</a:t>
            </a:r>
          </a:p>
          <a:p>
            <a:pPr lvl="1"/>
            <a:endParaRPr lang="en-GB"/>
          </a:p>
          <a:p>
            <a:pPr lvl="0"/>
            <a:r>
              <a:rPr lang="en-GB"/>
              <a:t>Meeting ID</a:t>
            </a:r>
          </a:p>
          <a:p>
            <a:pPr lvl="1"/>
            <a:r>
              <a:rPr lang="en-GB"/>
              <a:t>985 717 469</a:t>
            </a:r>
          </a:p>
          <a:p>
            <a:pPr lvl="0"/>
            <a:r>
              <a:rPr lang="en-GB"/>
              <a:t>One tap mobile</a:t>
            </a:r>
          </a:p>
          <a:p>
            <a:pPr marL="0" marR="0" lvl="1" indent="0" algn="l" defTabSz="554492" rtl="0" eaLnBrk="1" fontAlgn="auto" latinLnBrk="0" hangingPunct="1">
              <a:lnSpc>
                <a:spcPct val="120000"/>
              </a:lnSpc>
              <a:spcBef>
                <a:spcPts val="0"/>
              </a:spcBef>
              <a:spcAft>
                <a:spcPts val="0"/>
              </a:spcAft>
              <a:buClr>
                <a:schemeClr val="accent1"/>
              </a:buClr>
              <a:buSzPct val="110000"/>
              <a:buFont typeface="Arial" panose="020B0604020202020204" pitchFamily="34" charset="0"/>
              <a:buNone/>
              <a:tabLst/>
              <a:defRPr/>
            </a:pPr>
            <a:r>
              <a:rPr lang="en-GB"/>
              <a:t>+ 00000000000, 00000000000# US (New York)</a:t>
            </a:r>
          </a:p>
          <a:p>
            <a:pPr lvl="0"/>
            <a:r>
              <a:rPr lang="en-GB"/>
              <a:t>Dial by your location </a:t>
            </a:r>
          </a:p>
          <a:p>
            <a:pPr lvl="1"/>
            <a:r>
              <a:rPr lang="en-GB"/>
              <a:t>+0 000 000 0000 US (New York)</a:t>
            </a:r>
            <a:br>
              <a:rPr lang="en-GB"/>
            </a:br>
            <a:r>
              <a:rPr lang="en-GB"/>
              <a:t>+ 0 000 000 0000 (Switzerland)</a:t>
            </a:r>
          </a:p>
          <a:p>
            <a:pPr lvl="0"/>
            <a:r>
              <a:rPr lang="en-GB"/>
              <a:t>Find your local number</a:t>
            </a:r>
          </a:p>
          <a:p>
            <a:pPr lvl="1"/>
            <a:r>
              <a:rPr lang="en-GB"/>
              <a:t>https://</a:t>
            </a:r>
            <a:r>
              <a:rPr lang="en-GB" err="1"/>
              <a:t>zoom.us</a:t>
            </a:r>
            <a:r>
              <a:rPr lang="en-GB"/>
              <a:t>/#/########</a:t>
            </a:r>
          </a:p>
        </p:txBody>
      </p:sp>
    </p:spTree>
    <p:extLst>
      <p:ext uri="{BB962C8B-B14F-4D97-AF65-F5344CB8AC3E}">
        <p14:creationId xmlns:p14="http://schemas.microsoft.com/office/powerpoint/2010/main" val="198664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Timeline / Milestones 4">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383269428"/>
              </p:ext>
            </p:extLst>
          </p:nvPr>
        </p:nvGraphicFramePr>
        <p:xfrm>
          <a:off x="577221" y="2730107"/>
          <a:ext cx="11036724" cy="3318295"/>
        </p:xfrm>
        <a:graphic>
          <a:graphicData uri="http://schemas.openxmlformats.org/drawingml/2006/table">
            <a:tbl>
              <a:tblPr bandCol="1">
                <a:tableStyleId>{2D5ABB26-0587-4C30-8999-92F81FD0307C}</a:tableStyleId>
              </a:tblPr>
              <a:tblGrid>
                <a:gridCol w="2759181">
                  <a:extLst>
                    <a:ext uri="{9D8B030D-6E8A-4147-A177-3AD203B41FA5}">
                      <a16:colId xmlns:a16="http://schemas.microsoft.com/office/drawing/2014/main" val="4151945498"/>
                    </a:ext>
                  </a:extLst>
                </a:gridCol>
                <a:gridCol w="2759181">
                  <a:extLst>
                    <a:ext uri="{9D8B030D-6E8A-4147-A177-3AD203B41FA5}">
                      <a16:colId xmlns:a16="http://schemas.microsoft.com/office/drawing/2014/main" val="1382627474"/>
                    </a:ext>
                  </a:extLst>
                </a:gridCol>
                <a:gridCol w="2759181">
                  <a:extLst>
                    <a:ext uri="{9D8B030D-6E8A-4147-A177-3AD203B41FA5}">
                      <a16:colId xmlns:a16="http://schemas.microsoft.com/office/drawing/2014/main" val="2312284562"/>
                    </a:ext>
                  </a:extLst>
                </a:gridCol>
                <a:gridCol w="2759181">
                  <a:extLst>
                    <a:ext uri="{9D8B030D-6E8A-4147-A177-3AD203B41FA5}">
                      <a16:colId xmlns:a16="http://schemas.microsoft.com/office/drawing/2014/main" val="380964293"/>
                    </a:ext>
                  </a:extLst>
                </a:gridCol>
              </a:tblGrid>
              <a:tr h="3318295">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6" name="object 14">
            <a:extLst>
              <a:ext uri="{FF2B5EF4-FFF2-40B4-BE49-F238E27FC236}">
                <a16:creationId xmlns:a16="http://schemas.microsoft.com/office/drawing/2014/main" id="{90578DB9-BA6E-47D0-A9E9-CCE6534555DB}"/>
              </a:ext>
            </a:extLst>
          </p:cNvPr>
          <p:cNvSpPr/>
          <p:nvPr userDrawn="1"/>
        </p:nvSpPr>
        <p:spPr>
          <a:xfrm>
            <a:off x="577850" y="2733787"/>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4" name="Oval 53">
            <a:extLst>
              <a:ext uri="{FF2B5EF4-FFF2-40B4-BE49-F238E27FC236}">
                <a16:creationId xmlns:a16="http://schemas.microsoft.com/office/drawing/2014/main" id="{9E7A0D4B-AB57-44B0-97E1-0F74C2C20372}"/>
              </a:ext>
            </a:extLst>
          </p:cNvPr>
          <p:cNvSpPr/>
          <p:nvPr/>
        </p:nvSpPr>
        <p:spPr>
          <a:xfrm>
            <a:off x="763224"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6" name="Oval 55">
            <a:extLst>
              <a:ext uri="{FF2B5EF4-FFF2-40B4-BE49-F238E27FC236}">
                <a16:creationId xmlns:a16="http://schemas.microsoft.com/office/drawing/2014/main" id="{08C9AC41-4B38-40D6-B070-CDF412ECA81A}"/>
              </a:ext>
            </a:extLst>
          </p:cNvPr>
          <p:cNvSpPr/>
          <p:nvPr/>
        </p:nvSpPr>
        <p:spPr>
          <a:xfrm>
            <a:off x="3542865"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8" name="Oval 57">
            <a:extLst>
              <a:ext uri="{FF2B5EF4-FFF2-40B4-BE49-F238E27FC236}">
                <a16:creationId xmlns:a16="http://schemas.microsoft.com/office/drawing/2014/main" id="{44AA5FF5-FC45-4C9B-833A-3EAAFD5E25BD}"/>
              </a:ext>
            </a:extLst>
          </p:cNvPr>
          <p:cNvSpPr/>
          <p:nvPr/>
        </p:nvSpPr>
        <p:spPr>
          <a:xfrm>
            <a:off x="6310616"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60" name="Oval 59">
            <a:extLst>
              <a:ext uri="{FF2B5EF4-FFF2-40B4-BE49-F238E27FC236}">
                <a16:creationId xmlns:a16="http://schemas.microsoft.com/office/drawing/2014/main" id="{33F6E636-79A6-4B30-8BC0-632CE4B6ECAC}"/>
              </a:ext>
            </a:extLst>
          </p:cNvPr>
          <p:cNvSpPr/>
          <p:nvPr/>
        </p:nvSpPr>
        <p:spPr>
          <a:xfrm>
            <a:off x="9068787"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7222" y="2274402"/>
            <a:ext cx="2767645"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3344867" y="2274402"/>
            <a:ext cx="2746511"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6100622" y="2274402"/>
            <a:ext cx="2746176"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8846799" y="2274402"/>
            <a:ext cx="277393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577222" y="3035786"/>
            <a:ext cx="2767645" cy="460026"/>
          </a:xfrm>
        </p:spPr>
        <p:txBody>
          <a:bodyPr lIns="288000" rIns="288000" bIns="288000" anchor="t" anchorCtr="0"/>
          <a:lstStyle>
            <a:lvl1pPr>
              <a:defRPr lang="en-GB" sz="970" kern="1200" dirty="0">
                <a:solidFill>
                  <a:schemeClr val="tx1"/>
                </a:solidFill>
                <a:latin typeface="Poppins" pitchFamily="2" charset="77"/>
                <a:ea typeface="+mn-ea"/>
                <a:cs typeface="Poppins" pitchFamily="2" charset="77"/>
              </a:defRPr>
            </a:lvl1pPr>
          </a:lstStyle>
          <a:p>
            <a:pPr lvl="0">
              <a:lnSpc>
                <a:spcPct val="120000"/>
              </a:lnSpc>
              <a:spcAft>
                <a:spcPts val="1455"/>
              </a:spcAft>
            </a:pPr>
            <a:r>
              <a:rPr lang="en-US" sz="970" b="0">
                <a:solidFill>
                  <a:schemeClr val="tx1"/>
                </a:solidFill>
              </a:rPr>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3344867" y="3035786"/>
            <a:ext cx="2751133" cy="460026"/>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6095666" y="3035786"/>
            <a:ext cx="2751133" cy="460026"/>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8863644" y="3035786"/>
            <a:ext cx="2750300" cy="460026"/>
          </a:xfrm>
        </p:spPr>
        <p:txBody>
          <a:bodyPr lIns="288000" rIns="288000" bIns="288000" anchor="t" anchorCtr="0"/>
          <a:lstStyle>
            <a:lvl1pPr>
              <a:defRPr sz="970" b="0">
                <a:latin typeface="Poppins" pitchFamily="2" charset="77"/>
                <a:cs typeface="Poppins" pitchFamily="2" charset="77"/>
              </a:defRPr>
            </a:lvl1pPr>
          </a:lstStyle>
          <a:p>
            <a:pPr lvl="0" algn="l">
              <a:lnSpc>
                <a:spcPct val="120000"/>
              </a:lnSpc>
              <a:spcAft>
                <a:spcPts val="1455"/>
              </a:spcAft>
            </a:pPr>
            <a:r>
              <a:rPr lang="en-US" sz="970"/>
              <a:t>Click to edit Master text styles</a:t>
            </a:r>
          </a:p>
        </p:txBody>
      </p:sp>
    </p:spTree>
    <p:extLst>
      <p:ext uri="{BB962C8B-B14F-4D97-AF65-F5344CB8AC3E}">
        <p14:creationId xmlns:p14="http://schemas.microsoft.com/office/powerpoint/2010/main" val="1262320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Timeline / Milestones 5">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4244570549"/>
              </p:ext>
            </p:extLst>
          </p:nvPr>
        </p:nvGraphicFramePr>
        <p:xfrm>
          <a:off x="577222" y="2730107"/>
          <a:ext cx="11036930" cy="3318295"/>
        </p:xfrm>
        <a:graphic>
          <a:graphicData uri="http://schemas.openxmlformats.org/drawingml/2006/table">
            <a:tbl>
              <a:tblPr bandCol="1">
                <a:tableStyleId>{2D5ABB26-0587-4C30-8999-92F81FD0307C}</a:tableStyleId>
              </a:tblPr>
              <a:tblGrid>
                <a:gridCol w="2207386">
                  <a:extLst>
                    <a:ext uri="{9D8B030D-6E8A-4147-A177-3AD203B41FA5}">
                      <a16:colId xmlns:a16="http://schemas.microsoft.com/office/drawing/2014/main" val="4151945498"/>
                    </a:ext>
                  </a:extLst>
                </a:gridCol>
                <a:gridCol w="2207386">
                  <a:extLst>
                    <a:ext uri="{9D8B030D-6E8A-4147-A177-3AD203B41FA5}">
                      <a16:colId xmlns:a16="http://schemas.microsoft.com/office/drawing/2014/main" val="1382627474"/>
                    </a:ext>
                  </a:extLst>
                </a:gridCol>
                <a:gridCol w="2207386">
                  <a:extLst>
                    <a:ext uri="{9D8B030D-6E8A-4147-A177-3AD203B41FA5}">
                      <a16:colId xmlns:a16="http://schemas.microsoft.com/office/drawing/2014/main" val="2312284562"/>
                    </a:ext>
                  </a:extLst>
                </a:gridCol>
                <a:gridCol w="2207386">
                  <a:extLst>
                    <a:ext uri="{9D8B030D-6E8A-4147-A177-3AD203B41FA5}">
                      <a16:colId xmlns:a16="http://schemas.microsoft.com/office/drawing/2014/main" val="1977789979"/>
                    </a:ext>
                  </a:extLst>
                </a:gridCol>
                <a:gridCol w="2207386">
                  <a:extLst>
                    <a:ext uri="{9D8B030D-6E8A-4147-A177-3AD203B41FA5}">
                      <a16:colId xmlns:a16="http://schemas.microsoft.com/office/drawing/2014/main" val="289107806"/>
                    </a:ext>
                  </a:extLst>
                </a:gridCol>
              </a:tblGrid>
              <a:tr h="3318295">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6" name="object 14">
            <a:extLst>
              <a:ext uri="{FF2B5EF4-FFF2-40B4-BE49-F238E27FC236}">
                <a16:creationId xmlns:a16="http://schemas.microsoft.com/office/drawing/2014/main" id="{90578DB9-BA6E-47D0-A9E9-CCE6534555DB}"/>
              </a:ext>
            </a:extLst>
          </p:cNvPr>
          <p:cNvSpPr/>
          <p:nvPr userDrawn="1"/>
        </p:nvSpPr>
        <p:spPr>
          <a:xfrm>
            <a:off x="577850" y="2733787"/>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4" name="Oval 53">
            <a:extLst>
              <a:ext uri="{FF2B5EF4-FFF2-40B4-BE49-F238E27FC236}">
                <a16:creationId xmlns:a16="http://schemas.microsoft.com/office/drawing/2014/main" id="{9E7A0D4B-AB57-44B0-97E1-0F74C2C20372}"/>
              </a:ext>
            </a:extLst>
          </p:cNvPr>
          <p:cNvSpPr/>
          <p:nvPr/>
        </p:nvSpPr>
        <p:spPr>
          <a:xfrm>
            <a:off x="763224"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5" name="Oval 54">
            <a:extLst>
              <a:ext uri="{FF2B5EF4-FFF2-40B4-BE49-F238E27FC236}">
                <a16:creationId xmlns:a16="http://schemas.microsoft.com/office/drawing/2014/main" id="{80550B66-ACB8-412D-961E-711CE5C8D994}"/>
              </a:ext>
            </a:extLst>
          </p:cNvPr>
          <p:cNvSpPr/>
          <p:nvPr/>
        </p:nvSpPr>
        <p:spPr>
          <a:xfrm>
            <a:off x="2981702"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6" name="Oval 55">
            <a:extLst>
              <a:ext uri="{FF2B5EF4-FFF2-40B4-BE49-F238E27FC236}">
                <a16:creationId xmlns:a16="http://schemas.microsoft.com/office/drawing/2014/main" id="{08C9AC41-4B38-40D6-B070-CDF412ECA81A}"/>
              </a:ext>
            </a:extLst>
          </p:cNvPr>
          <p:cNvSpPr/>
          <p:nvPr/>
        </p:nvSpPr>
        <p:spPr>
          <a:xfrm>
            <a:off x="5200179"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7" name="Oval 56">
            <a:extLst>
              <a:ext uri="{FF2B5EF4-FFF2-40B4-BE49-F238E27FC236}">
                <a16:creationId xmlns:a16="http://schemas.microsoft.com/office/drawing/2014/main" id="{2CD996F1-C360-4368-A00A-CE14EF9239BF}"/>
              </a:ext>
            </a:extLst>
          </p:cNvPr>
          <p:cNvSpPr/>
          <p:nvPr/>
        </p:nvSpPr>
        <p:spPr>
          <a:xfrm>
            <a:off x="7400091"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8" name="Oval 57">
            <a:extLst>
              <a:ext uri="{FF2B5EF4-FFF2-40B4-BE49-F238E27FC236}">
                <a16:creationId xmlns:a16="http://schemas.microsoft.com/office/drawing/2014/main" id="{44AA5FF5-FC45-4C9B-833A-3EAAFD5E25BD}"/>
              </a:ext>
            </a:extLst>
          </p:cNvPr>
          <p:cNvSpPr/>
          <p:nvPr/>
        </p:nvSpPr>
        <p:spPr>
          <a:xfrm>
            <a:off x="9624821"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7222" y="2274402"/>
            <a:ext cx="2193914"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2789702" y="2276559"/>
            <a:ext cx="2212480" cy="296171"/>
          </a:xfrm>
        </p:spPr>
        <p:txBody>
          <a:bodyPr lIns="288000" rIns="288000" anchor="ctr" anchorCtr="0"/>
          <a:lstStyle>
            <a:lvl1pPr>
              <a:defRPr sz="1698" b="1" i="0">
                <a:latin typeface="Poppins SemiBold" pitchFamily="2" charset="77"/>
                <a:cs typeface="Poppins SemiBold" pitchFamily="2" charset="77"/>
              </a:defRPr>
            </a:lvl1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5002182" y="2274402"/>
            <a:ext cx="2199323"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7196096" y="2274402"/>
            <a:ext cx="2199323"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9414827" y="2274402"/>
            <a:ext cx="2199323"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577222" y="3035786"/>
            <a:ext cx="2193914" cy="639178"/>
          </a:xfrm>
        </p:spPr>
        <p:txBody>
          <a:bodyPr lIns="288000" rIns="288000" bIns="288000" anchor="t" anchorCtr="0"/>
          <a:lstStyle>
            <a:lvl1pPr>
              <a:defRPr lang="en-GB" sz="970" kern="1200" dirty="0">
                <a:solidFill>
                  <a:schemeClr val="tx1"/>
                </a:solidFill>
                <a:latin typeface="Poppins" pitchFamily="2" charset="77"/>
                <a:ea typeface="+mn-ea"/>
                <a:cs typeface="Poppins" pitchFamily="2" charset="77"/>
              </a:defRPr>
            </a:lvl1pPr>
          </a:lstStyle>
          <a:p>
            <a:pPr lvl="0">
              <a:lnSpc>
                <a:spcPct val="120000"/>
              </a:lnSpc>
              <a:spcAft>
                <a:spcPts val="1455"/>
              </a:spcAft>
            </a:pPr>
            <a:r>
              <a:rPr lang="en-US" sz="970"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2789702" y="3035786"/>
            <a:ext cx="2193914" cy="639178"/>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5002182" y="3035786"/>
            <a:ext cx="2193914" cy="639178"/>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7196096" y="3035786"/>
            <a:ext cx="2205910" cy="639178"/>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9414827" y="3035786"/>
            <a:ext cx="2205910" cy="639178"/>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Tree>
    <p:extLst>
      <p:ext uri="{BB962C8B-B14F-4D97-AF65-F5344CB8AC3E}">
        <p14:creationId xmlns:p14="http://schemas.microsoft.com/office/powerpoint/2010/main" val="241429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Timeline / Milestones 6">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4161344178"/>
              </p:ext>
            </p:extLst>
          </p:nvPr>
        </p:nvGraphicFramePr>
        <p:xfrm>
          <a:off x="577222" y="2730107"/>
          <a:ext cx="11036928" cy="3318295"/>
        </p:xfrm>
        <a:graphic>
          <a:graphicData uri="http://schemas.openxmlformats.org/drawingml/2006/table">
            <a:tbl>
              <a:tblPr bandCol="1">
                <a:tableStyleId>{2D5ABB26-0587-4C30-8999-92F81FD0307C}</a:tableStyleId>
              </a:tblPr>
              <a:tblGrid>
                <a:gridCol w="1839488">
                  <a:extLst>
                    <a:ext uri="{9D8B030D-6E8A-4147-A177-3AD203B41FA5}">
                      <a16:colId xmlns:a16="http://schemas.microsoft.com/office/drawing/2014/main" val="4151945498"/>
                    </a:ext>
                  </a:extLst>
                </a:gridCol>
                <a:gridCol w="1839488">
                  <a:extLst>
                    <a:ext uri="{9D8B030D-6E8A-4147-A177-3AD203B41FA5}">
                      <a16:colId xmlns:a16="http://schemas.microsoft.com/office/drawing/2014/main" val="1382627474"/>
                    </a:ext>
                  </a:extLst>
                </a:gridCol>
                <a:gridCol w="1839488">
                  <a:extLst>
                    <a:ext uri="{9D8B030D-6E8A-4147-A177-3AD203B41FA5}">
                      <a16:colId xmlns:a16="http://schemas.microsoft.com/office/drawing/2014/main" val="2312284562"/>
                    </a:ext>
                  </a:extLst>
                </a:gridCol>
                <a:gridCol w="1839488">
                  <a:extLst>
                    <a:ext uri="{9D8B030D-6E8A-4147-A177-3AD203B41FA5}">
                      <a16:colId xmlns:a16="http://schemas.microsoft.com/office/drawing/2014/main" val="1977789979"/>
                    </a:ext>
                  </a:extLst>
                </a:gridCol>
                <a:gridCol w="1839488">
                  <a:extLst>
                    <a:ext uri="{9D8B030D-6E8A-4147-A177-3AD203B41FA5}">
                      <a16:colId xmlns:a16="http://schemas.microsoft.com/office/drawing/2014/main" val="289107806"/>
                    </a:ext>
                  </a:extLst>
                </a:gridCol>
                <a:gridCol w="1839488">
                  <a:extLst>
                    <a:ext uri="{9D8B030D-6E8A-4147-A177-3AD203B41FA5}">
                      <a16:colId xmlns:a16="http://schemas.microsoft.com/office/drawing/2014/main" val="380964293"/>
                    </a:ext>
                  </a:extLst>
                </a:gridCol>
              </a:tblGrid>
              <a:tr h="3318295">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6" name="object 14">
            <a:extLst>
              <a:ext uri="{FF2B5EF4-FFF2-40B4-BE49-F238E27FC236}">
                <a16:creationId xmlns:a16="http://schemas.microsoft.com/office/drawing/2014/main" id="{90578DB9-BA6E-47D0-A9E9-CCE6534555DB}"/>
              </a:ext>
            </a:extLst>
          </p:cNvPr>
          <p:cNvSpPr/>
          <p:nvPr userDrawn="1"/>
        </p:nvSpPr>
        <p:spPr>
          <a:xfrm>
            <a:off x="577850" y="2733787"/>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4" name="Oval 53">
            <a:extLst>
              <a:ext uri="{FF2B5EF4-FFF2-40B4-BE49-F238E27FC236}">
                <a16:creationId xmlns:a16="http://schemas.microsoft.com/office/drawing/2014/main" id="{9E7A0D4B-AB57-44B0-97E1-0F74C2C20372}"/>
              </a:ext>
            </a:extLst>
          </p:cNvPr>
          <p:cNvSpPr/>
          <p:nvPr/>
        </p:nvSpPr>
        <p:spPr>
          <a:xfrm>
            <a:off x="763224"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5" name="Oval 54">
            <a:extLst>
              <a:ext uri="{FF2B5EF4-FFF2-40B4-BE49-F238E27FC236}">
                <a16:creationId xmlns:a16="http://schemas.microsoft.com/office/drawing/2014/main" id="{80550B66-ACB8-412D-961E-711CE5C8D994}"/>
              </a:ext>
            </a:extLst>
          </p:cNvPr>
          <p:cNvSpPr/>
          <p:nvPr/>
        </p:nvSpPr>
        <p:spPr>
          <a:xfrm>
            <a:off x="2611252"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6" name="Oval 55">
            <a:extLst>
              <a:ext uri="{FF2B5EF4-FFF2-40B4-BE49-F238E27FC236}">
                <a16:creationId xmlns:a16="http://schemas.microsoft.com/office/drawing/2014/main" id="{08C9AC41-4B38-40D6-B070-CDF412ECA81A}"/>
              </a:ext>
            </a:extLst>
          </p:cNvPr>
          <p:cNvSpPr/>
          <p:nvPr/>
        </p:nvSpPr>
        <p:spPr>
          <a:xfrm>
            <a:off x="4459910"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7" name="Oval 56">
            <a:extLst>
              <a:ext uri="{FF2B5EF4-FFF2-40B4-BE49-F238E27FC236}">
                <a16:creationId xmlns:a16="http://schemas.microsoft.com/office/drawing/2014/main" id="{2CD996F1-C360-4368-A00A-CE14EF9239BF}"/>
              </a:ext>
            </a:extLst>
          </p:cNvPr>
          <p:cNvSpPr/>
          <p:nvPr/>
        </p:nvSpPr>
        <p:spPr>
          <a:xfrm>
            <a:off x="6299996"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8" name="Oval 57">
            <a:extLst>
              <a:ext uri="{FF2B5EF4-FFF2-40B4-BE49-F238E27FC236}">
                <a16:creationId xmlns:a16="http://schemas.microsoft.com/office/drawing/2014/main" id="{44AA5FF5-FC45-4C9B-833A-3EAAFD5E25BD}"/>
              </a:ext>
            </a:extLst>
          </p:cNvPr>
          <p:cNvSpPr/>
          <p:nvPr/>
        </p:nvSpPr>
        <p:spPr>
          <a:xfrm>
            <a:off x="8140082"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9" name="Oval 58">
            <a:extLst>
              <a:ext uri="{FF2B5EF4-FFF2-40B4-BE49-F238E27FC236}">
                <a16:creationId xmlns:a16="http://schemas.microsoft.com/office/drawing/2014/main" id="{7EED920D-5A0E-4D1A-B8B2-01481F89A849}"/>
              </a:ext>
            </a:extLst>
          </p:cNvPr>
          <p:cNvSpPr/>
          <p:nvPr/>
        </p:nvSpPr>
        <p:spPr>
          <a:xfrm>
            <a:off x="9988110"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7222"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2419253" y="2276559"/>
            <a:ext cx="1588608" cy="296171"/>
          </a:xfrm>
        </p:spPr>
        <p:txBody>
          <a:bodyPr lIns="288000" rIns="288000" anchor="ctr" anchorCtr="0"/>
          <a:lstStyle>
            <a:lvl1pPr>
              <a:defRPr sz="1698" b="1" i="0">
                <a:latin typeface="Poppins SemiBold" pitchFamily="2" charset="77"/>
                <a:cs typeface="Poppins SemiBold" pitchFamily="2" charset="77"/>
              </a:defRPr>
            </a:lvl1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4261912"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6096000"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7930089"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8" name="Text Placeholder 71">
            <a:extLst>
              <a:ext uri="{FF2B5EF4-FFF2-40B4-BE49-F238E27FC236}">
                <a16:creationId xmlns:a16="http://schemas.microsoft.com/office/drawing/2014/main" id="{0F502F2E-BE4E-4F98-AC09-F0807D222C92}"/>
              </a:ext>
            </a:extLst>
          </p:cNvPr>
          <p:cNvSpPr>
            <a:spLocks noGrp="1"/>
          </p:cNvSpPr>
          <p:nvPr>
            <p:ph type="body" sz="quarter" idx="19" hasCustomPrompt="1"/>
          </p:nvPr>
        </p:nvSpPr>
        <p:spPr>
          <a:xfrm>
            <a:off x="9772119"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577222" y="3035786"/>
            <a:ext cx="1588608" cy="818329"/>
          </a:xfrm>
        </p:spPr>
        <p:txBody>
          <a:bodyPr lIns="288000" rIns="288000" bIns="288000" anchor="t" anchorCtr="0"/>
          <a:lstStyle>
            <a:lvl1pPr>
              <a:defRPr lang="en-GB" sz="970" kern="1200" dirty="0">
                <a:solidFill>
                  <a:schemeClr val="tx1"/>
                </a:solidFill>
                <a:latin typeface="Poppins" pitchFamily="2" charset="77"/>
                <a:ea typeface="+mn-ea"/>
                <a:cs typeface="Poppins" pitchFamily="2" charset="77"/>
              </a:defRPr>
            </a:lvl1pPr>
          </a:lstStyle>
          <a:p>
            <a:pPr lvl="0">
              <a:lnSpc>
                <a:spcPct val="120000"/>
              </a:lnSpc>
              <a:spcAft>
                <a:spcPts val="1455"/>
              </a:spcAft>
            </a:pPr>
            <a:r>
              <a:rPr lang="en-US" sz="970"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2419253"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4261912"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6096000"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7930089"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9772119" y="3036328"/>
            <a:ext cx="1588608" cy="818329"/>
          </a:xfrm>
        </p:spPr>
        <p:txBody>
          <a:bodyPr lIns="288000" rIns="288000" bIns="288000" anchor="t" anchorCtr="0"/>
          <a:lstStyle>
            <a:lvl1pPr>
              <a:defRPr sz="970" b="0">
                <a:latin typeface="Poppins" pitchFamily="2" charset="77"/>
                <a:cs typeface="Poppins" pitchFamily="2" charset="77"/>
              </a:defRPr>
            </a:lvl1pPr>
          </a:lstStyle>
          <a:p>
            <a:pPr lvl="0" algn="l">
              <a:lnSpc>
                <a:spcPct val="120000"/>
              </a:lnSpc>
              <a:spcAft>
                <a:spcPts val="1455"/>
              </a:spcAft>
            </a:pPr>
            <a:r>
              <a:rPr lang="en-US" sz="970"/>
              <a:t>Click to edit Master text styles</a:t>
            </a:r>
          </a:p>
        </p:txBody>
      </p:sp>
    </p:spTree>
    <p:extLst>
      <p:ext uri="{BB962C8B-B14F-4D97-AF65-F5344CB8AC3E}">
        <p14:creationId xmlns:p14="http://schemas.microsoft.com/office/powerpoint/2010/main" val="242667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s Only">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089B312-7F05-4697-9E87-033701FA6BAD}"/>
              </a:ext>
            </a:extLst>
          </p:cNvPr>
          <p:cNvSpPr>
            <a:spLocks noGrp="1"/>
          </p:cNvSpPr>
          <p:nvPr>
            <p:ph type="ftr" sz="quarter" idx="11"/>
          </p:nvPr>
        </p:nvSpPr>
        <p:spPr/>
        <p:txBody>
          <a:bodyPr/>
          <a:lstStyle/>
          <a:p>
            <a:r>
              <a:rPr lang="en-GB"/>
              <a:t>Immunization, Vaccines and Biologicals</a:t>
            </a:r>
          </a:p>
        </p:txBody>
      </p:sp>
      <p:sp>
        <p:nvSpPr>
          <p:cNvPr id="5" name="Slide Number Placeholder 4">
            <a:extLst>
              <a:ext uri="{FF2B5EF4-FFF2-40B4-BE49-F238E27FC236}">
                <a16:creationId xmlns:a16="http://schemas.microsoft.com/office/drawing/2014/main" id="{6D2D2B0C-092E-425B-B7A9-D5A5FD03D159}"/>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6" name="Title 1">
            <a:extLst>
              <a:ext uri="{FF2B5EF4-FFF2-40B4-BE49-F238E27FC236}">
                <a16:creationId xmlns:a16="http://schemas.microsoft.com/office/drawing/2014/main" id="{742FA494-CA0E-4F88-A7C3-26260F2C307C}"/>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7" name="Text Placeholder 9">
            <a:extLst>
              <a:ext uri="{FF2B5EF4-FFF2-40B4-BE49-F238E27FC236}">
                <a16:creationId xmlns:a16="http://schemas.microsoft.com/office/drawing/2014/main" id="{46A5BA38-A732-42ED-B9BB-81BDD3BB04A8}"/>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9" name="object 14">
            <a:extLst>
              <a:ext uri="{FF2B5EF4-FFF2-40B4-BE49-F238E27FC236}">
                <a16:creationId xmlns:a16="http://schemas.microsoft.com/office/drawing/2014/main" id="{27D1F16C-2548-4FFE-AF72-F24418D564E3}"/>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3197149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Timeline / Milestones 7">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2186811145"/>
              </p:ext>
            </p:extLst>
          </p:nvPr>
        </p:nvGraphicFramePr>
        <p:xfrm>
          <a:off x="577222" y="2730107"/>
          <a:ext cx="11036725" cy="3318295"/>
        </p:xfrm>
        <a:graphic>
          <a:graphicData uri="http://schemas.openxmlformats.org/drawingml/2006/table">
            <a:tbl>
              <a:tblPr bandCol="1">
                <a:tableStyleId>{2D5ABB26-0587-4C30-8999-92F81FD0307C}</a:tableStyleId>
              </a:tblPr>
              <a:tblGrid>
                <a:gridCol w="1576675">
                  <a:extLst>
                    <a:ext uri="{9D8B030D-6E8A-4147-A177-3AD203B41FA5}">
                      <a16:colId xmlns:a16="http://schemas.microsoft.com/office/drawing/2014/main" val="4151945498"/>
                    </a:ext>
                  </a:extLst>
                </a:gridCol>
                <a:gridCol w="1576675">
                  <a:extLst>
                    <a:ext uri="{9D8B030D-6E8A-4147-A177-3AD203B41FA5}">
                      <a16:colId xmlns:a16="http://schemas.microsoft.com/office/drawing/2014/main" val="1382627474"/>
                    </a:ext>
                  </a:extLst>
                </a:gridCol>
                <a:gridCol w="1576675">
                  <a:extLst>
                    <a:ext uri="{9D8B030D-6E8A-4147-A177-3AD203B41FA5}">
                      <a16:colId xmlns:a16="http://schemas.microsoft.com/office/drawing/2014/main" val="2312284562"/>
                    </a:ext>
                  </a:extLst>
                </a:gridCol>
                <a:gridCol w="1576675">
                  <a:extLst>
                    <a:ext uri="{9D8B030D-6E8A-4147-A177-3AD203B41FA5}">
                      <a16:colId xmlns:a16="http://schemas.microsoft.com/office/drawing/2014/main" val="1977789979"/>
                    </a:ext>
                  </a:extLst>
                </a:gridCol>
                <a:gridCol w="1576675">
                  <a:extLst>
                    <a:ext uri="{9D8B030D-6E8A-4147-A177-3AD203B41FA5}">
                      <a16:colId xmlns:a16="http://schemas.microsoft.com/office/drawing/2014/main" val="289107806"/>
                    </a:ext>
                  </a:extLst>
                </a:gridCol>
                <a:gridCol w="1576675">
                  <a:extLst>
                    <a:ext uri="{9D8B030D-6E8A-4147-A177-3AD203B41FA5}">
                      <a16:colId xmlns:a16="http://schemas.microsoft.com/office/drawing/2014/main" val="380964293"/>
                    </a:ext>
                  </a:extLst>
                </a:gridCol>
                <a:gridCol w="1576675">
                  <a:extLst>
                    <a:ext uri="{9D8B030D-6E8A-4147-A177-3AD203B41FA5}">
                      <a16:colId xmlns:a16="http://schemas.microsoft.com/office/drawing/2014/main" val="2998086781"/>
                    </a:ext>
                  </a:extLst>
                </a:gridCol>
              </a:tblGrid>
              <a:tr h="3318295">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marR="0" lvl="0" indent="0" algn="l" defTabSz="914400" rtl="0" eaLnBrk="1" fontAlgn="auto" latinLnBrk="0" hangingPunct="1">
                        <a:lnSpc>
                          <a:spcPct val="120000"/>
                        </a:lnSpc>
                        <a:spcBef>
                          <a:spcPts val="0"/>
                        </a:spcBef>
                        <a:spcAft>
                          <a:spcPts val="2400"/>
                        </a:spcAft>
                        <a:buClrTx/>
                        <a:buSzTx/>
                        <a:buFontTx/>
                        <a:buNone/>
                        <a:tabLst/>
                        <a:defRPr/>
                      </a:pPr>
                      <a:endParaRPr lang="en-US" sz="1000" kern="1200">
                        <a:solidFill>
                          <a:schemeClr val="tx1"/>
                        </a:solidFill>
                        <a:latin typeface="+mn-lt"/>
                        <a:ea typeface="+mn-ea"/>
                        <a:cs typeface="+mn-cs"/>
                      </a:endParaRPr>
                    </a:p>
                  </a:txBody>
                  <a:tcPr marL="174656" marR="174656" marT="218304" marB="174643">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6" name="object 14">
            <a:extLst>
              <a:ext uri="{FF2B5EF4-FFF2-40B4-BE49-F238E27FC236}">
                <a16:creationId xmlns:a16="http://schemas.microsoft.com/office/drawing/2014/main" id="{90578DB9-BA6E-47D0-A9E9-CCE6534555DB}"/>
              </a:ext>
            </a:extLst>
          </p:cNvPr>
          <p:cNvSpPr/>
          <p:nvPr userDrawn="1"/>
        </p:nvSpPr>
        <p:spPr>
          <a:xfrm>
            <a:off x="577850" y="2733787"/>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4" name="Oval 53">
            <a:extLst>
              <a:ext uri="{FF2B5EF4-FFF2-40B4-BE49-F238E27FC236}">
                <a16:creationId xmlns:a16="http://schemas.microsoft.com/office/drawing/2014/main" id="{9E7A0D4B-AB57-44B0-97E1-0F74C2C20372}"/>
              </a:ext>
            </a:extLst>
          </p:cNvPr>
          <p:cNvSpPr/>
          <p:nvPr/>
        </p:nvSpPr>
        <p:spPr>
          <a:xfrm>
            <a:off x="763224"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5" name="Oval 54">
            <a:extLst>
              <a:ext uri="{FF2B5EF4-FFF2-40B4-BE49-F238E27FC236}">
                <a16:creationId xmlns:a16="http://schemas.microsoft.com/office/drawing/2014/main" id="{80550B66-ACB8-412D-961E-711CE5C8D994}"/>
              </a:ext>
            </a:extLst>
          </p:cNvPr>
          <p:cNvSpPr/>
          <p:nvPr/>
        </p:nvSpPr>
        <p:spPr>
          <a:xfrm>
            <a:off x="2343908"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6" name="Oval 55">
            <a:extLst>
              <a:ext uri="{FF2B5EF4-FFF2-40B4-BE49-F238E27FC236}">
                <a16:creationId xmlns:a16="http://schemas.microsoft.com/office/drawing/2014/main" id="{08C9AC41-4B38-40D6-B070-CDF412ECA81A}"/>
              </a:ext>
            </a:extLst>
          </p:cNvPr>
          <p:cNvSpPr/>
          <p:nvPr/>
        </p:nvSpPr>
        <p:spPr>
          <a:xfrm>
            <a:off x="3924591"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7" name="Oval 56">
            <a:extLst>
              <a:ext uri="{FF2B5EF4-FFF2-40B4-BE49-F238E27FC236}">
                <a16:creationId xmlns:a16="http://schemas.microsoft.com/office/drawing/2014/main" id="{2CD996F1-C360-4368-A00A-CE14EF9239BF}"/>
              </a:ext>
            </a:extLst>
          </p:cNvPr>
          <p:cNvSpPr/>
          <p:nvPr/>
        </p:nvSpPr>
        <p:spPr>
          <a:xfrm>
            <a:off x="5505274"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8" name="Oval 57">
            <a:extLst>
              <a:ext uri="{FF2B5EF4-FFF2-40B4-BE49-F238E27FC236}">
                <a16:creationId xmlns:a16="http://schemas.microsoft.com/office/drawing/2014/main" id="{44AA5FF5-FC45-4C9B-833A-3EAAFD5E25BD}"/>
              </a:ext>
            </a:extLst>
          </p:cNvPr>
          <p:cNvSpPr/>
          <p:nvPr/>
        </p:nvSpPr>
        <p:spPr>
          <a:xfrm>
            <a:off x="7085958"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9" name="Oval 58">
            <a:extLst>
              <a:ext uri="{FF2B5EF4-FFF2-40B4-BE49-F238E27FC236}">
                <a16:creationId xmlns:a16="http://schemas.microsoft.com/office/drawing/2014/main" id="{7EED920D-5A0E-4D1A-B8B2-01481F89A849}"/>
              </a:ext>
            </a:extLst>
          </p:cNvPr>
          <p:cNvSpPr/>
          <p:nvPr/>
        </p:nvSpPr>
        <p:spPr>
          <a:xfrm>
            <a:off x="8666641"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60" name="Oval 59">
            <a:extLst>
              <a:ext uri="{FF2B5EF4-FFF2-40B4-BE49-F238E27FC236}">
                <a16:creationId xmlns:a16="http://schemas.microsoft.com/office/drawing/2014/main" id="{33F6E636-79A6-4B30-8BC0-632CE4B6ECAC}"/>
              </a:ext>
            </a:extLst>
          </p:cNvPr>
          <p:cNvSpPr/>
          <p:nvPr/>
        </p:nvSpPr>
        <p:spPr>
          <a:xfrm>
            <a:off x="10247326"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7222"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2151908" y="2276559"/>
            <a:ext cx="1588608" cy="296171"/>
          </a:xfrm>
        </p:spPr>
        <p:txBody>
          <a:bodyPr lIns="288000" rIns="288000" anchor="ctr" anchorCtr="0"/>
          <a:lstStyle>
            <a:lvl1pPr>
              <a:defRPr sz="1698" b="1" i="0">
                <a:latin typeface="Poppins SemiBold" pitchFamily="2" charset="77"/>
                <a:cs typeface="Poppins SemiBold" pitchFamily="2" charset="77"/>
              </a:defRPr>
            </a:lvl1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3726594"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5301279"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6875965"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8" name="Text Placeholder 71">
            <a:extLst>
              <a:ext uri="{FF2B5EF4-FFF2-40B4-BE49-F238E27FC236}">
                <a16:creationId xmlns:a16="http://schemas.microsoft.com/office/drawing/2014/main" id="{0F502F2E-BE4E-4F98-AC09-F0807D222C92}"/>
              </a:ext>
            </a:extLst>
          </p:cNvPr>
          <p:cNvSpPr>
            <a:spLocks noGrp="1"/>
          </p:cNvSpPr>
          <p:nvPr>
            <p:ph type="body" sz="quarter" idx="19" hasCustomPrompt="1"/>
          </p:nvPr>
        </p:nvSpPr>
        <p:spPr>
          <a:xfrm>
            <a:off x="8450651"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10025337"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577222" y="3035786"/>
            <a:ext cx="1588608" cy="818329"/>
          </a:xfrm>
        </p:spPr>
        <p:txBody>
          <a:bodyPr lIns="288000" rIns="288000" bIns="288000" anchor="t" anchorCtr="0"/>
          <a:lstStyle>
            <a:lvl1pPr>
              <a:defRPr lang="en-GB" sz="970" kern="1200" dirty="0">
                <a:solidFill>
                  <a:schemeClr val="tx1"/>
                </a:solidFill>
                <a:latin typeface="Poppins" pitchFamily="2" charset="77"/>
                <a:ea typeface="+mn-ea"/>
                <a:cs typeface="Poppins" pitchFamily="2" charset="77"/>
              </a:defRPr>
            </a:lvl1pPr>
          </a:lstStyle>
          <a:p>
            <a:pPr lvl="0">
              <a:lnSpc>
                <a:spcPct val="120000"/>
              </a:lnSpc>
              <a:spcAft>
                <a:spcPts val="1455"/>
              </a:spcAft>
            </a:pPr>
            <a:r>
              <a:rPr lang="en-US" sz="970"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2151908"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3726594"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5301279"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6875965"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8450651"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gn="l">
              <a:lnSpc>
                <a:spcPct val="120000"/>
              </a:lnSpc>
              <a:spcAft>
                <a:spcPts val="1455"/>
              </a:spcAft>
            </a:pPr>
            <a:r>
              <a:rPr lang="en-US" sz="970"/>
              <a:t>Click to edit Master text styles</a:t>
            </a:r>
          </a:p>
        </p:txBody>
      </p:sp>
      <p:sp>
        <p:nvSpPr>
          <p:cNvPr id="86" name="Text Placeholder 71">
            <a:extLst>
              <a:ext uri="{FF2B5EF4-FFF2-40B4-BE49-F238E27FC236}">
                <a16:creationId xmlns:a16="http://schemas.microsoft.com/office/drawing/2014/main" id="{947BFEF4-7AA3-4A1C-B7FE-6DF1E40CA7E3}"/>
              </a:ext>
            </a:extLst>
          </p:cNvPr>
          <p:cNvSpPr>
            <a:spLocks noGrp="1"/>
          </p:cNvSpPr>
          <p:nvPr>
            <p:ph type="body" sz="quarter" idx="27"/>
          </p:nvPr>
        </p:nvSpPr>
        <p:spPr>
          <a:xfrm>
            <a:off x="10025337" y="3035786"/>
            <a:ext cx="1588608" cy="818329"/>
          </a:xfrm>
        </p:spPr>
        <p:txBody>
          <a:bodyPr lIns="288000" rIns="288000" bIns="288000" anchor="t" anchorCtr="0"/>
          <a:lstStyle>
            <a:lvl1pPr>
              <a:defRPr sz="970" b="0">
                <a:latin typeface="Poppins" pitchFamily="2" charset="77"/>
                <a:cs typeface="Poppins" pitchFamily="2" charset="77"/>
              </a:defRPr>
            </a:lvl1pPr>
          </a:lstStyle>
          <a:p>
            <a:pPr marL="0" marR="0" lvl="0" indent="0" algn="l" defTabSz="554492" rtl="0" eaLnBrk="1" fontAlgn="auto" latinLnBrk="0" hangingPunct="1">
              <a:lnSpc>
                <a:spcPct val="120000"/>
              </a:lnSpc>
              <a:spcBef>
                <a:spcPts val="0"/>
              </a:spcBef>
              <a:spcAft>
                <a:spcPts val="1455"/>
              </a:spcAft>
              <a:buClrTx/>
              <a:buSzTx/>
              <a:buFontTx/>
              <a:buNone/>
              <a:tabLst/>
              <a:defRPr/>
            </a:pPr>
            <a:r>
              <a:rPr lang="en-US" sz="970" b="0" i="0">
                <a:solidFill>
                  <a:schemeClr val="tx1"/>
                </a:solidFill>
              </a:rPr>
              <a:t>Click to edit Master text styles</a:t>
            </a:r>
          </a:p>
        </p:txBody>
      </p:sp>
    </p:spTree>
    <p:extLst>
      <p:ext uri="{BB962C8B-B14F-4D97-AF65-F5344CB8AC3E}">
        <p14:creationId xmlns:p14="http://schemas.microsoft.com/office/powerpoint/2010/main" val="935655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Delivery Timeline">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457195079"/>
              </p:ext>
            </p:extLst>
          </p:nvPr>
        </p:nvGraphicFramePr>
        <p:xfrm>
          <a:off x="577221" y="3126838"/>
          <a:ext cx="11049048" cy="2921564"/>
        </p:xfrm>
        <a:graphic>
          <a:graphicData uri="http://schemas.openxmlformats.org/drawingml/2006/table">
            <a:tbl>
              <a:tblPr bandCol="1">
                <a:tableStyleId>{2D5ABB26-0587-4C30-8999-92F81FD0307C}</a:tableStyleId>
              </a:tblPr>
              <a:tblGrid>
                <a:gridCol w="2762262">
                  <a:extLst>
                    <a:ext uri="{9D8B030D-6E8A-4147-A177-3AD203B41FA5}">
                      <a16:colId xmlns:a16="http://schemas.microsoft.com/office/drawing/2014/main" val="1382627474"/>
                    </a:ext>
                  </a:extLst>
                </a:gridCol>
                <a:gridCol w="2762262">
                  <a:extLst>
                    <a:ext uri="{9D8B030D-6E8A-4147-A177-3AD203B41FA5}">
                      <a16:colId xmlns:a16="http://schemas.microsoft.com/office/drawing/2014/main" val="2312284562"/>
                    </a:ext>
                  </a:extLst>
                </a:gridCol>
                <a:gridCol w="2762262">
                  <a:extLst>
                    <a:ext uri="{9D8B030D-6E8A-4147-A177-3AD203B41FA5}">
                      <a16:colId xmlns:a16="http://schemas.microsoft.com/office/drawing/2014/main" val="1977789979"/>
                    </a:ext>
                  </a:extLst>
                </a:gridCol>
                <a:gridCol w="2762262">
                  <a:extLst>
                    <a:ext uri="{9D8B030D-6E8A-4147-A177-3AD203B41FA5}">
                      <a16:colId xmlns:a16="http://schemas.microsoft.com/office/drawing/2014/main" val="289107806"/>
                    </a:ext>
                  </a:extLst>
                </a:gridCol>
              </a:tblGrid>
              <a:tr h="2921564">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Delivery Timeline</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6" name="object 14">
            <a:extLst>
              <a:ext uri="{FF2B5EF4-FFF2-40B4-BE49-F238E27FC236}">
                <a16:creationId xmlns:a16="http://schemas.microsoft.com/office/drawing/2014/main" id="{90578DB9-BA6E-47D0-A9E9-CCE6534555DB}"/>
              </a:ext>
            </a:extLst>
          </p:cNvPr>
          <p:cNvSpPr/>
          <p:nvPr userDrawn="1"/>
        </p:nvSpPr>
        <p:spPr>
          <a:xfrm>
            <a:off x="577850" y="3130517"/>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4" name="Oval 53">
            <a:extLst>
              <a:ext uri="{FF2B5EF4-FFF2-40B4-BE49-F238E27FC236}">
                <a16:creationId xmlns:a16="http://schemas.microsoft.com/office/drawing/2014/main" id="{9E7A0D4B-AB57-44B0-97E1-0F74C2C20372}"/>
              </a:ext>
            </a:extLst>
          </p:cNvPr>
          <p:cNvSpPr/>
          <p:nvPr/>
        </p:nvSpPr>
        <p:spPr>
          <a:xfrm>
            <a:off x="763224" y="306897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6" name="Oval 55">
            <a:extLst>
              <a:ext uri="{FF2B5EF4-FFF2-40B4-BE49-F238E27FC236}">
                <a16:creationId xmlns:a16="http://schemas.microsoft.com/office/drawing/2014/main" id="{08C9AC41-4B38-40D6-B070-CDF412ECA81A}"/>
              </a:ext>
            </a:extLst>
          </p:cNvPr>
          <p:cNvSpPr/>
          <p:nvPr/>
        </p:nvSpPr>
        <p:spPr>
          <a:xfrm>
            <a:off x="3530909" y="306897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8" name="Oval 57">
            <a:extLst>
              <a:ext uri="{FF2B5EF4-FFF2-40B4-BE49-F238E27FC236}">
                <a16:creationId xmlns:a16="http://schemas.microsoft.com/office/drawing/2014/main" id="{44AA5FF5-FC45-4C9B-833A-3EAAFD5E25BD}"/>
              </a:ext>
            </a:extLst>
          </p:cNvPr>
          <p:cNvSpPr/>
          <p:nvPr/>
        </p:nvSpPr>
        <p:spPr>
          <a:xfrm>
            <a:off x="6298593" y="306897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60" name="Oval 59">
            <a:extLst>
              <a:ext uri="{FF2B5EF4-FFF2-40B4-BE49-F238E27FC236}">
                <a16:creationId xmlns:a16="http://schemas.microsoft.com/office/drawing/2014/main" id="{33F6E636-79A6-4B30-8BC0-632CE4B6ECAC}"/>
              </a:ext>
            </a:extLst>
          </p:cNvPr>
          <p:cNvSpPr/>
          <p:nvPr/>
        </p:nvSpPr>
        <p:spPr>
          <a:xfrm>
            <a:off x="9066277" y="306897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7222" y="2671132"/>
            <a:ext cx="2759597"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Month - Month</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3340372" y="2671132"/>
            <a:ext cx="2759597"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Month - Month</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6103523" y="2671132"/>
            <a:ext cx="2759597"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Month - Month</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8866673" y="2671132"/>
            <a:ext cx="2759597"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Month - Month</a:t>
            </a:r>
          </a:p>
        </p:txBody>
      </p:sp>
      <p:sp>
        <p:nvSpPr>
          <p:cNvPr id="3" name="Text Placeholder 2">
            <a:extLst>
              <a:ext uri="{FF2B5EF4-FFF2-40B4-BE49-F238E27FC236}">
                <a16:creationId xmlns:a16="http://schemas.microsoft.com/office/drawing/2014/main" id="{35FB9A9C-4C9E-469C-9D99-16BC91C138E0}"/>
              </a:ext>
            </a:extLst>
          </p:cNvPr>
          <p:cNvSpPr>
            <a:spLocks noGrp="1"/>
          </p:cNvSpPr>
          <p:nvPr>
            <p:ph type="body" sz="quarter" idx="47"/>
          </p:nvPr>
        </p:nvSpPr>
        <p:spPr>
          <a:xfrm>
            <a:off x="3486115" y="3366159"/>
            <a:ext cx="8012962" cy="460026"/>
          </a:xfrm>
          <a:solidFill>
            <a:schemeClr val="accent1"/>
          </a:solidFill>
        </p:spPr>
        <p:txBody>
          <a:bodyPr vert="horz" wrap="square" lIns="288000" tIns="144000" rIns="288000" bIns="144000" rtlCol="0" anchor="ctr" anchorCtr="0">
            <a:spAutoFit/>
          </a:bodyPr>
          <a:lstStyle>
            <a:lvl1pPr>
              <a:defRPr lang="en-US" sz="970" dirty="0" smtClean="0">
                <a:solidFill>
                  <a:schemeClr val="bg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
        <p:nvSpPr>
          <p:cNvPr id="106" name="Text Placeholder 2">
            <a:extLst>
              <a:ext uri="{FF2B5EF4-FFF2-40B4-BE49-F238E27FC236}">
                <a16:creationId xmlns:a16="http://schemas.microsoft.com/office/drawing/2014/main" id="{D679B6E4-5400-4DE1-9F08-359DC2F09B7E}"/>
              </a:ext>
            </a:extLst>
          </p:cNvPr>
          <p:cNvSpPr>
            <a:spLocks noGrp="1"/>
          </p:cNvSpPr>
          <p:nvPr>
            <p:ph type="body" sz="quarter" idx="48"/>
          </p:nvPr>
        </p:nvSpPr>
        <p:spPr>
          <a:xfrm>
            <a:off x="718431" y="3366159"/>
            <a:ext cx="2452086" cy="460026"/>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
        <p:nvSpPr>
          <p:cNvPr id="107" name="Text Placeholder 2">
            <a:extLst>
              <a:ext uri="{FF2B5EF4-FFF2-40B4-BE49-F238E27FC236}">
                <a16:creationId xmlns:a16="http://schemas.microsoft.com/office/drawing/2014/main" id="{1F810C97-0A29-45C1-9D60-827E200D0F34}"/>
              </a:ext>
            </a:extLst>
          </p:cNvPr>
          <p:cNvSpPr>
            <a:spLocks noGrp="1"/>
          </p:cNvSpPr>
          <p:nvPr>
            <p:ph type="body" sz="quarter" idx="49"/>
          </p:nvPr>
        </p:nvSpPr>
        <p:spPr>
          <a:xfrm>
            <a:off x="9021483" y="3890527"/>
            <a:ext cx="2477593" cy="460026"/>
          </a:xfrm>
          <a:solidFill>
            <a:schemeClr val="accent1"/>
          </a:solidFill>
        </p:spPr>
        <p:txBody>
          <a:bodyPr vert="horz" wrap="square" lIns="288000" tIns="144000" rIns="288000" bIns="144000" rtlCol="0" anchor="ctr" anchorCtr="0">
            <a:spAutoFit/>
          </a:bodyPr>
          <a:lstStyle>
            <a:lvl1pPr>
              <a:defRPr lang="en-US" sz="970" dirty="0" smtClean="0">
                <a:solidFill>
                  <a:schemeClr val="bg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
        <p:nvSpPr>
          <p:cNvPr id="108" name="Text Placeholder 2">
            <a:extLst>
              <a:ext uri="{FF2B5EF4-FFF2-40B4-BE49-F238E27FC236}">
                <a16:creationId xmlns:a16="http://schemas.microsoft.com/office/drawing/2014/main" id="{FC6BAC02-B885-47E1-A502-AA5052129E5E}"/>
              </a:ext>
            </a:extLst>
          </p:cNvPr>
          <p:cNvSpPr>
            <a:spLocks noGrp="1"/>
          </p:cNvSpPr>
          <p:nvPr>
            <p:ph type="body" sz="quarter" idx="50"/>
          </p:nvPr>
        </p:nvSpPr>
        <p:spPr>
          <a:xfrm>
            <a:off x="718430" y="3890527"/>
            <a:ext cx="8012962" cy="460026"/>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
        <p:nvSpPr>
          <p:cNvPr id="110" name="Text Placeholder 2">
            <a:extLst>
              <a:ext uri="{FF2B5EF4-FFF2-40B4-BE49-F238E27FC236}">
                <a16:creationId xmlns:a16="http://schemas.microsoft.com/office/drawing/2014/main" id="{06BDC1B7-A02B-4772-BA3C-4B7BBCD848D2}"/>
              </a:ext>
            </a:extLst>
          </p:cNvPr>
          <p:cNvSpPr>
            <a:spLocks noGrp="1"/>
          </p:cNvSpPr>
          <p:nvPr>
            <p:ph type="body" sz="quarter" idx="52"/>
          </p:nvPr>
        </p:nvSpPr>
        <p:spPr>
          <a:xfrm>
            <a:off x="718431" y="4414895"/>
            <a:ext cx="10780646" cy="460026"/>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
        <p:nvSpPr>
          <p:cNvPr id="112" name="Text Placeholder 2">
            <a:extLst>
              <a:ext uri="{FF2B5EF4-FFF2-40B4-BE49-F238E27FC236}">
                <a16:creationId xmlns:a16="http://schemas.microsoft.com/office/drawing/2014/main" id="{88A5BF89-FF15-4E22-A8D9-B81E4C8FB04E}"/>
              </a:ext>
            </a:extLst>
          </p:cNvPr>
          <p:cNvSpPr>
            <a:spLocks noGrp="1"/>
          </p:cNvSpPr>
          <p:nvPr>
            <p:ph type="body" sz="quarter" idx="54"/>
          </p:nvPr>
        </p:nvSpPr>
        <p:spPr>
          <a:xfrm>
            <a:off x="1947927" y="4939264"/>
            <a:ext cx="9538396" cy="460026"/>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
        <p:nvSpPr>
          <p:cNvPr id="114" name="Text Placeholder 2">
            <a:extLst>
              <a:ext uri="{FF2B5EF4-FFF2-40B4-BE49-F238E27FC236}">
                <a16:creationId xmlns:a16="http://schemas.microsoft.com/office/drawing/2014/main" id="{28A648F4-45A3-4893-B1D5-F9EAB33F1565}"/>
              </a:ext>
            </a:extLst>
          </p:cNvPr>
          <p:cNvSpPr>
            <a:spLocks noGrp="1"/>
          </p:cNvSpPr>
          <p:nvPr>
            <p:ph type="body" sz="quarter" idx="56"/>
          </p:nvPr>
        </p:nvSpPr>
        <p:spPr>
          <a:xfrm>
            <a:off x="7493246" y="5463631"/>
            <a:ext cx="3986725" cy="460026"/>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Tree>
    <p:extLst>
      <p:ext uri="{BB962C8B-B14F-4D97-AF65-F5344CB8AC3E}">
        <p14:creationId xmlns:p14="http://schemas.microsoft.com/office/powerpoint/2010/main" val="3881947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Table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Table</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3196483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Members / Objectives | People">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accent1"/>
            </a:solidFill>
          </a:ln>
        </p:spPr>
        <p:txBody>
          <a:bodyPr wrap="square" lIns="0" tIns="0" rIns="0" bIns="0" rtlCol="0"/>
          <a:lstStyle/>
          <a:p>
            <a:endParaRPr sz="1092"/>
          </a:p>
        </p:txBody>
      </p:sp>
      <p:sp>
        <p:nvSpPr>
          <p:cNvPr id="18" name="Text Placeholder 12">
            <a:extLst>
              <a:ext uri="{FF2B5EF4-FFF2-40B4-BE49-F238E27FC236}">
                <a16:creationId xmlns:a16="http://schemas.microsoft.com/office/drawing/2014/main" id="{562EC026-4E6F-43DA-923D-6521DED0DA31}"/>
              </a:ext>
            </a:extLst>
          </p:cNvPr>
          <p:cNvSpPr>
            <a:spLocks noGrp="1"/>
          </p:cNvSpPr>
          <p:nvPr>
            <p:ph type="body" sz="quarter" idx="14" hasCustomPrompt="1"/>
          </p:nvPr>
        </p:nvSpPr>
        <p:spPr>
          <a:xfrm>
            <a:off x="1835950" y="2063575"/>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0" name="Picture Placeholder 7">
            <a:extLst>
              <a:ext uri="{FF2B5EF4-FFF2-40B4-BE49-F238E27FC236}">
                <a16:creationId xmlns:a16="http://schemas.microsoft.com/office/drawing/2014/main" id="{2C007047-C920-4EB3-A695-D82C1E3FF29D}"/>
              </a:ext>
            </a:extLst>
          </p:cNvPr>
          <p:cNvSpPr>
            <a:spLocks noGrp="1"/>
          </p:cNvSpPr>
          <p:nvPr>
            <p:ph type="pic" sz="quarter" idx="15"/>
          </p:nvPr>
        </p:nvSpPr>
        <p:spPr>
          <a:xfrm>
            <a:off x="550681"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27" name="Text Placeholder 12">
            <a:extLst>
              <a:ext uri="{FF2B5EF4-FFF2-40B4-BE49-F238E27FC236}">
                <a16:creationId xmlns:a16="http://schemas.microsoft.com/office/drawing/2014/main" id="{C4B654B1-39D8-4CAE-9F1C-A8E54F3E9075}"/>
              </a:ext>
            </a:extLst>
          </p:cNvPr>
          <p:cNvSpPr>
            <a:spLocks noGrp="1"/>
          </p:cNvSpPr>
          <p:nvPr>
            <p:ph type="body" sz="quarter" idx="16" hasCustomPrompt="1"/>
          </p:nvPr>
        </p:nvSpPr>
        <p:spPr>
          <a:xfrm>
            <a:off x="5608467" y="2063575"/>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8" name="Picture Placeholder 7">
            <a:extLst>
              <a:ext uri="{FF2B5EF4-FFF2-40B4-BE49-F238E27FC236}">
                <a16:creationId xmlns:a16="http://schemas.microsoft.com/office/drawing/2014/main" id="{97CE11CA-3102-4681-B4BA-0B37EB79C90E}"/>
              </a:ext>
            </a:extLst>
          </p:cNvPr>
          <p:cNvSpPr>
            <a:spLocks noGrp="1"/>
          </p:cNvSpPr>
          <p:nvPr>
            <p:ph type="pic" sz="quarter" idx="17"/>
          </p:nvPr>
        </p:nvSpPr>
        <p:spPr>
          <a:xfrm>
            <a:off x="4323198"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33" name="Text Placeholder 9">
            <a:extLst>
              <a:ext uri="{FF2B5EF4-FFF2-40B4-BE49-F238E27FC236}">
                <a16:creationId xmlns:a16="http://schemas.microsoft.com/office/drawing/2014/main" id="{DA0263E3-9D44-44C4-88DC-79995A9CEA0D}"/>
              </a:ext>
            </a:extLst>
          </p:cNvPr>
          <p:cNvSpPr>
            <a:spLocks noGrp="1"/>
          </p:cNvSpPr>
          <p:nvPr>
            <p:ph type="body" sz="quarter" idx="13"/>
          </p:nvPr>
        </p:nvSpPr>
        <p:spPr>
          <a:xfrm>
            <a:off x="577638" y="1487595"/>
            <a:ext cx="5081284" cy="261290"/>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4" name="Text Placeholder 9">
            <a:extLst>
              <a:ext uri="{FF2B5EF4-FFF2-40B4-BE49-F238E27FC236}">
                <a16:creationId xmlns:a16="http://schemas.microsoft.com/office/drawing/2014/main" id="{219E0B61-44AD-498D-9A5E-D4CD2F464A75}"/>
              </a:ext>
            </a:extLst>
          </p:cNvPr>
          <p:cNvSpPr>
            <a:spLocks noGrp="1"/>
          </p:cNvSpPr>
          <p:nvPr>
            <p:ph type="body" sz="quarter" idx="18"/>
          </p:nvPr>
        </p:nvSpPr>
        <p:spPr>
          <a:xfrm>
            <a:off x="577638" y="3444957"/>
            <a:ext cx="5081284" cy="261290"/>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5" name="Text Placeholder 9">
            <a:extLst>
              <a:ext uri="{FF2B5EF4-FFF2-40B4-BE49-F238E27FC236}">
                <a16:creationId xmlns:a16="http://schemas.microsoft.com/office/drawing/2014/main" id="{B5D028AE-F44C-46F5-9CEE-FD53C5404316}"/>
              </a:ext>
            </a:extLst>
          </p:cNvPr>
          <p:cNvSpPr>
            <a:spLocks noGrp="1"/>
          </p:cNvSpPr>
          <p:nvPr>
            <p:ph type="body" sz="quarter" idx="20"/>
          </p:nvPr>
        </p:nvSpPr>
        <p:spPr>
          <a:xfrm>
            <a:off x="8855182" y="1487595"/>
            <a:ext cx="2759181" cy="522581"/>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6" name="Picture Placeholder 7">
            <a:extLst>
              <a:ext uri="{FF2B5EF4-FFF2-40B4-BE49-F238E27FC236}">
                <a16:creationId xmlns:a16="http://schemas.microsoft.com/office/drawing/2014/main" id="{830D074D-01E1-4932-A37B-4050A540FB0F}"/>
              </a:ext>
            </a:extLst>
          </p:cNvPr>
          <p:cNvSpPr>
            <a:spLocks noGrp="1"/>
          </p:cNvSpPr>
          <p:nvPr>
            <p:ph type="pic" sz="quarter" idx="21"/>
          </p:nvPr>
        </p:nvSpPr>
        <p:spPr>
          <a:xfrm>
            <a:off x="8855182" y="1904145"/>
            <a:ext cx="2759181" cy="4376255"/>
          </a:xfrm>
          <a:prstGeom prst="roundRect">
            <a:avLst>
              <a:gd name="adj" fmla="val 2681"/>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21" name="Text Placeholder 2">
            <a:extLst>
              <a:ext uri="{FF2B5EF4-FFF2-40B4-BE49-F238E27FC236}">
                <a16:creationId xmlns:a16="http://schemas.microsoft.com/office/drawing/2014/main" id="{6078F100-7CF5-4CA5-B198-4D0776A22E4D}"/>
              </a:ext>
            </a:extLst>
          </p:cNvPr>
          <p:cNvSpPr>
            <a:spLocks noGrp="1"/>
          </p:cNvSpPr>
          <p:nvPr>
            <p:ph type="body" sz="quarter" idx="19"/>
          </p:nvPr>
        </p:nvSpPr>
        <p:spPr>
          <a:xfrm>
            <a:off x="577638" y="3844870"/>
            <a:ext cx="5081284" cy="939362"/>
          </a:xfrm>
        </p:spPr>
        <p:txBody>
          <a:bodyPr/>
          <a:lstStyle>
            <a:lvl2pPr marL="216599" indent="-216599">
              <a:defRPr/>
            </a:lvl2pPr>
            <a:lvl3pPr marL="381213" indent="-174242">
              <a:defRPr/>
            </a:lvl3pPr>
            <a:lvl4pPr marL="926079" indent="-183868">
              <a:defRPr/>
            </a:lvl4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880343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Members / Objectives | Companie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accent1"/>
            </a:solidFill>
          </a:ln>
        </p:spPr>
        <p:txBody>
          <a:bodyPr wrap="square" lIns="0" tIns="0" rIns="0" bIns="0" rtlCol="0"/>
          <a:lstStyle/>
          <a:p>
            <a:endParaRPr sz="1092"/>
          </a:p>
        </p:txBody>
      </p:sp>
      <p:sp>
        <p:nvSpPr>
          <p:cNvPr id="33" name="Text Placeholder 9">
            <a:extLst>
              <a:ext uri="{FF2B5EF4-FFF2-40B4-BE49-F238E27FC236}">
                <a16:creationId xmlns:a16="http://schemas.microsoft.com/office/drawing/2014/main" id="{DA0263E3-9D44-44C4-88DC-79995A9CEA0D}"/>
              </a:ext>
            </a:extLst>
          </p:cNvPr>
          <p:cNvSpPr>
            <a:spLocks noGrp="1"/>
          </p:cNvSpPr>
          <p:nvPr>
            <p:ph type="body" sz="quarter" idx="13"/>
          </p:nvPr>
        </p:nvSpPr>
        <p:spPr>
          <a:xfrm>
            <a:off x="577638" y="1487595"/>
            <a:ext cx="5081284" cy="261290"/>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4" name="Text Placeholder 9">
            <a:extLst>
              <a:ext uri="{FF2B5EF4-FFF2-40B4-BE49-F238E27FC236}">
                <a16:creationId xmlns:a16="http://schemas.microsoft.com/office/drawing/2014/main" id="{219E0B61-44AD-498D-9A5E-D4CD2F464A75}"/>
              </a:ext>
            </a:extLst>
          </p:cNvPr>
          <p:cNvSpPr>
            <a:spLocks noGrp="1"/>
          </p:cNvSpPr>
          <p:nvPr>
            <p:ph type="body" sz="quarter" idx="18"/>
          </p:nvPr>
        </p:nvSpPr>
        <p:spPr>
          <a:xfrm>
            <a:off x="577638" y="3444957"/>
            <a:ext cx="5081284" cy="261290"/>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5" name="Text Placeholder 9">
            <a:extLst>
              <a:ext uri="{FF2B5EF4-FFF2-40B4-BE49-F238E27FC236}">
                <a16:creationId xmlns:a16="http://schemas.microsoft.com/office/drawing/2014/main" id="{B5D028AE-F44C-46F5-9CEE-FD53C5404316}"/>
              </a:ext>
            </a:extLst>
          </p:cNvPr>
          <p:cNvSpPr>
            <a:spLocks noGrp="1"/>
          </p:cNvSpPr>
          <p:nvPr>
            <p:ph type="body" sz="quarter" idx="20"/>
          </p:nvPr>
        </p:nvSpPr>
        <p:spPr>
          <a:xfrm>
            <a:off x="8855182" y="1487595"/>
            <a:ext cx="2759181" cy="522581"/>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6" name="Picture Placeholder 7">
            <a:extLst>
              <a:ext uri="{FF2B5EF4-FFF2-40B4-BE49-F238E27FC236}">
                <a16:creationId xmlns:a16="http://schemas.microsoft.com/office/drawing/2014/main" id="{830D074D-01E1-4932-A37B-4050A540FB0F}"/>
              </a:ext>
            </a:extLst>
          </p:cNvPr>
          <p:cNvSpPr>
            <a:spLocks noGrp="1"/>
          </p:cNvSpPr>
          <p:nvPr>
            <p:ph type="pic" sz="quarter" idx="21"/>
          </p:nvPr>
        </p:nvSpPr>
        <p:spPr>
          <a:xfrm>
            <a:off x="8855182" y="1904145"/>
            <a:ext cx="2759181" cy="4376255"/>
          </a:xfrm>
          <a:prstGeom prst="roundRect">
            <a:avLst>
              <a:gd name="adj" fmla="val 2681"/>
            </a:avLst>
          </a:prstGeom>
          <a:solidFill>
            <a:schemeClr val="bg1"/>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21" name="Picture Placeholder 4">
            <a:extLst>
              <a:ext uri="{FF2B5EF4-FFF2-40B4-BE49-F238E27FC236}">
                <a16:creationId xmlns:a16="http://schemas.microsoft.com/office/drawing/2014/main" id="{C5CE2C7D-2E7C-4C4A-AD70-D95AE7635BFB}"/>
              </a:ext>
            </a:extLst>
          </p:cNvPr>
          <p:cNvSpPr>
            <a:spLocks noGrp="1"/>
          </p:cNvSpPr>
          <p:nvPr>
            <p:ph type="pic" sz="quarter" idx="10"/>
          </p:nvPr>
        </p:nvSpPr>
        <p:spPr>
          <a:xfrm>
            <a:off x="575060" y="1954398"/>
            <a:ext cx="2873834" cy="253787"/>
          </a:xfrm>
        </p:spPr>
        <p:txBody>
          <a:bodyPr/>
          <a:lstStyle/>
          <a:p>
            <a:r>
              <a:rPr lang="en-US"/>
              <a:t>Click icon to add picture</a:t>
            </a:r>
            <a:endParaRPr lang="en-GB"/>
          </a:p>
        </p:txBody>
      </p:sp>
      <p:sp>
        <p:nvSpPr>
          <p:cNvPr id="22" name="Picture Placeholder 4">
            <a:extLst>
              <a:ext uri="{FF2B5EF4-FFF2-40B4-BE49-F238E27FC236}">
                <a16:creationId xmlns:a16="http://schemas.microsoft.com/office/drawing/2014/main" id="{C9D30B78-B412-4432-80AB-05215E5B05E3}"/>
              </a:ext>
            </a:extLst>
          </p:cNvPr>
          <p:cNvSpPr>
            <a:spLocks noGrp="1"/>
          </p:cNvSpPr>
          <p:nvPr>
            <p:ph type="pic" sz="quarter" idx="22"/>
          </p:nvPr>
        </p:nvSpPr>
        <p:spPr>
          <a:xfrm>
            <a:off x="3785451" y="1954398"/>
            <a:ext cx="2873834" cy="253787"/>
          </a:xfrm>
        </p:spPr>
        <p:txBody>
          <a:bodyPr/>
          <a:lstStyle/>
          <a:p>
            <a:r>
              <a:rPr lang="en-US"/>
              <a:t>Click icon to add picture</a:t>
            </a:r>
            <a:endParaRPr lang="en-GB"/>
          </a:p>
        </p:txBody>
      </p:sp>
      <p:sp>
        <p:nvSpPr>
          <p:cNvPr id="16" name="Text Placeholder 2">
            <a:extLst>
              <a:ext uri="{FF2B5EF4-FFF2-40B4-BE49-F238E27FC236}">
                <a16:creationId xmlns:a16="http://schemas.microsoft.com/office/drawing/2014/main" id="{A51CA350-E600-49F4-98C4-196B708DFE5A}"/>
              </a:ext>
            </a:extLst>
          </p:cNvPr>
          <p:cNvSpPr>
            <a:spLocks noGrp="1"/>
          </p:cNvSpPr>
          <p:nvPr>
            <p:ph type="body" sz="quarter" idx="19"/>
          </p:nvPr>
        </p:nvSpPr>
        <p:spPr>
          <a:xfrm>
            <a:off x="577638" y="3844870"/>
            <a:ext cx="5081284" cy="939362"/>
          </a:xfrm>
        </p:spPr>
        <p:txBody>
          <a:bodyPr/>
          <a:lstStyle>
            <a:lvl2pPr marL="216599" indent="-216599">
              <a:defRPr/>
            </a:lvl2pPr>
            <a:lvl3pPr marL="381213" indent="-174242">
              <a:defRPr/>
            </a:lvl3pPr>
            <a:lvl4pPr marL="926079" indent="-183868">
              <a:defRPr/>
            </a:lvl4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87846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Infographic | source tex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5081283" cy="403133"/>
          </a:xfrm>
        </p:spPr>
        <p:txBody>
          <a:bodyPr lIns="0" tIns="0" rIns="0" bIns="0" anchor="t" anchorCtr="0"/>
          <a:lstStyle>
            <a:lvl1pPr>
              <a:defRPr/>
            </a:lvl1pPr>
          </a:lstStyle>
          <a:p>
            <a:r>
              <a:rPr lang="en-US"/>
              <a:t>Infographic</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 name="Chart Placeholder 2">
            <a:extLst>
              <a:ext uri="{FF2B5EF4-FFF2-40B4-BE49-F238E27FC236}">
                <a16:creationId xmlns:a16="http://schemas.microsoft.com/office/drawing/2014/main" id="{23227BC4-3697-49CB-8C94-2ABB376D0980}"/>
              </a:ext>
            </a:extLst>
          </p:cNvPr>
          <p:cNvSpPr>
            <a:spLocks noGrp="1"/>
          </p:cNvSpPr>
          <p:nvPr>
            <p:ph type="chart" sz="quarter" idx="16"/>
          </p:nvPr>
        </p:nvSpPr>
        <p:spPr>
          <a:xfrm>
            <a:off x="1497044" y="3517204"/>
            <a:ext cx="9198321" cy="253787"/>
          </a:xfrm>
        </p:spPr>
        <p:txBody>
          <a:bodyPr anchor="ctr"/>
          <a:lstStyle>
            <a:lvl1pPr algn="ctr">
              <a:defRPr/>
            </a:lvl1pPr>
          </a:lstStyle>
          <a:p>
            <a:r>
              <a:rPr lang="en-US"/>
              <a:t>Click icon to add chart</a:t>
            </a:r>
            <a:endParaRPr lang="en-GB"/>
          </a:p>
        </p:txBody>
      </p:sp>
      <p:sp>
        <p:nvSpPr>
          <p:cNvPr id="5" name="Text Placeholder 4">
            <a:extLst>
              <a:ext uri="{FF2B5EF4-FFF2-40B4-BE49-F238E27FC236}">
                <a16:creationId xmlns:a16="http://schemas.microsoft.com/office/drawing/2014/main" id="{832FEDC8-D0DD-425E-97D5-0F98C2977CA1}"/>
              </a:ext>
            </a:extLst>
          </p:cNvPr>
          <p:cNvSpPr>
            <a:spLocks noGrp="1"/>
          </p:cNvSpPr>
          <p:nvPr>
            <p:ph type="body" sz="quarter" idx="17"/>
          </p:nvPr>
        </p:nvSpPr>
        <p:spPr>
          <a:xfrm>
            <a:off x="571861" y="5903487"/>
            <a:ext cx="11048278" cy="148117"/>
          </a:xfrm>
        </p:spPr>
        <p:txBody>
          <a:bodyPr/>
          <a:lstStyle>
            <a:lvl1pPr>
              <a:defRPr sz="849"/>
            </a:lvl1pPr>
          </a:lstStyle>
          <a:p>
            <a:pPr lvl="0"/>
            <a:r>
              <a:rPr lang="en-US"/>
              <a:t>Click to edit Master text styles</a:t>
            </a:r>
          </a:p>
        </p:txBody>
      </p:sp>
    </p:spTree>
    <p:extLst>
      <p:ext uri="{BB962C8B-B14F-4D97-AF65-F5344CB8AC3E}">
        <p14:creationId xmlns:p14="http://schemas.microsoft.com/office/powerpoint/2010/main" val="3259337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Iconography + Text x 4">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550681" y="1979471"/>
            <a:ext cx="1381938" cy="1438241"/>
          </a:xfrm>
          <a:prstGeom prst="rect">
            <a:avLst/>
          </a:prstGeom>
          <a:no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22" name="Picture Placeholder 7">
            <a:extLst>
              <a:ext uri="{FF2B5EF4-FFF2-40B4-BE49-F238E27FC236}">
                <a16:creationId xmlns:a16="http://schemas.microsoft.com/office/drawing/2014/main" id="{6619BFD5-09E1-4FC5-85E9-AA0D4F90A8B1}"/>
              </a:ext>
            </a:extLst>
          </p:cNvPr>
          <p:cNvSpPr>
            <a:spLocks noGrp="1"/>
          </p:cNvSpPr>
          <p:nvPr>
            <p:ph type="pic" sz="quarter" idx="17"/>
          </p:nvPr>
        </p:nvSpPr>
        <p:spPr>
          <a:xfrm>
            <a:off x="550681" y="4163789"/>
            <a:ext cx="1381938" cy="1438241"/>
          </a:xfrm>
          <a:prstGeom prst="rect">
            <a:avLst/>
          </a:prstGeom>
          <a:no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24" name="Picture Placeholder 7">
            <a:extLst>
              <a:ext uri="{FF2B5EF4-FFF2-40B4-BE49-F238E27FC236}">
                <a16:creationId xmlns:a16="http://schemas.microsoft.com/office/drawing/2014/main" id="{3B63B8AA-3795-43D0-9A7E-B431EEF93941}"/>
              </a:ext>
            </a:extLst>
          </p:cNvPr>
          <p:cNvSpPr>
            <a:spLocks noGrp="1"/>
          </p:cNvSpPr>
          <p:nvPr>
            <p:ph type="pic" sz="quarter" idx="19"/>
          </p:nvPr>
        </p:nvSpPr>
        <p:spPr>
          <a:xfrm>
            <a:off x="6069043" y="1979471"/>
            <a:ext cx="1381938" cy="1438241"/>
          </a:xfrm>
          <a:prstGeom prst="rect">
            <a:avLst/>
          </a:prstGeom>
          <a:no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26" name="Picture Placeholder 7">
            <a:extLst>
              <a:ext uri="{FF2B5EF4-FFF2-40B4-BE49-F238E27FC236}">
                <a16:creationId xmlns:a16="http://schemas.microsoft.com/office/drawing/2014/main" id="{CD81F978-7C37-4A2F-A2FB-25726566C18A}"/>
              </a:ext>
            </a:extLst>
          </p:cNvPr>
          <p:cNvSpPr>
            <a:spLocks noGrp="1"/>
          </p:cNvSpPr>
          <p:nvPr>
            <p:ph type="pic" sz="quarter" idx="21"/>
          </p:nvPr>
        </p:nvSpPr>
        <p:spPr>
          <a:xfrm>
            <a:off x="6069043" y="4163789"/>
            <a:ext cx="1381938" cy="1438241"/>
          </a:xfrm>
          <a:prstGeom prst="rect">
            <a:avLst/>
          </a:prstGeom>
          <a:no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8" name="Text Placeholder 12">
            <a:extLst>
              <a:ext uri="{FF2B5EF4-FFF2-40B4-BE49-F238E27FC236}">
                <a16:creationId xmlns:a16="http://schemas.microsoft.com/office/drawing/2014/main" id="{A34D31A6-0100-4F14-A575-2F91CDA458FF}"/>
              </a:ext>
            </a:extLst>
          </p:cNvPr>
          <p:cNvSpPr>
            <a:spLocks noGrp="1"/>
          </p:cNvSpPr>
          <p:nvPr>
            <p:ph type="body" sz="quarter" idx="14" hasCustomPrompt="1"/>
          </p:nvPr>
        </p:nvSpPr>
        <p:spPr>
          <a:xfrm>
            <a:off x="2411458" y="2336208"/>
            <a:ext cx="3242472" cy="724770"/>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0" name="Text Placeholder 12">
            <a:extLst>
              <a:ext uri="{FF2B5EF4-FFF2-40B4-BE49-F238E27FC236}">
                <a16:creationId xmlns:a16="http://schemas.microsoft.com/office/drawing/2014/main" id="{332C0157-8A57-4567-AD90-B772A579ECAA}"/>
              </a:ext>
            </a:extLst>
          </p:cNvPr>
          <p:cNvSpPr>
            <a:spLocks noGrp="1"/>
          </p:cNvSpPr>
          <p:nvPr>
            <p:ph type="body" sz="quarter" idx="22" hasCustomPrompt="1"/>
          </p:nvPr>
        </p:nvSpPr>
        <p:spPr>
          <a:xfrm>
            <a:off x="7929820" y="2336208"/>
            <a:ext cx="3242472" cy="724770"/>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7" name="Text Placeholder 12">
            <a:extLst>
              <a:ext uri="{FF2B5EF4-FFF2-40B4-BE49-F238E27FC236}">
                <a16:creationId xmlns:a16="http://schemas.microsoft.com/office/drawing/2014/main" id="{B71F1D49-461A-49E8-B21D-5F49561734FA}"/>
              </a:ext>
            </a:extLst>
          </p:cNvPr>
          <p:cNvSpPr>
            <a:spLocks noGrp="1"/>
          </p:cNvSpPr>
          <p:nvPr>
            <p:ph type="body" sz="quarter" idx="23" hasCustomPrompt="1"/>
          </p:nvPr>
        </p:nvSpPr>
        <p:spPr>
          <a:xfrm>
            <a:off x="2411458" y="4520525"/>
            <a:ext cx="3242472" cy="724770"/>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8" name="Text Placeholder 12">
            <a:extLst>
              <a:ext uri="{FF2B5EF4-FFF2-40B4-BE49-F238E27FC236}">
                <a16:creationId xmlns:a16="http://schemas.microsoft.com/office/drawing/2014/main" id="{585FA147-1037-4901-8E81-747525FB4DAA}"/>
              </a:ext>
            </a:extLst>
          </p:cNvPr>
          <p:cNvSpPr>
            <a:spLocks noGrp="1"/>
          </p:cNvSpPr>
          <p:nvPr>
            <p:ph type="body" sz="quarter" idx="24" hasCustomPrompt="1"/>
          </p:nvPr>
        </p:nvSpPr>
        <p:spPr>
          <a:xfrm>
            <a:off x="7929820" y="4520525"/>
            <a:ext cx="3242472" cy="724770"/>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Tree>
    <p:extLst>
      <p:ext uri="{BB962C8B-B14F-4D97-AF65-F5344CB8AC3E}">
        <p14:creationId xmlns:p14="http://schemas.microsoft.com/office/powerpoint/2010/main" val="1891718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Iconography + Text x5">
    <p:spTree>
      <p:nvGrpSpPr>
        <p:cNvPr id="1" name=""/>
        <p:cNvGrpSpPr/>
        <p:nvPr/>
      </p:nvGrpSpPr>
      <p:grpSpPr>
        <a:xfrm>
          <a:off x="0" y="0"/>
          <a:ext cx="0" cy="0"/>
          <a:chOff x="0" y="0"/>
          <a:chExt cx="0" cy="0"/>
        </a:xfrm>
      </p:grpSpPr>
      <p:sp>
        <p:nvSpPr>
          <p:cNvPr id="47" name="Text Placeholder 46">
            <a:extLst>
              <a:ext uri="{FF2B5EF4-FFF2-40B4-BE49-F238E27FC236}">
                <a16:creationId xmlns:a16="http://schemas.microsoft.com/office/drawing/2014/main" id="{80AF144C-4F83-4A53-AEB3-4893C96DD04D}"/>
              </a:ext>
            </a:extLst>
          </p:cNvPr>
          <p:cNvSpPr>
            <a:spLocks noGrp="1"/>
          </p:cNvSpPr>
          <p:nvPr>
            <p:ph type="body" sz="quarter" idx="34"/>
          </p:nvPr>
        </p:nvSpPr>
        <p:spPr>
          <a:xfrm>
            <a:off x="577638" y="5936408"/>
            <a:ext cx="11046352" cy="444898"/>
          </a:xfrm>
          <a:solidFill>
            <a:schemeClr val="bg2"/>
          </a:solidFill>
        </p:spPr>
        <p:txBody>
          <a:bodyPr tIns="108000" bIns="144000"/>
          <a:lstStyle>
            <a:lvl1pPr algn="ctr">
              <a:defRPr sz="1092"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 x5</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458259"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577638" y="2381839"/>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27" name="Text Placeholder 4">
            <a:extLst>
              <a:ext uri="{FF2B5EF4-FFF2-40B4-BE49-F238E27FC236}">
                <a16:creationId xmlns:a16="http://schemas.microsoft.com/office/drawing/2014/main" id="{22323278-E89D-4D80-A18A-B49324F6E749}"/>
              </a:ext>
            </a:extLst>
          </p:cNvPr>
          <p:cNvSpPr>
            <a:spLocks noGrp="1"/>
          </p:cNvSpPr>
          <p:nvPr>
            <p:ph type="body" sz="quarter" idx="19"/>
          </p:nvPr>
        </p:nvSpPr>
        <p:spPr>
          <a:xfrm>
            <a:off x="577638" y="2952564"/>
            <a:ext cx="1838812" cy="394735"/>
          </a:xfrm>
        </p:spPr>
        <p:txBody>
          <a:bodyPr/>
          <a:lstStyle>
            <a:lvl1pPr marL="0" indent="0">
              <a:buFont typeface="Arial" panose="020B0604020202020204" pitchFamily="34" charset="0"/>
              <a:buNone/>
              <a:defRPr sz="1092" b="0" i="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5059141"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2" name="Text Placeholder 4">
            <a:extLst>
              <a:ext uri="{FF2B5EF4-FFF2-40B4-BE49-F238E27FC236}">
                <a16:creationId xmlns:a16="http://schemas.microsoft.com/office/drawing/2014/main" id="{6E72E6E5-210D-43FE-B069-74E7F6C1BD3E}"/>
              </a:ext>
            </a:extLst>
          </p:cNvPr>
          <p:cNvSpPr>
            <a:spLocks noGrp="1"/>
          </p:cNvSpPr>
          <p:nvPr>
            <p:ph type="body" sz="quarter" idx="21"/>
          </p:nvPr>
        </p:nvSpPr>
        <p:spPr>
          <a:xfrm>
            <a:off x="5178519" y="2381839"/>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3" name="Text Placeholder 4">
            <a:extLst>
              <a:ext uri="{FF2B5EF4-FFF2-40B4-BE49-F238E27FC236}">
                <a16:creationId xmlns:a16="http://schemas.microsoft.com/office/drawing/2014/main" id="{467E7BAB-F631-4062-8A88-65F51EC442A7}"/>
              </a:ext>
            </a:extLst>
          </p:cNvPr>
          <p:cNvSpPr>
            <a:spLocks noGrp="1"/>
          </p:cNvSpPr>
          <p:nvPr>
            <p:ph type="body" sz="quarter" idx="22"/>
          </p:nvPr>
        </p:nvSpPr>
        <p:spPr>
          <a:xfrm>
            <a:off x="5178519" y="2952564"/>
            <a:ext cx="1838812" cy="394735"/>
          </a:xfrm>
        </p:spPr>
        <p:txBody>
          <a:bodyPr/>
          <a:lstStyle>
            <a:lvl1pPr marL="0" indent="0">
              <a:buFont typeface="Arial" panose="020B0604020202020204" pitchFamily="34" charset="0"/>
              <a:buNone/>
              <a:defRPr sz="1092" b="0" i="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US"/>
              <a:t>Click to edit Master text styles</a:t>
            </a:r>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9660023"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5" name="Text Placeholder 4">
            <a:extLst>
              <a:ext uri="{FF2B5EF4-FFF2-40B4-BE49-F238E27FC236}">
                <a16:creationId xmlns:a16="http://schemas.microsoft.com/office/drawing/2014/main" id="{3A6BE899-EB40-48CF-AC4E-A642FFFB1AD3}"/>
              </a:ext>
            </a:extLst>
          </p:cNvPr>
          <p:cNvSpPr>
            <a:spLocks noGrp="1"/>
          </p:cNvSpPr>
          <p:nvPr>
            <p:ph type="body" sz="quarter" idx="24"/>
          </p:nvPr>
        </p:nvSpPr>
        <p:spPr>
          <a:xfrm>
            <a:off x="9779402" y="2381839"/>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6" name="Text Placeholder 4">
            <a:extLst>
              <a:ext uri="{FF2B5EF4-FFF2-40B4-BE49-F238E27FC236}">
                <a16:creationId xmlns:a16="http://schemas.microsoft.com/office/drawing/2014/main" id="{348F6FBC-9928-4ECC-8454-6B4856741FC2}"/>
              </a:ext>
            </a:extLst>
          </p:cNvPr>
          <p:cNvSpPr>
            <a:spLocks noGrp="1"/>
          </p:cNvSpPr>
          <p:nvPr>
            <p:ph type="body" sz="quarter" idx="25"/>
          </p:nvPr>
        </p:nvSpPr>
        <p:spPr>
          <a:xfrm>
            <a:off x="9779402" y="2952564"/>
            <a:ext cx="1838812" cy="394735"/>
          </a:xfrm>
        </p:spPr>
        <p:txBody>
          <a:bodyPr/>
          <a:lstStyle>
            <a:lvl1pPr marL="0" indent="0">
              <a:buFont typeface="Arial" panose="020B0604020202020204" pitchFamily="34" charset="0"/>
              <a:buNone/>
              <a:defRPr sz="1092" b="0" i="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US"/>
              <a:t>Click to edit Master text styles</a:t>
            </a:r>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7359581"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8" name="Text Placeholder 4">
            <a:extLst>
              <a:ext uri="{FF2B5EF4-FFF2-40B4-BE49-F238E27FC236}">
                <a16:creationId xmlns:a16="http://schemas.microsoft.com/office/drawing/2014/main" id="{8CE8A230-B6E3-43F3-A987-6673C0601152}"/>
              </a:ext>
            </a:extLst>
          </p:cNvPr>
          <p:cNvSpPr>
            <a:spLocks noGrp="1"/>
          </p:cNvSpPr>
          <p:nvPr>
            <p:ph type="body" sz="quarter" idx="27"/>
          </p:nvPr>
        </p:nvSpPr>
        <p:spPr>
          <a:xfrm>
            <a:off x="7478960" y="2381839"/>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9" name="Text Placeholder 4">
            <a:extLst>
              <a:ext uri="{FF2B5EF4-FFF2-40B4-BE49-F238E27FC236}">
                <a16:creationId xmlns:a16="http://schemas.microsoft.com/office/drawing/2014/main" id="{C46543DE-6963-4E6B-8D97-FBAB40255BEF}"/>
              </a:ext>
            </a:extLst>
          </p:cNvPr>
          <p:cNvSpPr>
            <a:spLocks noGrp="1"/>
          </p:cNvSpPr>
          <p:nvPr>
            <p:ph type="body" sz="quarter" idx="28"/>
          </p:nvPr>
        </p:nvSpPr>
        <p:spPr>
          <a:xfrm>
            <a:off x="7478960" y="2952564"/>
            <a:ext cx="1838812" cy="394735"/>
          </a:xfrm>
        </p:spPr>
        <p:txBody>
          <a:bodyPr/>
          <a:lstStyle>
            <a:lvl1pPr marL="0" indent="0">
              <a:buFont typeface="Arial" panose="020B0604020202020204" pitchFamily="34" charset="0"/>
              <a:buNone/>
              <a:defRPr sz="1092" b="0" i="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US"/>
              <a:t>Click to edit Master text styles</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2758700"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1" name="Text Placeholder 4">
            <a:extLst>
              <a:ext uri="{FF2B5EF4-FFF2-40B4-BE49-F238E27FC236}">
                <a16:creationId xmlns:a16="http://schemas.microsoft.com/office/drawing/2014/main" id="{AC7F9CE2-C3F9-4791-8B8B-B5803FF1D6CE}"/>
              </a:ext>
            </a:extLst>
          </p:cNvPr>
          <p:cNvSpPr>
            <a:spLocks noGrp="1"/>
          </p:cNvSpPr>
          <p:nvPr>
            <p:ph type="body" sz="quarter" idx="30"/>
          </p:nvPr>
        </p:nvSpPr>
        <p:spPr>
          <a:xfrm>
            <a:off x="2878079" y="2381839"/>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42" name="Text Placeholder 4">
            <a:extLst>
              <a:ext uri="{FF2B5EF4-FFF2-40B4-BE49-F238E27FC236}">
                <a16:creationId xmlns:a16="http://schemas.microsoft.com/office/drawing/2014/main" id="{337E3A2C-8F9E-4585-9298-05F9DDA873B8}"/>
              </a:ext>
            </a:extLst>
          </p:cNvPr>
          <p:cNvSpPr>
            <a:spLocks noGrp="1"/>
          </p:cNvSpPr>
          <p:nvPr>
            <p:ph type="body" sz="quarter" idx="31"/>
          </p:nvPr>
        </p:nvSpPr>
        <p:spPr>
          <a:xfrm>
            <a:off x="2878079" y="2952564"/>
            <a:ext cx="1838812" cy="394735"/>
          </a:xfrm>
        </p:spPr>
        <p:txBody>
          <a:bodyPr/>
          <a:lstStyle>
            <a:lvl1pPr marL="0" indent="0">
              <a:buFont typeface="Arial" panose="020B0604020202020204" pitchFamily="34" charset="0"/>
              <a:buNone/>
              <a:defRPr sz="1092" b="0" i="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US"/>
              <a:t>Click to edit Master text styles</a:t>
            </a:r>
          </a:p>
        </p:txBody>
      </p:sp>
      <p:sp>
        <p:nvSpPr>
          <p:cNvPr id="46" name="Picture Placeholder 7">
            <a:extLst>
              <a:ext uri="{FF2B5EF4-FFF2-40B4-BE49-F238E27FC236}">
                <a16:creationId xmlns:a16="http://schemas.microsoft.com/office/drawing/2014/main" id="{21BD2F87-1775-4DA1-9F5C-C4C9D94FEDAB}"/>
              </a:ext>
            </a:extLst>
          </p:cNvPr>
          <p:cNvSpPr>
            <a:spLocks noGrp="1"/>
          </p:cNvSpPr>
          <p:nvPr>
            <p:ph type="pic" sz="quarter" idx="32"/>
          </p:nvPr>
        </p:nvSpPr>
        <p:spPr>
          <a:xfrm>
            <a:off x="2096317" y="5592104"/>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Tree>
    <p:extLst>
      <p:ext uri="{BB962C8B-B14F-4D97-AF65-F5344CB8AC3E}">
        <p14:creationId xmlns:p14="http://schemas.microsoft.com/office/powerpoint/2010/main" val="694626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Iconography Multi-colum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26" name="Picture Placeholder 7">
            <a:extLst>
              <a:ext uri="{FF2B5EF4-FFF2-40B4-BE49-F238E27FC236}">
                <a16:creationId xmlns:a16="http://schemas.microsoft.com/office/drawing/2014/main" id="{491CD948-AEDF-48BE-92C5-5538CE9FE7C9}"/>
              </a:ext>
            </a:extLst>
          </p:cNvPr>
          <p:cNvSpPr>
            <a:spLocks noGrp="1"/>
          </p:cNvSpPr>
          <p:nvPr>
            <p:ph type="pic" sz="quarter" idx="15"/>
          </p:nvPr>
        </p:nvSpPr>
        <p:spPr>
          <a:xfrm>
            <a:off x="504470"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28" name="Text Placeholder 4">
            <a:extLst>
              <a:ext uri="{FF2B5EF4-FFF2-40B4-BE49-F238E27FC236}">
                <a16:creationId xmlns:a16="http://schemas.microsoft.com/office/drawing/2014/main" id="{65CB4B4F-829A-4844-A666-11265CE11D49}"/>
              </a:ext>
            </a:extLst>
          </p:cNvPr>
          <p:cNvSpPr>
            <a:spLocks noGrp="1"/>
          </p:cNvSpPr>
          <p:nvPr>
            <p:ph type="body" sz="quarter" idx="18"/>
          </p:nvPr>
        </p:nvSpPr>
        <p:spPr>
          <a:xfrm>
            <a:off x="577637" y="3595500"/>
            <a:ext cx="11049048" cy="406867"/>
          </a:xfrm>
        </p:spPr>
        <p:txBody>
          <a:bodyPr numCol="6" spcCol="360000" anchor="b" anchorCtr="0"/>
          <a:lstStyle>
            <a:lvl1pPr marL="0" indent="217561">
              <a:buClr>
                <a:schemeClr val="accent1"/>
              </a:buClr>
              <a:buSzPct val="100000"/>
              <a:buFont typeface="+mj-lt"/>
              <a:buAutoNum type="arabicPeriod"/>
              <a:defRPr sz="1698" b="0" i="0">
                <a:solidFill>
                  <a:schemeClr val="tx1"/>
                </a:solidFill>
                <a:latin typeface="Poppins Medium" pitchFamily="2" charset="77"/>
                <a:cs typeface="Poppins Medium" pitchFamily="2" charset="77"/>
              </a:defRPr>
            </a:lvl1pPr>
          </a:lstStyle>
          <a:p>
            <a:pPr lvl="0"/>
            <a:r>
              <a:rPr lang="en-US"/>
              <a:t>Click to edit Master text styles</a:t>
            </a:r>
          </a:p>
        </p:txBody>
      </p:sp>
      <p:sp>
        <p:nvSpPr>
          <p:cNvPr id="29" name="Text Placeholder 4">
            <a:extLst>
              <a:ext uri="{FF2B5EF4-FFF2-40B4-BE49-F238E27FC236}">
                <a16:creationId xmlns:a16="http://schemas.microsoft.com/office/drawing/2014/main" id="{C6547738-490D-47DE-A148-663CEC533EA6}"/>
              </a:ext>
            </a:extLst>
          </p:cNvPr>
          <p:cNvSpPr>
            <a:spLocks noGrp="1"/>
          </p:cNvSpPr>
          <p:nvPr>
            <p:ph type="body" sz="quarter" idx="19" hasCustomPrompt="1"/>
          </p:nvPr>
        </p:nvSpPr>
        <p:spPr>
          <a:xfrm>
            <a:off x="577638" y="4145140"/>
            <a:ext cx="11036725" cy="294885"/>
          </a:xfrm>
        </p:spPr>
        <p:txBody>
          <a:bodyPr numCol="6" spcCol="360000"/>
          <a:lstStyle>
            <a:lvl1pPr marL="0" indent="0" algn="l">
              <a:buFont typeface="Arial" panose="020B0604020202020204" pitchFamily="34" charset="0"/>
              <a:buNone/>
              <a:defRPr sz="1092" b="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GB"/>
              <a:t>Click to edit Master text styles </a:t>
            </a:r>
          </a:p>
        </p:txBody>
      </p:sp>
      <p:sp>
        <p:nvSpPr>
          <p:cNvPr id="30" name="Picture Placeholder 7">
            <a:extLst>
              <a:ext uri="{FF2B5EF4-FFF2-40B4-BE49-F238E27FC236}">
                <a16:creationId xmlns:a16="http://schemas.microsoft.com/office/drawing/2014/main" id="{71E669C7-3F15-4404-9192-6B03E3E08724}"/>
              </a:ext>
            </a:extLst>
          </p:cNvPr>
          <p:cNvSpPr>
            <a:spLocks noGrp="1"/>
          </p:cNvSpPr>
          <p:nvPr>
            <p:ph type="pic" sz="quarter" idx="20"/>
          </p:nvPr>
        </p:nvSpPr>
        <p:spPr>
          <a:xfrm>
            <a:off x="4246020"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3" name="Picture Placeholder 7">
            <a:extLst>
              <a:ext uri="{FF2B5EF4-FFF2-40B4-BE49-F238E27FC236}">
                <a16:creationId xmlns:a16="http://schemas.microsoft.com/office/drawing/2014/main" id="{6BDECDBF-1E7F-429C-B857-BC3BE17D9B43}"/>
              </a:ext>
            </a:extLst>
          </p:cNvPr>
          <p:cNvSpPr>
            <a:spLocks noGrp="1"/>
          </p:cNvSpPr>
          <p:nvPr>
            <p:ph type="pic" sz="quarter" idx="29"/>
          </p:nvPr>
        </p:nvSpPr>
        <p:spPr>
          <a:xfrm>
            <a:off x="2375245"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4" name="Picture Placeholder 7">
            <a:extLst>
              <a:ext uri="{FF2B5EF4-FFF2-40B4-BE49-F238E27FC236}">
                <a16:creationId xmlns:a16="http://schemas.microsoft.com/office/drawing/2014/main" id="{458D35B0-2ABD-4A88-AD9C-250F5B0BFFFE}"/>
              </a:ext>
            </a:extLst>
          </p:cNvPr>
          <p:cNvSpPr>
            <a:spLocks noGrp="1"/>
          </p:cNvSpPr>
          <p:nvPr>
            <p:ph type="pic" sz="quarter" idx="30"/>
          </p:nvPr>
        </p:nvSpPr>
        <p:spPr>
          <a:xfrm>
            <a:off x="6115016"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5" name="Picture Placeholder 7">
            <a:extLst>
              <a:ext uri="{FF2B5EF4-FFF2-40B4-BE49-F238E27FC236}">
                <a16:creationId xmlns:a16="http://schemas.microsoft.com/office/drawing/2014/main" id="{7B333D88-0458-48F5-97FB-D2D7718EC7CA}"/>
              </a:ext>
            </a:extLst>
          </p:cNvPr>
          <p:cNvSpPr>
            <a:spLocks noGrp="1"/>
          </p:cNvSpPr>
          <p:nvPr>
            <p:ph type="pic" sz="quarter" idx="31"/>
          </p:nvPr>
        </p:nvSpPr>
        <p:spPr>
          <a:xfrm>
            <a:off x="9856566"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8" name="Picture Placeholder 7">
            <a:extLst>
              <a:ext uri="{FF2B5EF4-FFF2-40B4-BE49-F238E27FC236}">
                <a16:creationId xmlns:a16="http://schemas.microsoft.com/office/drawing/2014/main" id="{463A1320-1804-44CE-8DBA-867CC87A9DBA}"/>
              </a:ext>
            </a:extLst>
          </p:cNvPr>
          <p:cNvSpPr>
            <a:spLocks noGrp="1"/>
          </p:cNvSpPr>
          <p:nvPr>
            <p:ph type="pic" sz="quarter" idx="32"/>
          </p:nvPr>
        </p:nvSpPr>
        <p:spPr>
          <a:xfrm>
            <a:off x="7985791"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9" name="Title 1">
            <a:extLst>
              <a:ext uri="{FF2B5EF4-FFF2-40B4-BE49-F238E27FC236}">
                <a16:creationId xmlns:a16="http://schemas.microsoft.com/office/drawing/2014/main" id="{797DADDD-4137-4C8B-B442-114D65CCBBF0}"/>
              </a:ext>
            </a:extLst>
          </p:cNvPr>
          <p:cNvSpPr>
            <a:spLocks noGrp="1"/>
          </p:cNvSpPr>
          <p:nvPr>
            <p:ph type="title" hasCustomPrompt="1"/>
          </p:nvPr>
        </p:nvSpPr>
        <p:spPr>
          <a:xfrm>
            <a:off x="577639" y="537198"/>
            <a:ext cx="7134106" cy="403133"/>
          </a:xfrm>
        </p:spPr>
        <p:txBody>
          <a:bodyPr lIns="0" tIns="0" rIns="0" bIns="0" anchor="t" anchorCtr="0"/>
          <a:lstStyle>
            <a:lvl1pPr>
              <a:defRPr/>
            </a:lvl1pPr>
          </a:lstStyle>
          <a:p>
            <a:r>
              <a:rPr lang="en-US"/>
              <a:t>Iconography with text multi-column</a:t>
            </a:r>
            <a:endParaRPr lang="en-GB"/>
          </a:p>
        </p:txBody>
      </p:sp>
    </p:spTree>
    <p:extLst>
      <p:ext uri="{BB962C8B-B14F-4D97-AF65-F5344CB8AC3E}">
        <p14:creationId xmlns:p14="http://schemas.microsoft.com/office/powerpoint/2010/main" val="1977226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Large Iconography + Text x3">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7177775" cy="403133"/>
          </a:xfrm>
        </p:spPr>
        <p:txBody>
          <a:bodyPr lIns="0" tIns="0" rIns="0" bIns="0" anchor="t" anchorCtr="0"/>
          <a:lstStyle>
            <a:lvl1pPr>
              <a:defRPr/>
            </a:lvl1pPr>
          </a:lstStyle>
          <a:p>
            <a:r>
              <a:rPr lang="en-US"/>
              <a:t>Iconography with text multi-column</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504470" y="2500281"/>
            <a:ext cx="1399808" cy="1456839"/>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577637" y="4327381"/>
            <a:ext cx="11049048" cy="406867"/>
          </a:xfrm>
        </p:spPr>
        <p:txBody>
          <a:bodyPr numCol="3" spcCol="720000" anchor="t" anchorCtr="0"/>
          <a:lstStyle>
            <a:lvl1pPr marL="0" indent="217561">
              <a:buClr>
                <a:schemeClr val="accent1"/>
              </a:buClr>
              <a:buSzPct val="100000"/>
              <a:buFont typeface="+mj-lt"/>
              <a:buAutoNum type="arabicPeriod"/>
              <a:defRPr sz="1698" b="0" i="0">
                <a:solidFill>
                  <a:schemeClr val="tx1"/>
                </a:solidFill>
                <a:latin typeface="Poppins Medium" pitchFamily="2" charset="77"/>
                <a:cs typeface="Poppins Medium" pitchFamily="2" charset="77"/>
              </a:defRPr>
            </a:lvl1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8162016" y="2500281"/>
            <a:ext cx="1399808" cy="1456839"/>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4359237" y="2500281"/>
            <a:ext cx="1399808" cy="1456839"/>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Tree>
    <p:extLst>
      <p:ext uri="{BB962C8B-B14F-4D97-AF65-F5344CB8AC3E}">
        <p14:creationId xmlns:p14="http://schemas.microsoft.com/office/powerpoint/2010/main" val="2365880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24F929E-2F1D-4406-9057-6C825193933B}"/>
              </a:ext>
            </a:extLst>
          </p:cNvPr>
          <p:cNvSpPr>
            <a:spLocks noGrp="1"/>
          </p:cNvSpPr>
          <p:nvPr>
            <p:ph type="ftr" sz="quarter" idx="11"/>
          </p:nvPr>
        </p:nvSpPr>
        <p:spPr/>
        <p:txBody>
          <a:bodyPr/>
          <a:lstStyle/>
          <a:p>
            <a:r>
              <a:rPr lang="en-GB"/>
              <a:t>Immunization, Vaccines and Biologicals</a:t>
            </a:r>
          </a:p>
        </p:txBody>
      </p:sp>
      <p:sp>
        <p:nvSpPr>
          <p:cNvPr id="4" name="Slide Number Placeholder 3">
            <a:extLst>
              <a:ext uri="{FF2B5EF4-FFF2-40B4-BE49-F238E27FC236}">
                <a16:creationId xmlns:a16="http://schemas.microsoft.com/office/drawing/2014/main" id="{2CA9C806-229B-4A8D-AFA7-03EDD985E6DC}"/>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5" name="Title 1">
            <a:extLst>
              <a:ext uri="{FF2B5EF4-FFF2-40B4-BE49-F238E27FC236}">
                <a16:creationId xmlns:a16="http://schemas.microsoft.com/office/drawing/2014/main" id="{226A3070-CE06-4CEE-A226-D97212C3BEE6}"/>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8" name="object 14">
            <a:extLst>
              <a:ext uri="{FF2B5EF4-FFF2-40B4-BE49-F238E27FC236}">
                <a16:creationId xmlns:a16="http://schemas.microsoft.com/office/drawing/2014/main" id="{C887375E-F637-44FE-AF63-8A8B04BD6ACA}"/>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3641454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Small Iconography + Text x3">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504470" y="517912"/>
            <a:ext cx="907035" cy="943990"/>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577637" y="1719313"/>
            <a:ext cx="11049048" cy="406867"/>
          </a:xfrm>
        </p:spPr>
        <p:txBody>
          <a:bodyPr numCol="3" spcCol="720000" anchor="t" anchorCtr="0"/>
          <a:lstStyle>
            <a:lvl1pPr marL="0" indent="217561">
              <a:buClr>
                <a:schemeClr val="accent1"/>
              </a:buClr>
              <a:buSzPct val="100000"/>
              <a:buFont typeface="+mj-lt"/>
              <a:buAutoNum type="arabicPeriod"/>
              <a:defRPr sz="1698" b="0" i="0">
                <a:solidFill>
                  <a:schemeClr val="tx1"/>
                </a:solidFill>
                <a:latin typeface="Poppins Medium" pitchFamily="2" charset="77"/>
                <a:cs typeface="Poppins Medium" pitchFamily="2" charset="77"/>
              </a:defRPr>
            </a:lvl1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8162016" y="517912"/>
            <a:ext cx="907035" cy="943990"/>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4359237" y="517912"/>
            <a:ext cx="907035" cy="943990"/>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20" name="Text Placeholder 2">
            <a:extLst>
              <a:ext uri="{FF2B5EF4-FFF2-40B4-BE49-F238E27FC236}">
                <a16:creationId xmlns:a16="http://schemas.microsoft.com/office/drawing/2014/main" id="{ABBCEB9F-975E-4B56-A29F-0854EDFB008C}"/>
              </a:ext>
            </a:extLst>
          </p:cNvPr>
          <p:cNvSpPr>
            <a:spLocks noGrp="1"/>
          </p:cNvSpPr>
          <p:nvPr>
            <p:ph type="body" sz="quarter" idx="32"/>
          </p:nvPr>
        </p:nvSpPr>
        <p:spPr>
          <a:xfrm>
            <a:off x="577638" y="2735922"/>
            <a:ext cx="3336819" cy="253787"/>
          </a:xfrm>
        </p:spPr>
        <p:txBody>
          <a:bodyPr numCol="1" spcCol="720000"/>
          <a:lstStyle>
            <a:lvl1pPr marL="0" indent="0">
              <a:buClr>
                <a:schemeClr val="accent2"/>
              </a:buClr>
              <a:buSzPct val="100000"/>
              <a:buFont typeface="Wingdings" panose="05000000000000000000" pitchFamily="2" charset="2"/>
              <a:buChar char="§"/>
              <a:defRPr sz="1455" b="0"/>
            </a:lvl1pPr>
            <a:lvl2pPr marL="0" indent="0">
              <a:buFont typeface="Arial" panose="020B0604020202020204" pitchFamily="34" charset="0"/>
              <a:buNone/>
              <a:defRPr sz="1092"/>
            </a:lvl2pPr>
            <a:lvl3pPr marL="217561" indent="-217561">
              <a:defRPr lang="en-GB" sz="1092" kern="1200" dirty="0">
                <a:solidFill>
                  <a:schemeClr val="tx1"/>
                </a:solidFill>
                <a:latin typeface="+mn-lt"/>
                <a:ea typeface="+mn-ea"/>
                <a:cs typeface="+mn-cs"/>
              </a:defRPr>
            </a:lvl3pPr>
          </a:lstStyle>
          <a:p>
            <a:pPr marL="0" marR="0" lvl="0" indent="-217561" algn="l" defTabSz="554492" rtl="0" eaLnBrk="1" fontAlgn="auto" latinLnBrk="0" hangingPunct="1">
              <a:lnSpc>
                <a:spcPct val="120000"/>
              </a:lnSpc>
              <a:spcBef>
                <a:spcPts val="303"/>
              </a:spcBef>
              <a:spcAft>
                <a:spcPts val="364"/>
              </a:spcAft>
              <a:buClrTx/>
              <a:buSzPct val="75000"/>
              <a:tabLst/>
              <a:defRPr/>
            </a:pPr>
            <a:r>
              <a:rPr lang="en-US"/>
              <a:t>Click to edit Master text styles</a:t>
            </a:r>
          </a:p>
        </p:txBody>
      </p:sp>
      <p:sp>
        <p:nvSpPr>
          <p:cNvPr id="21" name="Text Placeholder 2">
            <a:extLst>
              <a:ext uri="{FF2B5EF4-FFF2-40B4-BE49-F238E27FC236}">
                <a16:creationId xmlns:a16="http://schemas.microsoft.com/office/drawing/2014/main" id="{9B9D6AFE-0A37-46FD-833E-9282879972A7}"/>
              </a:ext>
            </a:extLst>
          </p:cNvPr>
          <p:cNvSpPr>
            <a:spLocks noGrp="1"/>
          </p:cNvSpPr>
          <p:nvPr>
            <p:ph type="body" sz="quarter" idx="33"/>
          </p:nvPr>
        </p:nvSpPr>
        <p:spPr>
          <a:xfrm>
            <a:off x="8269882" y="2735922"/>
            <a:ext cx="3336819" cy="253787"/>
          </a:xfrm>
        </p:spPr>
        <p:txBody>
          <a:bodyPr numCol="1" spcCol="720000"/>
          <a:lstStyle>
            <a:lvl1pPr marL="0" indent="0">
              <a:buClr>
                <a:schemeClr val="accent2"/>
              </a:buClr>
              <a:buSzPct val="100000"/>
              <a:buFont typeface="Wingdings" panose="05000000000000000000" pitchFamily="2" charset="2"/>
              <a:buChar char="§"/>
              <a:defRPr sz="1455" b="0"/>
            </a:lvl1pPr>
            <a:lvl2pPr marL="0" indent="0">
              <a:buFont typeface="Arial" panose="020B0604020202020204" pitchFamily="34" charset="0"/>
              <a:buNone/>
              <a:defRPr sz="1092"/>
            </a:lvl2pPr>
            <a:lvl3pPr marL="217561" indent="-217561">
              <a:defRPr lang="en-GB" sz="1092" kern="1200" dirty="0">
                <a:solidFill>
                  <a:schemeClr val="tx1"/>
                </a:solidFill>
                <a:latin typeface="+mn-lt"/>
                <a:ea typeface="+mn-ea"/>
                <a:cs typeface="+mn-cs"/>
              </a:defRPr>
            </a:lvl3pPr>
          </a:lstStyle>
          <a:p>
            <a:pPr marL="0" marR="0" lvl="0" indent="-217561" algn="l" defTabSz="554492" rtl="0" eaLnBrk="1" fontAlgn="auto" latinLnBrk="0" hangingPunct="1">
              <a:lnSpc>
                <a:spcPct val="120000"/>
              </a:lnSpc>
              <a:spcBef>
                <a:spcPts val="303"/>
              </a:spcBef>
              <a:spcAft>
                <a:spcPts val="364"/>
              </a:spcAft>
              <a:buClrTx/>
              <a:buSzPct val="75000"/>
              <a:tabLst/>
              <a:defRPr/>
            </a:pPr>
            <a:r>
              <a:rPr lang="en-US"/>
              <a:t>Click to edit Master text styles</a:t>
            </a:r>
          </a:p>
        </p:txBody>
      </p:sp>
      <p:sp>
        <p:nvSpPr>
          <p:cNvPr id="22" name="Text Placeholder 2">
            <a:extLst>
              <a:ext uri="{FF2B5EF4-FFF2-40B4-BE49-F238E27FC236}">
                <a16:creationId xmlns:a16="http://schemas.microsoft.com/office/drawing/2014/main" id="{8FC94985-AFDD-4DF6-992E-19087D2130F7}"/>
              </a:ext>
            </a:extLst>
          </p:cNvPr>
          <p:cNvSpPr>
            <a:spLocks noGrp="1"/>
          </p:cNvSpPr>
          <p:nvPr>
            <p:ph type="body" sz="quarter" idx="34"/>
          </p:nvPr>
        </p:nvSpPr>
        <p:spPr>
          <a:xfrm>
            <a:off x="4423760" y="2735922"/>
            <a:ext cx="3336819" cy="253787"/>
          </a:xfrm>
        </p:spPr>
        <p:txBody>
          <a:bodyPr numCol="1" spcCol="720000"/>
          <a:lstStyle>
            <a:lvl1pPr marL="0" indent="0">
              <a:buClr>
                <a:schemeClr val="accent2"/>
              </a:buClr>
              <a:buSzPct val="100000"/>
              <a:buFont typeface="Wingdings" panose="05000000000000000000" pitchFamily="2" charset="2"/>
              <a:buChar char="§"/>
              <a:defRPr sz="1455" b="0"/>
            </a:lvl1pPr>
            <a:lvl2pPr marL="0" indent="0">
              <a:buFont typeface="Arial" panose="020B0604020202020204" pitchFamily="34" charset="0"/>
              <a:buNone/>
              <a:defRPr sz="1092"/>
            </a:lvl2pPr>
            <a:lvl3pPr marL="217561" indent="-217561">
              <a:defRPr lang="en-GB" sz="1092" kern="1200" dirty="0">
                <a:solidFill>
                  <a:schemeClr val="tx1"/>
                </a:solidFill>
                <a:latin typeface="+mn-lt"/>
                <a:ea typeface="+mn-ea"/>
                <a:cs typeface="+mn-cs"/>
              </a:defRPr>
            </a:lvl3pPr>
          </a:lstStyle>
          <a:p>
            <a:pPr marL="0" marR="0" lvl="0" indent="-217561" algn="l" defTabSz="554492" rtl="0" eaLnBrk="1" fontAlgn="auto" latinLnBrk="0" hangingPunct="1">
              <a:lnSpc>
                <a:spcPct val="120000"/>
              </a:lnSpc>
              <a:spcBef>
                <a:spcPts val="303"/>
              </a:spcBef>
              <a:spcAft>
                <a:spcPts val="364"/>
              </a:spcAft>
              <a:buClrTx/>
              <a:buSzPct val="75000"/>
              <a:tabLst/>
              <a:defRPr/>
            </a:pPr>
            <a:r>
              <a:rPr lang="en-US"/>
              <a:t>Click to edit Master text styles</a:t>
            </a:r>
          </a:p>
        </p:txBody>
      </p:sp>
    </p:spTree>
    <p:extLst>
      <p:ext uri="{BB962C8B-B14F-4D97-AF65-F5344CB8AC3E}">
        <p14:creationId xmlns:p14="http://schemas.microsoft.com/office/powerpoint/2010/main" val="1728760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Iconography + Text Multi-colum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 x5</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458259"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5059141"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9660023"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7359581"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2758700"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 name="Text Placeholder 2">
            <a:extLst>
              <a:ext uri="{FF2B5EF4-FFF2-40B4-BE49-F238E27FC236}">
                <a16:creationId xmlns:a16="http://schemas.microsoft.com/office/drawing/2014/main" id="{E9252E3C-0AA5-469B-ACE4-9A227101D8C1}"/>
              </a:ext>
            </a:extLst>
          </p:cNvPr>
          <p:cNvSpPr>
            <a:spLocks noGrp="1"/>
          </p:cNvSpPr>
          <p:nvPr>
            <p:ph type="body" sz="quarter" idx="32"/>
          </p:nvPr>
        </p:nvSpPr>
        <p:spPr>
          <a:xfrm>
            <a:off x="577638" y="2735923"/>
            <a:ext cx="1838812" cy="1062270"/>
          </a:xfr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61" indent="-217561">
              <a:defRPr lang="en-GB" sz="1092" kern="1200" dirty="0">
                <a:solidFill>
                  <a:schemeClr val="tx1"/>
                </a:solidFill>
                <a:latin typeface="Poppins" pitchFamily="2" charset="77"/>
                <a:ea typeface="+mn-ea"/>
                <a:cs typeface="Poppins" pitchFamily="2" charset="77"/>
              </a:defRPr>
            </a:lvl3pPr>
          </a:lstStyle>
          <a:p>
            <a:pPr lvl="0"/>
            <a:r>
              <a:rPr lang="en-US"/>
              <a:t>Click to edit Master text styles</a:t>
            </a:r>
          </a:p>
          <a:p>
            <a:pPr lvl="1"/>
            <a:r>
              <a:rPr lang="en-US"/>
              <a:t>Second level</a:t>
            </a:r>
          </a:p>
          <a:p>
            <a:pPr lvl="2"/>
            <a:r>
              <a:rPr lang="en-US"/>
              <a:t>Third level</a:t>
            </a:r>
          </a:p>
        </p:txBody>
      </p:sp>
      <p:sp>
        <p:nvSpPr>
          <p:cNvPr id="28" name="Text Placeholder 2">
            <a:extLst>
              <a:ext uri="{FF2B5EF4-FFF2-40B4-BE49-F238E27FC236}">
                <a16:creationId xmlns:a16="http://schemas.microsoft.com/office/drawing/2014/main" id="{3E32ADA5-A0D2-4524-B1E4-2B46413B84BC}"/>
              </a:ext>
            </a:extLst>
          </p:cNvPr>
          <p:cNvSpPr>
            <a:spLocks noGrp="1"/>
          </p:cNvSpPr>
          <p:nvPr>
            <p:ph type="body" sz="quarter" idx="33"/>
          </p:nvPr>
        </p:nvSpPr>
        <p:spPr>
          <a:xfrm>
            <a:off x="2877116" y="2735924"/>
            <a:ext cx="1838812" cy="1062270"/>
          </a:xfr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61" indent="-217561">
              <a:defRPr lang="en-GB" sz="1092" kern="1200" dirty="0">
                <a:solidFill>
                  <a:schemeClr val="tx1"/>
                </a:solidFill>
                <a:latin typeface="Poppins" pitchFamily="2" charset="77"/>
                <a:ea typeface="+mn-ea"/>
                <a:cs typeface="Poppins" pitchFamily="2" charset="77"/>
              </a:defRPr>
            </a:lvl3pPr>
          </a:lstStyle>
          <a:p>
            <a:pPr lvl="0"/>
            <a:r>
              <a:rPr lang="en-US"/>
              <a:t>Click to edit Master text styles</a:t>
            </a:r>
          </a:p>
          <a:p>
            <a:pPr lvl="1"/>
            <a:r>
              <a:rPr lang="en-US"/>
              <a:t>Second level</a:t>
            </a:r>
          </a:p>
          <a:p>
            <a:pPr lvl="2"/>
            <a:r>
              <a:rPr lang="en-US"/>
              <a:t>Third level</a:t>
            </a:r>
          </a:p>
        </p:txBody>
      </p:sp>
      <p:sp>
        <p:nvSpPr>
          <p:cNvPr id="29" name="Text Placeholder 2">
            <a:extLst>
              <a:ext uri="{FF2B5EF4-FFF2-40B4-BE49-F238E27FC236}">
                <a16:creationId xmlns:a16="http://schemas.microsoft.com/office/drawing/2014/main" id="{CF999747-8F91-4BF8-B89A-418788FD5011}"/>
              </a:ext>
            </a:extLst>
          </p:cNvPr>
          <p:cNvSpPr>
            <a:spLocks noGrp="1"/>
          </p:cNvSpPr>
          <p:nvPr>
            <p:ph type="body" sz="quarter" idx="34"/>
          </p:nvPr>
        </p:nvSpPr>
        <p:spPr>
          <a:xfrm>
            <a:off x="5176595" y="2735924"/>
            <a:ext cx="1838812" cy="1062270"/>
          </a:xfr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61" indent="-217561">
              <a:spcAft>
                <a:spcPts val="364"/>
              </a:spcAft>
              <a:defRPr>
                <a:latin typeface="Poppins" pitchFamily="2" charset="77"/>
                <a:cs typeface="Poppins" pitchFamily="2" charset="77"/>
              </a:defRPr>
            </a:lvl3pPr>
          </a:lstStyle>
          <a:p>
            <a:pPr lvl="0"/>
            <a:r>
              <a:rPr lang="en-US"/>
              <a:t>Click to edit Master text styles</a:t>
            </a:r>
          </a:p>
          <a:p>
            <a:pPr lvl="1"/>
            <a:r>
              <a:rPr lang="en-US"/>
              <a:t>Second level</a:t>
            </a:r>
          </a:p>
          <a:p>
            <a:pPr lvl="2"/>
            <a:r>
              <a:rPr lang="en-US"/>
              <a:t>Third level</a:t>
            </a:r>
          </a:p>
        </p:txBody>
      </p:sp>
      <p:sp>
        <p:nvSpPr>
          <p:cNvPr id="30" name="Text Placeholder 2">
            <a:extLst>
              <a:ext uri="{FF2B5EF4-FFF2-40B4-BE49-F238E27FC236}">
                <a16:creationId xmlns:a16="http://schemas.microsoft.com/office/drawing/2014/main" id="{FF637A0C-4B6D-4207-A7D9-CAF1D2DFC8E2}"/>
              </a:ext>
            </a:extLst>
          </p:cNvPr>
          <p:cNvSpPr>
            <a:spLocks noGrp="1"/>
          </p:cNvSpPr>
          <p:nvPr>
            <p:ph type="body" sz="quarter" idx="35"/>
          </p:nvPr>
        </p:nvSpPr>
        <p:spPr>
          <a:xfrm>
            <a:off x="7476073" y="2735924"/>
            <a:ext cx="1838812" cy="1062270"/>
          </a:xfr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61" indent="-217561">
              <a:defRPr lang="en-GB" sz="1092" kern="1200" dirty="0">
                <a:solidFill>
                  <a:schemeClr val="tx1"/>
                </a:solidFill>
                <a:latin typeface="Poppins" pitchFamily="2" charset="77"/>
                <a:ea typeface="+mn-ea"/>
                <a:cs typeface="Poppins" pitchFamily="2" charset="77"/>
              </a:defRPr>
            </a:lvl3pPr>
          </a:lstStyle>
          <a:p>
            <a:pPr lvl="0"/>
            <a:r>
              <a:rPr lang="en-US"/>
              <a:t>Click to edit Master text styles</a:t>
            </a:r>
          </a:p>
          <a:p>
            <a:pPr lvl="1"/>
            <a:r>
              <a:rPr lang="en-US"/>
              <a:t>Second level</a:t>
            </a:r>
          </a:p>
          <a:p>
            <a:pPr lvl="2"/>
            <a:r>
              <a:rPr lang="en-US"/>
              <a:t>Third level</a:t>
            </a:r>
          </a:p>
        </p:txBody>
      </p:sp>
      <p:sp>
        <p:nvSpPr>
          <p:cNvPr id="43" name="Text Placeholder 2">
            <a:extLst>
              <a:ext uri="{FF2B5EF4-FFF2-40B4-BE49-F238E27FC236}">
                <a16:creationId xmlns:a16="http://schemas.microsoft.com/office/drawing/2014/main" id="{69D094B4-29B2-4197-A8AD-66F9F9CAAF39}"/>
              </a:ext>
            </a:extLst>
          </p:cNvPr>
          <p:cNvSpPr>
            <a:spLocks noGrp="1"/>
          </p:cNvSpPr>
          <p:nvPr>
            <p:ph type="body" sz="quarter" idx="36"/>
          </p:nvPr>
        </p:nvSpPr>
        <p:spPr>
          <a:xfrm>
            <a:off x="9775551" y="2735923"/>
            <a:ext cx="1838812" cy="1062270"/>
          </a:xfr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61" indent="-217561">
              <a:defRPr lang="en-GB" sz="1092" kern="1200" dirty="0">
                <a:solidFill>
                  <a:schemeClr val="tx1"/>
                </a:solidFill>
                <a:latin typeface="Poppins" pitchFamily="2" charset="77"/>
                <a:ea typeface="+mn-ea"/>
                <a:cs typeface="Poppins" pitchFamily="2" charset="77"/>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696135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Iconography + Text x5+1">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 x5+1</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458259"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577638" y="4205525"/>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27" name="Text Placeholder 4">
            <a:extLst>
              <a:ext uri="{FF2B5EF4-FFF2-40B4-BE49-F238E27FC236}">
                <a16:creationId xmlns:a16="http://schemas.microsoft.com/office/drawing/2014/main" id="{22323278-E89D-4D80-A18A-B49324F6E749}"/>
              </a:ext>
            </a:extLst>
          </p:cNvPr>
          <p:cNvSpPr>
            <a:spLocks noGrp="1"/>
          </p:cNvSpPr>
          <p:nvPr>
            <p:ph type="body" sz="quarter" idx="19"/>
          </p:nvPr>
        </p:nvSpPr>
        <p:spPr>
          <a:xfrm>
            <a:off x="577638" y="4572255"/>
            <a:ext cx="1838812" cy="526314"/>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5059141"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2" name="Text Placeholder 4">
            <a:extLst>
              <a:ext uri="{FF2B5EF4-FFF2-40B4-BE49-F238E27FC236}">
                <a16:creationId xmlns:a16="http://schemas.microsoft.com/office/drawing/2014/main" id="{6E72E6E5-210D-43FE-B069-74E7F6C1BD3E}"/>
              </a:ext>
            </a:extLst>
          </p:cNvPr>
          <p:cNvSpPr>
            <a:spLocks noGrp="1"/>
          </p:cNvSpPr>
          <p:nvPr>
            <p:ph type="body" sz="quarter" idx="21"/>
          </p:nvPr>
        </p:nvSpPr>
        <p:spPr>
          <a:xfrm>
            <a:off x="5178519" y="4205525"/>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3" name="Text Placeholder 4">
            <a:extLst>
              <a:ext uri="{FF2B5EF4-FFF2-40B4-BE49-F238E27FC236}">
                <a16:creationId xmlns:a16="http://schemas.microsoft.com/office/drawing/2014/main" id="{467E7BAB-F631-4062-8A88-65F51EC442A7}"/>
              </a:ext>
            </a:extLst>
          </p:cNvPr>
          <p:cNvSpPr>
            <a:spLocks noGrp="1"/>
          </p:cNvSpPr>
          <p:nvPr>
            <p:ph type="body" sz="quarter" idx="22"/>
          </p:nvPr>
        </p:nvSpPr>
        <p:spPr>
          <a:xfrm>
            <a:off x="5178519" y="4572255"/>
            <a:ext cx="1838812" cy="526314"/>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US"/>
              <a:t>Click to edit Master text styles</a:t>
            </a:r>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9660023"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5" name="Text Placeholder 4">
            <a:extLst>
              <a:ext uri="{FF2B5EF4-FFF2-40B4-BE49-F238E27FC236}">
                <a16:creationId xmlns:a16="http://schemas.microsoft.com/office/drawing/2014/main" id="{3A6BE899-EB40-48CF-AC4E-A642FFFB1AD3}"/>
              </a:ext>
            </a:extLst>
          </p:cNvPr>
          <p:cNvSpPr>
            <a:spLocks noGrp="1"/>
          </p:cNvSpPr>
          <p:nvPr>
            <p:ph type="body" sz="quarter" idx="24"/>
          </p:nvPr>
        </p:nvSpPr>
        <p:spPr>
          <a:xfrm>
            <a:off x="9779402" y="4205525"/>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6" name="Text Placeholder 4">
            <a:extLst>
              <a:ext uri="{FF2B5EF4-FFF2-40B4-BE49-F238E27FC236}">
                <a16:creationId xmlns:a16="http://schemas.microsoft.com/office/drawing/2014/main" id="{348F6FBC-9928-4ECC-8454-6B4856741FC2}"/>
              </a:ext>
            </a:extLst>
          </p:cNvPr>
          <p:cNvSpPr>
            <a:spLocks noGrp="1"/>
          </p:cNvSpPr>
          <p:nvPr>
            <p:ph type="body" sz="quarter" idx="25"/>
          </p:nvPr>
        </p:nvSpPr>
        <p:spPr>
          <a:xfrm>
            <a:off x="9779402" y="4572255"/>
            <a:ext cx="1838812" cy="526314"/>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US"/>
              <a:t>Click to edit Master text styles</a:t>
            </a:r>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7359581"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8" name="Text Placeholder 4">
            <a:extLst>
              <a:ext uri="{FF2B5EF4-FFF2-40B4-BE49-F238E27FC236}">
                <a16:creationId xmlns:a16="http://schemas.microsoft.com/office/drawing/2014/main" id="{8CE8A230-B6E3-43F3-A987-6673C0601152}"/>
              </a:ext>
            </a:extLst>
          </p:cNvPr>
          <p:cNvSpPr>
            <a:spLocks noGrp="1"/>
          </p:cNvSpPr>
          <p:nvPr>
            <p:ph type="body" sz="quarter" idx="27"/>
          </p:nvPr>
        </p:nvSpPr>
        <p:spPr>
          <a:xfrm>
            <a:off x="7478960" y="4205525"/>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9" name="Text Placeholder 4">
            <a:extLst>
              <a:ext uri="{FF2B5EF4-FFF2-40B4-BE49-F238E27FC236}">
                <a16:creationId xmlns:a16="http://schemas.microsoft.com/office/drawing/2014/main" id="{C46543DE-6963-4E6B-8D97-FBAB40255BEF}"/>
              </a:ext>
            </a:extLst>
          </p:cNvPr>
          <p:cNvSpPr>
            <a:spLocks noGrp="1"/>
          </p:cNvSpPr>
          <p:nvPr>
            <p:ph type="body" sz="quarter" idx="28"/>
          </p:nvPr>
        </p:nvSpPr>
        <p:spPr>
          <a:xfrm>
            <a:off x="7478960" y="4572255"/>
            <a:ext cx="1838812" cy="526314"/>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US"/>
              <a:t>Click to edit Master text styles</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2758700"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1" name="Text Placeholder 4">
            <a:extLst>
              <a:ext uri="{FF2B5EF4-FFF2-40B4-BE49-F238E27FC236}">
                <a16:creationId xmlns:a16="http://schemas.microsoft.com/office/drawing/2014/main" id="{AC7F9CE2-C3F9-4791-8B8B-B5803FF1D6CE}"/>
              </a:ext>
            </a:extLst>
          </p:cNvPr>
          <p:cNvSpPr>
            <a:spLocks noGrp="1"/>
          </p:cNvSpPr>
          <p:nvPr>
            <p:ph type="body" sz="quarter" idx="30"/>
          </p:nvPr>
        </p:nvSpPr>
        <p:spPr>
          <a:xfrm>
            <a:off x="2878079" y="4205525"/>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42" name="Text Placeholder 4">
            <a:extLst>
              <a:ext uri="{FF2B5EF4-FFF2-40B4-BE49-F238E27FC236}">
                <a16:creationId xmlns:a16="http://schemas.microsoft.com/office/drawing/2014/main" id="{337E3A2C-8F9E-4585-9298-05F9DDA873B8}"/>
              </a:ext>
            </a:extLst>
          </p:cNvPr>
          <p:cNvSpPr>
            <a:spLocks noGrp="1"/>
          </p:cNvSpPr>
          <p:nvPr>
            <p:ph type="body" sz="quarter" idx="31"/>
          </p:nvPr>
        </p:nvSpPr>
        <p:spPr>
          <a:xfrm>
            <a:off x="2878079" y="4572255"/>
            <a:ext cx="1838812" cy="526314"/>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US"/>
              <a:t>Click to edit Master text styles</a:t>
            </a:r>
          </a:p>
        </p:txBody>
      </p:sp>
      <p:sp>
        <p:nvSpPr>
          <p:cNvPr id="26" name="Picture Placeholder 7">
            <a:extLst>
              <a:ext uri="{FF2B5EF4-FFF2-40B4-BE49-F238E27FC236}">
                <a16:creationId xmlns:a16="http://schemas.microsoft.com/office/drawing/2014/main" id="{EAABBEEF-0FF4-4074-9C40-9B691395E8D8}"/>
              </a:ext>
            </a:extLst>
          </p:cNvPr>
          <p:cNvSpPr>
            <a:spLocks noGrp="1"/>
          </p:cNvSpPr>
          <p:nvPr>
            <p:ph type="pic" sz="quarter" idx="32"/>
          </p:nvPr>
        </p:nvSpPr>
        <p:spPr>
          <a:xfrm>
            <a:off x="458259" y="1638314"/>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28" name="Text Placeholder 4">
            <a:extLst>
              <a:ext uri="{FF2B5EF4-FFF2-40B4-BE49-F238E27FC236}">
                <a16:creationId xmlns:a16="http://schemas.microsoft.com/office/drawing/2014/main" id="{992962D6-56F3-48D3-9A11-82CCFC1CC0E6}"/>
              </a:ext>
            </a:extLst>
          </p:cNvPr>
          <p:cNvSpPr>
            <a:spLocks noGrp="1"/>
          </p:cNvSpPr>
          <p:nvPr>
            <p:ph type="body" sz="quarter" idx="33"/>
          </p:nvPr>
        </p:nvSpPr>
        <p:spPr>
          <a:xfrm>
            <a:off x="1511485" y="1551340"/>
            <a:ext cx="4584515" cy="257558"/>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29" name="Text Placeholder 4">
            <a:extLst>
              <a:ext uri="{FF2B5EF4-FFF2-40B4-BE49-F238E27FC236}">
                <a16:creationId xmlns:a16="http://schemas.microsoft.com/office/drawing/2014/main" id="{9095E28A-06FE-49A2-AAE0-DD1F0C107A6E}"/>
              </a:ext>
            </a:extLst>
          </p:cNvPr>
          <p:cNvSpPr>
            <a:spLocks noGrp="1"/>
          </p:cNvSpPr>
          <p:nvPr>
            <p:ph type="body" sz="quarter" idx="34"/>
          </p:nvPr>
        </p:nvSpPr>
        <p:spPr>
          <a:xfrm>
            <a:off x="1511485" y="1918071"/>
            <a:ext cx="4584515" cy="257558"/>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US"/>
              <a:t>Click to edit Master text styles</a:t>
            </a:r>
          </a:p>
        </p:txBody>
      </p:sp>
    </p:spTree>
    <p:extLst>
      <p:ext uri="{BB962C8B-B14F-4D97-AF65-F5344CB8AC3E}">
        <p14:creationId xmlns:p14="http://schemas.microsoft.com/office/powerpoint/2010/main" val="617118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Title | Sub | 3 x stat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518361" cy="403133"/>
          </a:xfrm>
        </p:spPr>
        <p:txBody>
          <a:bodyPr lIns="0" tIns="0" rIns="0" bIns="0" anchor="t" anchorCtr="0"/>
          <a:lstStyle/>
          <a:p>
            <a:r>
              <a:rPr lang="en-US"/>
              <a:t>Click to edit Master title style</a:t>
            </a:r>
            <a:endParaRPr lang="en-GB"/>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577638" y="1519845"/>
            <a:ext cx="7357175"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hasCustomPrompt="1"/>
          </p:nvPr>
        </p:nvSpPr>
        <p:spPr>
          <a:xfrm>
            <a:off x="577637" y="2734565"/>
            <a:ext cx="3232504" cy="1429316"/>
          </a:xfrm>
        </p:spPr>
        <p:txBody>
          <a:bodyPr numCol="1" spcCol="756000" anchor="b">
            <a:normAutofit/>
          </a:bodyPr>
          <a:lstStyle>
            <a:lvl1pPr marL="0" indent="0">
              <a:buFont typeface="Arial" panose="020B0604020202020204" pitchFamily="34" charset="0"/>
              <a:buNone/>
              <a:defRPr sz="9096" b="0" i="0" spc="-315">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2" name="Text Placeholder 12">
            <a:extLst>
              <a:ext uri="{FF2B5EF4-FFF2-40B4-BE49-F238E27FC236}">
                <a16:creationId xmlns:a16="http://schemas.microsoft.com/office/drawing/2014/main" id="{D8794217-5EF6-484A-9789-939A04CBD6BD}"/>
              </a:ext>
            </a:extLst>
          </p:cNvPr>
          <p:cNvSpPr>
            <a:spLocks noGrp="1"/>
          </p:cNvSpPr>
          <p:nvPr>
            <p:ph type="body" sz="quarter" idx="15" hasCustomPrompt="1"/>
          </p:nvPr>
        </p:nvSpPr>
        <p:spPr>
          <a:xfrm>
            <a:off x="8381859" y="2734565"/>
            <a:ext cx="3232504" cy="1429316"/>
          </a:xfrm>
        </p:spPr>
        <p:txBody>
          <a:bodyPr numCol="1" spcCol="756000" anchor="b">
            <a:normAutofit/>
          </a:bodyPr>
          <a:lstStyle>
            <a:lvl1pPr marL="0" indent="0">
              <a:buFont typeface="Arial" panose="020B0604020202020204" pitchFamily="34" charset="0"/>
              <a:buNone/>
              <a:defRPr sz="9096" b="0" i="0" spc="-315">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14" name="Text Placeholder 12">
            <a:extLst>
              <a:ext uri="{FF2B5EF4-FFF2-40B4-BE49-F238E27FC236}">
                <a16:creationId xmlns:a16="http://schemas.microsoft.com/office/drawing/2014/main" id="{E0AE9E36-7C00-4922-AA13-C35396AF3813}"/>
              </a:ext>
            </a:extLst>
          </p:cNvPr>
          <p:cNvSpPr>
            <a:spLocks noGrp="1"/>
          </p:cNvSpPr>
          <p:nvPr>
            <p:ph type="body" sz="quarter" idx="16" hasCustomPrompt="1"/>
          </p:nvPr>
        </p:nvSpPr>
        <p:spPr>
          <a:xfrm>
            <a:off x="4479748" y="2734565"/>
            <a:ext cx="3232504" cy="1429316"/>
          </a:xfrm>
        </p:spPr>
        <p:txBody>
          <a:bodyPr numCol="1" spcCol="756000" anchor="b">
            <a:normAutofit/>
          </a:bodyPr>
          <a:lstStyle>
            <a:lvl1pPr marL="0" indent="0">
              <a:buFont typeface="Arial" panose="020B0604020202020204" pitchFamily="34" charset="0"/>
              <a:buNone/>
              <a:defRPr sz="9096" b="0" i="0" spc="-315">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15" name="Text Placeholder 12">
            <a:extLst>
              <a:ext uri="{FF2B5EF4-FFF2-40B4-BE49-F238E27FC236}">
                <a16:creationId xmlns:a16="http://schemas.microsoft.com/office/drawing/2014/main" id="{3530D9E0-01F3-4B3E-A984-26FC050FE96E}"/>
              </a:ext>
            </a:extLst>
          </p:cNvPr>
          <p:cNvSpPr>
            <a:spLocks noGrp="1"/>
          </p:cNvSpPr>
          <p:nvPr>
            <p:ph type="body" sz="quarter" idx="17"/>
          </p:nvPr>
        </p:nvSpPr>
        <p:spPr>
          <a:xfrm>
            <a:off x="577637" y="4248829"/>
            <a:ext cx="3232504" cy="253787"/>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16" name="Text Placeholder 12">
            <a:extLst>
              <a:ext uri="{FF2B5EF4-FFF2-40B4-BE49-F238E27FC236}">
                <a16:creationId xmlns:a16="http://schemas.microsoft.com/office/drawing/2014/main" id="{3DE89019-B2ED-4062-BEFD-1AF245BF4D3C}"/>
              </a:ext>
            </a:extLst>
          </p:cNvPr>
          <p:cNvSpPr>
            <a:spLocks noGrp="1"/>
          </p:cNvSpPr>
          <p:nvPr>
            <p:ph type="body" sz="quarter" idx="18"/>
          </p:nvPr>
        </p:nvSpPr>
        <p:spPr>
          <a:xfrm>
            <a:off x="8381859" y="4248829"/>
            <a:ext cx="3232504" cy="253787"/>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17" name="Text Placeholder 12">
            <a:extLst>
              <a:ext uri="{FF2B5EF4-FFF2-40B4-BE49-F238E27FC236}">
                <a16:creationId xmlns:a16="http://schemas.microsoft.com/office/drawing/2014/main" id="{B6F488F1-69E1-4A48-8E9C-2F5EC2BFAB4B}"/>
              </a:ext>
            </a:extLst>
          </p:cNvPr>
          <p:cNvSpPr>
            <a:spLocks noGrp="1"/>
          </p:cNvSpPr>
          <p:nvPr>
            <p:ph type="body" sz="quarter" idx="19"/>
          </p:nvPr>
        </p:nvSpPr>
        <p:spPr>
          <a:xfrm>
            <a:off x="4479748" y="4248829"/>
            <a:ext cx="3232504" cy="253787"/>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Tree>
    <p:extLst>
      <p:ext uri="{BB962C8B-B14F-4D97-AF65-F5344CB8AC3E}">
        <p14:creationId xmlns:p14="http://schemas.microsoft.com/office/powerpoint/2010/main" val="640396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Title | Sub | 5 x stat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518361" cy="403133"/>
          </a:xfrm>
        </p:spPr>
        <p:txBody>
          <a:bodyPr lIns="0" tIns="0" rIns="0" bIns="0" anchor="t" anchorCtr="0"/>
          <a:lstStyle/>
          <a:p>
            <a:r>
              <a:rPr lang="en-US"/>
              <a:t>Click to edit Master title style</a:t>
            </a:r>
            <a:endParaRPr lang="en-GB"/>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hasCustomPrompt="1"/>
          </p:nvPr>
        </p:nvSpPr>
        <p:spPr>
          <a:xfrm>
            <a:off x="548755" y="2144063"/>
            <a:ext cx="1896577" cy="1429316"/>
          </a:xfrm>
        </p:spPr>
        <p:txBody>
          <a:bodyPr numCol="1" spcCol="756000" anchor="b">
            <a:noAutofit/>
          </a:bodyPr>
          <a:lstStyle>
            <a:lvl1pPr marL="0" indent="0">
              <a:buFont typeface="Arial" panose="020B0604020202020204" pitchFamily="34" charset="0"/>
              <a:buNone/>
              <a:defRPr sz="5821" b="0" i="0" spc="-73"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5" name="Text Placeholder 12">
            <a:extLst>
              <a:ext uri="{FF2B5EF4-FFF2-40B4-BE49-F238E27FC236}">
                <a16:creationId xmlns:a16="http://schemas.microsoft.com/office/drawing/2014/main" id="{3530D9E0-01F3-4B3E-A984-26FC050FE96E}"/>
              </a:ext>
            </a:extLst>
          </p:cNvPr>
          <p:cNvSpPr>
            <a:spLocks noGrp="1"/>
          </p:cNvSpPr>
          <p:nvPr>
            <p:ph type="body" sz="quarter" idx="17"/>
          </p:nvPr>
        </p:nvSpPr>
        <p:spPr>
          <a:xfrm>
            <a:off x="577638" y="3658327"/>
            <a:ext cx="1838812" cy="522451"/>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2" name="Text Placeholder 12">
            <a:extLst>
              <a:ext uri="{FF2B5EF4-FFF2-40B4-BE49-F238E27FC236}">
                <a16:creationId xmlns:a16="http://schemas.microsoft.com/office/drawing/2014/main" id="{D6BD4396-836B-4609-A351-6FA3B73A5FFE}"/>
              </a:ext>
            </a:extLst>
          </p:cNvPr>
          <p:cNvSpPr>
            <a:spLocks noGrp="1"/>
          </p:cNvSpPr>
          <p:nvPr>
            <p:ph type="body" sz="quarter" idx="20" hasCustomPrompt="1"/>
          </p:nvPr>
        </p:nvSpPr>
        <p:spPr>
          <a:xfrm>
            <a:off x="2840394" y="2144063"/>
            <a:ext cx="1896577" cy="1429316"/>
          </a:xfrm>
        </p:spPr>
        <p:txBody>
          <a:bodyPr numCol="1" spcCol="756000" anchor="b">
            <a:noAutofit/>
          </a:bodyPr>
          <a:lstStyle>
            <a:lvl1pPr marL="0" indent="0">
              <a:buFont typeface="Arial" panose="020B0604020202020204" pitchFamily="34" charset="0"/>
              <a:buNone/>
              <a:defRPr sz="5821" b="0" i="0" spc="-73"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3" name="Text Placeholder 12">
            <a:extLst>
              <a:ext uri="{FF2B5EF4-FFF2-40B4-BE49-F238E27FC236}">
                <a16:creationId xmlns:a16="http://schemas.microsoft.com/office/drawing/2014/main" id="{BEC8D12B-8172-4BD9-B198-FC940EA5F589}"/>
              </a:ext>
            </a:extLst>
          </p:cNvPr>
          <p:cNvSpPr>
            <a:spLocks noGrp="1"/>
          </p:cNvSpPr>
          <p:nvPr>
            <p:ph type="body" sz="quarter" idx="21"/>
          </p:nvPr>
        </p:nvSpPr>
        <p:spPr>
          <a:xfrm>
            <a:off x="2869276" y="3658327"/>
            <a:ext cx="1838812" cy="522451"/>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4" name="Text Placeholder 12">
            <a:extLst>
              <a:ext uri="{FF2B5EF4-FFF2-40B4-BE49-F238E27FC236}">
                <a16:creationId xmlns:a16="http://schemas.microsoft.com/office/drawing/2014/main" id="{4C3A68AC-120B-4739-BD77-EB8D9A2774CF}"/>
              </a:ext>
            </a:extLst>
          </p:cNvPr>
          <p:cNvSpPr>
            <a:spLocks noGrp="1"/>
          </p:cNvSpPr>
          <p:nvPr>
            <p:ph type="body" sz="quarter" idx="22" hasCustomPrompt="1"/>
          </p:nvPr>
        </p:nvSpPr>
        <p:spPr>
          <a:xfrm>
            <a:off x="5147712" y="2144063"/>
            <a:ext cx="1896577" cy="1429316"/>
          </a:xfrm>
        </p:spPr>
        <p:txBody>
          <a:bodyPr numCol="1" spcCol="756000" anchor="b">
            <a:noAutofit/>
          </a:bodyPr>
          <a:lstStyle>
            <a:lvl1pPr marL="0" indent="0">
              <a:buFont typeface="Arial" panose="020B0604020202020204" pitchFamily="34" charset="0"/>
              <a:buNone/>
              <a:defRPr sz="5821" b="0" i="0" spc="-73"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5" name="Text Placeholder 12">
            <a:extLst>
              <a:ext uri="{FF2B5EF4-FFF2-40B4-BE49-F238E27FC236}">
                <a16:creationId xmlns:a16="http://schemas.microsoft.com/office/drawing/2014/main" id="{0A9A1E10-7F09-44CE-87BF-10DBCB2DD340}"/>
              </a:ext>
            </a:extLst>
          </p:cNvPr>
          <p:cNvSpPr>
            <a:spLocks noGrp="1"/>
          </p:cNvSpPr>
          <p:nvPr>
            <p:ph type="body" sz="quarter" idx="23"/>
          </p:nvPr>
        </p:nvSpPr>
        <p:spPr>
          <a:xfrm>
            <a:off x="5176594" y="3658327"/>
            <a:ext cx="1838812" cy="522451"/>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6" name="Text Placeholder 12">
            <a:extLst>
              <a:ext uri="{FF2B5EF4-FFF2-40B4-BE49-F238E27FC236}">
                <a16:creationId xmlns:a16="http://schemas.microsoft.com/office/drawing/2014/main" id="{F45A253A-F83B-4FD4-A131-FA4682A23AFE}"/>
              </a:ext>
            </a:extLst>
          </p:cNvPr>
          <p:cNvSpPr>
            <a:spLocks noGrp="1"/>
          </p:cNvSpPr>
          <p:nvPr>
            <p:ph type="body" sz="quarter" idx="24" hasCustomPrompt="1"/>
          </p:nvPr>
        </p:nvSpPr>
        <p:spPr>
          <a:xfrm>
            <a:off x="7462836" y="2144063"/>
            <a:ext cx="1896577" cy="1429316"/>
          </a:xfrm>
        </p:spPr>
        <p:txBody>
          <a:bodyPr numCol="1" spcCol="756000" anchor="b">
            <a:noAutofit/>
          </a:bodyPr>
          <a:lstStyle>
            <a:lvl1pPr marL="0" indent="0">
              <a:buFont typeface="Arial" panose="020B0604020202020204" pitchFamily="34" charset="0"/>
              <a:buNone/>
              <a:defRPr sz="5821" b="0" i="0" spc="-73"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7" name="Text Placeholder 12">
            <a:extLst>
              <a:ext uri="{FF2B5EF4-FFF2-40B4-BE49-F238E27FC236}">
                <a16:creationId xmlns:a16="http://schemas.microsoft.com/office/drawing/2014/main" id="{403F967D-B169-4689-B49E-43267F0A42DC}"/>
              </a:ext>
            </a:extLst>
          </p:cNvPr>
          <p:cNvSpPr>
            <a:spLocks noGrp="1"/>
          </p:cNvSpPr>
          <p:nvPr>
            <p:ph type="body" sz="quarter" idx="25"/>
          </p:nvPr>
        </p:nvSpPr>
        <p:spPr>
          <a:xfrm>
            <a:off x="7491719" y="3658327"/>
            <a:ext cx="1838812" cy="522451"/>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8" name="Text Placeholder 12">
            <a:extLst>
              <a:ext uri="{FF2B5EF4-FFF2-40B4-BE49-F238E27FC236}">
                <a16:creationId xmlns:a16="http://schemas.microsoft.com/office/drawing/2014/main" id="{FD3AE7CA-391E-4375-9398-D249BBBFEA76}"/>
              </a:ext>
            </a:extLst>
          </p:cNvPr>
          <p:cNvSpPr>
            <a:spLocks noGrp="1"/>
          </p:cNvSpPr>
          <p:nvPr>
            <p:ph type="body" sz="quarter" idx="26" hasCustomPrompt="1"/>
          </p:nvPr>
        </p:nvSpPr>
        <p:spPr>
          <a:xfrm>
            <a:off x="9746668" y="2144063"/>
            <a:ext cx="1896577" cy="1429316"/>
          </a:xfrm>
        </p:spPr>
        <p:txBody>
          <a:bodyPr numCol="1" spcCol="756000" anchor="b">
            <a:noAutofit/>
          </a:bodyPr>
          <a:lstStyle>
            <a:lvl1pPr marL="0" indent="0">
              <a:buFont typeface="Arial" panose="020B0604020202020204" pitchFamily="34" charset="0"/>
              <a:buNone/>
              <a:defRPr sz="5821" b="0" i="0" spc="-73"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9" name="Text Placeholder 12">
            <a:extLst>
              <a:ext uri="{FF2B5EF4-FFF2-40B4-BE49-F238E27FC236}">
                <a16:creationId xmlns:a16="http://schemas.microsoft.com/office/drawing/2014/main" id="{E4F804E3-C2DE-4602-B167-5B66CA4202B9}"/>
              </a:ext>
            </a:extLst>
          </p:cNvPr>
          <p:cNvSpPr>
            <a:spLocks noGrp="1"/>
          </p:cNvSpPr>
          <p:nvPr>
            <p:ph type="body" sz="quarter" idx="27"/>
          </p:nvPr>
        </p:nvSpPr>
        <p:spPr>
          <a:xfrm>
            <a:off x="9775550" y="3658327"/>
            <a:ext cx="1838812" cy="522451"/>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Tree>
    <p:extLst>
      <p:ext uri="{BB962C8B-B14F-4D97-AF65-F5344CB8AC3E}">
        <p14:creationId xmlns:p14="http://schemas.microsoft.com/office/powerpoint/2010/main" val="1430493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Large stat | b/g image / grad">
    <p:bg>
      <p:bgPr>
        <a:solidFill>
          <a:schemeClr val="accent6"/>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DC44D74-3B3F-47E0-B848-9173CD01DCB4}"/>
              </a:ext>
            </a:extLst>
          </p:cNvPr>
          <p:cNvSpPr>
            <a:spLocks noGrp="1"/>
          </p:cNvSpPr>
          <p:nvPr>
            <p:ph type="pic" sz="quarter" idx="19"/>
          </p:nvPr>
        </p:nvSpPr>
        <p:spPr>
          <a:xfrm>
            <a:off x="0" y="0"/>
            <a:ext cx="12192000" cy="6858000"/>
          </a:xfrm>
          <a:noFill/>
        </p:spPr>
        <p:txBody>
          <a:bodyPr anchor="ctr">
            <a:noAutofit/>
          </a:bodyPr>
          <a:lstStyle>
            <a:lvl1pPr algn="ctr">
              <a:defRPr/>
            </a:lvl1pPr>
          </a:lstStyle>
          <a:p>
            <a:r>
              <a:rPr lang="en-US"/>
              <a:t>Click icon to add picture</a:t>
            </a:r>
            <a:endParaRPr lang="en-GB"/>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outerShdw blurRad="50800" dist="50800" dir="2700000" algn="tl" rotWithShape="0">
                    <a:prstClr val="black">
                      <a:alpha val="40000"/>
                    </a:prstClr>
                  </a:outerShdw>
                </a:effectLst>
              </a:defRPr>
            </a:lvl1p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outerShdw blurRad="50800" dist="50800" dir="2700000" algn="tl" rotWithShape="0">
                    <a:prstClr val="black">
                      <a:alpha val="40000"/>
                    </a:prstClr>
                  </a:outerShdw>
                </a:effectLst>
              </a:defRPr>
            </a:lvl1pPr>
          </a:lstStyle>
          <a:p>
            <a:fld id="{E2E31AFC-DF42-41A5-B57C-06A83BBA6616}" type="slidenum">
              <a:rPr lang="en-GB" smtClean="0"/>
              <a:pPr/>
              <a:t>‹#›</a:t>
            </a:fld>
            <a:endParaRPr lang="en-GB"/>
          </a:p>
        </p:txBody>
      </p:sp>
      <p:sp>
        <p:nvSpPr>
          <p:cNvPr id="12" name="Text Placeholder 12">
            <a:extLst>
              <a:ext uri="{FF2B5EF4-FFF2-40B4-BE49-F238E27FC236}">
                <a16:creationId xmlns:a16="http://schemas.microsoft.com/office/drawing/2014/main" id="{D8794217-5EF6-484A-9789-939A04CBD6BD}"/>
              </a:ext>
            </a:extLst>
          </p:cNvPr>
          <p:cNvSpPr>
            <a:spLocks noGrp="1"/>
          </p:cNvSpPr>
          <p:nvPr>
            <p:ph type="body" sz="quarter" idx="15" hasCustomPrompt="1"/>
          </p:nvPr>
        </p:nvSpPr>
        <p:spPr>
          <a:xfrm>
            <a:off x="7405918" y="2107959"/>
            <a:ext cx="4214820" cy="1429316"/>
          </a:xfrm>
        </p:spPr>
        <p:txBody>
          <a:bodyPr numCol="1" spcCol="756000" anchor="b">
            <a:noAutofit/>
          </a:bodyPr>
          <a:lstStyle>
            <a:lvl1pPr marL="0" indent="0">
              <a:buFont typeface="Arial" panose="020B0604020202020204" pitchFamily="34" charset="0"/>
              <a:buNone/>
              <a:defRPr sz="12128" b="0" i="0" spc="-637">
                <a:solidFill>
                  <a:schemeClr val="bg1"/>
                </a:solidFill>
                <a:latin typeface="Poppins Medium" pitchFamily="2" charset="77"/>
                <a:cs typeface="Poppins Medium" pitchFamily="2" charset="77"/>
              </a:defRPr>
            </a:lvl1pPr>
            <a:lvl5pPr>
              <a:defRPr/>
            </a:lvl5pPr>
          </a:lstStyle>
          <a:p>
            <a:pPr lvl="0"/>
            <a:r>
              <a:rPr lang="en-US" err="1"/>
              <a:t>x.xm</a:t>
            </a:r>
            <a:endParaRPr lang="en-US"/>
          </a:p>
        </p:txBody>
      </p:sp>
      <p:sp>
        <p:nvSpPr>
          <p:cNvPr id="16" name="Text Placeholder 12">
            <a:extLst>
              <a:ext uri="{FF2B5EF4-FFF2-40B4-BE49-F238E27FC236}">
                <a16:creationId xmlns:a16="http://schemas.microsoft.com/office/drawing/2014/main" id="{3DE89019-B2ED-4062-BEFD-1AF245BF4D3C}"/>
              </a:ext>
            </a:extLst>
          </p:cNvPr>
          <p:cNvSpPr>
            <a:spLocks noGrp="1"/>
          </p:cNvSpPr>
          <p:nvPr>
            <p:ph type="body" sz="quarter" idx="18"/>
          </p:nvPr>
        </p:nvSpPr>
        <p:spPr>
          <a:xfrm>
            <a:off x="7405918" y="3480495"/>
            <a:ext cx="4214819" cy="296171"/>
          </a:xfrm>
        </p:spPr>
        <p:txBody>
          <a:bodyPr numCol="1" spcCol="756000"/>
          <a:lstStyle>
            <a:lvl1pPr marL="0" indent="0">
              <a:buFont typeface="Arial" panose="020B0604020202020204" pitchFamily="34" charset="0"/>
              <a:buNone/>
              <a:defRPr sz="1698" b="0">
                <a:solidFill>
                  <a:schemeClr val="bg1"/>
                </a:solidFill>
              </a:defRPr>
            </a:lvl1pPr>
            <a:lvl5pPr>
              <a:defRPr/>
            </a:lvl5pPr>
          </a:lstStyle>
          <a:p>
            <a:pPr lvl="0"/>
            <a:r>
              <a:rPr lang="en-US"/>
              <a:t>Click to edit Master text styles</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Tree>
    <p:extLst>
      <p:ext uri="{BB962C8B-B14F-4D97-AF65-F5344CB8AC3E}">
        <p14:creationId xmlns:p14="http://schemas.microsoft.com/office/powerpoint/2010/main" val="2834874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Title | Sub | Map + pins">
    <p:bg>
      <p:bgPr>
        <a:solidFill>
          <a:schemeClr val="accent6"/>
        </a:solidFill>
        <a:effectLst/>
      </p:bgPr>
    </p:bg>
    <p:spTree>
      <p:nvGrpSpPr>
        <p:cNvPr id="1" name=""/>
        <p:cNvGrpSpPr/>
        <p:nvPr/>
      </p:nvGrpSpPr>
      <p:grpSpPr>
        <a:xfrm>
          <a:off x="0" y="0"/>
          <a:ext cx="0" cy="0"/>
          <a:chOff x="0" y="0"/>
          <a:chExt cx="0" cy="0"/>
        </a:xfrm>
      </p:grpSpPr>
      <p:pic>
        <p:nvPicPr>
          <p:cNvPr id="32" name="Graphic 31">
            <a:extLst>
              <a:ext uri="{FF2B5EF4-FFF2-40B4-BE49-F238E27FC236}">
                <a16:creationId xmlns:a16="http://schemas.microsoft.com/office/drawing/2014/main" id="{359EA77B-10F0-4804-A145-524336802DC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511288" y="1509771"/>
            <a:ext cx="9195987" cy="4538631"/>
          </a:xfrm>
          <a:prstGeom prst="rect">
            <a:avLst/>
          </a:prstGeom>
        </p:spPr>
      </p:pic>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21" name="Title 1">
            <a:extLst>
              <a:ext uri="{FF2B5EF4-FFF2-40B4-BE49-F238E27FC236}">
                <a16:creationId xmlns:a16="http://schemas.microsoft.com/office/drawing/2014/main" id="{2DBFC085-0C60-416E-8CFF-15E94416BA22}"/>
              </a:ext>
            </a:extLst>
          </p:cNvPr>
          <p:cNvSpPr>
            <a:spLocks noGrp="1"/>
          </p:cNvSpPr>
          <p:nvPr>
            <p:ph type="title"/>
          </p:nvPr>
        </p:nvSpPr>
        <p:spPr>
          <a:xfrm>
            <a:off x="577638" y="537198"/>
            <a:ext cx="11013551" cy="403133"/>
          </a:xfrm>
        </p:spPr>
        <p:txBody>
          <a:bodyPr lIns="0" tIns="0" rIns="0" bIns="0" anchor="t" anchorCtr="0"/>
          <a:lstStyle>
            <a:lvl1pPr>
              <a:defRPr>
                <a:solidFill>
                  <a:schemeClr val="bg1"/>
                </a:solidFill>
              </a:defRPr>
            </a:lvl1pPr>
          </a:lstStyle>
          <a:p>
            <a:r>
              <a:rPr lang="en-US"/>
              <a:t>Click to edit Master title style</a:t>
            </a:r>
            <a:endParaRPr lang="en-GB"/>
          </a:p>
        </p:txBody>
      </p:sp>
      <p:sp>
        <p:nvSpPr>
          <p:cNvPr id="22" name="Text Placeholder 9">
            <a:extLst>
              <a:ext uri="{FF2B5EF4-FFF2-40B4-BE49-F238E27FC236}">
                <a16:creationId xmlns:a16="http://schemas.microsoft.com/office/drawing/2014/main" id="{B553B6D6-CC16-4E40-914D-C81F67547FEF}"/>
              </a:ext>
            </a:extLst>
          </p:cNvPr>
          <p:cNvSpPr>
            <a:spLocks noGrp="1"/>
          </p:cNvSpPr>
          <p:nvPr>
            <p:ph type="body" sz="quarter" idx="13"/>
          </p:nvPr>
        </p:nvSpPr>
        <p:spPr>
          <a:xfrm>
            <a:off x="577638" y="1127910"/>
            <a:ext cx="5081284" cy="261290"/>
          </a:xfrm>
        </p:spPr>
        <p:txBody>
          <a:bodyPr/>
          <a:lstStyle>
            <a:lvl1pPr>
              <a:lnSpc>
                <a:spcPct val="100000"/>
              </a:lnSpc>
              <a:buFont typeface="Arial" panose="020B0604020202020204" pitchFamily="34" charset="0"/>
              <a:buNone/>
              <a:defRPr sz="1698">
                <a:solidFill>
                  <a:schemeClr val="bg1"/>
                </a:solidFill>
              </a:defRPr>
            </a:lvl1pPr>
          </a:lstStyle>
          <a:p>
            <a:pPr lvl="0"/>
            <a:r>
              <a:rPr lang="en-US"/>
              <a:t>Click to edit Master text styles</a:t>
            </a:r>
          </a:p>
        </p:txBody>
      </p:sp>
      <p:sp>
        <p:nvSpPr>
          <p:cNvPr id="33" name="Text Placeholder 22">
            <a:extLst>
              <a:ext uri="{FF2B5EF4-FFF2-40B4-BE49-F238E27FC236}">
                <a16:creationId xmlns:a16="http://schemas.microsoft.com/office/drawing/2014/main" id="{28651641-59C0-4E53-BC82-FBC2B7BB8DB1}"/>
              </a:ext>
            </a:extLst>
          </p:cNvPr>
          <p:cNvSpPr>
            <a:spLocks noGrp="1"/>
          </p:cNvSpPr>
          <p:nvPr>
            <p:ph type="body" sz="quarter" idx="15"/>
          </p:nvPr>
        </p:nvSpPr>
        <p:spPr>
          <a:xfrm>
            <a:off x="577638" y="5974456"/>
            <a:ext cx="3140422" cy="171705"/>
          </a:xfrm>
        </p:spPr>
        <p:txBody>
          <a:bodyPr tIns="0" bIns="0" anchor="t" anchorCtr="0"/>
          <a:lstStyle>
            <a:lvl1pPr marL="217561" indent="-217561">
              <a:spcBef>
                <a:spcPts val="0"/>
              </a:spcBef>
              <a:buSzPct val="200000"/>
              <a:buFontTx/>
              <a:buBlip>
                <a:blip r:embed="rId4">
                  <a:extLst>
                    <a:ext uri="{96DAC541-7B7A-43D3-8B79-37D633B846F1}">
                      <asvg:svgBlip xmlns:asvg="http://schemas.microsoft.com/office/drawing/2016/SVG/main" r:embed="rId5"/>
                    </a:ext>
                  </a:extLst>
                </a:blip>
              </a:buBlip>
              <a:defRPr sz="1455" b="1" i="0" baseline="3000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5" name="Text Placeholder 22">
            <a:extLst>
              <a:ext uri="{FF2B5EF4-FFF2-40B4-BE49-F238E27FC236}">
                <a16:creationId xmlns:a16="http://schemas.microsoft.com/office/drawing/2014/main" id="{E20BD56E-0E17-4AED-B089-01FA1B56B6FE}"/>
              </a:ext>
            </a:extLst>
          </p:cNvPr>
          <p:cNvSpPr>
            <a:spLocks noGrp="1"/>
          </p:cNvSpPr>
          <p:nvPr>
            <p:ph type="body" sz="quarter" idx="16"/>
          </p:nvPr>
        </p:nvSpPr>
        <p:spPr>
          <a:xfrm>
            <a:off x="577638" y="5537888"/>
            <a:ext cx="3140422" cy="171705"/>
          </a:xfrm>
        </p:spPr>
        <p:txBody>
          <a:bodyPr tIns="0" bIns="0" anchor="t" anchorCtr="0"/>
          <a:lstStyle>
            <a:lvl1pPr marL="217561" indent="-217561">
              <a:spcBef>
                <a:spcPts val="0"/>
              </a:spcBef>
              <a:buSzPct val="200000"/>
              <a:buFontTx/>
              <a:buBlip>
                <a:blip r:embed="rId6">
                  <a:extLst>
                    <a:ext uri="{96DAC541-7B7A-43D3-8B79-37D633B846F1}">
                      <asvg:svgBlip xmlns:asvg="http://schemas.microsoft.com/office/drawing/2016/SVG/main" r:embed="rId7"/>
                    </a:ext>
                  </a:extLst>
                </a:blip>
              </a:buBlip>
              <a:defRPr sz="1455" b="1" i="0" baseline="3000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36" name="Text Placeholder 22">
            <a:extLst>
              <a:ext uri="{FF2B5EF4-FFF2-40B4-BE49-F238E27FC236}">
                <a16:creationId xmlns:a16="http://schemas.microsoft.com/office/drawing/2014/main" id="{C73E20F7-E9CB-484A-B765-8163DC385D90}"/>
              </a:ext>
            </a:extLst>
          </p:cNvPr>
          <p:cNvSpPr>
            <a:spLocks noGrp="1"/>
          </p:cNvSpPr>
          <p:nvPr>
            <p:ph type="body" sz="quarter" idx="17"/>
          </p:nvPr>
        </p:nvSpPr>
        <p:spPr>
          <a:xfrm>
            <a:off x="3781812" y="4163432"/>
            <a:ext cx="2314188" cy="171705"/>
          </a:xfrm>
        </p:spPr>
        <p:txBody>
          <a:bodyPr wrap="square" tIns="0" bIns="0" anchor="t" anchorCtr="0">
            <a:spAutoFit/>
          </a:bodyPr>
          <a:lstStyle>
            <a:lvl1pPr marL="217561" indent="-217561">
              <a:spcBef>
                <a:spcPts val="0"/>
              </a:spcBef>
              <a:buSzPct val="200000"/>
              <a:buFontTx/>
              <a:buBlip>
                <a:blip r:embed="rId4">
                  <a:extLst>
                    <a:ext uri="{96DAC541-7B7A-43D3-8B79-37D633B846F1}">
                      <asvg:svgBlip xmlns:asvg="http://schemas.microsoft.com/office/drawing/2016/SVG/main" r:embed="rId5"/>
                    </a:ext>
                  </a:extLst>
                </a:blip>
              </a:buBlip>
              <a:defRPr sz="1455" b="1" i="0" baseline="3000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7" name="Text Placeholder 22">
            <a:extLst>
              <a:ext uri="{FF2B5EF4-FFF2-40B4-BE49-F238E27FC236}">
                <a16:creationId xmlns:a16="http://schemas.microsoft.com/office/drawing/2014/main" id="{3E398FEC-3245-4CB1-99A2-4E4EDB866903}"/>
              </a:ext>
            </a:extLst>
          </p:cNvPr>
          <p:cNvSpPr>
            <a:spLocks noGrp="1"/>
          </p:cNvSpPr>
          <p:nvPr>
            <p:ph type="body" sz="quarter" idx="18"/>
          </p:nvPr>
        </p:nvSpPr>
        <p:spPr>
          <a:xfrm>
            <a:off x="5924726" y="3036052"/>
            <a:ext cx="2314188" cy="171705"/>
          </a:xfrm>
        </p:spPr>
        <p:txBody>
          <a:bodyPr wrap="square" tIns="0" bIns="0" anchor="t" anchorCtr="0">
            <a:spAutoFit/>
          </a:bodyPr>
          <a:lstStyle>
            <a:lvl1pPr marL="217561" indent="-217561">
              <a:spcBef>
                <a:spcPts val="0"/>
              </a:spcBef>
              <a:buSzPct val="200000"/>
              <a:buFontTx/>
              <a:buBlip>
                <a:blip r:embed="rId6">
                  <a:extLst>
                    <a:ext uri="{96DAC541-7B7A-43D3-8B79-37D633B846F1}">
                      <asvg:svgBlip xmlns:asvg="http://schemas.microsoft.com/office/drawing/2016/SVG/main" r:embed="rId7"/>
                    </a:ext>
                  </a:extLst>
                </a:blip>
              </a:buBlip>
              <a:defRPr sz="1455" b="1" i="0" baseline="30000">
                <a:solidFill>
                  <a:schemeClr val="bg1"/>
                </a:solidFill>
                <a:latin typeface="Poppins SemiBold" pitchFamily="2" charset="77"/>
                <a:cs typeface="Poppins SemiBold" pitchFamily="2" charset="77"/>
              </a:defRPr>
            </a:lvl1pPr>
          </a:lstStyle>
          <a:p>
            <a:pPr lvl="0"/>
            <a:r>
              <a:rPr lang="en-US"/>
              <a:t>Click to edit Master text styles</a:t>
            </a:r>
          </a:p>
        </p:txBody>
      </p:sp>
    </p:spTree>
    <p:extLst>
      <p:ext uri="{BB962C8B-B14F-4D97-AF65-F5344CB8AC3E}">
        <p14:creationId xmlns:p14="http://schemas.microsoft.com/office/powerpoint/2010/main" val="779547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Our vision | Centred">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a:xfrm>
            <a:off x="577638" y="6482886"/>
            <a:ext cx="7575715" cy="111982"/>
          </a:xfrm>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11" name="Title 1">
            <a:extLst>
              <a:ext uri="{FF2B5EF4-FFF2-40B4-BE49-F238E27FC236}">
                <a16:creationId xmlns:a16="http://schemas.microsoft.com/office/drawing/2014/main" id="{0E04318B-A241-43E7-94D4-29E516C89630}"/>
              </a:ext>
            </a:extLst>
          </p:cNvPr>
          <p:cNvSpPr>
            <a:spLocks noGrp="1"/>
          </p:cNvSpPr>
          <p:nvPr>
            <p:ph type="ctrTitle"/>
          </p:nvPr>
        </p:nvSpPr>
        <p:spPr>
          <a:xfrm>
            <a:off x="3316700" y="577597"/>
            <a:ext cx="5558600" cy="1175806"/>
          </a:xfrm>
        </p:spPr>
        <p:txBody>
          <a:bodyPr lIns="0" tIns="0" rIns="0" bIns="0" anchor="b" anchorCtr="0"/>
          <a:lstStyle>
            <a:lvl1pPr algn="ctr">
              <a:defRPr sz="4245">
                <a:solidFill>
                  <a:schemeClr val="bg1"/>
                </a:solidFill>
              </a:defRPr>
            </a:lvl1pPr>
          </a:lstStyle>
          <a:p>
            <a:r>
              <a:rPr lang="en-US"/>
              <a:t>Click to edit Master title style</a:t>
            </a:r>
            <a:endParaRPr lang="en-GB"/>
          </a:p>
        </p:txBody>
      </p:sp>
      <p:sp>
        <p:nvSpPr>
          <p:cNvPr id="6" name="Text Placeholder 5">
            <a:extLst>
              <a:ext uri="{FF2B5EF4-FFF2-40B4-BE49-F238E27FC236}">
                <a16:creationId xmlns:a16="http://schemas.microsoft.com/office/drawing/2014/main" id="{B0234693-3B2F-4AE8-AE43-6003C99CB8AC}"/>
              </a:ext>
            </a:extLst>
          </p:cNvPr>
          <p:cNvSpPr>
            <a:spLocks noGrp="1"/>
          </p:cNvSpPr>
          <p:nvPr>
            <p:ph type="body" sz="quarter" idx="13"/>
          </p:nvPr>
        </p:nvSpPr>
        <p:spPr>
          <a:xfrm>
            <a:off x="599847" y="2162835"/>
            <a:ext cx="10991343" cy="571182"/>
          </a:xfrm>
        </p:spPr>
        <p:txBody>
          <a:bodyPr/>
          <a:lstStyle>
            <a:lvl1pPr algn="ctr">
              <a:defRPr sz="3275">
                <a:solidFill>
                  <a:schemeClr val="bg1"/>
                </a:solidFill>
              </a:defRPr>
            </a:lvl1pPr>
          </a:lstStyle>
          <a:p>
            <a:pPr lvl="0"/>
            <a:r>
              <a:rPr lang="en-US"/>
              <a:t>Click to edit Master text styles</a:t>
            </a:r>
          </a:p>
        </p:txBody>
      </p:sp>
      <p:sp>
        <p:nvSpPr>
          <p:cNvPr id="14" name="object 37">
            <a:extLst>
              <a:ext uri="{FF2B5EF4-FFF2-40B4-BE49-F238E27FC236}">
                <a16:creationId xmlns:a16="http://schemas.microsoft.com/office/drawing/2014/main" id="{254656CD-21F4-415A-855F-8FEF936CAD12}"/>
              </a:ext>
            </a:extLst>
          </p:cNvPr>
          <p:cNvSpPr/>
          <p:nvPr userDrawn="1"/>
        </p:nvSpPr>
        <p:spPr>
          <a:xfrm>
            <a:off x="3344643" y="5294061"/>
            <a:ext cx="0" cy="754341"/>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092"/>
          </a:p>
        </p:txBody>
      </p:sp>
      <p:sp>
        <p:nvSpPr>
          <p:cNvPr id="15" name="object 38">
            <a:extLst>
              <a:ext uri="{FF2B5EF4-FFF2-40B4-BE49-F238E27FC236}">
                <a16:creationId xmlns:a16="http://schemas.microsoft.com/office/drawing/2014/main" id="{5C6A6A71-005C-4561-B24C-20036B336094}"/>
              </a:ext>
            </a:extLst>
          </p:cNvPr>
          <p:cNvSpPr/>
          <p:nvPr userDrawn="1"/>
        </p:nvSpPr>
        <p:spPr>
          <a:xfrm>
            <a:off x="9774588" y="5294061"/>
            <a:ext cx="0" cy="754341"/>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092"/>
          </a:p>
        </p:txBody>
      </p:sp>
      <p:sp>
        <p:nvSpPr>
          <p:cNvPr id="17" name="object 40">
            <a:extLst>
              <a:ext uri="{FF2B5EF4-FFF2-40B4-BE49-F238E27FC236}">
                <a16:creationId xmlns:a16="http://schemas.microsoft.com/office/drawing/2014/main" id="{176FBC2B-5877-478A-BEB4-EDF0B54837C2}"/>
              </a:ext>
            </a:extLst>
          </p:cNvPr>
          <p:cNvSpPr txBox="1"/>
          <p:nvPr userDrawn="1"/>
        </p:nvSpPr>
        <p:spPr>
          <a:xfrm>
            <a:off x="577638" y="5241915"/>
            <a:ext cx="1696672" cy="222839"/>
          </a:xfrm>
          <a:prstGeom prst="rect">
            <a:avLst/>
          </a:prstGeom>
        </p:spPr>
        <p:txBody>
          <a:bodyPr vert="horz" wrap="square" lIns="0" tIns="8086"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Associated</a:t>
            </a:r>
            <a:r>
              <a:rPr sz="1395" b="0" i="0" spc="-61">
                <a:solidFill>
                  <a:srgbClr val="FFFFFF"/>
                </a:solidFill>
                <a:latin typeface="Poppins Medium" pitchFamily="2" charset="77"/>
                <a:cs typeface="Poppins Medium" pitchFamily="2" charset="77"/>
              </a:rPr>
              <a:t> </a:t>
            </a:r>
            <a:r>
              <a:rPr sz="1395" b="0" i="0" spc="-15">
                <a:solidFill>
                  <a:srgbClr val="FFFFFF"/>
                </a:solidFill>
                <a:latin typeface="Poppins Medium" pitchFamily="2" charset="77"/>
                <a:cs typeface="Poppins Medium" pitchFamily="2" charset="77"/>
              </a:rPr>
              <a:t>with</a:t>
            </a:r>
            <a:endParaRPr sz="1395" b="0" i="0">
              <a:latin typeface="Poppins Medium" pitchFamily="2" charset="77"/>
              <a:cs typeface="Poppins Medium" pitchFamily="2" charset="77"/>
            </a:endParaRPr>
          </a:p>
        </p:txBody>
      </p:sp>
      <p:sp>
        <p:nvSpPr>
          <p:cNvPr id="18" name="object 41">
            <a:extLst>
              <a:ext uri="{FF2B5EF4-FFF2-40B4-BE49-F238E27FC236}">
                <a16:creationId xmlns:a16="http://schemas.microsoft.com/office/drawing/2014/main" id="{F38E41A8-ECE8-47B1-85AB-9824D1D80C00}"/>
              </a:ext>
            </a:extLst>
          </p:cNvPr>
          <p:cNvSpPr txBox="1"/>
          <p:nvPr userDrawn="1"/>
        </p:nvSpPr>
        <p:spPr>
          <a:xfrm>
            <a:off x="3915513" y="5241915"/>
            <a:ext cx="1743798" cy="222839"/>
          </a:xfrm>
          <a:prstGeom prst="rect">
            <a:avLst/>
          </a:prstGeom>
        </p:spPr>
        <p:txBody>
          <a:bodyPr vert="horz" wrap="square" lIns="0" tIns="8086"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Supported</a:t>
            </a:r>
            <a:r>
              <a:rPr sz="1395" b="0" i="0" spc="-67">
                <a:solidFill>
                  <a:srgbClr val="FFFFFF"/>
                </a:solidFill>
                <a:latin typeface="Poppins Medium" pitchFamily="2" charset="77"/>
                <a:cs typeface="Poppins Medium" pitchFamily="2" charset="77"/>
              </a:rPr>
              <a:t> </a:t>
            </a:r>
            <a:r>
              <a:rPr sz="1395" b="0" i="0" spc="-12">
                <a:solidFill>
                  <a:srgbClr val="FFFFFF"/>
                </a:solidFill>
                <a:latin typeface="Poppins Medium" pitchFamily="2" charset="77"/>
                <a:cs typeface="Poppins Medium" pitchFamily="2" charset="77"/>
              </a:rPr>
              <a:t>by</a:t>
            </a:r>
            <a:endParaRPr sz="1395" b="0" i="0">
              <a:latin typeface="Poppins Medium" pitchFamily="2" charset="77"/>
              <a:cs typeface="Poppins Medium" pitchFamily="2" charset="77"/>
            </a:endParaRPr>
          </a:p>
        </p:txBody>
      </p:sp>
      <p:sp>
        <p:nvSpPr>
          <p:cNvPr id="19" name="object 42">
            <a:extLst>
              <a:ext uri="{FF2B5EF4-FFF2-40B4-BE49-F238E27FC236}">
                <a16:creationId xmlns:a16="http://schemas.microsoft.com/office/drawing/2014/main" id="{E15DCFC0-DA16-4F9A-B70D-3C33C791B448}"/>
              </a:ext>
            </a:extLst>
          </p:cNvPr>
          <p:cNvSpPr txBox="1"/>
          <p:nvPr userDrawn="1"/>
        </p:nvSpPr>
        <p:spPr>
          <a:xfrm>
            <a:off x="10161465" y="5241915"/>
            <a:ext cx="1743797" cy="222839"/>
          </a:xfrm>
          <a:prstGeom prst="rect">
            <a:avLst/>
          </a:prstGeom>
        </p:spPr>
        <p:txBody>
          <a:bodyPr vert="horz" wrap="square" lIns="0" tIns="8086"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Hosted</a:t>
            </a:r>
            <a:r>
              <a:rPr sz="1395" b="0" i="0" spc="-64">
                <a:solidFill>
                  <a:srgbClr val="FFFFFF"/>
                </a:solidFill>
                <a:latin typeface="Poppins Medium" pitchFamily="2" charset="77"/>
                <a:cs typeface="Poppins Medium" pitchFamily="2" charset="77"/>
              </a:rPr>
              <a:t> </a:t>
            </a:r>
            <a:r>
              <a:rPr sz="1395" b="0" i="0" spc="-15">
                <a:solidFill>
                  <a:srgbClr val="FFFFFF"/>
                </a:solidFill>
                <a:latin typeface="Poppins Medium" pitchFamily="2" charset="77"/>
                <a:cs typeface="Poppins Medium" pitchFamily="2" charset="77"/>
              </a:rPr>
              <a:t>at</a:t>
            </a:r>
            <a:endParaRPr sz="1395" b="0" i="0">
              <a:latin typeface="Poppins Medium" pitchFamily="2" charset="77"/>
              <a:cs typeface="Poppins Medium" pitchFamily="2" charset="77"/>
            </a:endParaRPr>
          </a:p>
        </p:txBody>
      </p:sp>
    </p:spTree>
    <p:extLst>
      <p:ext uri="{BB962C8B-B14F-4D97-AF65-F5344CB8AC3E}">
        <p14:creationId xmlns:p14="http://schemas.microsoft.com/office/powerpoint/2010/main" val="3087325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Mission Statement | Left Align">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11" name="Title 1">
            <a:extLst>
              <a:ext uri="{FF2B5EF4-FFF2-40B4-BE49-F238E27FC236}">
                <a16:creationId xmlns:a16="http://schemas.microsoft.com/office/drawing/2014/main" id="{0E04318B-A241-43E7-94D4-29E516C89630}"/>
              </a:ext>
            </a:extLst>
          </p:cNvPr>
          <p:cNvSpPr>
            <a:spLocks noGrp="1"/>
          </p:cNvSpPr>
          <p:nvPr>
            <p:ph type="ctrTitle"/>
          </p:nvPr>
        </p:nvSpPr>
        <p:spPr>
          <a:xfrm>
            <a:off x="599848" y="1299878"/>
            <a:ext cx="7334965" cy="453525"/>
          </a:xfrm>
        </p:spPr>
        <p:txBody>
          <a:bodyPr lIns="0" tIns="0" rIns="0" bIns="0" anchor="b" anchorCtr="0"/>
          <a:lstStyle>
            <a:lvl1pPr algn="l">
              <a:defRPr sz="3275">
                <a:solidFill>
                  <a:schemeClr val="bg1"/>
                </a:solidFill>
              </a:defRPr>
            </a:lvl1pPr>
          </a:lstStyle>
          <a:p>
            <a:r>
              <a:rPr lang="en-US"/>
              <a:t>Click to edit Master title style</a:t>
            </a:r>
            <a:endParaRPr lang="en-GB"/>
          </a:p>
        </p:txBody>
      </p:sp>
      <p:sp>
        <p:nvSpPr>
          <p:cNvPr id="6" name="Text Placeholder 5">
            <a:extLst>
              <a:ext uri="{FF2B5EF4-FFF2-40B4-BE49-F238E27FC236}">
                <a16:creationId xmlns:a16="http://schemas.microsoft.com/office/drawing/2014/main" id="{B0234693-3B2F-4AE8-AE43-6003C99CB8AC}"/>
              </a:ext>
            </a:extLst>
          </p:cNvPr>
          <p:cNvSpPr>
            <a:spLocks noGrp="1"/>
          </p:cNvSpPr>
          <p:nvPr>
            <p:ph type="body" sz="quarter" idx="13"/>
          </p:nvPr>
        </p:nvSpPr>
        <p:spPr>
          <a:xfrm>
            <a:off x="599847" y="2162835"/>
            <a:ext cx="8255334" cy="296171"/>
          </a:xfrm>
        </p:spPr>
        <p:txBody>
          <a:bodyPr/>
          <a:lstStyle>
            <a:lvl1pPr algn="l">
              <a:defRPr sz="1698">
                <a:solidFill>
                  <a:schemeClr val="bg1"/>
                </a:solidFill>
              </a:defRPr>
            </a:lvl1pPr>
          </a:lstStyle>
          <a:p>
            <a:pPr lvl="0"/>
            <a:r>
              <a:rPr lang="en-US"/>
              <a:t>Click to edit Master text styles</a:t>
            </a:r>
          </a:p>
        </p:txBody>
      </p:sp>
      <p:sp>
        <p:nvSpPr>
          <p:cNvPr id="14" name="object 37">
            <a:extLst>
              <a:ext uri="{FF2B5EF4-FFF2-40B4-BE49-F238E27FC236}">
                <a16:creationId xmlns:a16="http://schemas.microsoft.com/office/drawing/2014/main" id="{254656CD-21F4-415A-855F-8FEF936CAD12}"/>
              </a:ext>
            </a:extLst>
          </p:cNvPr>
          <p:cNvSpPr/>
          <p:nvPr userDrawn="1"/>
        </p:nvSpPr>
        <p:spPr>
          <a:xfrm>
            <a:off x="3344643" y="5294061"/>
            <a:ext cx="0" cy="754341"/>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092"/>
          </a:p>
        </p:txBody>
      </p:sp>
      <p:sp>
        <p:nvSpPr>
          <p:cNvPr id="15" name="object 38">
            <a:extLst>
              <a:ext uri="{FF2B5EF4-FFF2-40B4-BE49-F238E27FC236}">
                <a16:creationId xmlns:a16="http://schemas.microsoft.com/office/drawing/2014/main" id="{5C6A6A71-005C-4561-B24C-20036B336094}"/>
              </a:ext>
            </a:extLst>
          </p:cNvPr>
          <p:cNvSpPr/>
          <p:nvPr userDrawn="1"/>
        </p:nvSpPr>
        <p:spPr>
          <a:xfrm>
            <a:off x="9774588" y="5294061"/>
            <a:ext cx="0" cy="754341"/>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092"/>
          </a:p>
        </p:txBody>
      </p:sp>
      <p:sp>
        <p:nvSpPr>
          <p:cNvPr id="17" name="object 40">
            <a:extLst>
              <a:ext uri="{FF2B5EF4-FFF2-40B4-BE49-F238E27FC236}">
                <a16:creationId xmlns:a16="http://schemas.microsoft.com/office/drawing/2014/main" id="{176FBC2B-5877-478A-BEB4-EDF0B54837C2}"/>
              </a:ext>
            </a:extLst>
          </p:cNvPr>
          <p:cNvSpPr txBox="1"/>
          <p:nvPr userDrawn="1"/>
        </p:nvSpPr>
        <p:spPr>
          <a:xfrm>
            <a:off x="599847" y="5241915"/>
            <a:ext cx="1880668" cy="222839"/>
          </a:xfrm>
          <a:prstGeom prst="rect">
            <a:avLst/>
          </a:prstGeom>
        </p:spPr>
        <p:txBody>
          <a:bodyPr vert="horz" wrap="square" lIns="0" tIns="8086"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Associated</a:t>
            </a:r>
            <a:r>
              <a:rPr sz="1395" b="0" i="0" spc="-61">
                <a:solidFill>
                  <a:srgbClr val="FFFFFF"/>
                </a:solidFill>
                <a:latin typeface="Poppins Medium" pitchFamily="2" charset="77"/>
                <a:cs typeface="Poppins Medium" pitchFamily="2" charset="77"/>
              </a:rPr>
              <a:t> </a:t>
            </a:r>
            <a:r>
              <a:rPr sz="1395" b="0" i="0" spc="-15">
                <a:solidFill>
                  <a:srgbClr val="FFFFFF"/>
                </a:solidFill>
                <a:latin typeface="Poppins Medium" pitchFamily="2" charset="77"/>
                <a:cs typeface="Poppins Medium" pitchFamily="2" charset="77"/>
              </a:rPr>
              <a:t>with</a:t>
            </a:r>
            <a:endParaRPr sz="1395" b="0" i="0">
              <a:latin typeface="Poppins Medium" pitchFamily="2" charset="77"/>
              <a:cs typeface="Poppins Medium" pitchFamily="2" charset="77"/>
            </a:endParaRPr>
          </a:p>
        </p:txBody>
      </p:sp>
      <p:sp>
        <p:nvSpPr>
          <p:cNvPr id="18" name="object 41">
            <a:extLst>
              <a:ext uri="{FF2B5EF4-FFF2-40B4-BE49-F238E27FC236}">
                <a16:creationId xmlns:a16="http://schemas.microsoft.com/office/drawing/2014/main" id="{F38E41A8-ECE8-47B1-85AB-9824D1D80C00}"/>
              </a:ext>
            </a:extLst>
          </p:cNvPr>
          <p:cNvSpPr txBox="1"/>
          <p:nvPr userDrawn="1"/>
        </p:nvSpPr>
        <p:spPr>
          <a:xfrm>
            <a:off x="3915513" y="5241915"/>
            <a:ext cx="2180486" cy="222839"/>
          </a:xfrm>
          <a:prstGeom prst="rect">
            <a:avLst/>
          </a:prstGeom>
        </p:spPr>
        <p:txBody>
          <a:bodyPr vert="horz" wrap="square" lIns="0" tIns="8086"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Supported</a:t>
            </a:r>
            <a:r>
              <a:rPr sz="1395" b="0" i="0" spc="-67">
                <a:solidFill>
                  <a:srgbClr val="FFFFFF"/>
                </a:solidFill>
                <a:latin typeface="Poppins Medium" pitchFamily="2" charset="77"/>
                <a:cs typeface="Poppins Medium" pitchFamily="2" charset="77"/>
              </a:rPr>
              <a:t> </a:t>
            </a:r>
            <a:r>
              <a:rPr sz="1395" b="0" i="0" spc="-12">
                <a:solidFill>
                  <a:srgbClr val="FFFFFF"/>
                </a:solidFill>
                <a:latin typeface="Poppins Medium" pitchFamily="2" charset="77"/>
                <a:cs typeface="Poppins Medium" pitchFamily="2" charset="77"/>
              </a:rPr>
              <a:t>by</a:t>
            </a:r>
            <a:endParaRPr sz="1395" b="0" i="0">
              <a:latin typeface="Poppins Medium" pitchFamily="2" charset="77"/>
              <a:cs typeface="Poppins Medium" pitchFamily="2" charset="77"/>
            </a:endParaRPr>
          </a:p>
        </p:txBody>
      </p:sp>
      <p:sp>
        <p:nvSpPr>
          <p:cNvPr id="19" name="object 42">
            <a:extLst>
              <a:ext uri="{FF2B5EF4-FFF2-40B4-BE49-F238E27FC236}">
                <a16:creationId xmlns:a16="http://schemas.microsoft.com/office/drawing/2014/main" id="{E15DCFC0-DA16-4F9A-B70D-3C33C791B448}"/>
              </a:ext>
            </a:extLst>
          </p:cNvPr>
          <p:cNvSpPr txBox="1"/>
          <p:nvPr userDrawn="1"/>
        </p:nvSpPr>
        <p:spPr>
          <a:xfrm>
            <a:off x="10161465" y="5241915"/>
            <a:ext cx="1459271" cy="222839"/>
          </a:xfrm>
          <a:prstGeom prst="rect">
            <a:avLst/>
          </a:prstGeom>
        </p:spPr>
        <p:txBody>
          <a:bodyPr vert="horz" wrap="square" lIns="0" tIns="8086"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Hosted</a:t>
            </a:r>
            <a:r>
              <a:rPr sz="1395" b="0" i="0" spc="-64">
                <a:solidFill>
                  <a:srgbClr val="FFFFFF"/>
                </a:solidFill>
                <a:latin typeface="Poppins Medium" pitchFamily="2" charset="77"/>
                <a:cs typeface="Poppins Medium" pitchFamily="2" charset="77"/>
              </a:rPr>
              <a:t> </a:t>
            </a:r>
            <a:r>
              <a:rPr sz="1395" b="0" i="0" spc="-15">
                <a:solidFill>
                  <a:srgbClr val="FFFFFF"/>
                </a:solidFill>
                <a:latin typeface="Poppins Medium" pitchFamily="2" charset="77"/>
                <a:cs typeface="Poppins Medium" pitchFamily="2" charset="77"/>
              </a:rPr>
              <a:t>at</a:t>
            </a:r>
            <a:endParaRPr sz="1395" b="0" i="0">
              <a:latin typeface="Poppins Medium" pitchFamily="2" charset="77"/>
              <a:cs typeface="Poppins Medium" pitchFamily="2" charset="77"/>
            </a:endParaRPr>
          </a:p>
        </p:txBody>
      </p:sp>
      <p:sp>
        <p:nvSpPr>
          <p:cNvPr id="39" name="object 14">
            <a:extLst>
              <a:ext uri="{FF2B5EF4-FFF2-40B4-BE49-F238E27FC236}">
                <a16:creationId xmlns:a16="http://schemas.microsoft.com/office/drawing/2014/main" id="{EBA520A8-D9DC-4590-A234-60E794F86D19}"/>
              </a:ext>
            </a:extLst>
          </p:cNvPr>
          <p:cNvSpPr/>
          <p:nvPr userDrawn="1"/>
        </p:nvSpPr>
        <p:spPr>
          <a:xfrm>
            <a:off x="577850" y="5000063"/>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Tree>
    <p:extLst>
      <p:ext uri="{BB962C8B-B14F-4D97-AF65-F5344CB8AC3E}">
        <p14:creationId xmlns:p14="http://schemas.microsoft.com/office/powerpoint/2010/main" val="1045389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Key message">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4" name="Text Placeholder 3">
            <a:extLst>
              <a:ext uri="{FF2B5EF4-FFF2-40B4-BE49-F238E27FC236}">
                <a16:creationId xmlns:a16="http://schemas.microsoft.com/office/drawing/2014/main" id="{0F41ED4F-48C8-405A-BAF4-A471B383C978}"/>
              </a:ext>
            </a:extLst>
          </p:cNvPr>
          <p:cNvSpPr>
            <a:spLocks noGrp="1"/>
          </p:cNvSpPr>
          <p:nvPr>
            <p:ph type="body" sz="quarter" idx="13"/>
          </p:nvPr>
        </p:nvSpPr>
        <p:spPr>
          <a:xfrm>
            <a:off x="1498007" y="2863649"/>
            <a:ext cx="9195987" cy="1130703"/>
          </a:xfrm>
        </p:spPr>
        <p:txBody>
          <a:bodyPr anchor="ctr"/>
          <a:lstStyle>
            <a:lvl1pPr algn="ctr">
              <a:defRPr sz="4245" b="1" i="0">
                <a:solidFill>
                  <a:schemeClr val="bg1"/>
                </a:solidFill>
                <a:latin typeface="Poppins SemiBold" pitchFamily="2" charset="77"/>
                <a:cs typeface="Poppins SemiBold" pitchFamily="2" charset="77"/>
              </a:defRPr>
            </a:lvl1pPr>
            <a:lvl2pPr marL="0" indent="0" algn="ctr">
              <a:buFontTx/>
              <a:buNone/>
              <a:defRPr>
                <a:solidFill>
                  <a:schemeClr val="bg1"/>
                </a:solidFill>
                <a:latin typeface="Poppins" pitchFamily="2" charset="77"/>
                <a:cs typeface="Poppins" pitchFamily="2" charset="77"/>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009651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 Column Lis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577639" y="537198"/>
            <a:ext cx="7246760" cy="403133"/>
          </a:xfrm>
        </p:spPr>
        <p:txBody>
          <a:bodyPr lIns="0" tIns="0" rIns="0" bIns="0" anchor="t" anchorCtr="0"/>
          <a:lstStyle>
            <a:lvl1pPr>
              <a:defRPr/>
            </a:lvl1pPr>
          </a:lstStyle>
          <a:p>
            <a:r>
              <a:rPr lang="en-US"/>
              <a:t>Click to edit Master title style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8032B504-645A-42DC-ABCE-1D8DD23450AD}"/>
              </a:ext>
            </a:extLst>
          </p:cNvPr>
          <p:cNvSpPr>
            <a:spLocks noGrp="1"/>
          </p:cNvSpPr>
          <p:nvPr>
            <p:ph type="body" sz="quarter" idx="13"/>
          </p:nvPr>
        </p:nvSpPr>
        <p:spPr>
          <a:xfrm>
            <a:off x="586304" y="1996560"/>
            <a:ext cx="3456798" cy="1268809"/>
          </a:xfrm>
        </p:spPr>
        <p:txBody>
          <a:bodyPr/>
          <a:lstStyle>
            <a:lvl1pPr>
              <a:spcAft>
                <a:spcPts val="364"/>
              </a:spcAft>
              <a:defRPr sz="1213"/>
            </a:lvl1pPr>
            <a:lvl2pPr>
              <a:spcAft>
                <a:spcPts val="364"/>
              </a:spcAft>
              <a:defRPr sz="1092"/>
            </a:lvl2pPr>
            <a:lvl3pPr>
              <a:spcAft>
                <a:spcPts val="364"/>
              </a:spcAft>
              <a:defRPr sz="970"/>
            </a:lvl3pPr>
            <a:lvl4pPr>
              <a:spcAft>
                <a:spcPts val="364"/>
              </a:spcAft>
              <a:defRPr sz="849"/>
            </a:lvl4pPr>
            <a:lvl5pPr>
              <a:spcAft>
                <a:spcPts val="364"/>
              </a:spcAft>
              <a:defRPr sz="84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Text Placeholder 4">
            <a:extLst>
              <a:ext uri="{FF2B5EF4-FFF2-40B4-BE49-F238E27FC236}">
                <a16:creationId xmlns:a16="http://schemas.microsoft.com/office/drawing/2014/main" id="{555C20B5-AD8E-49E0-8754-75D912EBE8BE}"/>
              </a:ext>
            </a:extLst>
          </p:cNvPr>
          <p:cNvSpPr>
            <a:spLocks noGrp="1"/>
          </p:cNvSpPr>
          <p:nvPr>
            <p:ph type="body" sz="quarter" idx="14"/>
          </p:nvPr>
        </p:nvSpPr>
        <p:spPr>
          <a:xfrm>
            <a:off x="4367601" y="1996560"/>
            <a:ext cx="3456798" cy="1268809"/>
          </a:xfrm>
        </p:spPr>
        <p:txBody>
          <a:bodyPr/>
          <a:lstStyle>
            <a:lvl1pPr>
              <a:spcAft>
                <a:spcPts val="364"/>
              </a:spcAft>
              <a:defRPr sz="1213"/>
            </a:lvl1pPr>
            <a:lvl2pPr>
              <a:spcAft>
                <a:spcPts val="364"/>
              </a:spcAft>
              <a:defRPr sz="1092"/>
            </a:lvl2pPr>
            <a:lvl3pPr>
              <a:spcAft>
                <a:spcPts val="364"/>
              </a:spcAft>
              <a:defRPr sz="970"/>
            </a:lvl3pPr>
            <a:lvl4pPr>
              <a:spcAft>
                <a:spcPts val="364"/>
              </a:spcAft>
              <a:defRPr sz="849"/>
            </a:lvl4pPr>
            <a:lvl5pPr>
              <a:spcAft>
                <a:spcPts val="364"/>
              </a:spcAft>
              <a:defRPr sz="84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4">
            <a:extLst>
              <a:ext uri="{FF2B5EF4-FFF2-40B4-BE49-F238E27FC236}">
                <a16:creationId xmlns:a16="http://schemas.microsoft.com/office/drawing/2014/main" id="{0F4306BB-6547-4B5E-8784-4CBAC01B610A}"/>
              </a:ext>
            </a:extLst>
          </p:cNvPr>
          <p:cNvSpPr>
            <a:spLocks noGrp="1"/>
          </p:cNvSpPr>
          <p:nvPr>
            <p:ph type="body" sz="quarter" idx="15"/>
          </p:nvPr>
        </p:nvSpPr>
        <p:spPr>
          <a:xfrm>
            <a:off x="8148898" y="1996560"/>
            <a:ext cx="3456798" cy="1268809"/>
          </a:xfrm>
        </p:spPr>
        <p:txBody>
          <a:bodyPr/>
          <a:lstStyle>
            <a:lvl1pPr>
              <a:spcAft>
                <a:spcPts val="364"/>
              </a:spcAft>
              <a:defRPr sz="1213"/>
            </a:lvl1pPr>
            <a:lvl2pPr>
              <a:spcAft>
                <a:spcPts val="364"/>
              </a:spcAft>
              <a:defRPr sz="1092"/>
            </a:lvl2pPr>
            <a:lvl3pPr>
              <a:spcAft>
                <a:spcPts val="364"/>
              </a:spcAft>
              <a:defRPr sz="970"/>
            </a:lvl3pPr>
            <a:lvl4pPr>
              <a:spcAft>
                <a:spcPts val="364"/>
              </a:spcAft>
              <a:defRPr sz="849"/>
            </a:lvl4pPr>
            <a:lvl5pPr>
              <a:spcAft>
                <a:spcPts val="364"/>
              </a:spcAft>
              <a:defRPr sz="84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3" name="Text Placeholder 4">
            <a:extLst>
              <a:ext uri="{FF2B5EF4-FFF2-40B4-BE49-F238E27FC236}">
                <a16:creationId xmlns:a16="http://schemas.microsoft.com/office/drawing/2014/main" id="{BA5CFFDE-62DF-4CF6-A0E2-E3FC6F3B8137}"/>
              </a:ext>
            </a:extLst>
          </p:cNvPr>
          <p:cNvSpPr>
            <a:spLocks noGrp="1"/>
          </p:cNvSpPr>
          <p:nvPr>
            <p:ph type="body" sz="quarter" idx="16"/>
          </p:nvPr>
        </p:nvSpPr>
        <p:spPr>
          <a:xfrm>
            <a:off x="586304" y="1529131"/>
            <a:ext cx="3456798" cy="300484"/>
          </a:xfr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lvl="0"/>
            <a:r>
              <a:rPr lang="en-US"/>
              <a:t>Click to edit Master text styles</a:t>
            </a:r>
          </a:p>
        </p:txBody>
      </p:sp>
      <p:sp>
        <p:nvSpPr>
          <p:cNvPr id="24" name="Text Placeholder 4">
            <a:extLst>
              <a:ext uri="{FF2B5EF4-FFF2-40B4-BE49-F238E27FC236}">
                <a16:creationId xmlns:a16="http://schemas.microsoft.com/office/drawing/2014/main" id="{03ED4545-9186-46F2-91B2-2AA7B708AC2F}"/>
              </a:ext>
            </a:extLst>
          </p:cNvPr>
          <p:cNvSpPr>
            <a:spLocks noGrp="1"/>
          </p:cNvSpPr>
          <p:nvPr>
            <p:ph type="body" sz="quarter" idx="17"/>
          </p:nvPr>
        </p:nvSpPr>
        <p:spPr>
          <a:xfrm>
            <a:off x="4367601" y="1529131"/>
            <a:ext cx="3456798" cy="296171"/>
          </a:xfr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marL="0" lvl="0" indent="0" algn="l" defTabSz="554492" rtl="0" eaLnBrk="1" latinLnBrk="0" hangingPunct="1">
              <a:lnSpc>
                <a:spcPct val="120000"/>
              </a:lnSpc>
              <a:spcBef>
                <a:spcPts val="606"/>
              </a:spcBef>
              <a:spcAft>
                <a:spcPts val="728"/>
              </a:spcAft>
              <a:buSzPct val="75000"/>
              <a:buFontTx/>
              <a:buNone/>
            </a:pPr>
            <a:r>
              <a:rPr lang="en-US"/>
              <a:t>Click to edit Master text styles</a:t>
            </a:r>
          </a:p>
        </p:txBody>
      </p:sp>
      <p:sp>
        <p:nvSpPr>
          <p:cNvPr id="25" name="Text Placeholder 4">
            <a:extLst>
              <a:ext uri="{FF2B5EF4-FFF2-40B4-BE49-F238E27FC236}">
                <a16:creationId xmlns:a16="http://schemas.microsoft.com/office/drawing/2014/main" id="{426E4A3A-D76E-4C23-88DA-34D816F1BC1E}"/>
              </a:ext>
            </a:extLst>
          </p:cNvPr>
          <p:cNvSpPr>
            <a:spLocks noGrp="1"/>
          </p:cNvSpPr>
          <p:nvPr>
            <p:ph type="body" sz="quarter" idx="18"/>
          </p:nvPr>
        </p:nvSpPr>
        <p:spPr>
          <a:xfrm>
            <a:off x="8148898" y="1529131"/>
            <a:ext cx="3456798" cy="296171"/>
          </a:xfr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marL="0" lvl="0" indent="0" algn="l" defTabSz="554492" rtl="0" eaLnBrk="1" latinLnBrk="0" hangingPunct="1">
              <a:lnSpc>
                <a:spcPct val="120000"/>
              </a:lnSpc>
              <a:spcBef>
                <a:spcPts val="606"/>
              </a:spcBef>
              <a:spcAft>
                <a:spcPts val="728"/>
              </a:spcAft>
              <a:buSzPct val="75000"/>
              <a:buFontTx/>
              <a:buNone/>
            </a:pPr>
            <a:r>
              <a:rPr lang="en-US"/>
              <a:t>Click to edit Master text styles</a:t>
            </a:r>
          </a:p>
        </p:txBody>
      </p:sp>
    </p:spTree>
    <p:extLst>
      <p:ext uri="{BB962C8B-B14F-4D97-AF65-F5344CB8AC3E}">
        <p14:creationId xmlns:p14="http://schemas.microsoft.com/office/powerpoint/2010/main" val="440158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4" name="Text Placeholder 3">
            <a:extLst>
              <a:ext uri="{FF2B5EF4-FFF2-40B4-BE49-F238E27FC236}">
                <a16:creationId xmlns:a16="http://schemas.microsoft.com/office/drawing/2014/main" id="{0F41ED4F-48C8-405A-BAF4-A471B383C978}"/>
              </a:ext>
            </a:extLst>
          </p:cNvPr>
          <p:cNvSpPr>
            <a:spLocks noGrp="1"/>
          </p:cNvSpPr>
          <p:nvPr>
            <p:ph type="body" sz="quarter" idx="13"/>
          </p:nvPr>
        </p:nvSpPr>
        <p:spPr>
          <a:xfrm>
            <a:off x="1497044" y="3681455"/>
            <a:ext cx="9195987" cy="839551"/>
          </a:xfrm>
        </p:spPr>
        <p:txBody>
          <a:bodyPr anchor="ctr"/>
          <a:lstStyle>
            <a:lvl1pPr algn="ctr">
              <a:defRPr sz="2668" b="1" i="0">
                <a:solidFill>
                  <a:schemeClr val="bg1"/>
                </a:solidFill>
                <a:latin typeface="Poppins SemiBold" pitchFamily="2" charset="77"/>
                <a:cs typeface="Poppins SemiBold" pitchFamily="2" charset="77"/>
              </a:defRPr>
            </a:lvl1pPr>
            <a:lvl2pPr marL="0" indent="0" algn="ctr">
              <a:buFontTx/>
              <a:buNone/>
              <a:defRPr>
                <a:solidFill>
                  <a:schemeClr val="bg1"/>
                </a:solidFill>
                <a:latin typeface="Poppins" pitchFamily="2" charset="77"/>
                <a:cs typeface="Poppins" pitchFamily="2" charset="77"/>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a:p>
            <a:pPr lvl="1"/>
            <a:r>
              <a:rPr lang="en-US"/>
              <a:t>Second level</a:t>
            </a:r>
          </a:p>
        </p:txBody>
      </p:sp>
      <p:pic>
        <p:nvPicPr>
          <p:cNvPr id="5" name="Graphic 4">
            <a:extLst>
              <a:ext uri="{FF2B5EF4-FFF2-40B4-BE49-F238E27FC236}">
                <a16:creationId xmlns:a16="http://schemas.microsoft.com/office/drawing/2014/main" id="{5C1720A0-FC5D-48B5-9BF5-2721266040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22749" y="2293692"/>
            <a:ext cx="4944576" cy="1057002"/>
          </a:xfrm>
          <a:prstGeom prst="rect">
            <a:avLst/>
          </a:prstGeom>
        </p:spPr>
      </p:pic>
    </p:spTree>
    <p:extLst>
      <p:ext uri="{BB962C8B-B14F-4D97-AF65-F5344CB8AC3E}">
        <p14:creationId xmlns:p14="http://schemas.microsoft.com/office/powerpoint/2010/main" val="647069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750"/>
                            </p:stCondLst>
                            <p:childTnLst>
                              <p:par>
                                <p:cTn id="9" presetID="10" presetClass="entr" presetSubtype="0" fill="hold" grpId="0" nodeType="afterEffect">
                                  <p:stCondLst>
                                    <p:cond delay="25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after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2">
            <p:tnLst>
              <p:par>
                <p:cTn presetID="10" presetClass="entr" presetSubtype="0" fill="hold" nodeType="after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Lst>
  </p:timing>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Sign-off">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pic>
        <p:nvPicPr>
          <p:cNvPr id="5" name="Graphic 4">
            <a:extLst>
              <a:ext uri="{FF2B5EF4-FFF2-40B4-BE49-F238E27FC236}">
                <a16:creationId xmlns:a16="http://schemas.microsoft.com/office/drawing/2014/main" id="{5C1720A0-FC5D-48B5-9BF5-2721266040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22749" y="2900500"/>
            <a:ext cx="4944576" cy="1057002"/>
          </a:xfrm>
          <a:prstGeom prst="rect">
            <a:avLst/>
          </a:prstGeom>
        </p:spPr>
      </p:pic>
    </p:spTree>
    <p:extLst>
      <p:ext uri="{BB962C8B-B14F-4D97-AF65-F5344CB8AC3E}">
        <p14:creationId xmlns:p14="http://schemas.microsoft.com/office/powerpoint/2010/main" val="1628736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6F2AE-F66C-3128-B749-5D29A4DA2099}"/>
              </a:ext>
            </a:extLst>
          </p:cNvPr>
          <p:cNvSpPr>
            <a:spLocks noGrp="1"/>
          </p:cNvSpPr>
          <p:nvPr>
            <p:ph type="ctrTitle"/>
          </p:nvPr>
        </p:nvSpPr>
        <p:spPr>
          <a:xfrm>
            <a:off x="1524001" y="1840310"/>
            <a:ext cx="9144000" cy="1669653"/>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84F400B-D71D-3499-88CC-B463885B0259}"/>
              </a:ext>
            </a:extLst>
          </p:cNvPr>
          <p:cNvSpPr>
            <a:spLocks noGrp="1"/>
          </p:cNvSpPr>
          <p:nvPr>
            <p:ph type="subTitle" idx="1"/>
          </p:nvPr>
        </p:nvSpPr>
        <p:spPr>
          <a:xfrm>
            <a:off x="1524001" y="3602038"/>
            <a:ext cx="9144000" cy="418648"/>
          </a:xfrm>
        </p:spPr>
        <p:txBody>
          <a:bodyPr/>
          <a:lstStyle>
            <a:lvl1pPr marL="0" indent="0" algn="ctr">
              <a:buNone/>
              <a:defRPr sz="2400"/>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EA10742-D37F-847D-EF15-7E38CEC3CDE5}"/>
              </a:ext>
            </a:extLst>
          </p:cNvPr>
          <p:cNvSpPr>
            <a:spLocks noGrp="1"/>
          </p:cNvSpPr>
          <p:nvPr>
            <p:ph type="dt" sz="half" idx="10"/>
          </p:nvPr>
        </p:nvSpPr>
        <p:spPr/>
        <p:txBody>
          <a:bodyPr/>
          <a:lstStyle/>
          <a:p>
            <a:fld id="{326AAC03-4387-456F-A8C2-9F6B35344017}" type="datetimeFigureOut">
              <a:rPr lang="en-GB" smtClean="0"/>
              <a:t>12/02/2024</a:t>
            </a:fld>
            <a:endParaRPr lang="en-GB"/>
          </a:p>
        </p:txBody>
      </p:sp>
      <p:sp>
        <p:nvSpPr>
          <p:cNvPr id="5" name="Footer Placeholder 4">
            <a:extLst>
              <a:ext uri="{FF2B5EF4-FFF2-40B4-BE49-F238E27FC236}">
                <a16:creationId xmlns:a16="http://schemas.microsoft.com/office/drawing/2014/main" id="{65D491BF-D621-1B9A-1D1A-3729E3152BD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32F4A73-2973-3E56-6076-CB8A4B346083}"/>
              </a:ext>
            </a:extLst>
          </p:cNvPr>
          <p:cNvSpPr>
            <a:spLocks noGrp="1"/>
          </p:cNvSpPr>
          <p:nvPr>
            <p:ph type="sldNum" sz="quarter" idx="12"/>
          </p:nvPr>
        </p:nvSpPr>
        <p:spPr/>
        <p:txBody>
          <a:bodyPr/>
          <a:lstStyle/>
          <a:p>
            <a:fld id="{768B843A-2936-4C39-8C33-C66B5DC3F124}" type="slidenum">
              <a:rPr lang="en-GB" smtClean="0"/>
              <a:t>‹#›</a:t>
            </a:fld>
            <a:endParaRPr lang="en-GB"/>
          </a:p>
        </p:txBody>
      </p:sp>
    </p:spTree>
    <p:extLst>
      <p:ext uri="{BB962C8B-B14F-4D97-AF65-F5344CB8AC3E}">
        <p14:creationId xmlns:p14="http://schemas.microsoft.com/office/powerpoint/2010/main" val="276274829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18500-7BDC-9517-C32A-4DEC7F73762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DC12F67-1479-E079-13B6-2FFD21FE28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66F0BF8-5E1C-9460-D6DC-7E17D46A7C61}"/>
              </a:ext>
            </a:extLst>
          </p:cNvPr>
          <p:cNvSpPr>
            <a:spLocks noGrp="1"/>
          </p:cNvSpPr>
          <p:nvPr>
            <p:ph type="dt" sz="half" idx="10"/>
          </p:nvPr>
        </p:nvSpPr>
        <p:spPr/>
        <p:txBody>
          <a:bodyPr/>
          <a:lstStyle/>
          <a:p>
            <a:fld id="{326AAC03-4387-456F-A8C2-9F6B35344017}" type="datetimeFigureOut">
              <a:rPr lang="en-GB" smtClean="0"/>
              <a:t>12/02/2024</a:t>
            </a:fld>
            <a:endParaRPr lang="en-GB"/>
          </a:p>
        </p:txBody>
      </p:sp>
      <p:sp>
        <p:nvSpPr>
          <p:cNvPr id="5" name="Footer Placeholder 4">
            <a:extLst>
              <a:ext uri="{FF2B5EF4-FFF2-40B4-BE49-F238E27FC236}">
                <a16:creationId xmlns:a16="http://schemas.microsoft.com/office/drawing/2014/main" id="{2E3CA41C-C8C1-2210-60F7-4B0FD85EE4F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81FFA55-2662-D53C-09B4-688DA13444BF}"/>
              </a:ext>
            </a:extLst>
          </p:cNvPr>
          <p:cNvSpPr>
            <a:spLocks noGrp="1"/>
          </p:cNvSpPr>
          <p:nvPr>
            <p:ph type="sldNum" sz="quarter" idx="12"/>
          </p:nvPr>
        </p:nvSpPr>
        <p:spPr/>
        <p:txBody>
          <a:bodyPr/>
          <a:lstStyle/>
          <a:p>
            <a:fld id="{768B843A-2936-4C39-8C33-C66B5DC3F124}" type="slidenum">
              <a:rPr lang="en-GB" smtClean="0"/>
              <a:t>‹#›</a:t>
            </a:fld>
            <a:endParaRPr lang="en-GB"/>
          </a:p>
        </p:txBody>
      </p:sp>
    </p:spTree>
    <p:extLst>
      <p:ext uri="{BB962C8B-B14F-4D97-AF65-F5344CB8AC3E}">
        <p14:creationId xmlns:p14="http://schemas.microsoft.com/office/powerpoint/2010/main" val="1295841891"/>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CustomLayouts 1">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4457304"/>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4900570"/>
            <a:ext cx="3706507" cy="2537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5823841"/>
            <a:ext cx="3706507" cy="2537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6209599"/>
            <a:ext cx="3706507" cy="253787"/>
          </a:xfrm>
        </p:spPr>
        <p:txBody>
          <a:bodyPr/>
          <a:lstStyle/>
          <a:p>
            <a:pPr lvl="0"/>
            <a:r>
              <a:rPr lang="en-US"/>
              <a:t>Click to edit Master text styles</a:t>
            </a:r>
          </a:p>
        </p:txBody>
      </p:sp>
      <p:sp>
        <p:nvSpPr>
          <p:cNvPr id="4" name="Rectangle 3">
            <a:extLst>
              <a:ext uri="{FF2B5EF4-FFF2-40B4-BE49-F238E27FC236}">
                <a16:creationId xmlns:a16="http://schemas.microsoft.com/office/drawing/2014/main" id="{C3757BCB-FB2B-4870-A128-1DEDA8180683}"/>
              </a:ext>
            </a:extLst>
          </p:cNvPr>
          <p:cNvSpPr/>
          <p:nvPr userDrawn="1"/>
        </p:nvSpPr>
        <p:spPr>
          <a:xfrm>
            <a:off x="5175631" y="0"/>
            <a:ext cx="701636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pic>
        <p:nvPicPr>
          <p:cNvPr id="7" name="Graphic 6">
            <a:extLst>
              <a:ext uri="{FF2B5EF4-FFF2-40B4-BE49-F238E27FC236}">
                <a16:creationId xmlns:a16="http://schemas.microsoft.com/office/drawing/2014/main" id="{142CC9A5-8FA8-4188-B9FB-687FDCC80CD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11528" y="2900500"/>
            <a:ext cx="4944576" cy="1057002"/>
          </a:xfrm>
          <a:prstGeom prst="rect">
            <a:avLst/>
          </a:prstGeom>
        </p:spPr>
      </p:pic>
      <p:sp>
        <p:nvSpPr>
          <p:cNvPr id="9" name="Rectangle 8">
            <a:extLst>
              <a:ext uri="{FF2B5EF4-FFF2-40B4-BE49-F238E27FC236}">
                <a16:creationId xmlns:a16="http://schemas.microsoft.com/office/drawing/2014/main" id="{6D003FC2-D620-44B6-97BB-C8BA43DE1CBB}"/>
              </a:ext>
            </a:extLst>
          </p:cNvPr>
          <p:cNvSpPr/>
          <p:nvPr userDrawn="1"/>
        </p:nvSpPr>
        <p:spPr>
          <a:xfrm>
            <a:off x="9850119" y="2870200"/>
            <a:ext cx="1335405" cy="1087120"/>
          </a:xfrm>
          <a:prstGeom prst="rect">
            <a:avLst/>
          </a:prstGeom>
          <a:solidFill>
            <a:srgbClr val="001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1802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CustomLayouts 2">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089B312-7F05-4697-9E87-033701FA6BAD}"/>
              </a:ext>
            </a:extLst>
          </p:cNvPr>
          <p:cNvSpPr>
            <a:spLocks noGrp="1"/>
          </p:cNvSpPr>
          <p:nvPr>
            <p:ph type="ftr" sz="quarter" idx="11"/>
          </p:nvPr>
        </p:nvSpPr>
        <p:spPr/>
        <p:txBody>
          <a:bodyPr/>
          <a:lstStyle/>
          <a:p>
            <a:r>
              <a:rPr lang="en-GB"/>
              <a:t>Immunization, Vaccines and Biologicals</a:t>
            </a:r>
          </a:p>
        </p:txBody>
      </p:sp>
      <p:sp>
        <p:nvSpPr>
          <p:cNvPr id="5" name="Slide Number Placeholder 4">
            <a:extLst>
              <a:ext uri="{FF2B5EF4-FFF2-40B4-BE49-F238E27FC236}">
                <a16:creationId xmlns:a16="http://schemas.microsoft.com/office/drawing/2014/main" id="{6D2D2B0C-092E-425B-B7A9-D5A5FD03D159}"/>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6" name="Title 1">
            <a:extLst>
              <a:ext uri="{FF2B5EF4-FFF2-40B4-BE49-F238E27FC236}">
                <a16:creationId xmlns:a16="http://schemas.microsoft.com/office/drawing/2014/main" id="{742FA494-CA0E-4F88-A7C3-26260F2C307C}"/>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7" name="Text Placeholder 9">
            <a:extLst>
              <a:ext uri="{FF2B5EF4-FFF2-40B4-BE49-F238E27FC236}">
                <a16:creationId xmlns:a16="http://schemas.microsoft.com/office/drawing/2014/main" id="{46A5BA38-A732-42ED-B9BB-81BDD3BB04A8}"/>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9" name="object 14">
            <a:extLst>
              <a:ext uri="{FF2B5EF4-FFF2-40B4-BE49-F238E27FC236}">
                <a16:creationId xmlns:a16="http://schemas.microsoft.com/office/drawing/2014/main" id="{27D1F16C-2548-4FFE-AF72-F24418D564E3}"/>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pic>
        <p:nvPicPr>
          <p:cNvPr id="10" name="Graphic 9">
            <a:extLst>
              <a:ext uri="{FF2B5EF4-FFF2-40B4-BE49-F238E27FC236}">
                <a16:creationId xmlns:a16="http://schemas.microsoft.com/office/drawing/2014/main" id="{3EC7912B-E4E0-474A-B1F6-C0933748E53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725865" y="134264"/>
            <a:ext cx="1891326" cy="402934"/>
          </a:xfrm>
          <a:prstGeom prst="rect">
            <a:avLst/>
          </a:prstGeom>
        </p:spPr>
      </p:pic>
      <p:pic>
        <p:nvPicPr>
          <p:cNvPr id="12" name="Picture 11">
            <a:extLst>
              <a:ext uri="{FF2B5EF4-FFF2-40B4-BE49-F238E27FC236}">
                <a16:creationId xmlns:a16="http://schemas.microsoft.com/office/drawing/2014/main" id="{F61E5D93-4F48-4C6D-B427-52CD6BB8CC70}"/>
              </a:ext>
            </a:extLst>
          </p:cNvPr>
          <p:cNvPicPr/>
          <p:nvPr userDrawn="1"/>
        </p:nvPicPr>
        <p:blipFill>
          <a:blip r:embed="rId4">
            <a:extLst>
              <a:ext uri="{FF2B5EF4-FFF2-40B4-BE49-F238E27FC236}">
                <a16:creationId xmlns="" xmlns:lc="http://schemas.openxmlformats.org/drawingml/2006/lockedCanvas" xmlns:arto="http://schemas.microsoft.com/office/word/2006/arto" xmlns:a16="http://schemas.microsoft.com/office/drawing/2014/main" xmlns:c="http://schemas.openxmlformats.org/drawingml/2006/chart" xmlns:w="http://schemas.openxmlformats.org/wordprocessingml/2006/main" xmlns:w10="urn:schemas-microsoft-com:office:word" xmlns:v="urn:schemas-microsoft-com:vml" xmlns:o="urn:schemas-microsoft-com:office:office"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sdtdh="http://schemas.microsoft.com/office/word/2020/wordml/sdtdatahash" xmlns:w16="http://schemas.microsoft.com/office/word/2018/wordml" xmlns:w16cid="http://schemas.microsoft.com/office/word/2016/wordml/cid" xmlns:w16cex="http://schemas.microsoft.com/office/word/2018/wordml/c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oel="http://schemas.microsoft.com/office/2019/extlst"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id="{2B2F4DDD-0724-21B7-26EC-6815DDD9A525}"/>
              </a:ext>
            </a:extLst>
          </a:blip>
          <a:srcRect t="34581"/>
          <a:stretch>
            <a:fillRect/>
          </a:stretch>
        </p:blipFill>
        <p:spPr>
          <a:xfrm>
            <a:off x="10085177" y="81463"/>
            <a:ext cx="897197" cy="508536"/>
          </a:xfrm>
          <a:prstGeom prst="rect">
            <a:avLst/>
          </a:prstGeom>
        </p:spPr>
      </p:pic>
    </p:spTree>
    <p:extLst>
      <p:ext uri="{BB962C8B-B14F-4D97-AF65-F5344CB8AC3E}">
        <p14:creationId xmlns:p14="http://schemas.microsoft.com/office/powerpoint/2010/main" val="4250582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6.xml><?xml version="1.0" encoding="utf-8"?>
<p:sldLayout xmlns:a="http://schemas.openxmlformats.org/drawingml/2006/main" xmlns:r="http://schemas.openxmlformats.org/officeDocument/2006/relationships" xmlns:p="http://schemas.openxmlformats.org/presentationml/2006/main" userDrawn="1">
  <p:cSld name="1_CustomLayouts 2">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4302125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3"/>
            </p:custDataLst>
          </p:nvPr>
        </p:nvSpPr>
        <p:spPr>
          <a:xfrm>
            <a:off x="554736" y="172212"/>
            <a:ext cx="11082528" cy="731520"/>
          </a:xfrm>
        </p:spPr>
        <p:txBody>
          <a:bodyPr vert="horz" wrap="square" lIns="0" tIns="0" rIns="0" bIns="0" rtlCol="0" anchor="ctr" anchorCtr="0">
            <a:noAutofit/>
          </a:bodyPr>
          <a:lstStyle>
            <a:lvl1pPr>
              <a:defRPr lang="en-US"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4"/>
            </p:custDataLst>
          </p:nvPr>
        </p:nvSpPr>
        <p:spPr>
          <a:xfrm>
            <a:off x="554736" y="1007984"/>
            <a:ext cx="11082528" cy="276999"/>
          </a:xfrm>
          <a:prstGeom prst="rect">
            <a:avLst/>
          </a:prstGeom>
        </p:spPr>
        <p:txBody>
          <a:bodyPr vert="horz" wrap="square" lIns="0" tIns="0" rIns="0" bIns="0" rtlCol="0">
            <a:spAutoFit/>
          </a:bodyPr>
          <a:lstStyle>
            <a:lvl1pPr>
              <a:defRPr lang="en-US" sz="1800" b="0" dirty="0"/>
            </a:lvl1pPr>
          </a:lstStyle>
          <a:p>
            <a:pPr lvl="0"/>
            <a:r>
              <a:rPr lang="en-US"/>
              <a:t>Click to edit Master subtitle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5"/>
            </p:custDataLst>
          </p:nvPr>
        </p:nvSpPr>
        <p:spPr bwMode="black">
          <a:xfrm>
            <a:off x="554736" y="6593139"/>
            <a:ext cx="325501" cy="138499"/>
          </a:xfrm>
          <a:prstGeom prst="rect">
            <a:avLst/>
          </a:prstGeom>
          <a:noFill/>
          <a:ln w="9525" algn="ctr">
            <a:noFill/>
            <a:miter lim="800000"/>
            <a:headEnd/>
            <a:tailEnd/>
          </a:ln>
          <a:effectLst/>
        </p:spPr>
        <p:txBody>
          <a:bodyPr wrap="square" lIns="0" tIns="0" rIns="0" bIns="0" anchor="b">
            <a:spAutoFit/>
          </a:bodyPr>
          <a:lstStyle/>
          <a:p>
            <a:pPr algn="l" defTabSz="610744" fontAlgn="auto">
              <a:spcBef>
                <a:spcPts val="0"/>
              </a:spcBef>
              <a:spcAft>
                <a:spcPts val="0"/>
              </a:spcAft>
              <a:defRPr/>
            </a:pPr>
            <a:fld id="{4ABDCABE-3F10-B64C-92F1-862014417034}" type="slidenum">
              <a:rPr lang="en-US" sz="900" b="0" smtClean="0">
                <a:solidFill>
                  <a:schemeClr val="bg2"/>
                </a:solidFill>
                <a:latin typeface="+mn-lt"/>
                <a:ea typeface="+mn-ea"/>
                <a:cs typeface="Arial" panose="020B0604020202020204" pitchFamily="34" charset="0"/>
              </a:rPr>
              <a:pPr algn="l" defTabSz="610744" fontAlgn="auto">
                <a:spcBef>
                  <a:spcPts val="0"/>
                </a:spcBef>
                <a:spcAft>
                  <a:spcPts val="0"/>
                </a:spcAft>
                <a:defRPr/>
              </a:pPr>
              <a:t>‹#›</a:t>
            </a:fld>
            <a:endParaRPr lang="en-US" sz="900" b="0">
              <a:solidFill>
                <a:schemeClr val="bg2"/>
              </a:solidFill>
              <a:latin typeface="+mn-lt"/>
              <a:ea typeface="+mn-ea"/>
              <a:cs typeface="Arial" panose="020B0604020202020204" pitchFamily="34" charset="0"/>
            </a:endParaRP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6"/>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0" name="5. Source" hidden="1">
            <a:extLst>
              <a:ext uri="{FF2B5EF4-FFF2-40B4-BE49-F238E27FC236}">
                <a16:creationId xmlns:a16="http://schemas.microsoft.com/office/drawing/2014/main" id="{6A1961CE-39CC-478C-A1C6-073AF8EFFE2B}"/>
              </a:ext>
            </a:extLst>
          </p:cNvPr>
          <p:cNvSpPr txBox="1"/>
          <p:nvPr userDrawn="1">
            <p:custDataLst>
              <p:tags r:id="rId7"/>
            </p:custDataLst>
          </p:nvPr>
        </p:nvSpPr>
        <p:spPr>
          <a:xfrm>
            <a:off x="893667" y="6600833"/>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solidFill>
                  <a:schemeClr val="bg2"/>
                </a:solidFill>
              </a:rPr>
              <a:t>Source: …</a:t>
            </a:r>
          </a:p>
        </p:txBody>
      </p:sp>
    </p:spTree>
    <p:extLst>
      <p:ext uri="{BB962C8B-B14F-4D97-AF65-F5344CB8AC3E}">
        <p14:creationId xmlns:p14="http://schemas.microsoft.com/office/powerpoint/2010/main" val="1728839262"/>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userDrawn="1">
  <p:cSld name="CustomLayouts 4">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40564464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2"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F741700-5035-4E61-A4AC-1B3C7AE220D5}"/>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err="1">
              <a:solidFill>
                <a:schemeClr val="bg1"/>
              </a:solidFill>
              <a:latin typeface="Georgia" panose="02040502050405020303" pitchFamily="18" charset="0"/>
              <a:ea typeface="+mj-ea"/>
              <a:cs typeface="+mj-cs"/>
              <a:sym typeface="Georgia" panose="02040502050405020303" pitchFamily="18"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3"/>
            </p:custDataLst>
          </p:nvPr>
        </p:nvSpPr>
        <p:spPr>
          <a:xfrm>
            <a:off x="554736" y="182372"/>
            <a:ext cx="11082528" cy="731520"/>
          </a:xfrm>
        </p:spPr>
        <p:txBody>
          <a:bodyPr/>
          <a:lstStyle/>
          <a:p>
            <a:r>
              <a:rPr lang="en-US"/>
              <a:t>Click to edit Master 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
        <p:nvSpPr>
          <p:cNvPr id="10" name="1. On-page tracker">
            <a:extLst>
              <a:ext uri="{FF2B5EF4-FFF2-40B4-BE49-F238E27FC236}">
                <a16:creationId xmlns:a16="http://schemas.microsoft.com/office/drawing/2014/main" id="{A8BAFD1A-3C11-49E6-B76E-5166760AF118}"/>
              </a:ext>
            </a:extLst>
          </p:cNvPr>
          <p:cNvSpPr>
            <a:spLocks noGrp="1"/>
          </p:cNvSpPr>
          <p:nvPr>
            <p:ph type="body" sz="quarter" idx="17" hasCustomPrompt="1"/>
            <p:custDataLst>
              <p:tags r:id="rId6"/>
            </p:custDataLst>
          </p:nvPr>
        </p:nvSpPr>
        <p:spPr>
          <a:xfrm>
            <a:off x="7159752" y="78768"/>
            <a:ext cx="4480560" cy="123111"/>
          </a:xfrm>
        </p:spPr>
        <p:txBody>
          <a:bodyPr anchor="ctr" anchorCtr="0">
            <a:spAutoFit/>
          </a:bodyPr>
          <a:lstStyle>
            <a:lvl1pPr algn="r">
              <a:defRPr sz="800">
                <a:latin typeface="+mn-lt"/>
              </a:defRPr>
            </a:lvl1pPr>
          </a:lstStyle>
          <a:p>
            <a:pPr lvl="0"/>
            <a:r>
              <a:rPr lang="en-US"/>
              <a:t>Chapter › Topic</a:t>
            </a:r>
          </a:p>
        </p:txBody>
      </p:sp>
      <p:sp>
        <p:nvSpPr>
          <p:cNvPr id="12" name="3. Subtitle">
            <a:extLst>
              <a:ext uri="{FF2B5EF4-FFF2-40B4-BE49-F238E27FC236}">
                <a16:creationId xmlns:a16="http://schemas.microsoft.com/office/drawing/2014/main" id="{1EE9FF4B-7331-4DE1-A594-C0C335ED5BE5}"/>
              </a:ext>
            </a:extLst>
          </p:cNvPr>
          <p:cNvSpPr>
            <a:spLocks noGrp="1"/>
          </p:cNvSpPr>
          <p:nvPr>
            <p:ph type="subTitle" idx="1"/>
            <p:custDataLst>
              <p:tags r:id="rId7"/>
            </p:custDataLst>
          </p:nvPr>
        </p:nvSpPr>
        <p:spPr>
          <a:xfrm>
            <a:off x="554736" y="903861"/>
            <a:ext cx="11082528" cy="276999"/>
          </a:xfrm>
        </p:spPr>
        <p:txBody>
          <a:bodyPr anchor="ctr" anchorCtr="0"/>
          <a:lstStyle/>
          <a:p>
            <a:r>
              <a:rPr lang="en-US" sz="1600"/>
              <a:t>Click to edit Master subtitle style</a:t>
            </a:r>
          </a:p>
        </p:txBody>
      </p:sp>
    </p:spTree>
    <p:extLst>
      <p:ext uri="{BB962C8B-B14F-4D97-AF65-F5344CB8AC3E}">
        <p14:creationId xmlns:p14="http://schemas.microsoft.com/office/powerpoint/2010/main" val="1603770539"/>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1"/>
            </p:custDataLst>
            <p:extLst>
              <p:ext uri="{D42A27DB-BD31-4B8C-83A1-F6EECF244321}">
                <p14:modId xmlns:p14="http://schemas.microsoft.com/office/powerpoint/2010/main" val="1133479163"/>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8"/>
                      <a:stretch>
                        <a:fillRect/>
                      </a:stretch>
                    </p:blipFill>
                    <p:spPr>
                      <a:xfrm>
                        <a:off x="1588" y="1589"/>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0" name="Rectangle 9">
            <a:extLst>
              <a:ext uri="{FF2B5EF4-FFF2-40B4-BE49-F238E27FC236}">
                <a16:creationId xmlns:a16="http://schemas.microsoft.com/office/drawing/2014/main" id="{5CE9BC4D-FFB4-400E-8188-E55DEF56D764}"/>
              </a:ext>
            </a:extLst>
          </p:cNvPr>
          <p:cNvSpPr/>
          <p:nvPr userDrawn="1"/>
        </p:nvSpPr>
        <p:spPr bwMode="ltGray">
          <a:xfrm>
            <a:off x="-1" y="0"/>
            <a:ext cx="12192001" cy="68584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a:extLst>
              <a:ext uri="{FF2B5EF4-FFF2-40B4-BE49-F238E27FC236}">
                <a16:creationId xmlns:a16="http://schemas.microsoft.com/office/drawing/2014/main" id="{0409016D-B7E7-40C3-B13E-EA55B02BD7B3}"/>
              </a:ext>
            </a:extLst>
          </p:cNvPr>
          <p:cNvPicPr>
            <a:picLocks noChangeAspect="1"/>
          </p:cNvPicPr>
          <p:nvPr userDrawn="1"/>
        </p:nvPicPr>
        <p:blipFill>
          <a:blip r:embed="rId9"/>
          <a:stretch>
            <a:fillRect/>
          </a:stretch>
        </p:blipFill>
        <p:spPr bwMode="ltGray">
          <a:xfrm>
            <a:off x="2085935" y="774196"/>
            <a:ext cx="8020133" cy="3081853"/>
          </a:xfrm>
          <a:prstGeom prst="rect">
            <a:avLst/>
          </a:prstGeom>
        </p:spPr>
      </p:pic>
      <p:sp>
        <p:nvSpPr>
          <p:cNvPr id="16" name="Documenttype">
            <a:extLst>
              <a:ext uri="{FF2B5EF4-FFF2-40B4-BE49-F238E27FC236}">
                <a16:creationId xmlns:a16="http://schemas.microsoft.com/office/drawing/2014/main" id="{0CADA7EB-5C2E-4AD4-A32E-534A28817C8A}"/>
              </a:ext>
            </a:extLst>
          </p:cNvPr>
          <p:cNvSpPr>
            <a:spLocks noGrp="1"/>
          </p:cNvSpPr>
          <p:nvPr userDrawn="1">
            <p:ph type="body" sz="quarter" idx="13" hasCustomPrompt="1"/>
            <p:custDataLst>
              <p:tags r:id="rId3"/>
            </p:custDataLst>
          </p:nvPr>
        </p:nvSpPr>
        <p:spPr bwMode="auto">
          <a:xfrm>
            <a:off x="1232603" y="6233090"/>
            <a:ext cx="9726795"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1400" dirty="0">
                <a:solidFill>
                  <a:srgbClr val="E6D2C8"/>
                </a:solidFill>
              </a:defRPr>
            </a:lvl1pPr>
          </a:lstStyle>
          <a:p>
            <a:pPr lvl="0">
              <a:buNone/>
            </a:pPr>
            <a:r>
              <a:rPr lang="en-US"/>
              <a:t>Edit date or title/role</a:t>
            </a:r>
          </a:p>
        </p:txBody>
      </p:sp>
      <p:sp>
        <p:nvSpPr>
          <p:cNvPr id="18" name="Subtitle">
            <a:extLst>
              <a:ext uri="{FF2B5EF4-FFF2-40B4-BE49-F238E27FC236}">
                <a16:creationId xmlns:a16="http://schemas.microsoft.com/office/drawing/2014/main" id="{C85A1636-E33D-4640-A4BA-89E2008C1ED4}"/>
              </a:ext>
            </a:extLst>
          </p:cNvPr>
          <p:cNvSpPr>
            <a:spLocks noGrp="1"/>
          </p:cNvSpPr>
          <p:nvPr userDrawn="1">
            <p:ph type="subTitle" idx="1"/>
            <p:custDataLst>
              <p:tags r:id="rId4"/>
            </p:custDataLst>
          </p:nvPr>
        </p:nvSpPr>
        <p:spPr bwMode="auto">
          <a:xfrm>
            <a:off x="1232603" y="5723247"/>
            <a:ext cx="9726795"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2000" dirty="0">
                <a:solidFill>
                  <a:srgbClr val="E6D2C8"/>
                </a:solidFill>
              </a:defRPr>
            </a:lvl1pPr>
          </a:lstStyle>
          <a:p>
            <a:pPr lvl="0">
              <a:buNone/>
            </a:pPr>
            <a:r>
              <a:rPr lang="en-US"/>
              <a:t>Click to edit Master subtitle style</a:t>
            </a:r>
          </a:p>
        </p:txBody>
      </p:sp>
      <p:sp>
        <p:nvSpPr>
          <p:cNvPr id="20" name="Title">
            <a:extLst>
              <a:ext uri="{FF2B5EF4-FFF2-40B4-BE49-F238E27FC236}">
                <a16:creationId xmlns:a16="http://schemas.microsoft.com/office/drawing/2014/main" id="{AA4E4E19-7239-46DA-AE24-CE9556C9BE7D}"/>
              </a:ext>
            </a:extLst>
          </p:cNvPr>
          <p:cNvSpPr>
            <a:spLocks noGrp="1"/>
          </p:cNvSpPr>
          <p:nvPr userDrawn="1">
            <p:ph type="title"/>
            <p:custDataLst>
              <p:tags r:id="rId5"/>
            </p:custDataLst>
          </p:nvPr>
        </p:nvSpPr>
        <p:spPr bwMode="auto">
          <a:xfrm>
            <a:off x="1232603" y="4505517"/>
            <a:ext cx="9726795" cy="677108"/>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lvl1pPr algn="ctr">
              <a:defRPr lang="en-US" sz="4400" dirty="0">
                <a:solidFill>
                  <a:srgbClr val="E6D2C8"/>
                </a:solidFill>
              </a:defRPr>
            </a:lvl1pPr>
          </a:lstStyle>
          <a:p>
            <a:pPr lvl="0"/>
            <a:r>
              <a:rPr lang="en-US"/>
              <a:t>Click to edit Master title style</a:t>
            </a:r>
          </a:p>
        </p:txBody>
      </p:sp>
    </p:spTree>
    <p:extLst>
      <p:ext uri="{BB962C8B-B14F-4D97-AF65-F5344CB8AC3E}">
        <p14:creationId xmlns:p14="http://schemas.microsoft.com/office/powerpoint/2010/main" val="204507273"/>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4201926869"/>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3"/>
            </p:custDataLst>
          </p:nvPr>
        </p:nvSpPr>
        <p:spPr>
          <a:xfrm>
            <a:off x="554737" y="197614"/>
            <a:ext cx="11082528" cy="384721"/>
          </a:xfrm>
        </p:spPr>
        <p:txBody>
          <a:bodyPr vert="horz" wrap="square" lIns="0" tIns="0" rIns="0" bIns="0" rtlCol="0" anchor="t" anchorCtr="0">
            <a:spAutoFit/>
          </a:bodyPr>
          <a:lstStyle>
            <a:lvl1pPr>
              <a:defRPr lang="en-US"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4"/>
            </p:custDataLst>
          </p:nvPr>
        </p:nvSpPr>
        <p:spPr>
          <a:xfrm>
            <a:off x="554737" y="663225"/>
            <a:ext cx="11082528" cy="246221"/>
          </a:xfrm>
          <a:prstGeom prst="rect">
            <a:avLst/>
          </a:prstGeom>
        </p:spPr>
        <p:txBody>
          <a:bodyPr vert="horz" wrap="square" lIns="0" tIns="0" rIns="0" bIns="0" rtlCol="0">
            <a:noAutofit/>
          </a:bodyPr>
          <a:lstStyle>
            <a:lvl1pPr>
              <a:defRPr lang="en-US" b="0" baseline="0" dirty="0"/>
            </a:lvl1pPr>
          </a:lstStyle>
          <a:p>
            <a:pPr lvl="0">
              <a:buNone/>
            </a:pPr>
            <a:r>
              <a:rPr lang="en-US"/>
              <a:t>Click to edit Master subtitle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5"/>
            </p:custDataLst>
          </p:nvPr>
        </p:nvSpPr>
        <p:spPr bwMode="black">
          <a:xfrm>
            <a:off x="11312526" y="6584818"/>
            <a:ext cx="325501" cy="138499"/>
          </a:xfrm>
          <a:prstGeom prst="rect">
            <a:avLst/>
          </a:prstGeom>
          <a:noFill/>
          <a:ln w="9525" algn="ctr">
            <a:noFill/>
            <a:miter lim="800000"/>
            <a:headEnd/>
            <a:tailEnd/>
          </a:ln>
          <a:effectLst/>
        </p:spPr>
        <p:txBody>
          <a:bodyPr wrap="square" lIns="0" tIns="0" rIns="0" bIns="0" anchor="ctr">
            <a:spAutoFit/>
          </a:bodyPr>
          <a:lstStyle/>
          <a:p>
            <a:pPr algn="r" defTabSz="610716"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16"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800"/>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554735" y="41598"/>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Tree>
    <p:extLst>
      <p:ext uri="{BB962C8B-B14F-4D97-AF65-F5344CB8AC3E}">
        <p14:creationId xmlns:p14="http://schemas.microsoft.com/office/powerpoint/2010/main" val="39649954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 Column Lis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089B312-7F05-4697-9E87-033701FA6BAD}"/>
              </a:ext>
            </a:extLst>
          </p:cNvPr>
          <p:cNvSpPr>
            <a:spLocks noGrp="1"/>
          </p:cNvSpPr>
          <p:nvPr>
            <p:ph type="ftr" sz="quarter" idx="11"/>
          </p:nvPr>
        </p:nvSpPr>
        <p:spPr/>
        <p:txBody>
          <a:bodyPr/>
          <a:lstStyle/>
          <a:p>
            <a:r>
              <a:rPr lang="en-GB"/>
              <a:t>Immunization, Vaccines and Biologicals</a:t>
            </a:r>
          </a:p>
        </p:txBody>
      </p:sp>
      <p:sp>
        <p:nvSpPr>
          <p:cNvPr id="5" name="Slide Number Placeholder 4">
            <a:extLst>
              <a:ext uri="{FF2B5EF4-FFF2-40B4-BE49-F238E27FC236}">
                <a16:creationId xmlns:a16="http://schemas.microsoft.com/office/drawing/2014/main" id="{6D2D2B0C-092E-425B-B7A9-D5A5FD03D159}"/>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9" name="object 14">
            <a:extLst>
              <a:ext uri="{FF2B5EF4-FFF2-40B4-BE49-F238E27FC236}">
                <a16:creationId xmlns:a16="http://schemas.microsoft.com/office/drawing/2014/main" id="{27D1F16C-2548-4FFE-AF72-F24418D564E3}"/>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 name="Text Placeholder 2">
            <a:extLst>
              <a:ext uri="{FF2B5EF4-FFF2-40B4-BE49-F238E27FC236}">
                <a16:creationId xmlns:a16="http://schemas.microsoft.com/office/drawing/2014/main" id="{E0555233-33E3-477F-8D67-4FF2B6EA7DF8}"/>
              </a:ext>
            </a:extLst>
          </p:cNvPr>
          <p:cNvSpPr>
            <a:spLocks noGrp="1"/>
          </p:cNvSpPr>
          <p:nvPr>
            <p:ph type="body" sz="quarter" idx="13"/>
          </p:nvPr>
        </p:nvSpPr>
        <p:spPr>
          <a:xfrm>
            <a:off x="577637" y="577597"/>
            <a:ext cx="11013620" cy="787604"/>
          </a:xfrm>
        </p:spPr>
        <p:txBody>
          <a:bodyPr numCol="5" spcCol="144000"/>
          <a:lstStyle>
            <a:lvl1pPr>
              <a:spcBef>
                <a:spcPts val="1092"/>
              </a:spcBef>
              <a:defRPr sz="1455" b="1" i="0">
                <a:solidFill>
                  <a:schemeClr val="accent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819"/>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42692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Top Left">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9BA84E71-6FE7-4585-B82E-BE5603311945}"/>
              </a:ext>
            </a:extLst>
          </p:cNvPr>
          <p:cNvGraphicFramePr>
            <a:graphicFrameLocks noChangeAspect="1"/>
          </p:cNvGraphicFramePr>
          <p:nvPr userDrawn="1">
            <p:custDataLst>
              <p:tags r:id="rId1"/>
            </p:custDataLst>
            <p:extLst>
              <p:ext uri="{D42A27DB-BD31-4B8C-83A1-F6EECF244321}">
                <p14:modId xmlns:p14="http://schemas.microsoft.com/office/powerpoint/2010/main" val="2044854823"/>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10" name="Object 9" hidden="1">
                        <a:extLst>
                          <a:ext uri="{FF2B5EF4-FFF2-40B4-BE49-F238E27FC236}">
                            <a16:creationId xmlns:a16="http://schemas.microsoft.com/office/drawing/2014/main" id="{9BA84E71-6FE7-4585-B82E-BE5603311945}"/>
                          </a:ext>
                        </a:extLst>
                      </p:cNvPr>
                      <p:cNvPicPr/>
                      <p:nvPr/>
                    </p:nvPicPr>
                    <p:blipFill>
                      <a:blip r:embed="rId9"/>
                      <a:stretch>
                        <a:fillRect/>
                      </a:stretch>
                    </p:blipFill>
                    <p:spPr>
                      <a:xfrm>
                        <a:off x="1588" y="1589"/>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D62A08AB-557D-4245-84FA-9DB6B6C6845A}"/>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1706564"/>
            <a:ext cx="3813048" cy="769441"/>
          </a:xfrm>
          <a:prstGeom prst="rect">
            <a:avLst/>
          </a:prstGeom>
        </p:spPr>
        <p:txBody>
          <a:bodyPr anchor="t">
            <a:spAutoFit/>
          </a:bodyPr>
          <a:lstStyle>
            <a:lvl1pPr>
              <a:lnSpc>
                <a:spcPct val="100000"/>
              </a:lnSpc>
              <a:defRPr>
                <a:ln w="6350" cap="flat">
                  <a:noFill/>
                  <a:miter lim="800000"/>
                </a:ln>
              </a:defRPr>
            </a:lvl1pPr>
          </a:lstStyle>
          <a:p>
            <a:r>
              <a:rPr lang="en-US"/>
              <a:t>Click to edit Master title style</a:t>
            </a:r>
          </a:p>
        </p:txBody>
      </p:sp>
      <p:sp>
        <p:nvSpPr>
          <p:cNvPr id="11" name="1. On-page tracker">
            <a:extLst>
              <a:ext uri="{FF2B5EF4-FFF2-40B4-BE49-F238E27FC236}">
                <a16:creationId xmlns:a16="http://schemas.microsoft.com/office/drawing/2014/main" id="{A2582D75-79F8-4634-92EF-A9F0840C018B}"/>
              </a:ext>
            </a:extLst>
          </p:cNvPr>
          <p:cNvSpPr>
            <a:spLocks noGrp="1"/>
          </p:cNvSpPr>
          <p:nvPr>
            <p:ph type="body" sz="quarter" idx="10" hasCustomPrompt="1"/>
            <p:custDataLst>
              <p:tags r:id="rId4"/>
            </p:custDataLst>
          </p:nvPr>
        </p:nvSpPr>
        <p:spPr>
          <a:xfrm>
            <a:off x="554735" y="41598"/>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8" name="Slide Number">
            <a:extLst>
              <a:ext uri="{FF2B5EF4-FFF2-40B4-BE49-F238E27FC236}">
                <a16:creationId xmlns:a16="http://schemas.microsoft.com/office/drawing/2014/main" id="{052CCADB-EF08-41D8-B6E1-D27B7E0CA862}"/>
              </a:ext>
            </a:extLst>
          </p:cNvPr>
          <p:cNvSpPr>
            <a:spLocks noChangeArrowheads="1"/>
          </p:cNvSpPr>
          <p:nvPr userDrawn="1">
            <p:custDataLst>
              <p:tags r:id="rId5"/>
            </p:custDataLst>
          </p:nvPr>
        </p:nvSpPr>
        <p:spPr bwMode="black">
          <a:xfrm>
            <a:off x="11312526" y="6584818"/>
            <a:ext cx="325501" cy="138499"/>
          </a:xfrm>
          <a:prstGeom prst="rect">
            <a:avLst/>
          </a:prstGeom>
          <a:noFill/>
          <a:ln w="9525" algn="ctr">
            <a:noFill/>
            <a:miter lim="800000"/>
            <a:headEnd/>
            <a:tailEnd/>
          </a:ln>
          <a:effectLst/>
        </p:spPr>
        <p:txBody>
          <a:bodyPr wrap="square" lIns="0" tIns="0" rIns="0" bIns="0" anchor="ctr">
            <a:spAutoFit/>
          </a:bodyPr>
          <a:lstStyle/>
          <a:p>
            <a:pPr algn="r" defTabSz="610716"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16"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2" name="5. Source" hidden="1">
            <a:extLst>
              <a:ext uri="{FF2B5EF4-FFF2-40B4-BE49-F238E27FC236}">
                <a16:creationId xmlns:a16="http://schemas.microsoft.com/office/drawing/2014/main" id="{7AB8E3C2-1F42-4CE8-A611-D37D46F00C39}"/>
              </a:ext>
            </a:extLst>
          </p:cNvPr>
          <p:cNvSpPr txBox="1"/>
          <p:nvPr userDrawn="1">
            <p:custDataLst>
              <p:tags r:id="rId6"/>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800"/>
              <a:t>Source: …</a:t>
            </a:r>
          </a:p>
        </p:txBody>
      </p:sp>
    </p:spTree>
    <p:extLst>
      <p:ext uri="{BB962C8B-B14F-4D97-AF65-F5344CB8AC3E}">
        <p14:creationId xmlns:p14="http://schemas.microsoft.com/office/powerpoint/2010/main" val="3902891625"/>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Mid Lef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C4F5195-E8F7-4A2F-B02E-643BB3D88381}"/>
              </a:ext>
            </a:extLst>
          </p:cNvPr>
          <p:cNvGraphicFramePr>
            <a:graphicFrameLocks noChangeAspect="1"/>
          </p:cNvGraphicFramePr>
          <p:nvPr userDrawn="1">
            <p:custDataLst>
              <p:tags r:id="rId1"/>
            </p:custDataLst>
            <p:extLst>
              <p:ext uri="{D42A27DB-BD31-4B8C-83A1-F6EECF244321}">
                <p14:modId xmlns:p14="http://schemas.microsoft.com/office/powerpoint/2010/main" val="1043885022"/>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4" name="Object 3" hidden="1">
                        <a:extLst>
                          <a:ext uri="{FF2B5EF4-FFF2-40B4-BE49-F238E27FC236}">
                            <a16:creationId xmlns:a16="http://schemas.microsoft.com/office/drawing/2014/main" id="{3C4F5195-E8F7-4A2F-B02E-643BB3D88381}"/>
                          </a:ext>
                        </a:extLst>
                      </p:cNvPr>
                      <p:cNvPicPr/>
                      <p:nvPr/>
                    </p:nvPicPr>
                    <p:blipFill>
                      <a:blip r:embed="rId9"/>
                      <a:stretch>
                        <a:fillRect/>
                      </a:stretch>
                    </p:blipFill>
                    <p:spPr>
                      <a:xfrm>
                        <a:off x="1588" y="1589"/>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15EFC92-5E3D-4BDC-A378-85D30212A9E2}"/>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3236641"/>
            <a:ext cx="5065776" cy="384721"/>
          </a:xfrm>
          <a:prstGeom prst="rect">
            <a:avLst/>
          </a:prstGeom>
        </p:spPr>
        <p:txBody>
          <a:bodyPr rIns="365760" anchor="ctr">
            <a:spAutoFit/>
          </a:bodyPr>
          <a:lstStyle>
            <a:lvl1pPr>
              <a:defRPr>
                <a:ln w="6350" cap="flat">
                  <a:noFill/>
                  <a:miter lim="800000"/>
                </a:ln>
              </a:defRPr>
            </a:lvl1pPr>
          </a:lstStyle>
          <a:p>
            <a:r>
              <a:rPr lang="en-US"/>
              <a:t>Click to edit Master title style</a:t>
            </a:r>
          </a:p>
        </p:txBody>
      </p:sp>
      <p:sp>
        <p:nvSpPr>
          <p:cNvPr id="10" name="1. On-page tracker">
            <a:extLst>
              <a:ext uri="{FF2B5EF4-FFF2-40B4-BE49-F238E27FC236}">
                <a16:creationId xmlns:a16="http://schemas.microsoft.com/office/drawing/2014/main" id="{E4983596-431B-4F12-AA07-76914CD3DEE7}"/>
              </a:ext>
            </a:extLst>
          </p:cNvPr>
          <p:cNvSpPr>
            <a:spLocks noGrp="1"/>
          </p:cNvSpPr>
          <p:nvPr>
            <p:ph type="body" sz="quarter" idx="10" hasCustomPrompt="1"/>
            <p:custDataLst>
              <p:tags r:id="rId4"/>
            </p:custDataLst>
          </p:nvPr>
        </p:nvSpPr>
        <p:spPr>
          <a:xfrm>
            <a:off x="554735" y="41598"/>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8833F473-8E59-4468-9DAD-5B5B823CD8A1}"/>
              </a:ext>
            </a:extLst>
          </p:cNvPr>
          <p:cNvSpPr>
            <a:spLocks noChangeArrowheads="1"/>
          </p:cNvSpPr>
          <p:nvPr userDrawn="1">
            <p:custDataLst>
              <p:tags r:id="rId5"/>
            </p:custDataLst>
          </p:nvPr>
        </p:nvSpPr>
        <p:spPr bwMode="black">
          <a:xfrm>
            <a:off x="11312526" y="6584818"/>
            <a:ext cx="325501" cy="138499"/>
          </a:xfrm>
          <a:prstGeom prst="rect">
            <a:avLst/>
          </a:prstGeom>
          <a:noFill/>
          <a:ln w="9525" algn="ctr">
            <a:noFill/>
            <a:miter lim="800000"/>
            <a:headEnd/>
            <a:tailEnd/>
          </a:ln>
          <a:effectLst/>
        </p:spPr>
        <p:txBody>
          <a:bodyPr wrap="square" lIns="0" tIns="0" rIns="0" bIns="0" anchor="ctr">
            <a:spAutoFit/>
          </a:bodyPr>
          <a:lstStyle/>
          <a:p>
            <a:pPr algn="r" defTabSz="610716"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16"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2" name="5. Source" hidden="1">
            <a:extLst>
              <a:ext uri="{FF2B5EF4-FFF2-40B4-BE49-F238E27FC236}">
                <a16:creationId xmlns:a16="http://schemas.microsoft.com/office/drawing/2014/main" id="{1C278EA2-839A-4B80-8F09-FF155A2123C1}"/>
              </a:ext>
            </a:extLst>
          </p:cNvPr>
          <p:cNvSpPr txBox="1"/>
          <p:nvPr userDrawn="1">
            <p:custDataLst>
              <p:tags r:id="rId6"/>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800"/>
              <a:t>Source: …</a:t>
            </a:r>
          </a:p>
        </p:txBody>
      </p:sp>
    </p:spTree>
    <p:extLst>
      <p:ext uri="{BB962C8B-B14F-4D97-AF65-F5344CB8AC3E}">
        <p14:creationId xmlns:p14="http://schemas.microsoft.com/office/powerpoint/2010/main" val="1997784904"/>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05B6D76-6B4B-4ED5-B8F1-5D1D09831257}"/>
              </a:ext>
            </a:extLst>
          </p:cNvPr>
          <p:cNvGraphicFramePr>
            <a:graphicFrameLocks noChangeAspect="1"/>
          </p:cNvGraphicFramePr>
          <p:nvPr userDrawn="1">
            <p:custDataLst>
              <p:tags r:id="rId1"/>
            </p:custDataLst>
            <p:extLst>
              <p:ext uri="{D42A27DB-BD31-4B8C-83A1-F6EECF244321}">
                <p14:modId xmlns:p14="http://schemas.microsoft.com/office/powerpoint/2010/main" val="2829104387"/>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3" name="Object 2" hidden="1">
                        <a:extLst>
                          <a:ext uri="{FF2B5EF4-FFF2-40B4-BE49-F238E27FC236}">
                            <a16:creationId xmlns:a16="http://schemas.microsoft.com/office/drawing/2014/main" id="{305B6D76-6B4B-4ED5-B8F1-5D1D09831257}"/>
                          </a:ext>
                        </a:extLst>
                      </p:cNvPr>
                      <p:cNvPicPr/>
                      <p:nvPr/>
                    </p:nvPicPr>
                    <p:blipFill>
                      <a:blip r:embed="rId9"/>
                      <a:stretch>
                        <a:fillRect/>
                      </a:stretch>
                    </p:blipFill>
                    <p:spPr>
                      <a:xfrm>
                        <a:off x="1588" y="1589"/>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BDCF374B-2477-45CD-A00B-B8676A45ACD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7" name="2. Slide Title">
            <a:extLst>
              <a:ext uri="{FF2B5EF4-FFF2-40B4-BE49-F238E27FC236}">
                <a16:creationId xmlns:a16="http://schemas.microsoft.com/office/drawing/2014/main" id="{99495DFD-8D6A-4DD8-AE3A-47FA42AA0A4F}"/>
              </a:ext>
            </a:extLst>
          </p:cNvPr>
          <p:cNvSpPr>
            <a:spLocks noGrp="1"/>
          </p:cNvSpPr>
          <p:nvPr>
            <p:ph type="title"/>
            <p:custDataLst>
              <p:tags r:id="rId3"/>
            </p:custDataLst>
          </p:nvPr>
        </p:nvSpPr>
        <p:spPr>
          <a:xfrm>
            <a:off x="554737" y="4580468"/>
            <a:ext cx="11082528" cy="677108"/>
          </a:xfrm>
        </p:spPr>
        <p:txBody>
          <a:bodyPr anchor="b">
            <a:noAutofit/>
          </a:bodyPr>
          <a:lstStyle>
            <a:lvl1pPr>
              <a:lnSpc>
                <a:spcPct val="100000"/>
              </a:lnSpc>
              <a:defRPr sz="4400"/>
            </a:lvl1pPr>
          </a:lstStyle>
          <a:p>
            <a:r>
              <a:rPr lang="en-US"/>
              <a:t>Click to edit Master title style</a:t>
            </a:r>
          </a:p>
        </p:txBody>
      </p:sp>
      <p:sp>
        <p:nvSpPr>
          <p:cNvPr id="9" name="1. On-page tracker">
            <a:extLst>
              <a:ext uri="{FF2B5EF4-FFF2-40B4-BE49-F238E27FC236}">
                <a16:creationId xmlns:a16="http://schemas.microsoft.com/office/drawing/2014/main" id="{FA764DC8-CEA6-42F3-8E66-7C768AAD275E}"/>
              </a:ext>
            </a:extLst>
          </p:cNvPr>
          <p:cNvSpPr>
            <a:spLocks noGrp="1"/>
          </p:cNvSpPr>
          <p:nvPr>
            <p:ph type="body" sz="quarter" idx="10" hasCustomPrompt="1"/>
            <p:custDataLst>
              <p:tags r:id="rId4"/>
            </p:custDataLst>
          </p:nvPr>
        </p:nvSpPr>
        <p:spPr>
          <a:xfrm>
            <a:off x="554735" y="41598"/>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0" name="Slide Number">
            <a:extLst>
              <a:ext uri="{FF2B5EF4-FFF2-40B4-BE49-F238E27FC236}">
                <a16:creationId xmlns:a16="http://schemas.microsoft.com/office/drawing/2014/main" id="{D6030ED5-599F-4E8C-B5A1-51670786D068}"/>
              </a:ext>
            </a:extLst>
          </p:cNvPr>
          <p:cNvSpPr>
            <a:spLocks noChangeArrowheads="1"/>
          </p:cNvSpPr>
          <p:nvPr userDrawn="1">
            <p:custDataLst>
              <p:tags r:id="rId5"/>
            </p:custDataLst>
          </p:nvPr>
        </p:nvSpPr>
        <p:spPr bwMode="black">
          <a:xfrm>
            <a:off x="11312526" y="6584818"/>
            <a:ext cx="325501" cy="138499"/>
          </a:xfrm>
          <a:prstGeom prst="rect">
            <a:avLst/>
          </a:prstGeom>
          <a:noFill/>
          <a:ln w="9525" algn="ctr">
            <a:noFill/>
            <a:miter lim="800000"/>
            <a:headEnd/>
            <a:tailEnd/>
          </a:ln>
          <a:effectLst/>
        </p:spPr>
        <p:txBody>
          <a:bodyPr wrap="square" lIns="0" tIns="0" rIns="0" bIns="0" anchor="ctr">
            <a:spAutoFit/>
          </a:bodyPr>
          <a:lstStyle/>
          <a:p>
            <a:pPr algn="r" defTabSz="610716"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16"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1" name="5. Source" hidden="1">
            <a:extLst>
              <a:ext uri="{FF2B5EF4-FFF2-40B4-BE49-F238E27FC236}">
                <a16:creationId xmlns:a16="http://schemas.microsoft.com/office/drawing/2014/main" id="{8173826E-A3CF-41AB-8957-9F0B784D192D}"/>
              </a:ext>
            </a:extLst>
          </p:cNvPr>
          <p:cNvSpPr txBox="1"/>
          <p:nvPr userDrawn="1">
            <p:custDataLst>
              <p:tags r:id="rId6"/>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800"/>
              <a:t>Source: …</a:t>
            </a:r>
          </a:p>
        </p:txBody>
      </p:sp>
    </p:spTree>
    <p:extLst>
      <p:ext uri="{BB962C8B-B14F-4D97-AF65-F5344CB8AC3E}">
        <p14:creationId xmlns:p14="http://schemas.microsoft.com/office/powerpoint/2010/main" val="833168603"/>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C6EE29E-F64A-419F-BFB0-EEDEB71953F6}"/>
              </a:ext>
            </a:extLst>
          </p:cNvPr>
          <p:cNvGraphicFramePr>
            <a:graphicFrameLocks noChangeAspect="1"/>
          </p:cNvGraphicFramePr>
          <p:nvPr userDrawn="1">
            <p:custDataLst>
              <p:tags r:id="rId1"/>
            </p:custDataLst>
            <p:extLst>
              <p:ext uri="{D42A27DB-BD31-4B8C-83A1-F6EECF244321}">
                <p14:modId xmlns:p14="http://schemas.microsoft.com/office/powerpoint/2010/main" val="2853018150"/>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EC6EE29E-F64A-419F-BFB0-EEDEB71953F6}"/>
                          </a:ext>
                        </a:extLst>
                      </p:cNvPr>
                      <p:cNvPicPr/>
                      <p:nvPr/>
                    </p:nvPicPr>
                    <p:blipFill>
                      <a:blip r:embed="rId10"/>
                      <a:stretch>
                        <a:fillRect/>
                      </a:stretch>
                    </p:blipFill>
                    <p:spPr>
                      <a:xfrm>
                        <a:off x="1588" y="1589"/>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69526043-F22A-4ED3-B0A1-DD7C4F83AF9B}"/>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34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8" name="2. Slide Title">
            <a:extLst>
              <a:ext uri="{FF2B5EF4-FFF2-40B4-BE49-F238E27FC236}">
                <a16:creationId xmlns:a16="http://schemas.microsoft.com/office/drawing/2014/main" id="{EA735538-C733-4892-93A4-7B433D8B8293}"/>
              </a:ext>
            </a:extLst>
          </p:cNvPr>
          <p:cNvSpPr>
            <a:spLocks noGrp="1"/>
          </p:cNvSpPr>
          <p:nvPr>
            <p:ph type="title" hasCustomPrompt="1"/>
            <p:custDataLst>
              <p:tags r:id="rId3"/>
            </p:custDataLst>
          </p:nvPr>
        </p:nvSpPr>
        <p:spPr>
          <a:xfrm>
            <a:off x="1505713" y="3556229"/>
            <a:ext cx="9180576" cy="523220"/>
          </a:xfrm>
          <a:prstGeom prst="rect">
            <a:avLst/>
          </a:prstGeom>
        </p:spPr>
        <p:txBody>
          <a:bodyPr anchor="b">
            <a:spAutoFit/>
          </a:bodyPr>
          <a:lstStyle>
            <a:lvl1pPr>
              <a:lnSpc>
                <a:spcPct val="105000"/>
              </a:lnSpc>
              <a:defRPr sz="3400"/>
            </a:lvl1pPr>
          </a:lstStyle>
          <a:p>
            <a:r>
              <a:rPr lang="en-US"/>
              <a:t>“Click to add quote</a:t>
            </a:r>
          </a:p>
        </p:txBody>
      </p:sp>
      <p:sp>
        <p:nvSpPr>
          <p:cNvPr id="6" name="3. Subtitle">
            <a:extLst>
              <a:ext uri="{FF2B5EF4-FFF2-40B4-BE49-F238E27FC236}">
                <a16:creationId xmlns:a16="http://schemas.microsoft.com/office/drawing/2014/main" id="{8DB5022C-F66C-4018-82F3-195571DDD527}"/>
              </a:ext>
            </a:extLst>
          </p:cNvPr>
          <p:cNvSpPr>
            <a:spLocks noGrp="1"/>
          </p:cNvSpPr>
          <p:nvPr>
            <p:ph type="subTitle" idx="1" hasCustomPrompt="1"/>
            <p:custDataLst>
              <p:tags r:id="rId4"/>
            </p:custDataLst>
          </p:nvPr>
        </p:nvSpPr>
        <p:spPr>
          <a:xfrm>
            <a:off x="1505713" y="4284631"/>
            <a:ext cx="9180576" cy="246221"/>
          </a:xfrm>
          <a:prstGeom prst="rect">
            <a:avLst/>
          </a:prstGeom>
        </p:spPr>
        <p:txBody>
          <a:bodyPr wrap="square">
            <a:spAutoFit/>
          </a:bodyPr>
          <a:lstStyle>
            <a:lvl1pPr marL="0" indent="0" algn="l">
              <a:buNone/>
              <a:defRPr sz="1600" b="0" baseline="0">
                <a:solidFill>
                  <a:schemeClr val="tx1"/>
                </a:solidFill>
              </a:defRPr>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US"/>
              <a:t>Click to add quote source</a:t>
            </a:r>
          </a:p>
        </p:txBody>
      </p:sp>
      <p:sp>
        <p:nvSpPr>
          <p:cNvPr id="10" name="1. On-page tracker">
            <a:extLst>
              <a:ext uri="{FF2B5EF4-FFF2-40B4-BE49-F238E27FC236}">
                <a16:creationId xmlns:a16="http://schemas.microsoft.com/office/drawing/2014/main" id="{556D1499-3230-4098-85B2-D4CC7CA621F1}"/>
              </a:ext>
            </a:extLst>
          </p:cNvPr>
          <p:cNvSpPr>
            <a:spLocks noGrp="1"/>
          </p:cNvSpPr>
          <p:nvPr>
            <p:ph type="body" sz="quarter" idx="10" hasCustomPrompt="1"/>
            <p:custDataLst>
              <p:tags r:id="rId5"/>
            </p:custDataLst>
          </p:nvPr>
        </p:nvSpPr>
        <p:spPr>
          <a:xfrm>
            <a:off x="554735" y="41598"/>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48A594FF-AF94-4CAC-90E6-2B9A5AB30B15}"/>
              </a:ext>
            </a:extLst>
          </p:cNvPr>
          <p:cNvSpPr>
            <a:spLocks noChangeArrowheads="1"/>
          </p:cNvSpPr>
          <p:nvPr userDrawn="1">
            <p:custDataLst>
              <p:tags r:id="rId6"/>
            </p:custDataLst>
          </p:nvPr>
        </p:nvSpPr>
        <p:spPr bwMode="black">
          <a:xfrm>
            <a:off x="11312526" y="6584818"/>
            <a:ext cx="325501" cy="138499"/>
          </a:xfrm>
          <a:prstGeom prst="rect">
            <a:avLst/>
          </a:prstGeom>
          <a:noFill/>
          <a:ln w="9525" algn="ctr">
            <a:noFill/>
            <a:miter lim="800000"/>
            <a:headEnd/>
            <a:tailEnd/>
          </a:ln>
          <a:effectLst/>
        </p:spPr>
        <p:txBody>
          <a:bodyPr wrap="square" lIns="0" tIns="0" rIns="0" bIns="0" anchor="ctr">
            <a:spAutoFit/>
          </a:bodyPr>
          <a:lstStyle/>
          <a:p>
            <a:pPr algn="r" defTabSz="610716"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16"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2" name="5. Source" hidden="1">
            <a:extLst>
              <a:ext uri="{FF2B5EF4-FFF2-40B4-BE49-F238E27FC236}">
                <a16:creationId xmlns:a16="http://schemas.microsoft.com/office/drawing/2014/main" id="{2DE072CE-3B00-41EC-B415-3189888D0076}"/>
              </a:ext>
            </a:extLst>
          </p:cNvPr>
          <p:cNvSpPr txBox="1"/>
          <p:nvPr userDrawn="1">
            <p:custDataLst>
              <p:tags r:id="rId7"/>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800"/>
              <a:t>Source: …</a:t>
            </a:r>
          </a:p>
        </p:txBody>
      </p:sp>
    </p:spTree>
    <p:extLst>
      <p:ext uri="{BB962C8B-B14F-4D97-AF65-F5344CB8AC3E}">
        <p14:creationId xmlns:p14="http://schemas.microsoft.com/office/powerpoint/2010/main" val="173119852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preserve="1" userDrawn="1">
  <p:cSld name="1/4">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1"/>
            </p:custDataLst>
            <p:extLst>
              <p:ext uri="{D42A27DB-BD31-4B8C-83A1-F6EECF244321}">
                <p14:modId xmlns:p14="http://schemas.microsoft.com/office/powerpoint/2010/main" val="3717409776"/>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DA8D6A48-EE20-4EB4-A234-9F3B16C02872}"/>
                          </a:ext>
                        </a:extLst>
                      </p:cNvPr>
                      <p:cNvPicPr/>
                      <p:nvPr/>
                    </p:nvPicPr>
                    <p:blipFill>
                      <a:blip r:embed="rId11"/>
                      <a:stretch>
                        <a:fillRect/>
                      </a:stretch>
                    </p:blipFill>
                    <p:spPr>
                      <a:xfrm>
                        <a:off x="1588" y="1589"/>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67C50C85-5FB9-4798-A8A4-1DA5B9F3ACC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3413760" y="0"/>
            <a:ext cx="8778240" cy="6858000"/>
          </a:xfrm>
          <a:prstGeom prst="rect">
            <a:avLst/>
          </a:prstGeom>
          <a:solidFill>
            <a:srgbClr val="F2E7E2"/>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7" rIns="91434" bIns="45717" numCol="1" spcCol="0" rtlCol="0" fromWordArt="0" anchor="t" anchorCtr="0" forceAA="0" compatLnSpc="1">
            <a:prstTxWarp prst="textNoShape">
              <a:avLst/>
            </a:prstTxWarp>
            <a:noAutofit/>
          </a:bodyPr>
          <a:lstStyle/>
          <a:p>
            <a:pPr algn="ctr"/>
            <a:endParaRPr lang="en-US" sz="1800">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6647A441-8DE4-4236-BCC7-B694B2C59E00}"/>
              </a:ext>
            </a:extLst>
          </p:cNvPr>
          <p:cNvSpPr>
            <a:spLocks noGrp="1"/>
          </p:cNvSpPr>
          <p:nvPr>
            <p:ph type="title"/>
            <p:custDataLst>
              <p:tags r:id="rId4"/>
            </p:custDataLst>
          </p:nvPr>
        </p:nvSpPr>
        <p:spPr>
          <a:xfrm>
            <a:off x="554736" y="2744370"/>
            <a:ext cx="2514600" cy="769441"/>
          </a:xfrm>
        </p:spPr>
        <p:txBody>
          <a:bodyPr vert="horz" wrap="square" lIns="0" tIns="0" rIns="0" bIns="0" rtlCol="0" anchor="b" anchorCtr="0">
            <a:noAutofit/>
          </a:bodyPr>
          <a:lstStyle>
            <a:lvl1pPr>
              <a:defRPr lang="en-US" dirty="0"/>
            </a:lvl1pPr>
          </a:lstStyle>
          <a:p>
            <a:pPr lvl="0"/>
            <a:r>
              <a:rPr lang="en-US"/>
              <a:t>Click to edit Master title style</a:t>
            </a:r>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5"/>
            </p:custDataLst>
          </p:nvPr>
        </p:nvSpPr>
        <p:spPr>
          <a:xfrm>
            <a:off x="554736" y="3659645"/>
            <a:ext cx="2514600" cy="492443"/>
          </a:xfrm>
          <a:prstGeom prst="rect">
            <a:avLst/>
          </a:prstGeom>
        </p:spPr>
        <p:txBody>
          <a:bodyPr wrap="square">
            <a:noAutofit/>
          </a:bodyPr>
          <a:lstStyle>
            <a:lvl1pPr marL="0" indent="0" algn="l">
              <a:buNone/>
              <a:defRPr sz="1600" b="0" baseline="0">
                <a:solidFill>
                  <a:schemeClr val="tx1"/>
                </a:solidFill>
              </a:defRPr>
            </a:lvl1pPr>
            <a:lvl2pPr marL="457157" indent="0" algn="ctr">
              <a:buNone/>
              <a:defRPr sz="2000"/>
            </a:lvl2pPr>
            <a:lvl3pPr marL="914312" indent="0" algn="ctr">
              <a:buNone/>
              <a:defRPr sz="1800"/>
            </a:lvl3pPr>
            <a:lvl4pPr marL="1371468" indent="0" algn="ctr">
              <a:buNone/>
              <a:defRPr sz="1600"/>
            </a:lvl4pPr>
            <a:lvl5pPr marL="1828624" indent="0" algn="ctr">
              <a:buNone/>
              <a:defRPr sz="1600"/>
            </a:lvl5pPr>
            <a:lvl6pPr marL="2285780" indent="0" algn="ctr">
              <a:buNone/>
              <a:defRPr sz="1600"/>
            </a:lvl6pPr>
            <a:lvl7pPr marL="2742935" indent="0" algn="ctr">
              <a:buNone/>
              <a:defRPr sz="1600"/>
            </a:lvl7pPr>
            <a:lvl8pPr marL="3200092" indent="0" algn="ctr">
              <a:buNone/>
              <a:defRPr sz="1600"/>
            </a:lvl8pPr>
            <a:lvl9pPr marL="3657248"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96552B7E-7081-4EA8-9351-FE4C7216ADF2}"/>
              </a:ext>
            </a:extLst>
          </p:cNvPr>
          <p:cNvSpPr>
            <a:spLocks noGrp="1"/>
          </p:cNvSpPr>
          <p:nvPr>
            <p:ph type="body" sz="quarter" idx="10" hasCustomPrompt="1"/>
            <p:custDataLst>
              <p:tags r:id="rId6"/>
            </p:custDataLst>
          </p:nvPr>
        </p:nvSpPr>
        <p:spPr>
          <a:xfrm>
            <a:off x="554736" y="41598"/>
            <a:ext cx="2514601"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78FD8C82-E39D-41D1-A2CC-B1597952BB9C}"/>
              </a:ext>
            </a:extLst>
          </p:cNvPr>
          <p:cNvSpPr>
            <a:spLocks noChangeArrowheads="1"/>
          </p:cNvSpPr>
          <p:nvPr userDrawn="1">
            <p:custDataLst>
              <p:tags r:id="rId7"/>
            </p:custDataLst>
          </p:nvPr>
        </p:nvSpPr>
        <p:spPr bwMode="black">
          <a:xfrm>
            <a:off x="11312526" y="6584818"/>
            <a:ext cx="325501" cy="138499"/>
          </a:xfrm>
          <a:prstGeom prst="rect">
            <a:avLst/>
          </a:prstGeom>
          <a:noFill/>
          <a:ln w="9525" algn="ctr">
            <a:noFill/>
            <a:miter lim="800000"/>
            <a:headEnd/>
            <a:tailEnd/>
          </a:ln>
          <a:effectLst/>
        </p:spPr>
        <p:txBody>
          <a:bodyPr wrap="square" lIns="0" tIns="0" rIns="0" bIns="0" anchor="ctr">
            <a:spAutoFit/>
          </a:bodyPr>
          <a:lstStyle/>
          <a:p>
            <a:pPr algn="r" defTabSz="610716"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16"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2" name="5. Source" hidden="1">
            <a:extLst>
              <a:ext uri="{FF2B5EF4-FFF2-40B4-BE49-F238E27FC236}">
                <a16:creationId xmlns:a16="http://schemas.microsoft.com/office/drawing/2014/main" id="{7464C0CD-0723-45A4-A263-515E8565C86B}"/>
              </a:ext>
            </a:extLst>
          </p:cNvPr>
          <p:cNvSpPr txBox="1">
            <a:spLocks/>
          </p:cNvSpPr>
          <p:nvPr userDrawn="1">
            <p:custDataLst>
              <p:tags r:id="rId8"/>
            </p:custDataLst>
          </p:nvPr>
        </p:nvSpPr>
        <p:spPr>
          <a:xfrm>
            <a:off x="553971" y="6592512"/>
            <a:ext cx="25146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800"/>
              <a:t>Source: …</a:t>
            </a:r>
          </a:p>
        </p:txBody>
      </p:sp>
      <p:sp>
        <p:nvSpPr>
          <p:cNvPr id="13" name="Freeform 76">
            <a:extLst>
              <a:ext uri="{FF2B5EF4-FFF2-40B4-BE49-F238E27FC236}">
                <a16:creationId xmlns:a16="http://schemas.microsoft.com/office/drawing/2014/main" id="{2D072733-A60B-4F63-8AD0-2B3E938B0DB7}"/>
              </a:ext>
            </a:extLst>
          </p:cNvPr>
          <p:cNvSpPr>
            <a:spLocks noEditPoints="1"/>
          </p:cNvSpPr>
          <p:nvPr userDrawn="1"/>
        </p:nvSpPr>
        <p:spPr bwMode="ltGray">
          <a:xfrm>
            <a:off x="10714801" y="6603211"/>
            <a:ext cx="692414" cy="106472"/>
          </a:xfrm>
          <a:custGeom>
            <a:avLst/>
            <a:gdLst>
              <a:gd name="T0" fmla="*/ 0 w 23379"/>
              <a:gd name="T1" fmla="*/ 1791 h 3593"/>
              <a:gd name="T2" fmla="*/ 0 w 23379"/>
              <a:gd name="T3" fmla="*/ 1791 h 3593"/>
              <a:gd name="T4" fmla="*/ 2196 w 23379"/>
              <a:gd name="T5" fmla="*/ 3593 h 3593"/>
              <a:gd name="T6" fmla="*/ 4377 w 23379"/>
              <a:gd name="T7" fmla="*/ 2090 h 3593"/>
              <a:gd name="T8" fmla="*/ 3773 w 23379"/>
              <a:gd name="T9" fmla="*/ 2090 h 3593"/>
              <a:gd name="T10" fmla="*/ 2196 w 23379"/>
              <a:gd name="T11" fmla="*/ 3093 h 3593"/>
              <a:gd name="T12" fmla="*/ 598 w 23379"/>
              <a:gd name="T13" fmla="*/ 1791 h 3593"/>
              <a:gd name="T14" fmla="*/ 2196 w 23379"/>
              <a:gd name="T15" fmla="*/ 498 h 3593"/>
              <a:gd name="T16" fmla="*/ 3773 w 23379"/>
              <a:gd name="T17" fmla="*/ 1491 h 3593"/>
              <a:gd name="T18" fmla="*/ 4372 w 23379"/>
              <a:gd name="T19" fmla="*/ 1491 h 3593"/>
              <a:gd name="T20" fmla="*/ 2196 w 23379"/>
              <a:gd name="T21" fmla="*/ 0 h 3593"/>
              <a:gd name="T22" fmla="*/ 0 w 23379"/>
              <a:gd name="T23" fmla="*/ 1791 h 3593"/>
              <a:gd name="T24" fmla="*/ 7027 w 23379"/>
              <a:gd name="T25" fmla="*/ 3593 h 3593"/>
              <a:gd name="T26" fmla="*/ 7027 w 23379"/>
              <a:gd name="T27" fmla="*/ 3593 h 3593"/>
              <a:gd name="T28" fmla="*/ 9223 w 23379"/>
              <a:gd name="T29" fmla="*/ 1791 h 3593"/>
              <a:gd name="T30" fmla="*/ 7027 w 23379"/>
              <a:gd name="T31" fmla="*/ 0 h 3593"/>
              <a:gd name="T32" fmla="*/ 4831 w 23379"/>
              <a:gd name="T33" fmla="*/ 1791 h 3593"/>
              <a:gd name="T34" fmla="*/ 7027 w 23379"/>
              <a:gd name="T35" fmla="*/ 3593 h 3593"/>
              <a:gd name="T36" fmla="*/ 7027 w 23379"/>
              <a:gd name="T37" fmla="*/ 3093 h 3593"/>
              <a:gd name="T38" fmla="*/ 7027 w 23379"/>
              <a:gd name="T39" fmla="*/ 3093 h 3593"/>
              <a:gd name="T40" fmla="*/ 5430 w 23379"/>
              <a:gd name="T41" fmla="*/ 1791 h 3593"/>
              <a:gd name="T42" fmla="*/ 7027 w 23379"/>
              <a:gd name="T43" fmla="*/ 498 h 3593"/>
              <a:gd name="T44" fmla="*/ 8624 w 23379"/>
              <a:gd name="T45" fmla="*/ 1791 h 3593"/>
              <a:gd name="T46" fmla="*/ 7027 w 23379"/>
              <a:gd name="T47" fmla="*/ 3093 h 3593"/>
              <a:gd name="T48" fmla="*/ 13356 w 23379"/>
              <a:gd name="T49" fmla="*/ 49 h 3593"/>
              <a:gd name="T50" fmla="*/ 13356 w 23379"/>
              <a:gd name="T51" fmla="*/ 49 h 3593"/>
              <a:gd name="T52" fmla="*/ 11639 w 23379"/>
              <a:gd name="T53" fmla="*/ 2989 h 3593"/>
              <a:gd name="T54" fmla="*/ 9922 w 23379"/>
              <a:gd name="T55" fmla="*/ 49 h 3593"/>
              <a:gd name="T56" fmla="*/ 9228 w 23379"/>
              <a:gd name="T57" fmla="*/ 49 h 3593"/>
              <a:gd name="T58" fmla="*/ 11290 w 23379"/>
              <a:gd name="T59" fmla="*/ 3543 h 3593"/>
              <a:gd name="T60" fmla="*/ 11989 w 23379"/>
              <a:gd name="T61" fmla="*/ 3543 h 3593"/>
              <a:gd name="T62" fmla="*/ 14050 w 23379"/>
              <a:gd name="T63" fmla="*/ 49 h 3593"/>
              <a:gd name="T64" fmla="*/ 13356 w 23379"/>
              <a:gd name="T65" fmla="*/ 49 h 3593"/>
              <a:gd name="T66" fmla="*/ 17264 w 23379"/>
              <a:gd name="T67" fmla="*/ 3543 h 3593"/>
              <a:gd name="T68" fmla="*/ 17264 w 23379"/>
              <a:gd name="T69" fmla="*/ 3543 h 3593"/>
              <a:gd name="T70" fmla="*/ 17928 w 23379"/>
              <a:gd name="T71" fmla="*/ 3543 h 3593"/>
              <a:gd name="T72" fmla="*/ 15857 w 23379"/>
              <a:gd name="T73" fmla="*/ 49 h 3593"/>
              <a:gd name="T74" fmla="*/ 15178 w 23379"/>
              <a:gd name="T75" fmla="*/ 49 h 3593"/>
              <a:gd name="T76" fmla="*/ 13107 w 23379"/>
              <a:gd name="T77" fmla="*/ 3543 h 3593"/>
              <a:gd name="T78" fmla="*/ 13771 w 23379"/>
              <a:gd name="T79" fmla="*/ 3543 h 3593"/>
              <a:gd name="T80" fmla="*/ 14265 w 23379"/>
              <a:gd name="T81" fmla="*/ 2714 h 3593"/>
              <a:gd name="T82" fmla="*/ 16770 w 23379"/>
              <a:gd name="T83" fmla="*/ 2714 h 3593"/>
              <a:gd name="T84" fmla="*/ 17264 w 23379"/>
              <a:gd name="T85" fmla="*/ 3543 h 3593"/>
              <a:gd name="T86" fmla="*/ 14559 w 23379"/>
              <a:gd name="T87" fmla="*/ 2215 h 3593"/>
              <a:gd name="T88" fmla="*/ 14559 w 23379"/>
              <a:gd name="T89" fmla="*/ 2215 h 3593"/>
              <a:gd name="T90" fmla="*/ 15518 w 23379"/>
              <a:gd name="T91" fmla="*/ 598 h 3593"/>
              <a:gd name="T92" fmla="*/ 16476 w 23379"/>
              <a:gd name="T93" fmla="*/ 2215 h 3593"/>
              <a:gd name="T94" fmla="*/ 14559 w 23379"/>
              <a:gd name="T95" fmla="*/ 2215 h 3593"/>
              <a:gd name="T96" fmla="*/ 18228 w 23379"/>
              <a:gd name="T97" fmla="*/ 3543 h 3593"/>
              <a:gd name="T98" fmla="*/ 18228 w 23379"/>
              <a:gd name="T99" fmla="*/ 3543 h 3593"/>
              <a:gd name="T100" fmla="*/ 19126 w 23379"/>
              <a:gd name="T101" fmla="*/ 3543 h 3593"/>
              <a:gd name="T102" fmla="*/ 20803 w 23379"/>
              <a:gd name="T103" fmla="*/ 2195 h 3593"/>
              <a:gd name="T104" fmla="*/ 22480 w 23379"/>
              <a:gd name="T105" fmla="*/ 3543 h 3593"/>
              <a:gd name="T106" fmla="*/ 23379 w 23379"/>
              <a:gd name="T107" fmla="*/ 3543 h 3593"/>
              <a:gd name="T108" fmla="*/ 21178 w 23379"/>
              <a:gd name="T109" fmla="*/ 1796 h 3593"/>
              <a:gd name="T110" fmla="*/ 23379 w 23379"/>
              <a:gd name="T111" fmla="*/ 49 h 3593"/>
              <a:gd name="T112" fmla="*/ 22480 w 23379"/>
              <a:gd name="T113" fmla="*/ 49 h 3593"/>
              <a:gd name="T114" fmla="*/ 20803 w 23379"/>
              <a:gd name="T115" fmla="*/ 1396 h 3593"/>
              <a:gd name="T116" fmla="*/ 19126 w 23379"/>
              <a:gd name="T117" fmla="*/ 49 h 3593"/>
              <a:gd name="T118" fmla="*/ 18228 w 23379"/>
              <a:gd name="T119" fmla="*/ 49 h 3593"/>
              <a:gd name="T120" fmla="*/ 20429 w 23379"/>
              <a:gd name="T121" fmla="*/ 1796 h 3593"/>
              <a:gd name="T122" fmla="*/ 18228 w 23379"/>
              <a:gd name="T123" fmla="*/ 3543 h 3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379" h="3593">
                <a:moveTo>
                  <a:pt x="0" y="1791"/>
                </a:moveTo>
                <a:lnTo>
                  <a:pt x="0" y="1791"/>
                </a:lnTo>
                <a:cubicBezTo>
                  <a:pt x="0" y="2909"/>
                  <a:pt x="658" y="3593"/>
                  <a:pt x="2196" y="3593"/>
                </a:cubicBezTo>
                <a:cubicBezTo>
                  <a:pt x="3583" y="3593"/>
                  <a:pt x="4262" y="3024"/>
                  <a:pt x="4377" y="2090"/>
                </a:cubicBezTo>
                <a:lnTo>
                  <a:pt x="3773" y="2090"/>
                </a:lnTo>
                <a:cubicBezTo>
                  <a:pt x="3668" y="2829"/>
                  <a:pt x="3089" y="3093"/>
                  <a:pt x="2196" y="3093"/>
                </a:cubicBezTo>
                <a:cubicBezTo>
                  <a:pt x="1182" y="3093"/>
                  <a:pt x="598" y="2764"/>
                  <a:pt x="598" y="1791"/>
                </a:cubicBezTo>
                <a:cubicBezTo>
                  <a:pt x="598" y="822"/>
                  <a:pt x="1177" y="498"/>
                  <a:pt x="2196" y="498"/>
                </a:cubicBezTo>
                <a:cubicBezTo>
                  <a:pt x="3094" y="498"/>
                  <a:pt x="3668" y="758"/>
                  <a:pt x="3773" y="1491"/>
                </a:cubicBezTo>
                <a:lnTo>
                  <a:pt x="4372" y="1491"/>
                </a:lnTo>
                <a:cubicBezTo>
                  <a:pt x="4262" y="563"/>
                  <a:pt x="3583" y="0"/>
                  <a:pt x="2196" y="0"/>
                </a:cubicBezTo>
                <a:cubicBezTo>
                  <a:pt x="658" y="0"/>
                  <a:pt x="0" y="678"/>
                  <a:pt x="0" y="1791"/>
                </a:cubicBezTo>
                <a:close/>
                <a:moveTo>
                  <a:pt x="7027" y="3593"/>
                </a:moveTo>
                <a:lnTo>
                  <a:pt x="7027" y="3593"/>
                </a:lnTo>
                <a:cubicBezTo>
                  <a:pt x="8560" y="3593"/>
                  <a:pt x="9223" y="2904"/>
                  <a:pt x="9223" y="1791"/>
                </a:cubicBezTo>
                <a:cubicBezTo>
                  <a:pt x="9223" y="683"/>
                  <a:pt x="8560" y="0"/>
                  <a:pt x="7027" y="0"/>
                </a:cubicBezTo>
                <a:cubicBezTo>
                  <a:pt x="5490" y="0"/>
                  <a:pt x="4831" y="678"/>
                  <a:pt x="4831" y="1791"/>
                </a:cubicBezTo>
                <a:cubicBezTo>
                  <a:pt x="4831" y="2909"/>
                  <a:pt x="5490" y="3593"/>
                  <a:pt x="7027" y="3593"/>
                </a:cubicBezTo>
                <a:close/>
                <a:moveTo>
                  <a:pt x="7027" y="3093"/>
                </a:moveTo>
                <a:lnTo>
                  <a:pt x="7027" y="3093"/>
                </a:lnTo>
                <a:cubicBezTo>
                  <a:pt x="5964" y="3093"/>
                  <a:pt x="5430" y="2764"/>
                  <a:pt x="5430" y="1791"/>
                </a:cubicBezTo>
                <a:cubicBezTo>
                  <a:pt x="5430" y="822"/>
                  <a:pt x="5959" y="498"/>
                  <a:pt x="7027" y="498"/>
                </a:cubicBezTo>
                <a:cubicBezTo>
                  <a:pt x="8095" y="498"/>
                  <a:pt x="8624" y="827"/>
                  <a:pt x="8624" y="1791"/>
                </a:cubicBezTo>
                <a:cubicBezTo>
                  <a:pt x="8624" y="2759"/>
                  <a:pt x="8090" y="3093"/>
                  <a:pt x="7027" y="3093"/>
                </a:cubicBezTo>
                <a:close/>
                <a:moveTo>
                  <a:pt x="13356" y="49"/>
                </a:moveTo>
                <a:lnTo>
                  <a:pt x="13356" y="49"/>
                </a:lnTo>
                <a:lnTo>
                  <a:pt x="11639" y="2989"/>
                </a:lnTo>
                <a:lnTo>
                  <a:pt x="9922" y="49"/>
                </a:lnTo>
                <a:lnTo>
                  <a:pt x="9228" y="49"/>
                </a:lnTo>
                <a:lnTo>
                  <a:pt x="11290" y="3543"/>
                </a:lnTo>
                <a:lnTo>
                  <a:pt x="11989" y="3543"/>
                </a:lnTo>
                <a:lnTo>
                  <a:pt x="14050" y="49"/>
                </a:lnTo>
                <a:lnTo>
                  <a:pt x="13356" y="49"/>
                </a:lnTo>
                <a:close/>
                <a:moveTo>
                  <a:pt x="17264" y="3543"/>
                </a:moveTo>
                <a:lnTo>
                  <a:pt x="17264" y="3543"/>
                </a:lnTo>
                <a:lnTo>
                  <a:pt x="17928" y="3543"/>
                </a:lnTo>
                <a:lnTo>
                  <a:pt x="15857" y="49"/>
                </a:lnTo>
                <a:lnTo>
                  <a:pt x="15178" y="49"/>
                </a:lnTo>
                <a:lnTo>
                  <a:pt x="13107" y="3543"/>
                </a:lnTo>
                <a:lnTo>
                  <a:pt x="13771" y="3543"/>
                </a:lnTo>
                <a:lnTo>
                  <a:pt x="14265" y="2714"/>
                </a:lnTo>
                <a:lnTo>
                  <a:pt x="16770" y="2714"/>
                </a:lnTo>
                <a:lnTo>
                  <a:pt x="17264" y="3543"/>
                </a:lnTo>
                <a:close/>
                <a:moveTo>
                  <a:pt x="14559" y="2215"/>
                </a:moveTo>
                <a:lnTo>
                  <a:pt x="14559" y="2215"/>
                </a:lnTo>
                <a:lnTo>
                  <a:pt x="15518" y="598"/>
                </a:lnTo>
                <a:lnTo>
                  <a:pt x="16476" y="2215"/>
                </a:lnTo>
                <a:lnTo>
                  <a:pt x="14559" y="2215"/>
                </a:lnTo>
                <a:close/>
                <a:moveTo>
                  <a:pt x="18228" y="3543"/>
                </a:moveTo>
                <a:lnTo>
                  <a:pt x="18228" y="3543"/>
                </a:lnTo>
                <a:lnTo>
                  <a:pt x="19126" y="3543"/>
                </a:lnTo>
                <a:lnTo>
                  <a:pt x="20803" y="2195"/>
                </a:lnTo>
                <a:lnTo>
                  <a:pt x="22480" y="3543"/>
                </a:lnTo>
                <a:lnTo>
                  <a:pt x="23379" y="3543"/>
                </a:lnTo>
                <a:lnTo>
                  <a:pt x="21178" y="1796"/>
                </a:lnTo>
                <a:lnTo>
                  <a:pt x="23379" y="49"/>
                </a:lnTo>
                <a:lnTo>
                  <a:pt x="22480" y="49"/>
                </a:lnTo>
                <a:lnTo>
                  <a:pt x="20803" y="1396"/>
                </a:lnTo>
                <a:lnTo>
                  <a:pt x="19126" y="49"/>
                </a:lnTo>
                <a:lnTo>
                  <a:pt x="18228" y="49"/>
                </a:lnTo>
                <a:lnTo>
                  <a:pt x="20429" y="1796"/>
                </a:lnTo>
                <a:lnTo>
                  <a:pt x="18228" y="3543"/>
                </a:lnTo>
                <a:close/>
              </a:path>
            </a:pathLst>
          </a:custGeom>
          <a:solidFill>
            <a:schemeClr val="accent1"/>
          </a:solidFill>
          <a:ln w="0">
            <a:solidFill>
              <a:schemeClr val="accent1"/>
            </a:solidFill>
            <a:prstDash val="solid"/>
            <a:round/>
            <a:headEnd/>
            <a:tailEnd/>
          </a:ln>
        </p:spPr>
        <p:txBody>
          <a:bodyPr vert="horz" wrap="square" lIns="91434" tIns="45717" rIns="91434" bIns="45717"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2016850571"/>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preserve="1" userDrawn="1">
  <p:cSld name="1/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1"/>
            </p:custDataLst>
            <p:extLst>
              <p:ext uri="{D42A27DB-BD31-4B8C-83A1-F6EECF244321}">
                <p14:modId xmlns:p14="http://schemas.microsoft.com/office/powerpoint/2010/main" val="2046441136"/>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CEE6E84E-0DE7-4EEF-8932-BF42153B3B56}"/>
                          </a:ext>
                        </a:extLst>
                      </p:cNvPr>
                      <p:cNvPicPr/>
                      <p:nvPr/>
                    </p:nvPicPr>
                    <p:blipFill>
                      <a:blip r:embed="rId11"/>
                      <a:stretch>
                        <a:fillRect/>
                      </a:stretch>
                    </p:blipFill>
                    <p:spPr>
                      <a:xfrm>
                        <a:off x="1588" y="1589"/>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9D2CA90-0144-4292-9526-98A508F53171}"/>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4364736" y="0"/>
            <a:ext cx="7827264" cy="6858000"/>
          </a:xfrm>
          <a:prstGeom prst="rect">
            <a:avLst/>
          </a:prstGeom>
          <a:solidFill>
            <a:srgbClr val="F2E7E2"/>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7" rIns="91434" bIns="45717" numCol="1" spcCol="0" rtlCol="0" fromWordArt="0" anchor="t" anchorCtr="0" forceAA="0" compatLnSpc="1">
            <a:prstTxWarp prst="textNoShape">
              <a:avLst/>
            </a:prstTxWarp>
            <a:noAutofit/>
          </a:bodyPr>
          <a:lstStyle/>
          <a:p>
            <a:pPr algn="ctr"/>
            <a:endParaRPr lang="en-US" sz="1800">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4EF89F43-35C6-451B-BBE8-87D2B8B83F5E}"/>
              </a:ext>
            </a:extLst>
          </p:cNvPr>
          <p:cNvSpPr>
            <a:spLocks noGrp="1"/>
          </p:cNvSpPr>
          <p:nvPr>
            <p:ph type="title"/>
            <p:custDataLst>
              <p:tags r:id="rId4"/>
            </p:custDataLst>
          </p:nvPr>
        </p:nvSpPr>
        <p:spPr>
          <a:xfrm>
            <a:off x="554736" y="2744370"/>
            <a:ext cx="3465576" cy="769441"/>
          </a:xfrm>
          <a:prstGeom prst="rect">
            <a:avLst/>
          </a:prstGeom>
        </p:spPr>
        <p:txBody>
          <a:bodyPr vert="horz" wrap="square" lIns="0" tIns="0" rIns="0" bIns="0" rtlCol="0" anchor="b" anchorCtr="0">
            <a:noAutofit/>
          </a:bodyPr>
          <a:lstStyle>
            <a:lvl1pPr>
              <a:defRPr lang="en-US" dirty="0"/>
            </a:lvl1pPr>
          </a:lstStyle>
          <a:p>
            <a:pPr lvl="0"/>
            <a:r>
              <a:rPr lang="en-US"/>
              <a:t>Click to edit Master title style</a:t>
            </a:r>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5"/>
            </p:custDataLst>
          </p:nvPr>
        </p:nvSpPr>
        <p:spPr>
          <a:xfrm>
            <a:off x="554736" y="3659645"/>
            <a:ext cx="3465575" cy="246221"/>
          </a:xfrm>
          <a:prstGeom prst="rect">
            <a:avLst/>
          </a:prstGeom>
        </p:spPr>
        <p:txBody>
          <a:bodyPr wrap="square">
            <a:noAutofit/>
          </a:bodyPr>
          <a:lstStyle>
            <a:lvl1pPr marL="0" indent="0" algn="l">
              <a:buNone/>
              <a:defRPr sz="1600" b="0" baseline="0">
                <a:solidFill>
                  <a:schemeClr val="tx1"/>
                </a:solidFill>
              </a:defRPr>
            </a:lvl1pPr>
            <a:lvl2pPr marL="457157" indent="0" algn="ctr">
              <a:buNone/>
              <a:defRPr sz="2000"/>
            </a:lvl2pPr>
            <a:lvl3pPr marL="914312" indent="0" algn="ctr">
              <a:buNone/>
              <a:defRPr sz="1800"/>
            </a:lvl3pPr>
            <a:lvl4pPr marL="1371468" indent="0" algn="ctr">
              <a:buNone/>
              <a:defRPr sz="1600"/>
            </a:lvl4pPr>
            <a:lvl5pPr marL="1828624" indent="0" algn="ctr">
              <a:buNone/>
              <a:defRPr sz="1600"/>
            </a:lvl5pPr>
            <a:lvl6pPr marL="2285780" indent="0" algn="ctr">
              <a:buNone/>
              <a:defRPr sz="1600"/>
            </a:lvl6pPr>
            <a:lvl7pPr marL="2742935" indent="0" algn="ctr">
              <a:buNone/>
              <a:defRPr sz="1600"/>
            </a:lvl7pPr>
            <a:lvl8pPr marL="3200092" indent="0" algn="ctr">
              <a:buNone/>
              <a:defRPr sz="1600"/>
            </a:lvl8pPr>
            <a:lvl9pPr marL="3657248"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79C07342-0520-417C-B878-54C94CBD8539}"/>
              </a:ext>
            </a:extLst>
          </p:cNvPr>
          <p:cNvSpPr>
            <a:spLocks noGrp="1"/>
          </p:cNvSpPr>
          <p:nvPr>
            <p:ph type="body" sz="quarter" idx="10" hasCustomPrompt="1"/>
            <p:custDataLst>
              <p:tags r:id="rId6"/>
            </p:custDataLst>
          </p:nvPr>
        </p:nvSpPr>
        <p:spPr>
          <a:xfrm>
            <a:off x="554736" y="41598"/>
            <a:ext cx="3465577"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4041B4B9-5319-4CE5-AD44-D052002504D7}"/>
              </a:ext>
            </a:extLst>
          </p:cNvPr>
          <p:cNvSpPr>
            <a:spLocks noChangeArrowheads="1"/>
          </p:cNvSpPr>
          <p:nvPr userDrawn="1">
            <p:custDataLst>
              <p:tags r:id="rId7"/>
            </p:custDataLst>
          </p:nvPr>
        </p:nvSpPr>
        <p:spPr bwMode="black">
          <a:xfrm>
            <a:off x="11312526" y="6584818"/>
            <a:ext cx="325501" cy="138499"/>
          </a:xfrm>
          <a:prstGeom prst="rect">
            <a:avLst/>
          </a:prstGeom>
          <a:noFill/>
          <a:ln w="9525" algn="ctr">
            <a:noFill/>
            <a:miter lim="800000"/>
            <a:headEnd/>
            <a:tailEnd/>
          </a:ln>
          <a:effectLst/>
        </p:spPr>
        <p:txBody>
          <a:bodyPr wrap="square" lIns="0" tIns="0" rIns="0" bIns="0" anchor="ctr">
            <a:spAutoFit/>
          </a:bodyPr>
          <a:lstStyle/>
          <a:p>
            <a:pPr algn="r" defTabSz="610716"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16"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2" name="5. Source" hidden="1">
            <a:extLst>
              <a:ext uri="{FF2B5EF4-FFF2-40B4-BE49-F238E27FC236}">
                <a16:creationId xmlns:a16="http://schemas.microsoft.com/office/drawing/2014/main" id="{E1369BC2-0ABC-41FF-935B-30D4F07067A4}"/>
              </a:ext>
            </a:extLst>
          </p:cNvPr>
          <p:cNvSpPr txBox="1">
            <a:spLocks/>
          </p:cNvSpPr>
          <p:nvPr userDrawn="1">
            <p:custDataLst>
              <p:tags r:id="rId8"/>
            </p:custDataLst>
          </p:nvPr>
        </p:nvSpPr>
        <p:spPr>
          <a:xfrm>
            <a:off x="553973" y="6592512"/>
            <a:ext cx="3465575"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800"/>
              <a:t>Source: …</a:t>
            </a:r>
          </a:p>
        </p:txBody>
      </p:sp>
      <p:sp>
        <p:nvSpPr>
          <p:cNvPr id="13" name="Freeform 76">
            <a:extLst>
              <a:ext uri="{FF2B5EF4-FFF2-40B4-BE49-F238E27FC236}">
                <a16:creationId xmlns:a16="http://schemas.microsoft.com/office/drawing/2014/main" id="{6A3D6D03-E559-428C-9A40-98FEAB9751A3}"/>
              </a:ext>
            </a:extLst>
          </p:cNvPr>
          <p:cNvSpPr>
            <a:spLocks noEditPoints="1"/>
          </p:cNvSpPr>
          <p:nvPr userDrawn="1"/>
        </p:nvSpPr>
        <p:spPr bwMode="ltGray">
          <a:xfrm>
            <a:off x="10714801" y="6603211"/>
            <a:ext cx="692414" cy="106472"/>
          </a:xfrm>
          <a:custGeom>
            <a:avLst/>
            <a:gdLst>
              <a:gd name="T0" fmla="*/ 0 w 23379"/>
              <a:gd name="T1" fmla="*/ 1791 h 3593"/>
              <a:gd name="T2" fmla="*/ 0 w 23379"/>
              <a:gd name="T3" fmla="*/ 1791 h 3593"/>
              <a:gd name="T4" fmla="*/ 2196 w 23379"/>
              <a:gd name="T5" fmla="*/ 3593 h 3593"/>
              <a:gd name="T6" fmla="*/ 4377 w 23379"/>
              <a:gd name="T7" fmla="*/ 2090 h 3593"/>
              <a:gd name="T8" fmla="*/ 3773 w 23379"/>
              <a:gd name="T9" fmla="*/ 2090 h 3593"/>
              <a:gd name="T10" fmla="*/ 2196 w 23379"/>
              <a:gd name="T11" fmla="*/ 3093 h 3593"/>
              <a:gd name="T12" fmla="*/ 598 w 23379"/>
              <a:gd name="T13" fmla="*/ 1791 h 3593"/>
              <a:gd name="T14" fmla="*/ 2196 w 23379"/>
              <a:gd name="T15" fmla="*/ 498 h 3593"/>
              <a:gd name="T16" fmla="*/ 3773 w 23379"/>
              <a:gd name="T17" fmla="*/ 1491 h 3593"/>
              <a:gd name="T18" fmla="*/ 4372 w 23379"/>
              <a:gd name="T19" fmla="*/ 1491 h 3593"/>
              <a:gd name="T20" fmla="*/ 2196 w 23379"/>
              <a:gd name="T21" fmla="*/ 0 h 3593"/>
              <a:gd name="T22" fmla="*/ 0 w 23379"/>
              <a:gd name="T23" fmla="*/ 1791 h 3593"/>
              <a:gd name="T24" fmla="*/ 7027 w 23379"/>
              <a:gd name="T25" fmla="*/ 3593 h 3593"/>
              <a:gd name="T26" fmla="*/ 7027 w 23379"/>
              <a:gd name="T27" fmla="*/ 3593 h 3593"/>
              <a:gd name="T28" fmla="*/ 9223 w 23379"/>
              <a:gd name="T29" fmla="*/ 1791 h 3593"/>
              <a:gd name="T30" fmla="*/ 7027 w 23379"/>
              <a:gd name="T31" fmla="*/ 0 h 3593"/>
              <a:gd name="T32" fmla="*/ 4831 w 23379"/>
              <a:gd name="T33" fmla="*/ 1791 h 3593"/>
              <a:gd name="T34" fmla="*/ 7027 w 23379"/>
              <a:gd name="T35" fmla="*/ 3593 h 3593"/>
              <a:gd name="T36" fmla="*/ 7027 w 23379"/>
              <a:gd name="T37" fmla="*/ 3093 h 3593"/>
              <a:gd name="T38" fmla="*/ 7027 w 23379"/>
              <a:gd name="T39" fmla="*/ 3093 h 3593"/>
              <a:gd name="T40" fmla="*/ 5430 w 23379"/>
              <a:gd name="T41" fmla="*/ 1791 h 3593"/>
              <a:gd name="T42" fmla="*/ 7027 w 23379"/>
              <a:gd name="T43" fmla="*/ 498 h 3593"/>
              <a:gd name="T44" fmla="*/ 8624 w 23379"/>
              <a:gd name="T45" fmla="*/ 1791 h 3593"/>
              <a:gd name="T46" fmla="*/ 7027 w 23379"/>
              <a:gd name="T47" fmla="*/ 3093 h 3593"/>
              <a:gd name="T48" fmla="*/ 13356 w 23379"/>
              <a:gd name="T49" fmla="*/ 49 h 3593"/>
              <a:gd name="T50" fmla="*/ 13356 w 23379"/>
              <a:gd name="T51" fmla="*/ 49 h 3593"/>
              <a:gd name="T52" fmla="*/ 11639 w 23379"/>
              <a:gd name="T53" fmla="*/ 2989 h 3593"/>
              <a:gd name="T54" fmla="*/ 9922 w 23379"/>
              <a:gd name="T55" fmla="*/ 49 h 3593"/>
              <a:gd name="T56" fmla="*/ 9228 w 23379"/>
              <a:gd name="T57" fmla="*/ 49 h 3593"/>
              <a:gd name="T58" fmla="*/ 11290 w 23379"/>
              <a:gd name="T59" fmla="*/ 3543 h 3593"/>
              <a:gd name="T60" fmla="*/ 11989 w 23379"/>
              <a:gd name="T61" fmla="*/ 3543 h 3593"/>
              <a:gd name="T62" fmla="*/ 14050 w 23379"/>
              <a:gd name="T63" fmla="*/ 49 h 3593"/>
              <a:gd name="T64" fmla="*/ 13356 w 23379"/>
              <a:gd name="T65" fmla="*/ 49 h 3593"/>
              <a:gd name="T66" fmla="*/ 17264 w 23379"/>
              <a:gd name="T67" fmla="*/ 3543 h 3593"/>
              <a:gd name="T68" fmla="*/ 17264 w 23379"/>
              <a:gd name="T69" fmla="*/ 3543 h 3593"/>
              <a:gd name="T70" fmla="*/ 17928 w 23379"/>
              <a:gd name="T71" fmla="*/ 3543 h 3593"/>
              <a:gd name="T72" fmla="*/ 15857 w 23379"/>
              <a:gd name="T73" fmla="*/ 49 h 3593"/>
              <a:gd name="T74" fmla="*/ 15178 w 23379"/>
              <a:gd name="T75" fmla="*/ 49 h 3593"/>
              <a:gd name="T76" fmla="*/ 13107 w 23379"/>
              <a:gd name="T77" fmla="*/ 3543 h 3593"/>
              <a:gd name="T78" fmla="*/ 13771 w 23379"/>
              <a:gd name="T79" fmla="*/ 3543 h 3593"/>
              <a:gd name="T80" fmla="*/ 14265 w 23379"/>
              <a:gd name="T81" fmla="*/ 2714 h 3593"/>
              <a:gd name="T82" fmla="*/ 16770 w 23379"/>
              <a:gd name="T83" fmla="*/ 2714 h 3593"/>
              <a:gd name="T84" fmla="*/ 17264 w 23379"/>
              <a:gd name="T85" fmla="*/ 3543 h 3593"/>
              <a:gd name="T86" fmla="*/ 14559 w 23379"/>
              <a:gd name="T87" fmla="*/ 2215 h 3593"/>
              <a:gd name="T88" fmla="*/ 14559 w 23379"/>
              <a:gd name="T89" fmla="*/ 2215 h 3593"/>
              <a:gd name="T90" fmla="*/ 15518 w 23379"/>
              <a:gd name="T91" fmla="*/ 598 h 3593"/>
              <a:gd name="T92" fmla="*/ 16476 w 23379"/>
              <a:gd name="T93" fmla="*/ 2215 h 3593"/>
              <a:gd name="T94" fmla="*/ 14559 w 23379"/>
              <a:gd name="T95" fmla="*/ 2215 h 3593"/>
              <a:gd name="T96" fmla="*/ 18228 w 23379"/>
              <a:gd name="T97" fmla="*/ 3543 h 3593"/>
              <a:gd name="T98" fmla="*/ 18228 w 23379"/>
              <a:gd name="T99" fmla="*/ 3543 h 3593"/>
              <a:gd name="T100" fmla="*/ 19126 w 23379"/>
              <a:gd name="T101" fmla="*/ 3543 h 3593"/>
              <a:gd name="T102" fmla="*/ 20803 w 23379"/>
              <a:gd name="T103" fmla="*/ 2195 h 3593"/>
              <a:gd name="T104" fmla="*/ 22480 w 23379"/>
              <a:gd name="T105" fmla="*/ 3543 h 3593"/>
              <a:gd name="T106" fmla="*/ 23379 w 23379"/>
              <a:gd name="T107" fmla="*/ 3543 h 3593"/>
              <a:gd name="T108" fmla="*/ 21178 w 23379"/>
              <a:gd name="T109" fmla="*/ 1796 h 3593"/>
              <a:gd name="T110" fmla="*/ 23379 w 23379"/>
              <a:gd name="T111" fmla="*/ 49 h 3593"/>
              <a:gd name="T112" fmla="*/ 22480 w 23379"/>
              <a:gd name="T113" fmla="*/ 49 h 3593"/>
              <a:gd name="T114" fmla="*/ 20803 w 23379"/>
              <a:gd name="T115" fmla="*/ 1396 h 3593"/>
              <a:gd name="T116" fmla="*/ 19126 w 23379"/>
              <a:gd name="T117" fmla="*/ 49 h 3593"/>
              <a:gd name="T118" fmla="*/ 18228 w 23379"/>
              <a:gd name="T119" fmla="*/ 49 h 3593"/>
              <a:gd name="T120" fmla="*/ 20429 w 23379"/>
              <a:gd name="T121" fmla="*/ 1796 h 3593"/>
              <a:gd name="T122" fmla="*/ 18228 w 23379"/>
              <a:gd name="T123" fmla="*/ 3543 h 3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379" h="3593">
                <a:moveTo>
                  <a:pt x="0" y="1791"/>
                </a:moveTo>
                <a:lnTo>
                  <a:pt x="0" y="1791"/>
                </a:lnTo>
                <a:cubicBezTo>
                  <a:pt x="0" y="2909"/>
                  <a:pt x="658" y="3593"/>
                  <a:pt x="2196" y="3593"/>
                </a:cubicBezTo>
                <a:cubicBezTo>
                  <a:pt x="3583" y="3593"/>
                  <a:pt x="4262" y="3024"/>
                  <a:pt x="4377" y="2090"/>
                </a:cubicBezTo>
                <a:lnTo>
                  <a:pt x="3773" y="2090"/>
                </a:lnTo>
                <a:cubicBezTo>
                  <a:pt x="3668" y="2829"/>
                  <a:pt x="3089" y="3093"/>
                  <a:pt x="2196" y="3093"/>
                </a:cubicBezTo>
                <a:cubicBezTo>
                  <a:pt x="1182" y="3093"/>
                  <a:pt x="598" y="2764"/>
                  <a:pt x="598" y="1791"/>
                </a:cubicBezTo>
                <a:cubicBezTo>
                  <a:pt x="598" y="822"/>
                  <a:pt x="1177" y="498"/>
                  <a:pt x="2196" y="498"/>
                </a:cubicBezTo>
                <a:cubicBezTo>
                  <a:pt x="3094" y="498"/>
                  <a:pt x="3668" y="758"/>
                  <a:pt x="3773" y="1491"/>
                </a:cubicBezTo>
                <a:lnTo>
                  <a:pt x="4372" y="1491"/>
                </a:lnTo>
                <a:cubicBezTo>
                  <a:pt x="4262" y="563"/>
                  <a:pt x="3583" y="0"/>
                  <a:pt x="2196" y="0"/>
                </a:cubicBezTo>
                <a:cubicBezTo>
                  <a:pt x="658" y="0"/>
                  <a:pt x="0" y="678"/>
                  <a:pt x="0" y="1791"/>
                </a:cubicBezTo>
                <a:close/>
                <a:moveTo>
                  <a:pt x="7027" y="3593"/>
                </a:moveTo>
                <a:lnTo>
                  <a:pt x="7027" y="3593"/>
                </a:lnTo>
                <a:cubicBezTo>
                  <a:pt x="8560" y="3593"/>
                  <a:pt x="9223" y="2904"/>
                  <a:pt x="9223" y="1791"/>
                </a:cubicBezTo>
                <a:cubicBezTo>
                  <a:pt x="9223" y="683"/>
                  <a:pt x="8560" y="0"/>
                  <a:pt x="7027" y="0"/>
                </a:cubicBezTo>
                <a:cubicBezTo>
                  <a:pt x="5490" y="0"/>
                  <a:pt x="4831" y="678"/>
                  <a:pt x="4831" y="1791"/>
                </a:cubicBezTo>
                <a:cubicBezTo>
                  <a:pt x="4831" y="2909"/>
                  <a:pt x="5490" y="3593"/>
                  <a:pt x="7027" y="3593"/>
                </a:cubicBezTo>
                <a:close/>
                <a:moveTo>
                  <a:pt x="7027" y="3093"/>
                </a:moveTo>
                <a:lnTo>
                  <a:pt x="7027" y="3093"/>
                </a:lnTo>
                <a:cubicBezTo>
                  <a:pt x="5964" y="3093"/>
                  <a:pt x="5430" y="2764"/>
                  <a:pt x="5430" y="1791"/>
                </a:cubicBezTo>
                <a:cubicBezTo>
                  <a:pt x="5430" y="822"/>
                  <a:pt x="5959" y="498"/>
                  <a:pt x="7027" y="498"/>
                </a:cubicBezTo>
                <a:cubicBezTo>
                  <a:pt x="8095" y="498"/>
                  <a:pt x="8624" y="827"/>
                  <a:pt x="8624" y="1791"/>
                </a:cubicBezTo>
                <a:cubicBezTo>
                  <a:pt x="8624" y="2759"/>
                  <a:pt x="8090" y="3093"/>
                  <a:pt x="7027" y="3093"/>
                </a:cubicBezTo>
                <a:close/>
                <a:moveTo>
                  <a:pt x="13356" y="49"/>
                </a:moveTo>
                <a:lnTo>
                  <a:pt x="13356" y="49"/>
                </a:lnTo>
                <a:lnTo>
                  <a:pt x="11639" y="2989"/>
                </a:lnTo>
                <a:lnTo>
                  <a:pt x="9922" y="49"/>
                </a:lnTo>
                <a:lnTo>
                  <a:pt x="9228" y="49"/>
                </a:lnTo>
                <a:lnTo>
                  <a:pt x="11290" y="3543"/>
                </a:lnTo>
                <a:lnTo>
                  <a:pt x="11989" y="3543"/>
                </a:lnTo>
                <a:lnTo>
                  <a:pt x="14050" y="49"/>
                </a:lnTo>
                <a:lnTo>
                  <a:pt x="13356" y="49"/>
                </a:lnTo>
                <a:close/>
                <a:moveTo>
                  <a:pt x="17264" y="3543"/>
                </a:moveTo>
                <a:lnTo>
                  <a:pt x="17264" y="3543"/>
                </a:lnTo>
                <a:lnTo>
                  <a:pt x="17928" y="3543"/>
                </a:lnTo>
                <a:lnTo>
                  <a:pt x="15857" y="49"/>
                </a:lnTo>
                <a:lnTo>
                  <a:pt x="15178" y="49"/>
                </a:lnTo>
                <a:lnTo>
                  <a:pt x="13107" y="3543"/>
                </a:lnTo>
                <a:lnTo>
                  <a:pt x="13771" y="3543"/>
                </a:lnTo>
                <a:lnTo>
                  <a:pt x="14265" y="2714"/>
                </a:lnTo>
                <a:lnTo>
                  <a:pt x="16770" y="2714"/>
                </a:lnTo>
                <a:lnTo>
                  <a:pt x="17264" y="3543"/>
                </a:lnTo>
                <a:close/>
                <a:moveTo>
                  <a:pt x="14559" y="2215"/>
                </a:moveTo>
                <a:lnTo>
                  <a:pt x="14559" y="2215"/>
                </a:lnTo>
                <a:lnTo>
                  <a:pt x="15518" y="598"/>
                </a:lnTo>
                <a:lnTo>
                  <a:pt x="16476" y="2215"/>
                </a:lnTo>
                <a:lnTo>
                  <a:pt x="14559" y="2215"/>
                </a:lnTo>
                <a:close/>
                <a:moveTo>
                  <a:pt x="18228" y="3543"/>
                </a:moveTo>
                <a:lnTo>
                  <a:pt x="18228" y="3543"/>
                </a:lnTo>
                <a:lnTo>
                  <a:pt x="19126" y="3543"/>
                </a:lnTo>
                <a:lnTo>
                  <a:pt x="20803" y="2195"/>
                </a:lnTo>
                <a:lnTo>
                  <a:pt x="22480" y="3543"/>
                </a:lnTo>
                <a:lnTo>
                  <a:pt x="23379" y="3543"/>
                </a:lnTo>
                <a:lnTo>
                  <a:pt x="21178" y="1796"/>
                </a:lnTo>
                <a:lnTo>
                  <a:pt x="23379" y="49"/>
                </a:lnTo>
                <a:lnTo>
                  <a:pt x="22480" y="49"/>
                </a:lnTo>
                <a:lnTo>
                  <a:pt x="20803" y="1396"/>
                </a:lnTo>
                <a:lnTo>
                  <a:pt x="19126" y="49"/>
                </a:lnTo>
                <a:lnTo>
                  <a:pt x="18228" y="49"/>
                </a:lnTo>
                <a:lnTo>
                  <a:pt x="20429" y="1796"/>
                </a:lnTo>
                <a:lnTo>
                  <a:pt x="18228" y="3543"/>
                </a:lnTo>
                <a:close/>
              </a:path>
            </a:pathLst>
          </a:custGeom>
          <a:solidFill>
            <a:schemeClr val="accent1"/>
          </a:solidFill>
          <a:ln w="0">
            <a:solidFill>
              <a:schemeClr val="accent1"/>
            </a:solidFill>
            <a:prstDash val="solid"/>
            <a:round/>
            <a:headEnd/>
            <a:tailEnd/>
          </a:ln>
        </p:spPr>
        <p:txBody>
          <a:bodyPr vert="horz" wrap="square" lIns="91434" tIns="45717" rIns="91434" bIns="45717"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3397625032"/>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preserve="1" userDrawn="1">
  <p:cSld name="1/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extLst>
              <p:ext uri="{D42A27DB-BD31-4B8C-83A1-F6EECF244321}">
                <p14:modId xmlns:p14="http://schemas.microsoft.com/office/powerpoint/2010/main" val="3192192574"/>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588" y="1589"/>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1725BD87-3C3D-45F6-BBCF-F06FD867659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6092952" y="0"/>
            <a:ext cx="6099048" cy="6858000"/>
          </a:xfrm>
          <a:prstGeom prst="rect">
            <a:avLst/>
          </a:prstGeom>
          <a:solidFill>
            <a:srgbClr val="F2E7E2"/>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7" rIns="91434" bIns="45717" numCol="1" spcCol="0" rtlCol="0" fromWordArt="0" anchor="t" anchorCtr="0" forceAA="0" compatLnSpc="1">
            <a:prstTxWarp prst="textNoShape">
              <a:avLst/>
            </a:prstTxWarp>
            <a:noAutofit/>
          </a:bodyPr>
          <a:lstStyle/>
          <a:p>
            <a:pPr algn="ctr"/>
            <a:endParaRPr lang="en-US" sz="1800">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4"/>
            </p:custDataLst>
          </p:nvPr>
        </p:nvSpPr>
        <p:spPr>
          <a:xfrm>
            <a:off x="554736" y="197614"/>
            <a:ext cx="5065776" cy="384721"/>
          </a:xfrm>
        </p:spPr>
        <p:txBody>
          <a:bodyPr>
            <a:spAutoFit/>
          </a:bodyPr>
          <a:lstStyle/>
          <a:p>
            <a:r>
              <a:rPr lang="en-US"/>
              <a:t>Click to edit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5"/>
            </p:custDataLst>
          </p:nvPr>
        </p:nvSpPr>
        <p:spPr>
          <a:xfrm>
            <a:off x="554736" y="663225"/>
            <a:ext cx="5065776" cy="246221"/>
          </a:xfrm>
          <a:prstGeom prst="rect">
            <a:avLst/>
          </a:prstGeom>
        </p:spPr>
        <p:txBody>
          <a:bodyPr wrap="square">
            <a:noAutofit/>
          </a:bodyPr>
          <a:lstStyle>
            <a:lvl1pPr marL="0" indent="0" algn="l">
              <a:buNone/>
              <a:defRPr sz="1600" b="0" baseline="0">
                <a:solidFill>
                  <a:schemeClr val="tx1"/>
                </a:solidFill>
              </a:defRPr>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E9BE4D1E-183A-499B-BFC7-798294EB7AE9}"/>
              </a:ext>
            </a:extLst>
          </p:cNvPr>
          <p:cNvSpPr>
            <a:spLocks noGrp="1"/>
          </p:cNvSpPr>
          <p:nvPr>
            <p:ph type="body" sz="quarter" idx="10" hasCustomPrompt="1"/>
            <p:custDataLst>
              <p:tags r:id="rId6"/>
            </p:custDataLst>
          </p:nvPr>
        </p:nvSpPr>
        <p:spPr>
          <a:xfrm>
            <a:off x="554735" y="41598"/>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C5A0E3B7-0BEE-434E-9458-04AAF89FE7C4}"/>
              </a:ext>
            </a:extLst>
          </p:cNvPr>
          <p:cNvSpPr>
            <a:spLocks noChangeArrowheads="1"/>
          </p:cNvSpPr>
          <p:nvPr userDrawn="1">
            <p:custDataLst>
              <p:tags r:id="rId7"/>
            </p:custDataLst>
          </p:nvPr>
        </p:nvSpPr>
        <p:spPr bwMode="black">
          <a:xfrm>
            <a:off x="11312526" y="6584818"/>
            <a:ext cx="325501" cy="138499"/>
          </a:xfrm>
          <a:prstGeom prst="rect">
            <a:avLst/>
          </a:prstGeom>
          <a:noFill/>
          <a:ln w="9525" algn="ctr">
            <a:noFill/>
            <a:miter lim="800000"/>
            <a:headEnd/>
            <a:tailEnd/>
          </a:ln>
          <a:effectLst/>
        </p:spPr>
        <p:txBody>
          <a:bodyPr wrap="square" lIns="0" tIns="0" rIns="0" bIns="0" anchor="ctr">
            <a:spAutoFit/>
          </a:bodyPr>
          <a:lstStyle/>
          <a:p>
            <a:pPr algn="r" defTabSz="610716"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16"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2" name="5. Source" hidden="1">
            <a:extLst>
              <a:ext uri="{FF2B5EF4-FFF2-40B4-BE49-F238E27FC236}">
                <a16:creationId xmlns:a16="http://schemas.microsoft.com/office/drawing/2014/main" id="{B406476E-7049-492E-8D4C-6B435C88701C}"/>
              </a:ext>
            </a:extLst>
          </p:cNvPr>
          <p:cNvSpPr txBox="1">
            <a:spLocks/>
          </p:cNvSpPr>
          <p:nvPr userDrawn="1">
            <p:custDataLst>
              <p:tags r:id="rId8"/>
            </p:custDataLst>
          </p:nvPr>
        </p:nvSpPr>
        <p:spPr>
          <a:xfrm>
            <a:off x="553971" y="6592512"/>
            <a:ext cx="5065776"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800"/>
              <a:t>Source: …</a:t>
            </a:r>
          </a:p>
        </p:txBody>
      </p:sp>
      <p:sp>
        <p:nvSpPr>
          <p:cNvPr id="13" name="Freeform 76">
            <a:extLst>
              <a:ext uri="{FF2B5EF4-FFF2-40B4-BE49-F238E27FC236}">
                <a16:creationId xmlns:a16="http://schemas.microsoft.com/office/drawing/2014/main" id="{3C785607-1538-4DA3-A3A9-5896A1AFCCD7}"/>
              </a:ext>
            </a:extLst>
          </p:cNvPr>
          <p:cNvSpPr>
            <a:spLocks noEditPoints="1"/>
          </p:cNvSpPr>
          <p:nvPr userDrawn="1"/>
        </p:nvSpPr>
        <p:spPr bwMode="ltGray">
          <a:xfrm>
            <a:off x="10714801" y="6603211"/>
            <a:ext cx="692414" cy="106472"/>
          </a:xfrm>
          <a:custGeom>
            <a:avLst/>
            <a:gdLst>
              <a:gd name="T0" fmla="*/ 0 w 23379"/>
              <a:gd name="T1" fmla="*/ 1791 h 3593"/>
              <a:gd name="T2" fmla="*/ 0 w 23379"/>
              <a:gd name="T3" fmla="*/ 1791 h 3593"/>
              <a:gd name="T4" fmla="*/ 2196 w 23379"/>
              <a:gd name="T5" fmla="*/ 3593 h 3593"/>
              <a:gd name="T6" fmla="*/ 4377 w 23379"/>
              <a:gd name="T7" fmla="*/ 2090 h 3593"/>
              <a:gd name="T8" fmla="*/ 3773 w 23379"/>
              <a:gd name="T9" fmla="*/ 2090 h 3593"/>
              <a:gd name="T10" fmla="*/ 2196 w 23379"/>
              <a:gd name="T11" fmla="*/ 3093 h 3593"/>
              <a:gd name="T12" fmla="*/ 598 w 23379"/>
              <a:gd name="T13" fmla="*/ 1791 h 3593"/>
              <a:gd name="T14" fmla="*/ 2196 w 23379"/>
              <a:gd name="T15" fmla="*/ 498 h 3593"/>
              <a:gd name="T16" fmla="*/ 3773 w 23379"/>
              <a:gd name="T17" fmla="*/ 1491 h 3593"/>
              <a:gd name="T18" fmla="*/ 4372 w 23379"/>
              <a:gd name="T19" fmla="*/ 1491 h 3593"/>
              <a:gd name="T20" fmla="*/ 2196 w 23379"/>
              <a:gd name="T21" fmla="*/ 0 h 3593"/>
              <a:gd name="T22" fmla="*/ 0 w 23379"/>
              <a:gd name="T23" fmla="*/ 1791 h 3593"/>
              <a:gd name="T24" fmla="*/ 7027 w 23379"/>
              <a:gd name="T25" fmla="*/ 3593 h 3593"/>
              <a:gd name="T26" fmla="*/ 7027 w 23379"/>
              <a:gd name="T27" fmla="*/ 3593 h 3593"/>
              <a:gd name="T28" fmla="*/ 9223 w 23379"/>
              <a:gd name="T29" fmla="*/ 1791 h 3593"/>
              <a:gd name="T30" fmla="*/ 7027 w 23379"/>
              <a:gd name="T31" fmla="*/ 0 h 3593"/>
              <a:gd name="T32" fmla="*/ 4831 w 23379"/>
              <a:gd name="T33" fmla="*/ 1791 h 3593"/>
              <a:gd name="T34" fmla="*/ 7027 w 23379"/>
              <a:gd name="T35" fmla="*/ 3593 h 3593"/>
              <a:gd name="T36" fmla="*/ 7027 w 23379"/>
              <a:gd name="T37" fmla="*/ 3093 h 3593"/>
              <a:gd name="T38" fmla="*/ 7027 w 23379"/>
              <a:gd name="T39" fmla="*/ 3093 h 3593"/>
              <a:gd name="T40" fmla="*/ 5430 w 23379"/>
              <a:gd name="T41" fmla="*/ 1791 h 3593"/>
              <a:gd name="T42" fmla="*/ 7027 w 23379"/>
              <a:gd name="T43" fmla="*/ 498 h 3593"/>
              <a:gd name="T44" fmla="*/ 8624 w 23379"/>
              <a:gd name="T45" fmla="*/ 1791 h 3593"/>
              <a:gd name="T46" fmla="*/ 7027 w 23379"/>
              <a:gd name="T47" fmla="*/ 3093 h 3593"/>
              <a:gd name="T48" fmla="*/ 13356 w 23379"/>
              <a:gd name="T49" fmla="*/ 49 h 3593"/>
              <a:gd name="T50" fmla="*/ 13356 w 23379"/>
              <a:gd name="T51" fmla="*/ 49 h 3593"/>
              <a:gd name="T52" fmla="*/ 11639 w 23379"/>
              <a:gd name="T53" fmla="*/ 2989 h 3593"/>
              <a:gd name="T54" fmla="*/ 9922 w 23379"/>
              <a:gd name="T55" fmla="*/ 49 h 3593"/>
              <a:gd name="T56" fmla="*/ 9228 w 23379"/>
              <a:gd name="T57" fmla="*/ 49 h 3593"/>
              <a:gd name="T58" fmla="*/ 11290 w 23379"/>
              <a:gd name="T59" fmla="*/ 3543 h 3593"/>
              <a:gd name="T60" fmla="*/ 11989 w 23379"/>
              <a:gd name="T61" fmla="*/ 3543 h 3593"/>
              <a:gd name="T62" fmla="*/ 14050 w 23379"/>
              <a:gd name="T63" fmla="*/ 49 h 3593"/>
              <a:gd name="T64" fmla="*/ 13356 w 23379"/>
              <a:gd name="T65" fmla="*/ 49 h 3593"/>
              <a:gd name="T66" fmla="*/ 17264 w 23379"/>
              <a:gd name="T67" fmla="*/ 3543 h 3593"/>
              <a:gd name="T68" fmla="*/ 17264 w 23379"/>
              <a:gd name="T69" fmla="*/ 3543 h 3593"/>
              <a:gd name="T70" fmla="*/ 17928 w 23379"/>
              <a:gd name="T71" fmla="*/ 3543 h 3593"/>
              <a:gd name="T72" fmla="*/ 15857 w 23379"/>
              <a:gd name="T73" fmla="*/ 49 h 3593"/>
              <a:gd name="T74" fmla="*/ 15178 w 23379"/>
              <a:gd name="T75" fmla="*/ 49 h 3593"/>
              <a:gd name="T76" fmla="*/ 13107 w 23379"/>
              <a:gd name="T77" fmla="*/ 3543 h 3593"/>
              <a:gd name="T78" fmla="*/ 13771 w 23379"/>
              <a:gd name="T79" fmla="*/ 3543 h 3593"/>
              <a:gd name="T80" fmla="*/ 14265 w 23379"/>
              <a:gd name="T81" fmla="*/ 2714 h 3593"/>
              <a:gd name="T82" fmla="*/ 16770 w 23379"/>
              <a:gd name="T83" fmla="*/ 2714 h 3593"/>
              <a:gd name="T84" fmla="*/ 17264 w 23379"/>
              <a:gd name="T85" fmla="*/ 3543 h 3593"/>
              <a:gd name="T86" fmla="*/ 14559 w 23379"/>
              <a:gd name="T87" fmla="*/ 2215 h 3593"/>
              <a:gd name="T88" fmla="*/ 14559 w 23379"/>
              <a:gd name="T89" fmla="*/ 2215 h 3593"/>
              <a:gd name="T90" fmla="*/ 15518 w 23379"/>
              <a:gd name="T91" fmla="*/ 598 h 3593"/>
              <a:gd name="T92" fmla="*/ 16476 w 23379"/>
              <a:gd name="T93" fmla="*/ 2215 h 3593"/>
              <a:gd name="T94" fmla="*/ 14559 w 23379"/>
              <a:gd name="T95" fmla="*/ 2215 h 3593"/>
              <a:gd name="T96" fmla="*/ 18228 w 23379"/>
              <a:gd name="T97" fmla="*/ 3543 h 3593"/>
              <a:gd name="T98" fmla="*/ 18228 w 23379"/>
              <a:gd name="T99" fmla="*/ 3543 h 3593"/>
              <a:gd name="T100" fmla="*/ 19126 w 23379"/>
              <a:gd name="T101" fmla="*/ 3543 h 3593"/>
              <a:gd name="T102" fmla="*/ 20803 w 23379"/>
              <a:gd name="T103" fmla="*/ 2195 h 3593"/>
              <a:gd name="T104" fmla="*/ 22480 w 23379"/>
              <a:gd name="T105" fmla="*/ 3543 h 3593"/>
              <a:gd name="T106" fmla="*/ 23379 w 23379"/>
              <a:gd name="T107" fmla="*/ 3543 h 3593"/>
              <a:gd name="T108" fmla="*/ 21178 w 23379"/>
              <a:gd name="T109" fmla="*/ 1796 h 3593"/>
              <a:gd name="T110" fmla="*/ 23379 w 23379"/>
              <a:gd name="T111" fmla="*/ 49 h 3593"/>
              <a:gd name="T112" fmla="*/ 22480 w 23379"/>
              <a:gd name="T113" fmla="*/ 49 h 3593"/>
              <a:gd name="T114" fmla="*/ 20803 w 23379"/>
              <a:gd name="T115" fmla="*/ 1396 h 3593"/>
              <a:gd name="T116" fmla="*/ 19126 w 23379"/>
              <a:gd name="T117" fmla="*/ 49 h 3593"/>
              <a:gd name="T118" fmla="*/ 18228 w 23379"/>
              <a:gd name="T119" fmla="*/ 49 h 3593"/>
              <a:gd name="T120" fmla="*/ 20429 w 23379"/>
              <a:gd name="T121" fmla="*/ 1796 h 3593"/>
              <a:gd name="T122" fmla="*/ 18228 w 23379"/>
              <a:gd name="T123" fmla="*/ 3543 h 3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379" h="3593">
                <a:moveTo>
                  <a:pt x="0" y="1791"/>
                </a:moveTo>
                <a:lnTo>
                  <a:pt x="0" y="1791"/>
                </a:lnTo>
                <a:cubicBezTo>
                  <a:pt x="0" y="2909"/>
                  <a:pt x="658" y="3593"/>
                  <a:pt x="2196" y="3593"/>
                </a:cubicBezTo>
                <a:cubicBezTo>
                  <a:pt x="3583" y="3593"/>
                  <a:pt x="4262" y="3024"/>
                  <a:pt x="4377" y="2090"/>
                </a:cubicBezTo>
                <a:lnTo>
                  <a:pt x="3773" y="2090"/>
                </a:lnTo>
                <a:cubicBezTo>
                  <a:pt x="3668" y="2829"/>
                  <a:pt x="3089" y="3093"/>
                  <a:pt x="2196" y="3093"/>
                </a:cubicBezTo>
                <a:cubicBezTo>
                  <a:pt x="1182" y="3093"/>
                  <a:pt x="598" y="2764"/>
                  <a:pt x="598" y="1791"/>
                </a:cubicBezTo>
                <a:cubicBezTo>
                  <a:pt x="598" y="822"/>
                  <a:pt x="1177" y="498"/>
                  <a:pt x="2196" y="498"/>
                </a:cubicBezTo>
                <a:cubicBezTo>
                  <a:pt x="3094" y="498"/>
                  <a:pt x="3668" y="758"/>
                  <a:pt x="3773" y="1491"/>
                </a:cubicBezTo>
                <a:lnTo>
                  <a:pt x="4372" y="1491"/>
                </a:lnTo>
                <a:cubicBezTo>
                  <a:pt x="4262" y="563"/>
                  <a:pt x="3583" y="0"/>
                  <a:pt x="2196" y="0"/>
                </a:cubicBezTo>
                <a:cubicBezTo>
                  <a:pt x="658" y="0"/>
                  <a:pt x="0" y="678"/>
                  <a:pt x="0" y="1791"/>
                </a:cubicBezTo>
                <a:close/>
                <a:moveTo>
                  <a:pt x="7027" y="3593"/>
                </a:moveTo>
                <a:lnTo>
                  <a:pt x="7027" y="3593"/>
                </a:lnTo>
                <a:cubicBezTo>
                  <a:pt x="8560" y="3593"/>
                  <a:pt x="9223" y="2904"/>
                  <a:pt x="9223" y="1791"/>
                </a:cubicBezTo>
                <a:cubicBezTo>
                  <a:pt x="9223" y="683"/>
                  <a:pt x="8560" y="0"/>
                  <a:pt x="7027" y="0"/>
                </a:cubicBezTo>
                <a:cubicBezTo>
                  <a:pt x="5490" y="0"/>
                  <a:pt x="4831" y="678"/>
                  <a:pt x="4831" y="1791"/>
                </a:cubicBezTo>
                <a:cubicBezTo>
                  <a:pt x="4831" y="2909"/>
                  <a:pt x="5490" y="3593"/>
                  <a:pt x="7027" y="3593"/>
                </a:cubicBezTo>
                <a:close/>
                <a:moveTo>
                  <a:pt x="7027" y="3093"/>
                </a:moveTo>
                <a:lnTo>
                  <a:pt x="7027" y="3093"/>
                </a:lnTo>
                <a:cubicBezTo>
                  <a:pt x="5964" y="3093"/>
                  <a:pt x="5430" y="2764"/>
                  <a:pt x="5430" y="1791"/>
                </a:cubicBezTo>
                <a:cubicBezTo>
                  <a:pt x="5430" y="822"/>
                  <a:pt x="5959" y="498"/>
                  <a:pt x="7027" y="498"/>
                </a:cubicBezTo>
                <a:cubicBezTo>
                  <a:pt x="8095" y="498"/>
                  <a:pt x="8624" y="827"/>
                  <a:pt x="8624" y="1791"/>
                </a:cubicBezTo>
                <a:cubicBezTo>
                  <a:pt x="8624" y="2759"/>
                  <a:pt x="8090" y="3093"/>
                  <a:pt x="7027" y="3093"/>
                </a:cubicBezTo>
                <a:close/>
                <a:moveTo>
                  <a:pt x="13356" y="49"/>
                </a:moveTo>
                <a:lnTo>
                  <a:pt x="13356" y="49"/>
                </a:lnTo>
                <a:lnTo>
                  <a:pt x="11639" y="2989"/>
                </a:lnTo>
                <a:lnTo>
                  <a:pt x="9922" y="49"/>
                </a:lnTo>
                <a:lnTo>
                  <a:pt x="9228" y="49"/>
                </a:lnTo>
                <a:lnTo>
                  <a:pt x="11290" y="3543"/>
                </a:lnTo>
                <a:lnTo>
                  <a:pt x="11989" y="3543"/>
                </a:lnTo>
                <a:lnTo>
                  <a:pt x="14050" y="49"/>
                </a:lnTo>
                <a:lnTo>
                  <a:pt x="13356" y="49"/>
                </a:lnTo>
                <a:close/>
                <a:moveTo>
                  <a:pt x="17264" y="3543"/>
                </a:moveTo>
                <a:lnTo>
                  <a:pt x="17264" y="3543"/>
                </a:lnTo>
                <a:lnTo>
                  <a:pt x="17928" y="3543"/>
                </a:lnTo>
                <a:lnTo>
                  <a:pt x="15857" y="49"/>
                </a:lnTo>
                <a:lnTo>
                  <a:pt x="15178" y="49"/>
                </a:lnTo>
                <a:lnTo>
                  <a:pt x="13107" y="3543"/>
                </a:lnTo>
                <a:lnTo>
                  <a:pt x="13771" y="3543"/>
                </a:lnTo>
                <a:lnTo>
                  <a:pt x="14265" y="2714"/>
                </a:lnTo>
                <a:lnTo>
                  <a:pt x="16770" y="2714"/>
                </a:lnTo>
                <a:lnTo>
                  <a:pt x="17264" y="3543"/>
                </a:lnTo>
                <a:close/>
                <a:moveTo>
                  <a:pt x="14559" y="2215"/>
                </a:moveTo>
                <a:lnTo>
                  <a:pt x="14559" y="2215"/>
                </a:lnTo>
                <a:lnTo>
                  <a:pt x="15518" y="598"/>
                </a:lnTo>
                <a:lnTo>
                  <a:pt x="16476" y="2215"/>
                </a:lnTo>
                <a:lnTo>
                  <a:pt x="14559" y="2215"/>
                </a:lnTo>
                <a:close/>
                <a:moveTo>
                  <a:pt x="18228" y="3543"/>
                </a:moveTo>
                <a:lnTo>
                  <a:pt x="18228" y="3543"/>
                </a:lnTo>
                <a:lnTo>
                  <a:pt x="19126" y="3543"/>
                </a:lnTo>
                <a:lnTo>
                  <a:pt x="20803" y="2195"/>
                </a:lnTo>
                <a:lnTo>
                  <a:pt x="22480" y="3543"/>
                </a:lnTo>
                <a:lnTo>
                  <a:pt x="23379" y="3543"/>
                </a:lnTo>
                <a:lnTo>
                  <a:pt x="21178" y="1796"/>
                </a:lnTo>
                <a:lnTo>
                  <a:pt x="23379" y="49"/>
                </a:lnTo>
                <a:lnTo>
                  <a:pt x="22480" y="49"/>
                </a:lnTo>
                <a:lnTo>
                  <a:pt x="20803" y="1396"/>
                </a:lnTo>
                <a:lnTo>
                  <a:pt x="19126" y="49"/>
                </a:lnTo>
                <a:lnTo>
                  <a:pt x="18228" y="49"/>
                </a:lnTo>
                <a:lnTo>
                  <a:pt x="20429" y="1796"/>
                </a:lnTo>
                <a:lnTo>
                  <a:pt x="18228" y="3543"/>
                </a:lnTo>
                <a:close/>
              </a:path>
            </a:pathLst>
          </a:custGeom>
          <a:solidFill>
            <a:schemeClr val="accent1"/>
          </a:solidFill>
          <a:ln w="0">
            <a:solidFill>
              <a:schemeClr val="accent1"/>
            </a:solidFill>
            <a:prstDash val="solid"/>
            <a:round/>
            <a:headEnd/>
            <a:tailEnd/>
          </a:ln>
        </p:spPr>
        <p:txBody>
          <a:bodyPr vert="horz" wrap="square" lIns="91434" tIns="45717" rIns="91434" bIns="45717"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278029136"/>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preserve="1" userDrawn="1">
  <p:cSld name="2/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1"/>
            </p:custDataLst>
            <p:extLst>
              <p:ext uri="{D42A27DB-BD31-4B8C-83A1-F6EECF244321}">
                <p14:modId xmlns:p14="http://schemas.microsoft.com/office/powerpoint/2010/main" val="2903562517"/>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10" imgW="572" imgH="588" progId="TCLayout.ActiveDocument.1">
                  <p:embed/>
                </p:oleObj>
              </mc:Choice>
              <mc:Fallback>
                <p:oleObj name="think-cell Slide" r:id="rId10" imgW="572" imgH="588" progId="TCLayout.ActiveDocument.1">
                  <p:embed/>
                  <p:pic>
                    <p:nvPicPr>
                      <p:cNvPr id="3" name="Object 2" hidden="1">
                        <a:extLst>
                          <a:ext uri="{FF2B5EF4-FFF2-40B4-BE49-F238E27FC236}">
                            <a16:creationId xmlns:a16="http://schemas.microsoft.com/office/drawing/2014/main" id="{C293AC4C-5B2F-4A0C-8C9B-7295BEE1F457}"/>
                          </a:ext>
                        </a:extLst>
                      </p:cNvPr>
                      <p:cNvPicPr/>
                      <p:nvPr/>
                    </p:nvPicPr>
                    <p:blipFill>
                      <a:blip r:embed="rId11"/>
                      <a:stretch>
                        <a:fillRect/>
                      </a:stretch>
                    </p:blipFill>
                    <p:spPr>
                      <a:xfrm>
                        <a:off x="1588" y="1589"/>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D668F04-7049-40BA-8D63-D8BBB6921318}"/>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9" name="2. Slide Title">
            <a:extLst>
              <a:ext uri="{FF2B5EF4-FFF2-40B4-BE49-F238E27FC236}">
                <a16:creationId xmlns:a16="http://schemas.microsoft.com/office/drawing/2014/main" id="{0415F114-7B0E-43F2-8881-F0D9FB2A643B}"/>
              </a:ext>
            </a:extLst>
          </p:cNvPr>
          <p:cNvSpPr>
            <a:spLocks noGrp="1"/>
          </p:cNvSpPr>
          <p:nvPr>
            <p:ph type="title"/>
            <p:custDataLst>
              <p:tags r:id="rId3"/>
            </p:custDataLst>
          </p:nvPr>
        </p:nvSpPr>
        <p:spPr>
          <a:xfrm>
            <a:off x="554737" y="197614"/>
            <a:ext cx="6967728" cy="384721"/>
          </a:xfrm>
        </p:spPr>
        <p:txBody>
          <a:bodyPr>
            <a:spAutoFit/>
          </a:bodyPr>
          <a:lstStyle/>
          <a:p>
            <a:r>
              <a:rPr lang="en-US"/>
              <a:t>Click to edit Master title style</a:t>
            </a: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7830312" y="0"/>
            <a:ext cx="4361688" cy="6858000"/>
          </a:xfrm>
          <a:prstGeom prst="rect">
            <a:avLst/>
          </a:prstGeom>
          <a:solidFill>
            <a:srgbClr val="F2E7E2"/>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7" rIns="91434" bIns="45717" numCol="1" spcCol="0" rtlCol="0" fromWordArt="0" anchor="t" anchorCtr="0" forceAA="0" compatLnSpc="1">
            <a:prstTxWarp prst="textNoShape">
              <a:avLst/>
            </a:prstTxWarp>
            <a:noAutofit/>
          </a:bodyPr>
          <a:lstStyle/>
          <a:p>
            <a:pPr algn="ctr"/>
            <a:endParaRPr lang="en-US" sz="1800">
              <a:solidFill>
                <a:srgbClr val="F0F0F0"/>
              </a:solidFill>
              <a:latin typeface="Arial" panose="020B0604020202020204" pitchFamily="34" charset="0"/>
            </a:endParaRPr>
          </a:p>
        </p:txBody>
      </p:sp>
      <p:sp>
        <p:nvSpPr>
          <p:cNvPr id="20" name="3. Subtitle">
            <a:extLst>
              <a:ext uri="{FF2B5EF4-FFF2-40B4-BE49-F238E27FC236}">
                <a16:creationId xmlns:a16="http://schemas.microsoft.com/office/drawing/2014/main" id="{712BED6B-950C-4FB8-AEE1-14FA61D013FF}"/>
              </a:ext>
            </a:extLst>
          </p:cNvPr>
          <p:cNvSpPr>
            <a:spLocks noGrp="1"/>
          </p:cNvSpPr>
          <p:nvPr>
            <p:ph type="subTitle" idx="1"/>
            <p:custDataLst>
              <p:tags r:id="rId5"/>
            </p:custDataLst>
          </p:nvPr>
        </p:nvSpPr>
        <p:spPr>
          <a:xfrm>
            <a:off x="554737" y="663225"/>
            <a:ext cx="6967728" cy="246221"/>
          </a:xfrm>
          <a:prstGeom prst="rect">
            <a:avLst/>
          </a:prstGeom>
        </p:spPr>
        <p:txBody>
          <a:bodyPr wrap="square">
            <a:noAutofit/>
          </a:bodyPr>
          <a:lstStyle>
            <a:lvl1pPr marL="0" indent="0" algn="l">
              <a:buNone/>
              <a:defRPr sz="1600" b="0" baseline="0">
                <a:solidFill>
                  <a:schemeClr val="tx1"/>
                </a:solidFill>
              </a:defRPr>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7C393009-0681-4A8F-A1E9-19E10A949DCD}"/>
              </a:ext>
            </a:extLst>
          </p:cNvPr>
          <p:cNvSpPr>
            <a:spLocks noGrp="1"/>
          </p:cNvSpPr>
          <p:nvPr>
            <p:ph type="body" sz="quarter" idx="10" hasCustomPrompt="1"/>
            <p:custDataLst>
              <p:tags r:id="rId6"/>
            </p:custDataLst>
          </p:nvPr>
        </p:nvSpPr>
        <p:spPr>
          <a:xfrm>
            <a:off x="554735" y="41598"/>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87C6732C-210A-4A2A-BDB7-ADAA15286F6D}"/>
              </a:ext>
            </a:extLst>
          </p:cNvPr>
          <p:cNvSpPr>
            <a:spLocks noChangeArrowheads="1"/>
          </p:cNvSpPr>
          <p:nvPr userDrawn="1">
            <p:custDataLst>
              <p:tags r:id="rId7"/>
            </p:custDataLst>
          </p:nvPr>
        </p:nvSpPr>
        <p:spPr bwMode="black">
          <a:xfrm>
            <a:off x="11312526" y="6584818"/>
            <a:ext cx="325501" cy="138499"/>
          </a:xfrm>
          <a:prstGeom prst="rect">
            <a:avLst/>
          </a:prstGeom>
          <a:noFill/>
          <a:ln w="9525" algn="ctr">
            <a:noFill/>
            <a:miter lim="800000"/>
            <a:headEnd/>
            <a:tailEnd/>
          </a:ln>
          <a:effectLst/>
        </p:spPr>
        <p:txBody>
          <a:bodyPr wrap="square" lIns="0" tIns="0" rIns="0" bIns="0" anchor="ctr">
            <a:spAutoFit/>
          </a:bodyPr>
          <a:lstStyle/>
          <a:p>
            <a:pPr algn="r" defTabSz="610716"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16"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2" name="5. Source" hidden="1">
            <a:extLst>
              <a:ext uri="{FF2B5EF4-FFF2-40B4-BE49-F238E27FC236}">
                <a16:creationId xmlns:a16="http://schemas.microsoft.com/office/drawing/2014/main" id="{C23F61CB-BFAD-418C-9A49-B57D79723157}"/>
              </a:ext>
            </a:extLst>
          </p:cNvPr>
          <p:cNvSpPr txBox="1">
            <a:spLocks/>
          </p:cNvSpPr>
          <p:nvPr userDrawn="1">
            <p:custDataLst>
              <p:tags r:id="rId8"/>
            </p:custDataLst>
          </p:nvPr>
        </p:nvSpPr>
        <p:spPr>
          <a:xfrm>
            <a:off x="553971" y="6592512"/>
            <a:ext cx="6967728"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800"/>
              <a:t>Source: …</a:t>
            </a:r>
          </a:p>
        </p:txBody>
      </p:sp>
      <p:sp>
        <p:nvSpPr>
          <p:cNvPr id="13" name="Freeform 76">
            <a:extLst>
              <a:ext uri="{FF2B5EF4-FFF2-40B4-BE49-F238E27FC236}">
                <a16:creationId xmlns:a16="http://schemas.microsoft.com/office/drawing/2014/main" id="{DC93A155-D421-4BAB-ABBB-31DDFA4A7DBF}"/>
              </a:ext>
            </a:extLst>
          </p:cNvPr>
          <p:cNvSpPr>
            <a:spLocks noEditPoints="1"/>
          </p:cNvSpPr>
          <p:nvPr userDrawn="1"/>
        </p:nvSpPr>
        <p:spPr bwMode="ltGray">
          <a:xfrm>
            <a:off x="10714801" y="6603211"/>
            <a:ext cx="692414" cy="106472"/>
          </a:xfrm>
          <a:custGeom>
            <a:avLst/>
            <a:gdLst>
              <a:gd name="T0" fmla="*/ 0 w 23379"/>
              <a:gd name="T1" fmla="*/ 1791 h 3593"/>
              <a:gd name="T2" fmla="*/ 0 w 23379"/>
              <a:gd name="T3" fmla="*/ 1791 h 3593"/>
              <a:gd name="T4" fmla="*/ 2196 w 23379"/>
              <a:gd name="T5" fmla="*/ 3593 h 3593"/>
              <a:gd name="T6" fmla="*/ 4377 w 23379"/>
              <a:gd name="T7" fmla="*/ 2090 h 3593"/>
              <a:gd name="T8" fmla="*/ 3773 w 23379"/>
              <a:gd name="T9" fmla="*/ 2090 h 3593"/>
              <a:gd name="T10" fmla="*/ 2196 w 23379"/>
              <a:gd name="T11" fmla="*/ 3093 h 3593"/>
              <a:gd name="T12" fmla="*/ 598 w 23379"/>
              <a:gd name="T13" fmla="*/ 1791 h 3593"/>
              <a:gd name="T14" fmla="*/ 2196 w 23379"/>
              <a:gd name="T15" fmla="*/ 498 h 3593"/>
              <a:gd name="T16" fmla="*/ 3773 w 23379"/>
              <a:gd name="T17" fmla="*/ 1491 h 3593"/>
              <a:gd name="T18" fmla="*/ 4372 w 23379"/>
              <a:gd name="T19" fmla="*/ 1491 h 3593"/>
              <a:gd name="T20" fmla="*/ 2196 w 23379"/>
              <a:gd name="T21" fmla="*/ 0 h 3593"/>
              <a:gd name="T22" fmla="*/ 0 w 23379"/>
              <a:gd name="T23" fmla="*/ 1791 h 3593"/>
              <a:gd name="T24" fmla="*/ 7027 w 23379"/>
              <a:gd name="T25" fmla="*/ 3593 h 3593"/>
              <a:gd name="T26" fmla="*/ 7027 w 23379"/>
              <a:gd name="T27" fmla="*/ 3593 h 3593"/>
              <a:gd name="T28" fmla="*/ 9223 w 23379"/>
              <a:gd name="T29" fmla="*/ 1791 h 3593"/>
              <a:gd name="T30" fmla="*/ 7027 w 23379"/>
              <a:gd name="T31" fmla="*/ 0 h 3593"/>
              <a:gd name="T32" fmla="*/ 4831 w 23379"/>
              <a:gd name="T33" fmla="*/ 1791 h 3593"/>
              <a:gd name="T34" fmla="*/ 7027 w 23379"/>
              <a:gd name="T35" fmla="*/ 3593 h 3593"/>
              <a:gd name="T36" fmla="*/ 7027 w 23379"/>
              <a:gd name="T37" fmla="*/ 3093 h 3593"/>
              <a:gd name="T38" fmla="*/ 7027 w 23379"/>
              <a:gd name="T39" fmla="*/ 3093 h 3593"/>
              <a:gd name="T40" fmla="*/ 5430 w 23379"/>
              <a:gd name="T41" fmla="*/ 1791 h 3593"/>
              <a:gd name="T42" fmla="*/ 7027 w 23379"/>
              <a:gd name="T43" fmla="*/ 498 h 3593"/>
              <a:gd name="T44" fmla="*/ 8624 w 23379"/>
              <a:gd name="T45" fmla="*/ 1791 h 3593"/>
              <a:gd name="T46" fmla="*/ 7027 w 23379"/>
              <a:gd name="T47" fmla="*/ 3093 h 3593"/>
              <a:gd name="T48" fmla="*/ 13356 w 23379"/>
              <a:gd name="T49" fmla="*/ 49 h 3593"/>
              <a:gd name="T50" fmla="*/ 13356 w 23379"/>
              <a:gd name="T51" fmla="*/ 49 h 3593"/>
              <a:gd name="T52" fmla="*/ 11639 w 23379"/>
              <a:gd name="T53" fmla="*/ 2989 h 3593"/>
              <a:gd name="T54" fmla="*/ 9922 w 23379"/>
              <a:gd name="T55" fmla="*/ 49 h 3593"/>
              <a:gd name="T56" fmla="*/ 9228 w 23379"/>
              <a:gd name="T57" fmla="*/ 49 h 3593"/>
              <a:gd name="T58" fmla="*/ 11290 w 23379"/>
              <a:gd name="T59" fmla="*/ 3543 h 3593"/>
              <a:gd name="T60" fmla="*/ 11989 w 23379"/>
              <a:gd name="T61" fmla="*/ 3543 h 3593"/>
              <a:gd name="T62" fmla="*/ 14050 w 23379"/>
              <a:gd name="T63" fmla="*/ 49 h 3593"/>
              <a:gd name="T64" fmla="*/ 13356 w 23379"/>
              <a:gd name="T65" fmla="*/ 49 h 3593"/>
              <a:gd name="T66" fmla="*/ 17264 w 23379"/>
              <a:gd name="T67" fmla="*/ 3543 h 3593"/>
              <a:gd name="T68" fmla="*/ 17264 w 23379"/>
              <a:gd name="T69" fmla="*/ 3543 h 3593"/>
              <a:gd name="T70" fmla="*/ 17928 w 23379"/>
              <a:gd name="T71" fmla="*/ 3543 h 3593"/>
              <a:gd name="T72" fmla="*/ 15857 w 23379"/>
              <a:gd name="T73" fmla="*/ 49 h 3593"/>
              <a:gd name="T74" fmla="*/ 15178 w 23379"/>
              <a:gd name="T75" fmla="*/ 49 h 3593"/>
              <a:gd name="T76" fmla="*/ 13107 w 23379"/>
              <a:gd name="T77" fmla="*/ 3543 h 3593"/>
              <a:gd name="T78" fmla="*/ 13771 w 23379"/>
              <a:gd name="T79" fmla="*/ 3543 h 3593"/>
              <a:gd name="T80" fmla="*/ 14265 w 23379"/>
              <a:gd name="T81" fmla="*/ 2714 h 3593"/>
              <a:gd name="T82" fmla="*/ 16770 w 23379"/>
              <a:gd name="T83" fmla="*/ 2714 h 3593"/>
              <a:gd name="T84" fmla="*/ 17264 w 23379"/>
              <a:gd name="T85" fmla="*/ 3543 h 3593"/>
              <a:gd name="T86" fmla="*/ 14559 w 23379"/>
              <a:gd name="T87" fmla="*/ 2215 h 3593"/>
              <a:gd name="T88" fmla="*/ 14559 w 23379"/>
              <a:gd name="T89" fmla="*/ 2215 h 3593"/>
              <a:gd name="T90" fmla="*/ 15518 w 23379"/>
              <a:gd name="T91" fmla="*/ 598 h 3593"/>
              <a:gd name="T92" fmla="*/ 16476 w 23379"/>
              <a:gd name="T93" fmla="*/ 2215 h 3593"/>
              <a:gd name="T94" fmla="*/ 14559 w 23379"/>
              <a:gd name="T95" fmla="*/ 2215 h 3593"/>
              <a:gd name="T96" fmla="*/ 18228 w 23379"/>
              <a:gd name="T97" fmla="*/ 3543 h 3593"/>
              <a:gd name="T98" fmla="*/ 18228 w 23379"/>
              <a:gd name="T99" fmla="*/ 3543 h 3593"/>
              <a:gd name="T100" fmla="*/ 19126 w 23379"/>
              <a:gd name="T101" fmla="*/ 3543 h 3593"/>
              <a:gd name="T102" fmla="*/ 20803 w 23379"/>
              <a:gd name="T103" fmla="*/ 2195 h 3593"/>
              <a:gd name="T104" fmla="*/ 22480 w 23379"/>
              <a:gd name="T105" fmla="*/ 3543 h 3593"/>
              <a:gd name="T106" fmla="*/ 23379 w 23379"/>
              <a:gd name="T107" fmla="*/ 3543 h 3593"/>
              <a:gd name="T108" fmla="*/ 21178 w 23379"/>
              <a:gd name="T109" fmla="*/ 1796 h 3593"/>
              <a:gd name="T110" fmla="*/ 23379 w 23379"/>
              <a:gd name="T111" fmla="*/ 49 h 3593"/>
              <a:gd name="T112" fmla="*/ 22480 w 23379"/>
              <a:gd name="T113" fmla="*/ 49 h 3593"/>
              <a:gd name="T114" fmla="*/ 20803 w 23379"/>
              <a:gd name="T115" fmla="*/ 1396 h 3593"/>
              <a:gd name="T116" fmla="*/ 19126 w 23379"/>
              <a:gd name="T117" fmla="*/ 49 h 3593"/>
              <a:gd name="T118" fmla="*/ 18228 w 23379"/>
              <a:gd name="T119" fmla="*/ 49 h 3593"/>
              <a:gd name="T120" fmla="*/ 20429 w 23379"/>
              <a:gd name="T121" fmla="*/ 1796 h 3593"/>
              <a:gd name="T122" fmla="*/ 18228 w 23379"/>
              <a:gd name="T123" fmla="*/ 3543 h 3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379" h="3593">
                <a:moveTo>
                  <a:pt x="0" y="1791"/>
                </a:moveTo>
                <a:lnTo>
                  <a:pt x="0" y="1791"/>
                </a:lnTo>
                <a:cubicBezTo>
                  <a:pt x="0" y="2909"/>
                  <a:pt x="658" y="3593"/>
                  <a:pt x="2196" y="3593"/>
                </a:cubicBezTo>
                <a:cubicBezTo>
                  <a:pt x="3583" y="3593"/>
                  <a:pt x="4262" y="3024"/>
                  <a:pt x="4377" y="2090"/>
                </a:cubicBezTo>
                <a:lnTo>
                  <a:pt x="3773" y="2090"/>
                </a:lnTo>
                <a:cubicBezTo>
                  <a:pt x="3668" y="2829"/>
                  <a:pt x="3089" y="3093"/>
                  <a:pt x="2196" y="3093"/>
                </a:cubicBezTo>
                <a:cubicBezTo>
                  <a:pt x="1182" y="3093"/>
                  <a:pt x="598" y="2764"/>
                  <a:pt x="598" y="1791"/>
                </a:cubicBezTo>
                <a:cubicBezTo>
                  <a:pt x="598" y="822"/>
                  <a:pt x="1177" y="498"/>
                  <a:pt x="2196" y="498"/>
                </a:cubicBezTo>
                <a:cubicBezTo>
                  <a:pt x="3094" y="498"/>
                  <a:pt x="3668" y="758"/>
                  <a:pt x="3773" y="1491"/>
                </a:cubicBezTo>
                <a:lnTo>
                  <a:pt x="4372" y="1491"/>
                </a:lnTo>
                <a:cubicBezTo>
                  <a:pt x="4262" y="563"/>
                  <a:pt x="3583" y="0"/>
                  <a:pt x="2196" y="0"/>
                </a:cubicBezTo>
                <a:cubicBezTo>
                  <a:pt x="658" y="0"/>
                  <a:pt x="0" y="678"/>
                  <a:pt x="0" y="1791"/>
                </a:cubicBezTo>
                <a:close/>
                <a:moveTo>
                  <a:pt x="7027" y="3593"/>
                </a:moveTo>
                <a:lnTo>
                  <a:pt x="7027" y="3593"/>
                </a:lnTo>
                <a:cubicBezTo>
                  <a:pt x="8560" y="3593"/>
                  <a:pt x="9223" y="2904"/>
                  <a:pt x="9223" y="1791"/>
                </a:cubicBezTo>
                <a:cubicBezTo>
                  <a:pt x="9223" y="683"/>
                  <a:pt x="8560" y="0"/>
                  <a:pt x="7027" y="0"/>
                </a:cubicBezTo>
                <a:cubicBezTo>
                  <a:pt x="5490" y="0"/>
                  <a:pt x="4831" y="678"/>
                  <a:pt x="4831" y="1791"/>
                </a:cubicBezTo>
                <a:cubicBezTo>
                  <a:pt x="4831" y="2909"/>
                  <a:pt x="5490" y="3593"/>
                  <a:pt x="7027" y="3593"/>
                </a:cubicBezTo>
                <a:close/>
                <a:moveTo>
                  <a:pt x="7027" y="3093"/>
                </a:moveTo>
                <a:lnTo>
                  <a:pt x="7027" y="3093"/>
                </a:lnTo>
                <a:cubicBezTo>
                  <a:pt x="5964" y="3093"/>
                  <a:pt x="5430" y="2764"/>
                  <a:pt x="5430" y="1791"/>
                </a:cubicBezTo>
                <a:cubicBezTo>
                  <a:pt x="5430" y="822"/>
                  <a:pt x="5959" y="498"/>
                  <a:pt x="7027" y="498"/>
                </a:cubicBezTo>
                <a:cubicBezTo>
                  <a:pt x="8095" y="498"/>
                  <a:pt x="8624" y="827"/>
                  <a:pt x="8624" y="1791"/>
                </a:cubicBezTo>
                <a:cubicBezTo>
                  <a:pt x="8624" y="2759"/>
                  <a:pt x="8090" y="3093"/>
                  <a:pt x="7027" y="3093"/>
                </a:cubicBezTo>
                <a:close/>
                <a:moveTo>
                  <a:pt x="13356" y="49"/>
                </a:moveTo>
                <a:lnTo>
                  <a:pt x="13356" y="49"/>
                </a:lnTo>
                <a:lnTo>
                  <a:pt x="11639" y="2989"/>
                </a:lnTo>
                <a:lnTo>
                  <a:pt x="9922" y="49"/>
                </a:lnTo>
                <a:lnTo>
                  <a:pt x="9228" y="49"/>
                </a:lnTo>
                <a:lnTo>
                  <a:pt x="11290" y="3543"/>
                </a:lnTo>
                <a:lnTo>
                  <a:pt x="11989" y="3543"/>
                </a:lnTo>
                <a:lnTo>
                  <a:pt x="14050" y="49"/>
                </a:lnTo>
                <a:lnTo>
                  <a:pt x="13356" y="49"/>
                </a:lnTo>
                <a:close/>
                <a:moveTo>
                  <a:pt x="17264" y="3543"/>
                </a:moveTo>
                <a:lnTo>
                  <a:pt x="17264" y="3543"/>
                </a:lnTo>
                <a:lnTo>
                  <a:pt x="17928" y="3543"/>
                </a:lnTo>
                <a:lnTo>
                  <a:pt x="15857" y="49"/>
                </a:lnTo>
                <a:lnTo>
                  <a:pt x="15178" y="49"/>
                </a:lnTo>
                <a:lnTo>
                  <a:pt x="13107" y="3543"/>
                </a:lnTo>
                <a:lnTo>
                  <a:pt x="13771" y="3543"/>
                </a:lnTo>
                <a:lnTo>
                  <a:pt x="14265" y="2714"/>
                </a:lnTo>
                <a:lnTo>
                  <a:pt x="16770" y="2714"/>
                </a:lnTo>
                <a:lnTo>
                  <a:pt x="17264" y="3543"/>
                </a:lnTo>
                <a:close/>
                <a:moveTo>
                  <a:pt x="14559" y="2215"/>
                </a:moveTo>
                <a:lnTo>
                  <a:pt x="14559" y="2215"/>
                </a:lnTo>
                <a:lnTo>
                  <a:pt x="15518" y="598"/>
                </a:lnTo>
                <a:lnTo>
                  <a:pt x="16476" y="2215"/>
                </a:lnTo>
                <a:lnTo>
                  <a:pt x="14559" y="2215"/>
                </a:lnTo>
                <a:close/>
                <a:moveTo>
                  <a:pt x="18228" y="3543"/>
                </a:moveTo>
                <a:lnTo>
                  <a:pt x="18228" y="3543"/>
                </a:lnTo>
                <a:lnTo>
                  <a:pt x="19126" y="3543"/>
                </a:lnTo>
                <a:lnTo>
                  <a:pt x="20803" y="2195"/>
                </a:lnTo>
                <a:lnTo>
                  <a:pt x="22480" y="3543"/>
                </a:lnTo>
                <a:lnTo>
                  <a:pt x="23379" y="3543"/>
                </a:lnTo>
                <a:lnTo>
                  <a:pt x="21178" y="1796"/>
                </a:lnTo>
                <a:lnTo>
                  <a:pt x="23379" y="49"/>
                </a:lnTo>
                <a:lnTo>
                  <a:pt x="22480" y="49"/>
                </a:lnTo>
                <a:lnTo>
                  <a:pt x="20803" y="1396"/>
                </a:lnTo>
                <a:lnTo>
                  <a:pt x="19126" y="49"/>
                </a:lnTo>
                <a:lnTo>
                  <a:pt x="18228" y="49"/>
                </a:lnTo>
                <a:lnTo>
                  <a:pt x="20429" y="1796"/>
                </a:lnTo>
                <a:lnTo>
                  <a:pt x="18228" y="3543"/>
                </a:lnTo>
                <a:close/>
              </a:path>
            </a:pathLst>
          </a:custGeom>
          <a:solidFill>
            <a:schemeClr val="accent1"/>
          </a:solidFill>
          <a:ln w="0">
            <a:solidFill>
              <a:schemeClr val="accent1"/>
            </a:solidFill>
            <a:prstDash val="solid"/>
            <a:round/>
            <a:headEnd/>
            <a:tailEnd/>
          </a:ln>
        </p:spPr>
        <p:txBody>
          <a:bodyPr vert="horz" wrap="square" lIns="91434" tIns="45717" rIns="91434" bIns="45717"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3926705532"/>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preserve="1" userDrawn="1">
  <p:cSld name="3/4 ">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extLst>
              <p:ext uri="{D42A27DB-BD31-4B8C-83A1-F6EECF244321}">
                <p14:modId xmlns:p14="http://schemas.microsoft.com/office/powerpoint/2010/main" val="993082771"/>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588" y="1589"/>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50854476-2923-4515-A585-4477FF861180}"/>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23" name="RectangleLight">
            <a:extLst>
              <a:ext uri="{FF2B5EF4-FFF2-40B4-BE49-F238E27FC236}">
                <a16:creationId xmlns:a16="http://schemas.microsoft.com/office/drawing/2014/main" id="{A80E2F68-4ED6-42EF-9858-2FE4B1382825}"/>
              </a:ext>
            </a:extLst>
          </p:cNvPr>
          <p:cNvSpPr/>
          <p:nvPr userDrawn="1">
            <p:custDataLst>
              <p:tags r:id="rId3"/>
            </p:custDataLst>
          </p:nvPr>
        </p:nvSpPr>
        <p:spPr bwMode="ltGray">
          <a:xfrm>
            <a:off x="8781416" y="0"/>
            <a:ext cx="3410584" cy="6858000"/>
          </a:xfrm>
          <a:prstGeom prst="rect">
            <a:avLst/>
          </a:prstGeom>
          <a:solidFill>
            <a:srgbClr val="F2E7E2"/>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7" rIns="91434" bIns="45717" numCol="1" spcCol="0" rtlCol="0" fromWordArt="0" anchor="t" anchorCtr="0" forceAA="0" compatLnSpc="1">
            <a:prstTxWarp prst="textNoShape">
              <a:avLst/>
            </a:prstTxWarp>
            <a:noAutofit/>
          </a:bodyPr>
          <a:lstStyle/>
          <a:p>
            <a:pPr marL="0" marR="0" lvl="0" indent="0" algn="ctr" defTabSz="91435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F0F0"/>
              </a:solidFill>
              <a:effectLst/>
              <a:uLnTx/>
              <a:uFillTx/>
              <a:latin typeface="Arial" panose="020B0604020202020204" pitchFamily="34" charset="0"/>
              <a:ea typeface="+mn-ea"/>
              <a:cs typeface="+mn-cs"/>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4"/>
            </p:custDataLst>
          </p:nvPr>
        </p:nvSpPr>
        <p:spPr>
          <a:xfrm>
            <a:off x="554737" y="197614"/>
            <a:ext cx="7918704" cy="384721"/>
          </a:xfrm>
        </p:spPr>
        <p:txBody>
          <a:bodyPr>
            <a:noAutofit/>
          </a:bodyPr>
          <a:lstStyle/>
          <a:p>
            <a:r>
              <a:rPr lang="en-US"/>
              <a:t>Click to edit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5"/>
            </p:custDataLst>
          </p:nvPr>
        </p:nvSpPr>
        <p:spPr>
          <a:xfrm>
            <a:off x="554737" y="663225"/>
            <a:ext cx="7918704" cy="246221"/>
          </a:xfrm>
          <a:prstGeom prst="rect">
            <a:avLst/>
          </a:prstGeom>
        </p:spPr>
        <p:txBody>
          <a:bodyPr wrap="square">
            <a:spAutoFit/>
          </a:bodyPr>
          <a:lstStyle>
            <a:lvl1pPr marL="0" indent="0" algn="l">
              <a:buNone/>
              <a:defRPr sz="1600" b="0" u="none" baseline="0">
                <a:solidFill>
                  <a:schemeClr val="tx1"/>
                </a:solidFill>
              </a:defRPr>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DEC2F904-C5C8-4B39-9C46-6CA56144D86A}"/>
              </a:ext>
            </a:extLst>
          </p:cNvPr>
          <p:cNvSpPr>
            <a:spLocks noGrp="1"/>
          </p:cNvSpPr>
          <p:nvPr>
            <p:ph type="body" sz="quarter" idx="10" hasCustomPrompt="1"/>
            <p:custDataLst>
              <p:tags r:id="rId6"/>
            </p:custDataLst>
          </p:nvPr>
        </p:nvSpPr>
        <p:spPr>
          <a:xfrm>
            <a:off x="554735" y="41598"/>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5F93AA1E-3DA8-4E28-9E67-7940FA5E753E}"/>
              </a:ext>
            </a:extLst>
          </p:cNvPr>
          <p:cNvSpPr>
            <a:spLocks noChangeArrowheads="1"/>
          </p:cNvSpPr>
          <p:nvPr userDrawn="1">
            <p:custDataLst>
              <p:tags r:id="rId7"/>
            </p:custDataLst>
          </p:nvPr>
        </p:nvSpPr>
        <p:spPr bwMode="black">
          <a:xfrm>
            <a:off x="11312526" y="6584818"/>
            <a:ext cx="325501" cy="138499"/>
          </a:xfrm>
          <a:prstGeom prst="rect">
            <a:avLst/>
          </a:prstGeom>
          <a:noFill/>
          <a:ln w="9525" algn="ctr">
            <a:noFill/>
            <a:miter lim="800000"/>
            <a:headEnd/>
            <a:tailEnd/>
          </a:ln>
          <a:effectLst/>
        </p:spPr>
        <p:txBody>
          <a:bodyPr wrap="square" lIns="0" tIns="0" rIns="0" bIns="0" anchor="ctr">
            <a:spAutoFit/>
          </a:bodyPr>
          <a:lstStyle/>
          <a:p>
            <a:pPr algn="r" defTabSz="610716"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16"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2" name="5. Source" hidden="1">
            <a:extLst>
              <a:ext uri="{FF2B5EF4-FFF2-40B4-BE49-F238E27FC236}">
                <a16:creationId xmlns:a16="http://schemas.microsoft.com/office/drawing/2014/main" id="{A3BEE9D9-3E49-40F7-BDCF-A92122E0A43C}"/>
              </a:ext>
            </a:extLst>
          </p:cNvPr>
          <p:cNvSpPr txBox="1">
            <a:spLocks/>
          </p:cNvSpPr>
          <p:nvPr userDrawn="1">
            <p:custDataLst>
              <p:tags r:id="rId8"/>
            </p:custDataLst>
          </p:nvPr>
        </p:nvSpPr>
        <p:spPr>
          <a:xfrm>
            <a:off x="553971" y="6592512"/>
            <a:ext cx="7918704"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800"/>
              <a:t>Source: …</a:t>
            </a:r>
          </a:p>
        </p:txBody>
      </p:sp>
      <p:sp>
        <p:nvSpPr>
          <p:cNvPr id="13" name="Freeform 76">
            <a:extLst>
              <a:ext uri="{FF2B5EF4-FFF2-40B4-BE49-F238E27FC236}">
                <a16:creationId xmlns:a16="http://schemas.microsoft.com/office/drawing/2014/main" id="{3CDFE22D-4BC4-4666-A63A-9CFEED8ECD61}"/>
              </a:ext>
            </a:extLst>
          </p:cNvPr>
          <p:cNvSpPr>
            <a:spLocks noEditPoints="1"/>
          </p:cNvSpPr>
          <p:nvPr userDrawn="1"/>
        </p:nvSpPr>
        <p:spPr bwMode="ltGray">
          <a:xfrm>
            <a:off x="10714801" y="6603211"/>
            <a:ext cx="692414" cy="106472"/>
          </a:xfrm>
          <a:custGeom>
            <a:avLst/>
            <a:gdLst>
              <a:gd name="T0" fmla="*/ 0 w 23379"/>
              <a:gd name="T1" fmla="*/ 1791 h 3593"/>
              <a:gd name="T2" fmla="*/ 0 w 23379"/>
              <a:gd name="T3" fmla="*/ 1791 h 3593"/>
              <a:gd name="T4" fmla="*/ 2196 w 23379"/>
              <a:gd name="T5" fmla="*/ 3593 h 3593"/>
              <a:gd name="T6" fmla="*/ 4377 w 23379"/>
              <a:gd name="T7" fmla="*/ 2090 h 3593"/>
              <a:gd name="T8" fmla="*/ 3773 w 23379"/>
              <a:gd name="T9" fmla="*/ 2090 h 3593"/>
              <a:gd name="T10" fmla="*/ 2196 w 23379"/>
              <a:gd name="T11" fmla="*/ 3093 h 3593"/>
              <a:gd name="T12" fmla="*/ 598 w 23379"/>
              <a:gd name="T13" fmla="*/ 1791 h 3593"/>
              <a:gd name="T14" fmla="*/ 2196 w 23379"/>
              <a:gd name="T15" fmla="*/ 498 h 3593"/>
              <a:gd name="T16" fmla="*/ 3773 w 23379"/>
              <a:gd name="T17" fmla="*/ 1491 h 3593"/>
              <a:gd name="T18" fmla="*/ 4372 w 23379"/>
              <a:gd name="T19" fmla="*/ 1491 h 3593"/>
              <a:gd name="T20" fmla="*/ 2196 w 23379"/>
              <a:gd name="T21" fmla="*/ 0 h 3593"/>
              <a:gd name="T22" fmla="*/ 0 w 23379"/>
              <a:gd name="T23" fmla="*/ 1791 h 3593"/>
              <a:gd name="T24" fmla="*/ 7027 w 23379"/>
              <a:gd name="T25" fmla="*/ 3593 h 3593"/>
              <a:gd name="T26" fmla="*/ 7027 w 23379"/>
              <a:gd name="T27" fmla="*/ 3593 h 3593"/>
              <a:gd name="T28" fmla="*/ 9223 w 23379"/>
              <a:gd name="T29" fmla="*/ 1791 h 3593"/>
              <a:gd name="T30" fmla="*/ 7027 w 23379"/>
              <a:gd name="T31" fmla="*/ 0 h 3593"/>
              <a:gd name="T32" fmla="*/ 4831 w 23379"/>
              <a:gd name="T33" fmla="*/ 1791 h 3593"/>
              <a:gd name="T34" fmla="*/ 7027 w 23379"/>
              <a:gd name="T35" fmla="*/ 3593 h 3593"/>
              <a:gd name="T36" fmla="*/ 7027 w 23379"/>
              <a:gd name="T37" fmla="*/ 3093 h 3593"/>
              <a:gd name="T38" fmla="*/ 7027 w 23379"/>
              <a:gd name="T39" fmla="*/ 3093 h 3593"/>
              <a:gd name="T40" fmla="*/ 5430 w 23379"/>
              <a:gd name="T41" fmla="*/ 1791 h 3593"/>
              <a:gd name="T42" fmla="*/ 7027 w 23379"/>
              <a:gd name="T43" fmla="*/ 498 h 3593"/>
              <a:gd name="T44" fmla="*/ 8624 w 23379"/>
              <a:gd name="T45" fmla="*/ 1791 h 3593"/>
              <a:gd name="T46" fmla="*/ 7027 w 23379"/>
              <a:gd name="T47" fmla="*/ 3093 h 3593"/>
              <a:gd name="T48" fmla="*/ 13356 w 23379"/>
              <a:gd name="T49" fmla="*/ 49 h 3593"/>
              <a:gd name="T50" fmla="*/ 13356 w 23379"/>
              <a:gd name="T51" fmla="*/ 49 h 3593"/>
              <a:gd name="T52" fmla="*/ 11639 w 23379"/>
              <a:gd name="T53" fmla="*/ 2989 h 3593"/>
              <a:gd name="T54" fmla="*/ 9922 w 23379"/>
              <a:gd name="T55" fmla="*/ 49 h 3593"/>
              <a:gd name="T56" fmla="*/ 9228 w 23379"/>
              <a:gd name="T57" fmla="*/ 49 h 3593"/>
              <a:gd name="T58" fmla="*/ 11290 w 23379"/>
              <a:gd name="T59" fmla="*/ 3543 h 3593"/>
              <a:gd name="T60" fmla="*/ 11989 w 23379"/>
              <a:gd name="T61" fmla="*/ 3543 h 3593"/>
              <a:gd name="T62" fmla="*/ 14050 w 23379"/>
              <a:gd name="T63" fmla="*/ 49 h 3593"/>
              <a:gd name="T64" fmla="*/ 13356 w 23379"/>
              <a:gd name="T65" fmla="*/ 49 h 3593"/>
              <a:gd name="T66" fmla="*/ 17264 w 23379"/>
              <a:gd name="T67" fmla="*/ 3543 h 3593"/>
              <a:gd name="T68" fmla="*/ 17264 w 23379"/>
              <a:gd name="T69" fmla="*/ 3543 h 3593"/>
              <a:gd name="T70" fmla="*/ 17928 w 23379"/>
              <a:gd name="T71" fmla="*/ 3543 h 3593"/>
              <a:gd name="T72" fmla="*/ 15857 w 23379"/>
              <a:gd name="T73" fmla="*/ 49 h 3593"/>
              <a:gd name="T74" fmla="*/ 15178 w 23379"/>
              <a:gd name="T75" fmla="*/ 49 h 3593"/>
              <a:gd name="T76" fmla="*/ 13107 w 23379"/>
              <a:gd name="T77" fmla="*/ 3543 h 3593"/>
              <a:gd name="T78" fmla="*/ 13771 w 23379"/>
              <a:gd name="T79" fmla="*/ 3543 h 3593"/>
              <a:gd name="T80" fmla="*/ 14265 w 23379"/>
              <a:gd name="T81" fmla="*/ 2714 h 3593"/>
              <a:gd name="T82" fmla="*/ 16770 w 23379"/>
              <a:gd name="T83" fmla="*/ 2714 h 3593"/>
              <a:gd name="T84" fmla="*/ 17264 w 23379"/>
              <a:gd name="T85" fmla="*/ 3543 h 3593"/>
              <a:gd name="T86" fmla="*/ 14559 w 23379"/>
              <a:gd name="T87" fmla="*/ 2215 h 3593"/>
              <a:gd name="T88" fmla="*/ 14559 w 23379"/>
              <a:gd name="T89" fmla="*/ 2215 h 3593"/>
              <a:gd name="T90" fmla="*/ 15518 w 23379"/>
              <a:gd name="T91" fmla="*/ 598 h 3593"/>
              <a:gd name="T92" fmla="*/ 16476 w 23379"/>
              <a:gd name="T93" fmla="*/ 2215 h 3593"/>
              <a:gd name="T94" fmla="*/ 14559 w 23379"/>
              <a:gd name="T95" fmla="*/ 2215 h 3593"/>
              <a:gd name="T96" fmla="*/ 18228 w 23379"/>
              <a:gd name="T97" fmla="*/ 3543 h 3593"/>
              <a:gd name="T98" fmla="*/ 18228 w 23379"/>
              <a:gd name="T99" fmla="*/ 3543 h 3593"/>
              <a:gd name="T100" fmla="*/ 19126 w 23379"/>
              <a:gd name="T101" fmla="*/ 3543 h 3593"/>
              <a:gd name="T102" fmla="*/ 20803 w 23379"/>
              <a:gd name="T103" fmla="*/ 2195 h 3593"/>
              <a:gd name="T104" fmla="*/ 22480 w 23379"/>
              <a:gd name="T105" fmla="*/ 3543 h 3593"/>
              <a:gd name="T106" fmla="*/ 23379 w 23379"/>
              <a:gd name="T107" fmla="*/ 3543 h 3593"/>
              <a:gd name="T108" fmla="*/ 21178 w 23379"/>
              <a:gd name="T109" fmla="*/ 1796 h 3593"/>
              <a:gd name="T110" fmla="*/ 23379 w 23379"/>
              <a:gd name="T111" fmla="*/ 49 h 3593"/>
              <a:gd name="T112" fmla="*/ 22480 w 23379"/>
              <a:gd name="T113" fmla="*/ 49 h 3593"/>
              <a:gd name="T114" fmla="*/ 20803 w 23379"/>
              <a:gd name="T115" fmla="*/ 1396 h 3593"/>
              <a:gd name="T116" fmla="*/ 19126 w 23379"/>
              <a:gd name="T117" fmla="*/ 49 h 3593"/>
              <a:gd name="T118" fmla="*/ 18228 w 23379"/>
              <a:gd name="T119" fmla="*/ 49 h 3593"/>
              <a:gd name="T120" fmla="*/ 20429 w 23379"/>
              <a:gd name="T121" fmla="*/ 1796 h 3593"/>
              <a:gd name="T122" fmla="*/ 18228 w 23379"/>
              <a:gd name="T123" fmla="*/ 3543 h 3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379" h="3593">
                <a:moveTo>
                  <a:pt x="0" y="1791"/>
                </a:moveTo>
                <a:lnTo>
                  <a:pt x="0" y="1791"/>
                </a:lnTo>
                <a:cubicBezTo>
                  <a:pt x="0" y="2909"/>
                  <a:pt x="658" y="3593"/>
                  <a:pt x="2196" y="3593"/>
                </a:cubicBezTo>
                <a:cubicBezTo>
                  <a:pt x="3583" y="3593"/>
                  <a:pt x="4262" y="3024"/>
                  <a:pt x="4377" y="2090"/>
                </a:cubicBezTo>
                <a:lnTo>
                  <a:pt x="3773" y="2090"/>
                </a:lnTo>
                <a:cubicBezTo>
                  <a:pt x="3668" y="2829"/>
                  <a:pt x="3089" y="3093"/>
                  <a:pt x="2196" y="3093"/>
                </a:cubicBezTo>
                <a:cubicBezTo>
                  <a:pt x="1182" y="3093"/>
                  <a:pt x="598" y="2764"/>
                  <a:pt x="598" y="1791"/>
                </a:cubicBezTo>
                <a:cubicBezTo>
                  <a:pt x="598" y="822"/>
                  <a:pt x="1177" y="498"/>
                  <a:pt x="2196" y="498"/>
                </a:cubicBezTo>
                <a:cubicBezTo>
                  <a:pt x="3094" y="498"/>
                  <a:pt x="3668" y="758"/>
                  <a:pt x="3773" y="1491"/>
                </a:cubicBezTo>
                <a:lnTo>
                  <a:pt x="4372" y="1491"/>
                </a:lnTo>
                <a:cubicBezTo>
                  <a:pt x="4262" y="563"/>
                  <a:pt x="3583" y="0"/>
                  <a:pt x="2196" y="0"/>
                </a:cubicBezTo>
                <a:cubicBezTo>
                  <a:pt x="658" y="0"/>
                  <a:pt x="0" y="678"/>
                  <a:pt x="0" y="1791"/>
                </a:cubicBezTo>
                <a:close/>
                <a:moveTo>
                  <a:pt x="7027" y="3593"/>
                </a:moveTo>
                <a:lnTo>
                  <a:pt x="7027" y="3593"/>
                </a:lnTo>
                <a:cubicBezTo>
                  <a:pt x="8560" y="3593"/>
                  <a:pt x="9223" y="2904"/>
                  <a:pt x="9223" y="1791"/>
                </a:cubicBezTo>
                <a:cubicBezTo>
                  <a:pt x="9223" y="683"/>
                  <a:pt x="8560" y="0"/>
                  <a:pt x="7027" y="0"/>
                </a:cubicBezTo>
                <a:cubicBezTo>
                  <a:pt x="5490" y="0"/>
                  <a:pt x="4831" y="678"/>
                  <a:pt x="4831" y="1791"/>
                </a:cubicBezTo>
                <a:cubicBezTo>
                  <a:pt x="4831" y="2909"/>
                  <a:pt x="5490" y="3593"/>
                  <a:pt x="7027" y="3593"/>
                </a:cubicBezTo>
                <a:close/>
                <a:moveTo>
                  <a:pt x="7027" y="3093"/>
                </a:moveTo>
                <a:lnTo>
                  <a:pt x="7027" y="3093"/>
                </a:lnTo>
                <a:cubicBezTo>
                  <a:pt x="5964" y="3093"/>
                  <a:pt x="5430" y="2764"/>
                  <a:pt x="5430" y="1791"/>
                </a:cubicBezTo>
                <a:cubicBezTo>
                  <a:pt x="5430" y="822"/>
                  <a:pt x="5959" y="498"/>
                  <a:pt x="7027" y="498"/>
                </a:cubicBezTo>
                <a:cubicBezTo>
                  <a:pt x="8095" y="498"/>
                  <a:pt x="8624" y="827"/>
                  <a:pt x="8624" y="1791"/>
                </a:cubicBezTo>
                <a:cubicBezTo>
                  <a:pt x="8624" y="2759"/>
                  <a:pt x="8090" y="3093"/>
                  <a:pt x="7027" y="3093"/>
                </a:cubicBezTo>
                <a:close/>
                <a:moveTo>
                  <a:pt x="13356" y="49"/>
                </a:moveTo>
                <a:lnTo>
                  <a:pt x="13356" y="49"/>
                </a:lnTo>
                <a:lnTo>
                  <a:pt x="11639" y="2989"/>
                </a:lnTo>
                <a:lnTo>
                  <a:pt x="9922" y="49"/>
                </a:lnTo>
                <a:lnTo>
                  <a:pt x="9228" y="49"/>
                </a:lnTo>
                <a:lnTo>
                  <a:pt x="11290" y="3543"/>
                </a:lnTo>
                <a:lnTo>
                  <a:pt x="11989" y="3543"/>
                </a:lnTo>
                <a:lnTo>
                  <a:pt x="14050" y="49"/>
                </a:lnTo>
                <a:lnTo>
                  <a:pt x="13356" y="49"/>
                </a:lnTo>
                <a:close/>
                <a:moveTo>
                  <a:pt x="17264" y="3543"/>
                </a:moveTo>
                <a:lnTo>
                  <a:pt x="17264" y="3543"/>
                </a:lnTo>
                <a:lnTo>
                  <a:pt x="17928" y="3543"/>
                </a:lnTo>
                <a:lnTo>
                  <a:pt x="15857" y="49"/>
                </a:lnTo>
                <a:lnTo>
                  <a:pt x="15178" y="49"/>
                </a:lnTo>
                <a:lnTo>
                  <a:pt x="13107" y="3543"/>
                </a:lnTo>
                <a:lnTo>
                  <a:pt x="13771" y="3543"/>
                </a:lnTo>
                <a:lnTo>
                  <a:pt x="14265" y="2714"/>
                </a:lnTo>
                <a:lnTo>
                  <a:pt x="16770" y="2714"/>
                </a:lnTo>
                <a:lnTo>
                  <a:pt x="17264" y="3543"/>
                </a:lnTo>
                <a:close/>
                <a:moveTo>
                  <a:pt x="14559" y="2215"/>
                </a:moveTo>
                <a:lnTo>
                  <a:pt x="14559" y="2215"/>
                </a:lnTo>
                <a:lnTo>
                  <a:pt x="15518" y="598"/>
                </a:lnTo>
                <a:lnTo>
                  <a:pt x="16476" y="2215"/>
                </a:lnTo>
                <a:lnTo>
                  <a:pt x="14559" y="2215"/>
                </a:lnTo>
                <a:close/>
                <a:moveTo>
                  <a:pt x="18228" y="3543"/>
                </a:moveTo>
                <a:lnTo>
                  <a:pt x="18228" y="3543"/>
                </a:lnTo>
                <a:lnTo>
                  <a:pt x="19126" y="3543"/>
                </a:lnTo>
                <a:lnTo>
                  <a:pt x="20803" y="2195"/>
                </a:lnTo>
                <a:lnTo>
                  <a:pt x="22480" y="3543"/>
                </a:lnTo>
                <a:lnTo>
                  <a:pt x="23379" y="3543"/>
                </a:lnTo>
                <a:lnTo>
                  <a:pt x="21178" y="1796"/>
                </a:lnTo>
                <a:lnTo>
                  <a:pt x="23379" y="49"/>
                </a:lnTo>
                <a:lnTo>
                  <a:pt x="22480" y="49"/>
                </a:lnTo>
                <a:lnTo>
                  <a:pt x="20803" y="1396"/>
                </a:lnTo>
                <a:lnTo>
                  <a:pt x="19126" y="49"/>
                </a:lnTo>
                <a:lnTo>
                  <a:pt x="18228" y="49"/>
                </a:lnTo>
                <a:lnTo>
                  <a:pt x="20429" y="1796"/>
                </a:lnTo>
                <a:lnTo>
                  <a:pt x="18228" y="3543"/>
                </a:lnTo>
                <a:close/>
              </a:path>
            </a:pathLst>
          </a:custGeom>
          <a:solidFill>
            <a:schemeClr val="accent1"/>
          </a:solidFill>
          <a:ln w="0">
            <a:solidFill>
              <a:schemeClr val="accent1"/>
            </a:solidFill>
            <a:prstDash val="solid"/>
            <a:round/>
            <a:headEnd/>
            <a:tailEnd/>
          </a:ln>
        </p:spPr>
        <p:txBody>
          <a:bodyPr vert="horz" wrap="square" lIns="91434" tIns="45717" rIns="91434" bIns="45717"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643776580"/>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preserve="1" userDrawn="1">
  <p:cSld name="3-lin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648A5D5-75B9-4F02-A4CB-B3C65A9BF2CE}"/>
              </a:ext>
            </a:extLst>
          </p:cNvPr>
          <p:cNvGraphicFramePr>
            <a:graphicFrameLocks noChangeAspect="1"/>
          </p:cNvGraphicFramePr>
          <p:nvPr userDrawn="1">
            <p:custDataLst>
              <p:tags r:id="rId1"/>
            </p:custDataLst>
            <p:extLst>
              <p:ext uri="{D42A27DB-BD31-4B8C-83A1-F6EECF244321}">
                <p14:modId xmlns:p14="http://schemas.microsoft.com/office/powerpoint/2010/main" val="290878618"/>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3" name="Object 2" hidden="1">
                        <a:extLst>
                          <a:ext uri="{FF2B5EF4-FFF2-40B4-BE49-F238E27FC236}">
                            <a16:creationId xmlns:a16="http://schemas.microsoft.com/office/drawing/2014/main" id="{C648A5D5-75B9-4F02-A4CB-B3C65A9BF2CE}"/>
                          </a:ext>
                        </a:extLst>
                      </p:cNvPr>
                      <p:cNvPicPr/>
                      <p:nvPr/>
                    </p:nvPicPr>
                    <p:blipFill>
                      <a:blip r:embed="rId9"/>
                      <a:stretch>
                        <a:fillRect/>
                      </a:stretch>
                    </p:blipFill>
                    <p:spPr>
                      <a:xfrm>
                        <a:off x="1588" y="1589"/>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58AAF75-30DC-408A-933A-149F2D14D18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4" name="2. Slide Title">
            <a:extLst>
              <a:ext uri="{FF2B5EF4-FFF2-40B4-BE49-F238E27FC236}">
                <a16:creationId xmlns:a16="http://schemas.microsoft.com/office/drawing/2014/main" id="{6C3D89FC-A4B9-4683-B64F-B0644150274F}"/>
              </a:ext>
            </a:extLst>
          </p:cNvPr>
          <p:cNvSpPr>
            <a:spLocks noGrp="1"/>
          </p:cNvSpPr>
          <p:nvPr>
            <p:ph type="title"/>
            <p:custDataLst>
              <p:tags r:id="rId3"/>
            </p:custDataLst>
          </p:nvPr>
        </p:nvSpPr>
        <p:spPr>
          <a:xfrm>
            <a:off x="554737" y="197614"/>
            <a:ext cx="11082528" cy="384721"/>
          </a:xfrm>
        </p:spPr>
        <p:txBody>
          <a:bodyPr>
            <a:spAutoFit/>
          </a:bodyPr>
          <a:lstStyle>
            <a:lvl1pPr>
              <a:defRPr/>
            </a:lvl1pPr>
          </a:lstStyle>
          <a:p>
            <a:r>
              <a:rPr lang="en-US"/>
              <a:t>Click to edit Master title style</a:t>
            </a:r>
          </a:p>
        </p:txBody>
      </p:sp>
      <p:sp>
        <p:nvSpPr>
          <p:cNvPr id="8" name="1. On-page tracker">
            <a:extLst>
              <a:ext uri="{FF2B5EF4-FFF2-40B4-BE49-F238E27FC236}">
                <a16:creationId xmlns:a16="http://schemas.microsoft.com/office/drawing/2014/main" id="{931AA88E-24E2-4493-A340-98EE8666A3B2}"/>
              </a:ext>
            </a:extLst>
          </p:cNvPr>
          <p:cNvSpPr>
            <a:spLocks noGrp="1"/>
          </p:cNvSpPr>
          <p:nvPr>
            <p:ph type="body" sz="quarter" idx="10" hasCustomPrompt="1"/>
            <p:custDataLst>
              <p:tags r:id="rId4"/>
            </p:custDataLst>
          </p:nvPr>
        </p:nvSpPr>
        <p:spPr>
          <a:xfrm>
            <a:off x="554735" y="41598"/>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9" name="Slide Number">
            <a:extLst>
              <a:ext uri="{FF2B5EF4-FFF2-40B4-BE49-F238E27FC236}">
                <a16:creationId xmlns:a16="http://schemas.microsoft.com/office/drawing/2014/main" id="{54F8C1CD-74D5-434C-83F8-B9C7DBB2E266}"/>
              </a:ext>
            </a:extLst>
          </p:cNvPr>
          <p:cNvSpPr>
            <a:spLocks noChangeArrowheads="1"/>
          </p:cNvSpPr>
          <p:nvPr userDrawn="1">
            <p:custDataLst>
              <p:tags r:id="rId5"/>
            </p:custDataLst>
          </p:nvPr>
        </p:nvSpPr>
        <p:spPr bwMode="black">
          <a:xfrm>
            <a:off x="11312526" y="6584818"/>
            <a:ext cx="325501" cy="138499"/>
          </a:xfrm>
          <a:prstGeom prst="rect">
            <a:avLst/>
          </a:prstGeom>
          <a:noFill/>
          <a:ln w="9525" algn="ctr">
            <a:noFill/>
            <a:miter lim="800000"/>
            <a:headEnd/>
            <a:tailEnd/>
          </a:ln>
          <a:effectLst/>
        </p:spPr>
        <p:txBody>
          <a:bodyPr wrap="square" lIns="0" tIns="0" rIns="0" bIns="0" anchor="ctr">
            <a:spAutoFit/>
          </a:bodyPr>
          <a:lstStyle/>
          <a:p>
            <a:pPr algn="r" defTabSz="610716"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16"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1" name="5. Source" hidden="1">
            <a:extLst>
              <a:ext uri="{FF2B5EF4-FFF2-40B4-BE49-F238E27FC236}">
                <a16:creationId xmlns:a16="http://schemas.microsoft.com/office/drawing/2014/main" id="{75810F23-00B9-48FC-B55F-463DCB0D2C50}"/>
              </a:ext>
            </a:extLst>
          </p:cNvPr>
          <p:cNvSpPr txBox="1"/>
          <p:nvPr userDrawn="1">
            <p:custDataLst>
              <p:tags r:id="rId6"/>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800"/>
              <a:t>Source: …</a:t>
            </a:r>
          </a:p>
        </p:txBody>
      </p:sp>
      <p:cxnSp>
        <p:nvCxnSpPr>
          <p:cNvPr id="12" name="Straight Connector 11">
            <a:extLst>
              <a:ext uri="{FF2B5EF4-FFF2-40B4-BE49-F238E27FC236}">
                <a16:creationId xmlns:a16="http://schemas.microsoft.com/office/drawing/2014/main" id="{DE6786D2-983E-41EF-BEF7-D90259B98660}"/>
              </a:ext>
            </a:extLst>
          </p:cNvPr>
          <p:cNvCxnSpPr>
            <a:cxnSpLocks/>
          </p:cNvCxnSpPr>
          <p:nvPr userDrawn="1"/>
        </p:nvCxnSpPr>
        <p:spPr bwMode="ltGray">
          <a:xfrm>
            <a:off x="554737" y="6450133"/>
            <a:ext cx="11082528" cy="0"/>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0" name="Freeform 76">
            <a:extLst>
              <a:ext uri="{FF2B5EF4-FFF2-40B4-BE49-F238E27FC236}">
                <a16:creationId xmlns:a16="http://schemas.microsoft.com/office/drawing/2014/main" id="{B55536C7-8F6B-4326-82B7-7D38E0B93283}"/>
              </a:ext>
            </a:extLst>
          </p:cNvPr>
          <p:cNvSpPr>
            <a:spLocks noEditPoints="1"/>
          </p:cNvSpPr>
          <p:nvPr userDrawn="1"/>
        </p:nvSpPr>
        <p:spPr bwMode="ltGray">
          <a:xfrm>
            <a:off x="10714801" y="6603211"/>
            <a:ext cx="692414" cy="106472"/>
          </a:xfrm>
          <a:custGeom>
            <a:avLst/>
            <a:gdLst>
              <a:gd name="T0" fmla="*/ 0 w 23379"/>
              <a:gd name="T1" fmla="*/ 1791 h 3593"/>
              <a:gd name="T2" fmla="*/ 0 w 23379"/>
              <a:gd name="T3" fmla="*/ 1791 h 3593"/>
              <a:gd name="T4" fmla="*/ 2196 w 23379"/>
              <a:gd name="T5" fmla="*/ 3593 h 3593"/>
              <a:gd name="T6" fmla="*/ 4377 w 23379"/>
              <a:gd name="T7" fmla="*/ 2090 h 3593"/>
              <a:gd name="T8" fmla="*/ 3773 w 23379"/>
              <a:gd name="T9" fmla="*/ 2090 h 3593"/>
              <a:gd name="T10" fmla="*/ 2196 w 23379"/>
              <a:gd name="T11" fmla="*/ 3093 h 3593"/>
              <a:gd name="T12" fmla="*/ 598 w 23379"/>
              <a:gd name="T13" fmla="*/ 1791 h 3593"/>
              <a:gd name="T14" fmla="*/ 2196 w 23379"/>
              <a:gd name="T15" fmla="*/ 498 h 3593"/>
              <a:gd name="T16" fmla="*/ 3773 w 23379"/>
              <a:gd name="T17" fmla="*/ 1491 h 3593"/>
              <a:gd name="T18" fmla="*/ 4372 w 23379"/>
              <a:gd name="T19" fmla="*/ 1491 h 3593"/>
              <a:gd name="T20" fmla="*/ 2196 w 23379"/>
              <a:gd name="T21" fmla="*/ 0 h 3593"/>
              <a:gd name="T22" fmla="*/ 0 w 23379"/>
              <a:gd name="T23" fmla="*/ 1791 h 3593"/>
              <a:gd name="T24" fmla="*/ 7027 w 23379"/>
              <a:gd name="T25" fmla="*/ 3593 h 3593"/>
              <a:gd name="T26" fmla="*/ 7027 w 23379"/>
              <a:gd name="T27" fmla="*/ 3593 h 3593"/>
              <a:gd name="T28" fmla="*/ 9223 w 23379"/>
              <a:gd name="T29" fmla="*/ 1791 h 3593"/>
              <a:gd name="T30" fmla="*/ 7027 w 23379"/>
              <a:gd name="T31" fmla="*/ 0 h 3593"/>
              <a:gd name="T32" fmla="*/ 4831 w 23379"/>
              <a:gd name="T33" fmla="*/ 1791 h 3593"/>
              <a:gd name="T34" fmla="*/ 7027 w 23379"/>
              <a:gd name="T35" fmla="*/ 3593 h 3593"/>
              <a:gd name="T36" fmla="*/ 7027 w 23379"/>
              <a:gd name="T37" fmla="*/ 3093 h 3593"/>
              <a:gd name="T38" fmla="*/ 7027 w 23379"/>
              <a:gd name="T39" fmla="*/ 3093 h 3593"/>
              <a:gd name="T40" fmla="*/ 5430 w 23379"/>
              <a:gd name="T41" fmla="*/ 1791 h 3593"/>
              <a:gd name="T42" fmla="*/ 7027 w 23379"/>
              <a:gd name="T43" fmla="*/ 498 h 3593"/>
              <a:gd name="T44" fmla="*/ 8624 w 23379"/>
              <a:gd name="T45" fmla="*/ 1791 h 3593"/>
              <a:gd name="T46" fmla="*/ 7027 w 23379"/>
              <a:gd name="T47" fmla="*/ 3093 h 3593"/>
              <a:gd name="T48" fmla="*/ 13356 w 23379"/>
              <a:gd name="T49" fmla="*/ 49 h 3593"/>
              <a:gd name="T50" fmla="*/ 13356 w 23379"/>
              <a:gd name="T51" fmla="*/ 49 h 3593"/>
              <a:gd name="T52" fmla="*/ 11639 w 23379"/>
              <a:gd name="T53" fmla="*/ 2989 h 3593"/>
              <a:gd name="T54" fmla="*/ 9922 w 23379"/>
              <a:gd name="T55" fmla="*/ 49 h 3593"/>
              <a:gd name="T56" fmla="*/ 9228 w 23379"/>
              <a:gd name="T57" fmla="*/ 49 h 3593"/>
              <a:gd name="T58" fmla="*/ 11290 w 23379"/>
              <a:gd name="T59" fmla="*/ 3543 h 3593"/>
              <a:gd name="T60" fmla="*/ 11989 w 23379"/>
              <a:gd name="T61" fmla="*/ 3543 h 3593"/>
              <a:gd name="T62" fmla="*/ 14050 w 23379"/>
              <a:gd name="T63" fmla="*/ 49 h 3593"/>
              <a:gd name="T64" fmla="*/ 13356 w 23379"/>
              <a:gd name="T65" fmla="*/ 49 h 3593"/>
              <a:gd name="T66" fmla="*/ 17264 w 23379"/>
              <a:gd name="T67" fmla="*/ 3543 h 3593"/>
              <a:gd name="T68" fmla="*/ 17264 w 23379"/>
              <a:gd name="T69" fmla="*/ 3543 h 3593"/>
              <a:gd name="T70" fmla="*/ 17928 w 23379"/>
              <a:gd name="T71" fmla="*/ 3543 h 3593"/>
              <a:gd name="T72" fmla="*/ 15857 w 23379"/>
              <a:gd name="T73" fmla="*/ 49 h 3593"/>
              <a:gd name="T74" fmla="*/ 15178 w 23379"/>
              <a:gd name="T75" fmla="*/ 49 h 3593"/>
              <a:gd name="T76" fmla="*/ 13107 w 23379"/>
              <a:gd name="T77" fmla="*/ 3543 h 3593"/>
              <a:gd name="T78" fmla="*/ 13771 w 23379"/>
              <a:gd name="T79" fmla="*/ 3543 h 3593"/>
              <a:gd name="T80" fmla="*/ 14265 w 23379"/>
              <a:gd name="T81" fmla="*/ 2714 h 3593"/>
              <a:gd name="T82" fmla="*/ 16770 w 23379"/>
              <a:gd name="T83" fmla="*/ 2714 h 3593"/>
              <a:gd name="T84" fmla="*/ 17264 w 23379"/>
              <a:gd name="T85" fmla="*/ 3543 h 3593"/>
              <a:gd name="T86" fmla="*/ 14559 w 23379"/>
              <a:gd name="T87" fmla="*/ 2215 h 3593"/>
              <a:gd name="T88" fmla="*/ 14559 w 23379"/>
              <a:gd name="T89" fmla="*/ 2215 h 3593"/>
              <a:gd name="T90" fmla="*/ 15518 w 23379"/>
              <a:gd name="T91" fmla="*/ 598 h 3593"/>
              <a:gd name="T92" fmla="*/ 16476 w 23379"/>
              <a:gd name="T93" fmla="*/ 2215 h 3593"/>
              <a:gd name="T94" fmla="*/ 14559 w 23379"/>
              <a:gd name="T95" fmla="*/ 2215 h 3593"/>
              <a:gd name="T96" fmla="*/ 18228 w 23379"/>
              <a:gd name="T97" fmla="*/ 3543 h 3593"/>
              <a:gd name="T98" fmla="*/ 18228 w 23379"/>
              <a:gd name="T99" fmla="*/ 3543 h 3593"/>
              <a:gd name="T100" fmla="*/ 19126 w 23379"/>
              <a:gd name="T101" fmla="*/ 3543 h 3593"/>
              <a:gd name="T102" fmla="*/ 20803 w 23379"/>
              <a:gd name="T103" fmla="*/ 2195 h 3593"/>
              <a:gd name="T104" fmla="*/ 22480 w 23379"/>
              <a:gd name="T105" fmla="*/ 3543 h 3593"/>
              <a:gd name="T106" fmla="*/ 23379 w 23379"/>
              <a:gd name="T107" fmla="*/ 3543 h 3593"/>
              <a:gd name="T108" fmla="*/ 21178 w 23379"/>
              <a:gd name="T109" fmla="*/ 1796 h 3593"/>
              <a:gd name="T110" fmla="*/ 23379 w 23379"/>
              <a:gd name="T111" fmla="*/ 49 h 3593"/>
              <a:gd name="T112" fmla="*/ 22480 w 23379"/>
              <a:gd name="T113" fmla="*/ 49 h 3593"/>
              <a:gd name="T114" fmla="*/ 20803 w 23379"/>
              <a:gd name="T115" fmla="*/ 1396 h 3593"/>
              <a:gd name="T116" fmla="*/ 19126 w 23379"/>
              <a:gd name="T117" fmla="*/ 49 h 3593"/>
              <a:gd name="T118" fmla="*/ 18228 w 23379"/>
              <a:gd name="T119" fmla="*/ 49 h 3593"/>
              <a:gd name="T120" fmla="*/ 20429 w 23379"/>
              <a:gd name="T121" fmla="*/ 1796 h 3593"/>
              <a:gd name="T122" fmla="*/ 18228 w 23379"/>
              <a:gd name="T123" fmla="*/ 3543 h 3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379" h="3593">
                <a:moveTo>
                  <a:pt x="0" y="1791"/>
                </a:moveTo>
                <a:lnTo>
                  <a:pt x="0" y="1791"/>
                </a:lnTo>
                <a:cubicBezTo>
                  <a:pt x="0" y="2909"/>
                  <a:pt x="658" y="3593"/>
                  <a:pt x="2196" y="3593"/>
                </a:cubicBezTo>
                <a:cubicBezTo>
                  <a:pt x="3583" y="3593"/>
                  <a:pt x="4262" y="3024"/>
                  <a:pt x="4377" y="2090"/>
                </a:cubicBezTo>
                <a:lnTo>
                  <a:pt x="3773" y="2090"/>
                </a:lnTo>
                <a:cubicBezTo>
                  <a:pt x="3668" y="2829"/>
                  <a:pt x="3089" y="3093"/>
                  <a:pt x="2196" y="3093"/>
                </a:cubicBezTo>
                <a:cubicBezTo>
                  <a:pt x="1182" y="3093"/>
                  <a:pt x="598" y="2764"/>
                  <a:pt x="598" y="1791"/>
                </a:cubicBezTo>
                <a:cubicBezTo>
                  <a:pt x="598" y="822"/>
                  <a:pt x="1177" y="498"/>
                  <a:pt x="2196" y="498"/>
                </a:cubicBezTo>
                <a:cubicBezTo>
                  <a:pt x="3094" y="498"/>
                  <a:pt x="3668" y="758"/>
                  <a:pt x="3773" y="1491"/>
                </a:cubicBezTo>
                <a:lnTo>
                  <a:pt x="4372" y="1491"/>
                </a:lnTo>
                <a:cubicBezTo>
                  <a:pt x="4262" y="563"/>
                  <a:pt x="3583" y="0"/>
                  <a:pt x="2196" y="0"/>
                </a:cubicBezTo>
                <a:cubicBezTo>
                  <a:pt x="658" y="0"/>
                  <a:pt x="0" y="678"/>
                  <a:pt x="0" y="1791"/>
                </a:cubicBezTo>
                <a:close/>
                <a:moveTo>
                  <a:pt x="7027" y="3593"/>
                </a:moveTo>
                <a:lnTo>
                  <a:pt x="7027" y="3593"/>
                </a:lnTo>
                <a:cubicBezTo>
                  <a:pt x="8560" y="3593"/>
                  <a:pt x="9223" y="2904"/>
                  <a:pt x="9223" y="1791"/>
                </a:cubicBezTo>
                <a:cubicBezTo>
                  <a:pt x="9223" y="683"/>
                  <a:pt x="8560" y="0"/>
                  <a:pt x="7027" y="0"/>
                </a:cubicBezTo>
                <a:cubicBezTo>
                  <a:pt x="5490" y="0"/>
                  <a:pt x="4831" y="678"/>
                  <a:pt x="4831" y="1791"/>
                </a:cubicBezTo>
                <a:cubicBezTo>
                  <a:pt x="4831" y="2909"/>
                  <a:pt x="5490" y="3593"/>
                  <a:pt x="7027" y="3593"/>
                </a:cubicBezTo>
                <a:close/>
                <a:moveTo>
                  <a:pt x="7027" y="3093"/>
                </a:moveTo>
                <a:lnTo>
                  <a:pt x="7027" y="3093"/>
                </a:lnTo>
                <a:cubicBezTo>
                  <a:pt x="5964" y="3093"/>
                  <a:pt x="5430" y="2764"/>
                  <a:pt x="5430" y="1791"/>
                </a:cubicBezTo>
                <a:cubicBezTo>
                  <a:pt x="5430" y="822"/>
                  <a:pt x="5959" y="498"/>
                  <a:pt x="7027" y="498"/>
                </a:cubicBezTo>
                <a:cubicBezTo>
                  <a:pt x="8095" y="498"/>
                  <a:pt x="8624" y="827"/>
                  <a:pt x="8624" y="1791"/>
                </a:cubicBezTo>
                <a:cubicBezTo>
                  <a:pt x="8624" y="2759"/>
                  <a:pt x="8090" y="3093"/>
                  <a:pt x="7027" y="3093"/>
                </a:cubicBezTo>
                <a:close/>
                <a:moveTo>
                  <a:pt x="13356" y="49"/>
                </a:moveTo>
                <a:lnTo>
                  <a:pt x="13356" y="49"/>
                </a:lnTo>
                <a:lnTo>
                  <a:pt x="11639" y="2989"/>
                </a:lnTo>
                <a:lnTo>
                  <a:pt x="9922" y="49"/>
                </a:lnTo>
                <a:lnTo>
                  <a:pt x="9228" y="49"/>
                </a:lnTo>
                <a:lnTo>
                  <a:pt x="11290" y="3543"/>
                </a:lnTo>
                <a:lnTo>
                  <a:pt x="11989" y="3543"/>
                </a:lnTo>
                <a:lnTo>
                  <a:pt x="14050" y="49"/>
                </a:lnTo>
                <a:lnTo>
                  <a:pt x="13356" y="49"/>
                </a:lnTo>
                <a:close/>
                <a:moveTo>
                  <a:pt x="17264" y="3543"/>
                </a:moveTo>
                <a:lnTo>
                  <a:pt x="17264" y="3543"/>
                </a:lnTo>
                <a:lnTo>
                  <a:pt x="17928" y="3543"/>
                </a:lnTo>
                <a:lnTo>
                  <a:pt x="15857" y="49"/>
                </a:lnTo>
                <a:lnTo>
                  <a:pt x="15178" y="49"/>
                </a:lnTo>
                <a:lnTo>
                  <a:pt x="13107" y="3543"/>
                </a:lnTo>
                <a:lnTo>
                  <a:pt x="13771" y="3543"/>
                </a:lnTo>
                <a:lnTo>
                  <a:pt x="14265" y="2714"/>
                </a:lnTo>
                <a:lnTo>
                  <a:pt x="16770" y="2714"/>
                </a:lnTo>
                <a:lnTo>
                  <a:pt x="17264" y="3543"/>
                </a:lnTo>
                <a:close/>
                <a:moveTo>
                  <a:pt x="14559" y="2215"/>
                </a:moveTo>
                <a:lnTo>
                  <a:pt x="14559" y="2215"/>
                </a:lnTo>
                <a:lnTo>
                  <a:pt x="15518" y="598"/>
                </a:lnTo>
                <a:lnTo>
                  <a:pt x="16476" y="2215"/>
                </a:lnTo>
                <a:lnTo>
                  <a:pt x="14559" y="2215"/>
                </a:lnTo>
                <a:close/>
                <a:moveTo>
                  <a:pt x="18228" y="3543"/>
                </a:moveTo>
                <a:lnTo>
                  <a:pt x="18228" y="3543"/>
                </a:lnTo>
                <a:lnTo>
                  <a:pt x="19126" y="3543"/>
                </a:lnTo>
                <a:lnTo>
                  <a:pt x="20803" y="2195"/>
                </a:lnTo>
                <a:lnTo>
                  <a:pt x="22480" y="3543"/>
                </a:lnTo>
                <a:lnTo>
                  <a:pt x="23379" y="3543"/>
                </a:lnTo>
                <a:lnTo>
                  <a:pt x="21178" y="1796"/>
                </a:lnTo>
                <a:lnTo>
                  <a:pt x="23379" y="49"/>
                </a:lnTo>
                <a:lnTo>
                  <a:pt x="22480" y="49"/>
                </a:lnTo>
                <a:lnTo>
                  <a:pt x="20803" y="1396"/>
                </a:lnTo>
                <a:lnTo>
                  <a:pt x="19126" y="49"/>
                </a:lnTo>
                <a:lnTo>
                  <a:pt x="18228" y="49"/>
                </a:lnTo>
                <a:lnTo>
                  <a:pt x="20429" y="1796"/>
                </a:lnTo>
                <a:lnTo>
                  <a:pt x="18228" y="3543"/>
                </a:lnTo>
                <a:close/>
              </a:path>
            </a:pathLst>
          </a:custGeom>
          <a:solidFill>
            <a:schemeClr val="accent1"/>
          </a:solidFill>
          <a:ln w="0">
            <a:solidFill>
              <a:schemeClr val="accent1"/>
            </a:solidFill>
            <a:prstDash val="solid"/>
            <a:round/>
            <a:headEnd/>
            <a:tailEnd/>
          </a:ln>
        </p:spPr>
        <p:txBody>
          <a:bodyPr vert="horz" wrap="square" lIns="91434" tIns="45717" rIns="91434" bIns="45717"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5949959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 x Gradient Panel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577639" y="537198"/>
            <a:ext cx="7135740" cy="403133"/>
          </a:xfrm>
        </p:spPr>
        <p:txBody>
          <a:bodyPr lIns="0" tIns="0" rIns="0" bIns="0" anchor="t" anchorCtr="0"/>
          <a:lstStyle>
            <a:lvl1pPr>
              <a:defRPr/>
            </a:lvl1pPr>
          </a:lstStyle>
          <a:p>
            <a:r>
              <a:rPr lang="en-US"/>
              <a:t>Click to edit Master title style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21" name="Rectangle: Rounded Corners 20">
            <a:extLst>
              <a:ext uri="{FF2B5EF4-FFF2-40B4-BE49-F238E27FC236}">
                <a16:creationId xmlns:a16="http://schemas.microsoft.com/office/drawing/2014/main" id="{5CB05DC6-B960-4F41-ACA5-722F02234C2C}"/>
              </a:ext>
            </a:extLst>
          </p:cNvPr>
          <p:cNvSpPr/>
          <p:nvPr userDrawn="1"/>
        </p:nvSpPr>
        <p:spPr>
          <a:xfrm>
            <a:off x="4478621" y="1508364"/>
            <a:ext cx="3234758" cy="444985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solidFill>
                <a:schemeClr val="tx1"/>
              </a:solidFill>
            </a:endParaRPr>
          </a:p>
        </p:txBody>
      </p:sp>
      <p:sp>
        <p:nvSpPr>
          <p:cNvPr id="22" name="Rectangle: Rounded Corners 21">
            <a:extLst>
              <a:ext uri="{FF2B5EF4-FFF2-40B4-BE49-F238E27FC236}">
                <a16:creationId xmlns:a16="http://schemas.microsoft.com/office/drawing/2014/main" id="{C6BD8A16-8AA1-4A48-A03E-412ECD844E30}"/>
              </a:ext>
            </a:extLst>
          </p:cNvPr>
          <p:cNvSpPr/>
          <p:nvPr userDrawn="1"/>
        </p:nvSpPr>
        <p:spPr>
          <a:xfrm>
            <a:off x="8379604" y="1508364"/>
            <a:ext cx="3234758" cy="4449850"/>
          </a:xfrm>
          <a:prstGeom prst="roundRect">
            <a:avLst>
              <a:gd name="adj"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solidFill>
                <a:schemeClr val="tx1"/>
              </a:solidFill>
            </a:endParaRPr>
          </a:p>
        </p:txBody>
      </p:sp>
      <p:sp>
        <p:nvSpPr>
          <p:cNvPr id="23" name="Rectangle: Rounded Corners 22">
            <a:extLst>
              <a:ext uri="{FF2B5EF4-FFF2-40B4-BE49-F238E27FC236}">
                <a16:creationId xmlns:a16="http://schemas.microsoft.com/office/drawing/2014/main" id="{E88FE1B9-1B38-4607-85CD-8D3FEB0894B0}"/>
              </a:ext>
            </a:extLst>
          </p:cNvPr>
          <p:cNvSpPr/>
          <p:nvPr userDrawn="1"/>
        </p:nvSpPr>
        <p:spPr>
          <a:xfrm>
            <a:off x="577638" y="1508364"/>
            <a:ext cx="3234758" cy="444985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solidFill>
                <a:schemeClr val="tx1"/>
              </a:solidFill>
            </a:endParaRPr>
          </a:p>
        </p:txBody>
      </p:sp>
      <p:sp>
        <p:nvSpPr>
          <p:cNvPr id="24" name="Text Placeholder 29">
            <a:extLst>
              <a:ext uri="{FF2B5EF4-FFF2-40B4-BE49-F238E27FC236}">
                <a16:creationId xmlns:a16="http://schemas.microsoft.com/office/drawing/2014/main" id="{1AF43CD3-74BD-42C3-9321-3A5E678B671B}"/>
              </a:ext>
            </a:extLst>
          </p:cNvPr>
          <p:cNvSpPr>
            <a:spLocks noGrp="1"/>
          </p:cNvSpPr>
          <p:nvPr>
            <p:ph type="body" sz="quarter" idx="13"/>
          </p:nvPr>
        </p:nvSpPr>
        <p:spPr>
          <a:xfrm>
            <a:off x="737090" y="1670632"/>
            <a:ext cx="2909728" cy="257558"/>
          </a:xfrm>
        </p:spPr>
        <p:txBody>
          <a:bodyPr/>
          <a:lstStyle>
            <a:lvl1pPr>
              <a:defRPr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25" name="Text Placeholder 29">
            <a:extLst>
              <a:ext uri="{FF2B5EF4-FFF2-40B4-BE49-F238E27FC236}">
                <a16:creationId xmlns:a16="http://schemas.microsoft.com/office/drawing/2014/main" id="{2A91401C-CD03-4B80-B78A-FED6C1387A58}"/>
              </a:ext>
            </a:extLst>
          </p:cNvPr>
          <p:cNvSpPr>
            <a:spLocks noGrp="1"/>
          </p:cNvSpPr>
          <p:nvPr>
            <p:ph type="body" sz="quarter" idx="14"/>
          </p:nvPr>
        </p:nvSpPr>
        <p:spPr>
          <a:xfrm>
            <a:off x="737090" y="1962466"/>
            <a:ext cx="2909728" cy="877189"/>
          </a:xfrm>
        </p:spPr>
        <p:txBody>
          <a:bodyPr/>
          <a:lstStyle>
            <a:lvl1pPr>
              <a:defRPr sz="2426"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26" name="Text Placeholder 29">
            <a:extLst>
              <a:ext uri="{FF2B5EF4-FFF2-40B4-BE49-F238E27FC236}">
                <a16:creationId xmlns:a16="http://schemas.microsoft.com/office/drawing/2014/main" id="{987E1084-1588-4DFF-8B16-45159E5A7FBB}"/>
              </a:ext>
            </a:extLst>
          </p:cNvPr>
          <p:cNvSpPr>
            <a:spLocks noGrp="1"/>
          </p:cNvSpPr>
          <p:nvPr>
            <p:ph type="body" sz="quarter" idx="15"/>
          </p:nvPr>
        </p:nvSpPr>
        <p:spPr>
          <a:xfrm>
            <a:off x="737090" y="2551053"/>
            <a:ext cx="2909728" cy="190437"/>
          </a:xfrm>
        </p:spPr>
        <p:txBody>
          <a:bodyPr/>
          <a:lstStyle>
            <a:lvl1pPr>
              <a:defRPr sz="1092" b="0">
                <a:solidFill>
                  <a:schemeClr val="bg1"/>
                </a:solidFill>
              </a:defRPr>
            </a:lvl1pPr>
          </a:lstStyle>
          <a:p>
            <a:pPr lvl="0"/>
            <a:r>
              <a:rPr lang="en-US"/>
              <a:t>Click to edit Master text styles</a:t>
            </a:r>
          </a:p>
        </p:txBody>
      </p:sp>
      <p:sp>
        <p:nvSpPr>
          <p:cNvPr id="27" name="Text Placeholder 29">
            <a:extLst>
              <a:ext uri="{FF2B5EF4-FFF2-40B4-BE49-F238E27FC236}">
                <a16:creationId xmlns:a16="http://schemas.microsoft.com/office/drawing/2014/main" id="{8C12D9D7-8C03-4D7A-B03B-C1BC41AB6BA8}"/>
              </a:ext>
            </a:extLst>
          </p:cNvPr>
          <p:cNvSpPr>
            <a:spLocks noGrp="1"/>
          </p:cNvSpPr>
          <p:nvPr>
            <p:ph type="body" sz="quarter" idx="16"/>
          </p:nvPr>
        </p:nvSpPr>
        <p:spPr>
          <a:xfrm>
            <a:off x="4641136" y="1670632"/>
            <a:ext cx="2909728" cy="257558"/>
          </a:xfrm>
        </p:spPr>
        <p:txBody>
          <a:bodyPr/>
          <a:lstStyle>
            <a:lvl1pPr>
              <a:defRPr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28" name="Text Placeholder 29">
            <a:extLst>
              <a:ext uri="{FF2B5EF4-FFF2-40B4-BE49-F238E27FC236}">
                <a16:creationId xmlns:a16="http://schemas.microsoft.com/office/drawing/2014/main" id="{F217037E-D485-4433-8172-120C59DAC49B}"/>
              </a:ext>
            </a:extLst>
          </p:cNvPr>
          <p:cNvSpPr>
            <a:spLocks noGrp="1"/>
          </p:cNvSpPr>
          <p:nvPr>
            <p:ph type="body" sz="quarter" idx="17"/>
          </p:nvPr>
        </p:nvSpPr>
        <p:spPr>
          <a:xfrm>
            <a:off x="4641136" y="1962466"/>
            <a:ext cx="2909728" cy="877189"/>
          </a:xfrm>
        </p:spPr>
        <p:txBody>
          <a:bodyPr/>
          <a:lstStyle>
            <a:lvl1pPr>
              <a:defRPr sz="2426"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29" name="Text Placeholder 29">
            <a:extLst>
              <a:ext uri="{FF2B5EF4-FFF2-40B4-BE49-F238E27FC236}">
                <a16:creationId xmlns:a16="http://schemas.microsoft.com/office/drawing/2014/main" id="{99CF9FB5-3A52-4CBE-9EA9-E5B1B14F62C4}"/>
              </a:ext>
            </a:extLst>
          </p:cNvPr>
          <p:cNvSpPr>
            <a:spLocks noGrp="1"/>
          </p:cNvSpPr>
          <p:nvPr>
            <p:ph type="body" sz="quarter" idx="18"/>
          </p:nvPr>
        </p:nvSpPr>
        <p:spPr>
          <a:xfrm>
            <a:off x="4641136" y="2551053"/>
            <a:ext cx="2909728" cy="190437"/>
          </a:xfrm>
        </p:spPr>
        <p:txBody>
          <a:bodyPr/>
          <a:lstStyle>
            <a:lvl1pPr>
              <a:defRPr sz="1092" b="0">
                <a:solidFill>
                  <a:schemeClr val="bg1"/>
                </a:solidFill>
              </a:defRPr>
            </a:lvl1pPr>
          </a:lstStyle>
          <a:p>
            <a:pPr lvl="0"/>
            <a:r>
              <a:rPr lang="en-US"/>
              <a:t>Click to edit Master text styles</a:t>
            </a:r>
          </a:p>
        </p:txBody>
      </p:sp>
      <p:sp>
        <p:nvSpPr>
          <p:cNvPr id="39" name="Text Placeholder 29">
            <a:extLst>
              <a:ext uri="{FF2B5EF4-FFF2-40B4-BE49-F238E27FC236}">
                <a16:creationId xmlns:a16="http://schemas.microsoft.com/office/drawing/2014/main" id="{2C483B3F-2A51-4389-A469-7247CC00F750}"/>
              </a:ext>
            </a:extLst>
          </p:cNvPr>
          <p:cNvSpPr>
            <a:spLocks noGrp="1"/>
          </p:cNvSpPr>
          <p:nvPr>
            <p:ph type="body" sz="quarter" idx="19"/>
          </p:nvPr>
        </p:nvSpPr>
        <p:spPr>
          <a:xfrm>
            <a:off x="8542118" y="1670632"/>
            <a:ext cx="2909728" cy="257558"/>
          </a:xfrm>
        </p:spPr>
        <p:txBody>
          <a:bodyPr/>
          <a:lstStyle>
            <a:lvl1pPr>
              <a:defRPr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40" name="Text Placeholder 29">
            <a:extLst>
              <a:ext uri="{FF2B5EF4-FFF2-40B4-BE49-F238E27FC236}">
                <a16:creationId xmlns:a16="http://schemas.microsoft.com/office/drawing/2014/main" id="{3167602A-C6EA-403C-BBD7-A1E2856EBF40}"/>
              </a:ext>
            </a:extLst>
          </p:cNvPr>
          <p:cNvSpPr>
            <a:spLocks noGrp="1"/>
          </p:cNvSpPr>
          <p:nvPr>
            <p:ph type="body" sz="quarter" idx="20"/>
          </p:nvPr>
        </p:nvSpPr>
        <p:spPr>
          <a:xfrm>
            <a:off x="8542118" y="1962466"/>
            <a:ext cx="2909728" cy="877189"/>
          </a:xfrm>
        </p:spPr>
        <p:txBody>
          <a:bodyPr/>
          <a:lstStyle>
            <a:lvl1pPr>
              <a:defRPr sz="2426"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41" name="Text Placeholder 29">
            <a:extLst>
              <a:ext uri="{FF2B5EF4-FFF2-40B4-BE49-F238E27FC236}">
                <a16:creationId xmlns:a16="http://schemas.microsoft.com/office/drawing/2014/main" id="{4E6CC2EE-53D5-45F8-ABF1-A33B753B1C49}"/>
              </a:ext>
            </a:extLst>
          </p:cNvPr>
          <p:cNvSpPr>
            <a:spLocks noGrp="1"/>
          </p:cNvSpPr>
          <p:nvPr>
            <p:ph type="body" sz="quarter" idx="21"/>
          </p:nvPr>
        </p:nvSpPr>
        <p:spPr>
          <a:xfrm>
            <a:off x="8542118" y="2551053"/>
            <a:ext cx="2909728" cy="190437"/>
          </a:xfrm>
        </p:spPr>
        <p:txBody>
          <a:bodyPr/>
          <a:lstStyle>
            <a:lvl1pPr>
              <a:defRPr sz="1092" b="0">
                <a:solidFill>
                  <a:schemeClr val="bg1"/>
                </a:solidFill>
              </a:defRPr>
            </a:lvl1pPr>
          </a:lstStyle>
          <a:p>
            <a:pPr lvl="0"/>
            <a:r>
              <a:rPr lang="en-US"/>
              <a:t>Click to edit Master text styles</a:t>
            </a:r>
          </a:p>
        </p:txBody>
      </p:sp>
      <p:grpSp>
        <p:nvGrpSpPr>
          <p:cNvPr id="18" name="Group 17">
            <a:extLst>
              <a:ext uri="{FF2B5EF4-FFF2-40B4-BE49-F238E27FC236}">
                <a16:creationId xmlns:a16="http://schemas.microsoft.com/office/drawing/2014/main" id="{B78D4453-C423-4B0A-8DF1-49A8CA77C061}"/>
              </a:ext>
            </a:extLst>
          </p:cNvPr>
          <p:cNvGrpSpPr/>
          <p:nvPr userDrawn="1"/>
        </p:nvGrpSpPr>
        <p:grpSpPr>
          <a:xfrm>
            <a:off x="9768840" y="77510"/>
            <a:ext cx="1891326" cy="402934"/>
            <a:chOff x="9768840" y="77510"/>
            <a:chExt cx="1891326" cy="402934"/>
          </a:xfrm>
        </p:grpSpPr>
        <p:pic>
          <p:nvPicPr>
            <p:cNvPr id="20" name="Graphic 19">
              <a:extLst>
                <a:ext uri="{FF2B5EF4-FFF2-40B4-BE49-F238E27FC236}">
                  <a16:creationId xmlns:a16="http://schemas.microsoft.com/office/drawing/2014/main" id="{EE11FD8D-7973-4166-8A00-2C12DF40D2D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768840" y="77510"/>
              <a:ext cx="1891326" cy="402934"/>
            </a:xfrm>
            <a:prstGeom prst="rect">
              <a:avLst/>
            </a:prstGeom>
          </p:spPr>
        </p:pic>
        <p:sp>
          <p:nvSpPr>
            <p:cNvPr id="30" name="Rectangle 29">
              <a:extLst>
                <a:ext uri="{FF2B5EF4-FFF2-40B4-BE49-F238E27FC236}">
                  <a16:creationId xmlns:a16="http://schemas.microsoft.com/office/drawing/2014/main" id="{41091909-FF64-4648-A46D-53547EDE868C}"/>
                </a:ext>
              </a:extLst>
            </p:cNvPr>
            <p:cNvSpPr/>
            <p:nvPr/>
          </p:nvSpPr>
          <p:spPr>
            <a:xfrm>
              <a:off x="11150600" y="77510"/>
              <a:ext cx="509566" cy="402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36288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preserve="1" userDrawn="1">
  <p:cSld name="Custo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20E9A7C-FB74-480B-8212-8CE5C1AF5D1B}"/>
              </a:ext>
            </a:extLst>
          </p:cNvPr>
          <p:cNvGraphicFramePr>
            <a:graphicFrameLocks noChangeAspect="1"/>
          </p:cNvGraphicFramePr>
          <p:nvPr userDrawn="1">
            <p:custDataLst>
              <p:tags r:id="rId1"/>
            </p:custDataLst>
            <p:extLst>
              <p:ext uri="{D42A27DB-BD31-4B8C-83A1-F6EECF244321}">
                <p14:modId xmlns:p14="http://schemas.microsoft.com/office/powerpoint/2010/main" val="567012611"/>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6" imgW="592" imgH="591" progId="TCLayout.ActiveDocument.1">
                  <p:embed/>
                </p:oleObj>
              </mc:Choice>
              <mc:Fallback>
                <p:oleObj name="think-cell Slide" r:id="rId6" imgW="592" imgH="591" progId="TCLayout.ActiveDocument.1">
                  <p:embed/>
                  <p:pic>
                    <p:nvPicPr>
                      <p:cNvPr id="2" name="Object 1" hidden="1">
                        <a:extLst>
                          <a:ext uri="{FF2B5EF4-FFF2-40B4-BE49-F238E27FC236}">
                            <a16:creationId xmlns:a16="http://schemas.microsoft.com/office/drawing/2014/main" id="{220E9A7C-FB74-480B-8212-8CE5C1AF5D1B}"/>
                          </a:ext>
                        </a:extLst>
                      </p:cNvPr>
                      <p:cNvPicPr/>
                      <p:nvPr/>
                    </p:nvPicPr>
                    <p:blipFill>
                      <a:blip r:embed="rId7"/>
                      <a:stretch>
                        <a:fillRect/>
                      </a:stretch>
                    </p:blipFill>
                    <p:spPr>
                      <a:xfrm>
                        <a:off x="1588" y="1589"/>
                        <a:ext cx="1588" cy="1588"/>
                      </a:xfrm>
                      <a:prstGeom prst="rect">
                        <a:avLst/>
                      </a:prstGeom>
                    </p:spPr>
                  </p:pic>
                </p:oleObj>
              </mc:Fallback>
            </mc:AlternateContent>
          </a:graphicData>
        </a:graphic>
      </p:graphicFrame>
      <p:sp>
        <p:nvSpPr>
          <p:cNvPr id="8" name="1. On-page tracker">
            <a:extLst>
              <a:ext uri="{FF2B5EF4-FFF2-40B4-BE49-F238E27FC236}">
                <a16:creationId xmlns:a16="http://schemas.microsoft.com/office/drawing/2014/main" id="{BD5E1493-E8EF-4031-B447-85DA0B418111}"/>
              </a:ext>
            </a:extLst>
          </p:cNvPr>
          <p:cNvSpPr>
            <a:spLocks noGrp="1"/>
          </p:cNvSpPr>
          <p:nvPr>
            <p:ph type="body" sz="quarter" idx="10" hasCustomPrompt="1"/>
            <p:custDataLst>
              <p:tags r:id="rId2"/>
            </p:custDataLst>
          </p:nvPr>
        </p:nvSpPr>
        <p:spPr>
          <a:xfrm>
            <a:off x="554735" y="41598"/>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6" name="Slide Number">
            <a:extLst>
              <a:ext uri="{FF2B5EF4-FFF2-40B4-BE49-F238E27FC236}">
                <a16:creationId xmlns:a16="http://schemas.microsoft.com/office/drawing/2014/main" id="{F3B3D990-55D1-4D16-8683-4CED248BB7FA}"/>
              </a:ext>
            </a:extLst>
          </p:cNvPr>
          <p:cNvSpPr>
            <a:spLocks noChangeArrowheads="1"/>
          </p:cNvSpPr>
          <p:nvPr userDrawn="1">
            <p:custDataLst>
              <p:tags r:id="rId3"/>
            </p:custDataLst>
          </p:nvPr>
        </p:nvSpPr>
        <p:spPr bwMode="black">
          <a:xfrm>
            <a:off x="11312526" y="6584818"/>
            <a:ext cx="325501" cy="138499"/>
          </a:xfrm>
          <a:prstGeom prst="rect">
            <a:avLst/>
          </a:prstGeom>
          <a:noFill/>
          <a:ln w="9525" algn="ctr">
            <a:noFill/>
            <a:miter lim="800000"/>
            <a:headEnd/>
            <a:tailEnd/>
          </a:ln>
          <a:effectLst/>
        </p:spPr>
        <p:txBody>
          <a:bodyPr wrap="square" lIns="0" tIns="0" rIns="0" bIns="0" anchor="ctr">
            <a:spAutoFit/>
          </a:bodyPr>
          <a:lstStyle/>
          <a:p>
            <a:pPr algn="r" defTabSz="610716"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16"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0" name="5. Source" hidden="1">
            <a:extLst>
              <a:ext uri="{FF2B5EF4-FFF2-40B4-BE49-F238E27FC236}">
                <a16:creationId xmlns:a16="http://schemas.microsoft.com/office/drawing/2014/main" id="{B6A47C52-89C8-4B79-B4A2-FE61BCC240A9}"/>
              </a:ext>
            </a:extLst>
          </p:cNvPr>
          <p:cNvSpPr txBox="1"/>
          <p:nvPr userDrawn="1">
            <p:custDataLst>
              <p:tags r:id="rId4"/>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800"/>
              <a:t>Source: …</a:t>
            </a:r>
          </a:p>
        </p:txBody>
      </p:sp>
      <p:cxnSp>
        <p:nvCxnSpPr>
          <p:cNvPr id="11" name="Straight Connector 10">
            <a:extLst>
              <a:ext uri="{FF2B5EF4-FFF2-40B4-BE49-F238E27FC236}">
                <a16:creationId xmlns:a16="http://schemas.microsoft.com/office/drawing/2014/main" id="{5631B731-7D3D-4CDD-91A3-61B827F06619}"/>
              </a:ext>
            </a:extLst>
          </p:cNvPr>
          <p:cNvCxnSpPr>
            <a:cxnSpLocks/>
          </p:cNvCxnSpPr>
          <p:nvPr userDrawn="1"/>
        </p:nvCxnSpPr>
        <p:spPr bwMode="ltGray">
          <a:xfrm>
            <a:off x="554737" y="6450133"/>
            <a:ext cx="11082528" cy="0"/>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9" name="Freeform 76">
            <a:extLst>
              <a:ext uri="{FF2B5EF4-FFF2-40B4-BE49-F238E27FC236}">
                <a16:creationId xmlns:a16="http://schemas.microsoft.com/office/drawing/2014/main" id="{EABFA487-5A0E-4E66-A2D3-433EED76FBB7}"/>
              </a:ext>
            </a:extLst>
          </p:cNvPr>
          <p:cNvSpPr>
            <a:spLocks noEditPoints="1"/>
          </p:cNvSpPr>
          <p:nvPr userDrawn="1"/>
        </p:nvSpPr>
        <p:spPr bwMode="ltGray">
          <a:xfrm>
            <a:off x="10714801" y="6603211"/>
            <a:ext cx="692414" cy="106472"/>
          </a:xfrm>
          <a:custGeom>
            <a:avLst/>
            <a:gdLst>
              <a:gd name="T0" fmla="*/ 0 w 23379"/>
              <a:gd name="T1" fmla="*/ 1791 h 3593"/>
              <a:gd name="T2" fmla="*/ 0 w 23379"/>
              <a:gd name="T3" fmla="*/ 1791 h 3593"/>
              <a:gd name="T4" fmla="*/ 2196 w 23379"/>
              <a:gd name="T5" fmla="*/ 3593 h 3593"/>
              <a:gd name="T6" fmla="*/ 4377 w 23379"/>
              <a:gd name="T7" fmla="*/ 2090 h 3593"/>
              <a:gd name="T8" fmla="*/ 3773 w 23379"/>
              <a:gd name="T9" fmla="*/ 2090 h 3593"/>
              <a:gd name="T10" fmla="*/ 2196 w 23379"/>
              <a:gd name="T11" fmla="*/ 3093 h 3593"/>
              <a:gd name="T12" fmla="*/ 598 w 23379"/>
              <a:gd name="T13" fmla="*/ 1791 h 3593"/>
              <a:gd name="T14" fmla="*/ 2196 w 23379"/>
              <a:gd name="T15" fmla="*/ 498 h 3593"/>
              <a:gd name="T16" fmla="*/ 3773 w 23379"/>
              <a:gd name="T17" fmla="*/ 1491 h 3593"/>
              <a:gd name="T18" fmla="*/ 4372 w 23379"/>
              <a:gd name="T19" fmla="*/ 1491 h 3593"/>
              <a:gd name="T20" fmla="*/ 2196 w 23379"/>
              <a:gd name="T21" fmla="*/ 0 h 3593"/>
              <a:gd name="T22" fmla="*/ 0 w 23379"/>
              <a:gd name="T23" fmla="*/ 1791 h 3593"/>
              <a:gd name="T24" fmla="*/ 7027 w 23379"/>
              <a:gd name="T25" fmla="*/ 3593 h 3593"/>
              <a:gd name="T26" fmla="*/ 7027 w 23379"/>
              <a:gd name="T27" fmla="*/ 3593 h 3593"/>
              <a:gd name="T28" fmla="*/ 9223 w 23379"/>
              <a:gd name="T29" fmla="*/ 1791 h 3593"/>
              <a:gd name="T30" fmla="*/ 7027 w 23379"/>
              <a:gd name="T31" fmla="*/ 0 h 3593"/>
              <a:gd name="T32" fmla="*/ 4831 w 23379"/>
              <a:gd name="T33" fmla="*/ 1791 h 3593"/>
              <a:gd name="T34" fmla="*/ 7027 w 23379"/>
              <a:gd name="T35" fmla="*/ 3593 h 3593"/>
              <a:gd name="T36" fmla="*/ 7027 w 23379"/>
              <a:gd name="T37" fmla="*/ 3093 h 3593"/>
              <a:gd name="T38" fmla="*/ 7027 w 23379"/>
              <a:gd name="T39" fmla="*/ 3093 h 3593"/>
              <a:gd name="T40" fmla="*/ 5430 w 23379"/>
              <a:gd name="T41" fmla="*/ 1791 h 3593"/>
              <a:gd name="T42" fmla="*/ 7027 w 23379"/>
              <a:gd name="T43" fmla="*/ 498 h 3593"/>
              <a:gd name="T44" fmla="*/ 8624 w 23379"/>
              <a:gd name="T45" fmla="*/ 1791 h 3593"/>
              <a:gd name="T46" fmla="*/ 7027 w 23379"/>
              <a:gd name="T47" fmla="*/ 3093 h 3593"/>
              <a:gd name="T48" fmla="*/ 13356 w 23379"/>
              <a:gd name="T49" fmla="*/ 49 h 3593"/>
              <a:gd name="T50" fmla="*/ 13356 w 23379"/>
              <a:gd name="T51" fmla="*/ 49 h 3593"/>
              <a:gd name="T52" fmla="*/ 11639 w 23379"/>
              <a:gd name="T53" fmla="*/ 2989 h 3593"/>
              <a:gd name="T54" fmla="*/ 9922 w 23379"/>
              <a:gd name="T55" fmla="*/ 49 h 3593"/>
              <a:gd name="T56" fmla="*/ 9228 w 23379"/>
              <a:gd name="T57" fmla="*/ 49 h 3593"/>
              <a:gd name="T58" fmla="*/ 11290 w 23379"/>
              <a:gd name="T59" fmla="*/ 3543 h 3593"/>
              <a:gd name="T60" fmla="*/ 11989 w 23379"/>
              <a:gd name="T61" fmla="*/ 3543 h 3593"/>
              <a:gd name="T62" fmla="*/ 14050 w 23379"/>
              <a:gd name="T63" fmla="*/ 49 h 3593"/>
              <a:gd name="T64" fmla="*/ 13356 w 23379"/>
              <a:gd name="T65" fmla="*/ 49 h 3593"/>
              <a:gd name="T66" fmla="*/ 17264 w 23379"/>
              <a:gd name="T67" fmla="*/ 3543 h 3593"/>
              <a:gd name="T68" fmla="*/ 17264 w 23379"/>
              <a:gd name="T69" fmla="*/ 3543 h 3593"/>
              <a:gd name="T70" fmla="*/ 17928 w 23379"/>
              <a:gd name="T71" fmla="*/ 3543 h 3593"/>
              <a:gd name="T72" fmla="*/ 15857 w 23379"/>
              <a:gd name="T73" fmla="*/ 49 h 3593"/>
              <a:gd name="T74" fmla="*/ 15178 w 23379"/>
              <a:gd name="T75" fmla="*/ 49 h 3593"/>
              <a:gd name="T76" fmla="*/ 13107 w 23379"/>
              <a:gd name="T77" fmla="*/ 3543 h 3593"/>
              <a:gd name="T78" fmla="*/ 13771 w 23379"/>
              <a:gd name="T79" fmla="*/ 3543 h 3593"/>
              <a:gd name="T80" fmla="*/ 14265 w 23379"/>
              <a:gd name="T81" fmla="*/ 2714 h 3593"/>
              <a:gd name="T82" fmla="*/ 16770 w 23379"/>
              <a:gd name="T83" fmla="*/ 2714 h 3593"/>
              <a:gd name="T84" fmla="*/ 17264 w 23379"/>
              <a:gd name="T85" fmla="*/ 3543 h 3593"/>
              <a:gd name="T86" fmla="*/ 14559 w 23379"/>
              <a:gd name="T87" fmla="*/ 2215 h 3593"/>
              <a:gd name="T88" fmla="*/ 14559 w 23379"/>
              <a:gd name="T89" fmla="*/ 2215 h 3593"/>
              <a:gd name="T90" fmla="*/ 15518 w 23379"/>
              <a:gd name="T91" fmla="*/ 598 h 3593"/>
              <a:gd name="T92" fmla="*/ 16476 w 23379"/>
              <a:gd name="T93" fmla="*/ 2215 h 3593"/>
              <a:gd name="T94" fmla="*/ 14559 w 23379"/>
              <a:gd name="T95" fmla="*/ 2215 h 3593"/>
              <a:gd name="T96" fmla="*/ 18228 w 23379"/>
              <a:gd name="T97" fmla="*/ 3543 h 3593"/>
              <a:gd name="T98" fmla="*/ 18228 w 23379"/>
              <a:gd name="T99" fmla="*/ 3543 h 3593"/>
              <a:gd name="T100" fmla="*/ 19126 w 23379"/>
              <a:gd name="T101" fmla="*/ 3543 h 3593"/>
              <a:gd name="T102" fmla="*/ 20803 w 23379"/>
              <a:gd name="T103" fmla="*/ 2195 h 3593"/>
              <a:gd name="T104" fmla="*/ 22480 w 23379"/>
              <a:gd name="T105" fmla="*/ 3543 h 3593"/>
              <a:gd name="T106" fmla="*/ 23379 w 23379"/>
              <a:gd name="T107" fmla="*/ 3543 h 3593"/>
              <a:gd name="T108" fmla="*/ 21178 w 23379"/>
              <a:gd name="T109" fmla="*/ 1796 h 3593"/>
              <a:gd name="T110" fmla="*/ 23379 w 23379"/>
              <a:gd name="T111" fmla="*/ 49 h 3593"/>
              <a:gd name="T112" fmla="*/ 22480 w 23379"/>
              <a:gd name="T113" fmla="*/ 49 h 3593"/>
              <a:gd name="T114" fmla="*/ 20803 w 23379"/>
              <a:gd name="T115" fmla="*/ 1396 h 3593"/>
              <a:gd name="T116" fmla="*/ 19126 w 23379"/>
              <a:gd name="T117" fmla="*/ 49 h 3593"/>
              <a:gd name="T118" fmla="*/ 18228 w 23379"/>
              <a:gd name="T119" fmla="*/ 49 h 3593"/>
              <a:gd name="T120" fmla="*/ 20429 w 23379"/>
              <a:gd name="T121" fmla="*/ 1796 h 3593"/>
              <a:gd name="T122" fmla="*/ 18228 w 23379"/>
              <a:gd name="T123" fmla="*/ 3543 h 3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379" h="3593">
                <a:moveTo>
                  <a:pt x="0" y="1791"/>
                </a:moveTo>
                <a:lnTo>
                  <a:pt x="0" y="1791"/>
                </a:lnTo>
                <a:cubicBezTo>
                  <a:pt x="0" y="2909"/>
                  <a:pt x="658" y="3593"/>
                  <a:pt x="2196" y="3593"/>
                </a:cubicBezTo>
                <a:cubicBezTo>
                  <a:pt x="3583" y="3593"/>
                  <a:pt x="4262" y="3024"/>
                  <a:pt x="4377" y="2090"/>
                </a:cubicBezTo>
                <a:lnTo>
                  <a:pt x="3773" y="2090"/>
                </a:lnTo>
                <a:cubicBezTo>
                  <a:pt x="3668" y="2829"/>
                  <a:pt x="3089" y="3093"/>
                  <a:pt x="2196" y="3093"/>
                </a:cubicBezTo>
                <a:cubicBezTo>
                  <a:pt x="1182" y="3093"/>
                  <a:pt x="598" y="2764"/>
                  <a:pt x="598" y="1791"/>
                </a:cubicBezTo>
                <a:cubicBezTo>
                  <a:pt x="598" y="822"/>
                  <a:pt x="1177" y="498"/>
                  <a:pt x="2196" y="498"/>
                </a:cubicBezTo>
                <a:cubicBezTo>
                  <a:pt x="3094" y="498"/>
                  <a:pt x="3668" y="758"/>
                  <a:pt x="3773" y="1491"/>
                </a:cubicBezTo>
                <a:lnTo>
                  <a:pt x="4372" y="1491"/>
                </a:lnTo>
                <a:cubicBezTo>
                  <a:pt x="4262" y="563"/>
                  <a:pt x="3583" y="0"/>
                  <a:pt x="2196" y="0"/>
                </a:cubicBezTo>
                <a:cubicBezTo>
                  <a:pt x="658" y="0"/>
                  <a:pt x="0" y="678"/>
                  <a:pt x="0" y="1791"/>
                </a:cubicBezTo>
                <a:close/>
                <a:moveTo>
                  <a:pt x="7027" y="3593"/>
                </a:moveTo>
                <a:lnTo>
                  <a:pt x="7027" y="3593"/>
                </a:lnTo>
                <a:cubicBezTo>
                  <a:pt x="8560" y="3593"/>
                  <a:pt x="9223" y="2904"/>
                  <a:pt x="9223" y="1791"/>
                </a:cubicBezTo>
                <a:cubicBezTo>
                  <a:pt x="9223" y="683"/>
                  <a:pt x="8560" y="0"/>
                  <a:pt x="7027" y="0"/>
                </a:cubicBezTo>
                <a:cubicBezTo>
                  <a:pt x="5490" y="0"/>
                  <a:pt x="4831" y="678"/>
                  <a:pt x="4831" y="1791"/>
                </a:cubicBezTo>
                <a:cubicBezTo>
                  <a:pt x="4831" y="2909"/>
                  <a:pt x="5490" y="3593"/>
                  <a:pt x="7027" y="3593"/>
                </a:cubicBezTo>
                <a:close/>
                <a:moveTo>
                  <a:pt x="7027" y="3093"/>
                </a:moveTo>
                <a:lnTo>
                  <a:pt x="7027" y="3093"/>
                </a:lnTo>
                <a:cubicBezTo>
                  <a:pt x="5964" y="3093"/>
                  <a:pt x="5430" y="2764"/>
                  <a:pt x="5430" y="1791"/>
                </a:cubicBezTo>
                <a:cubicBezTo>
                  <a:pt x="5430" y="822"/>
                  <a:pt x="5959" y="498"/>
                  <a:pt x="7027" y="498"/>
                </a:cubicBezTo>
                <a:cubicBezTo>
                  <a:pt x="8095" y="498"/>
                  <a:pt x="8624" y="827"/>
                  <a:pt x="8624" y="1791"/>
                </a:cubicBezTo>
                <a:cubicBezTo>
                  <a:pt x="8624" y="2759"/>
                  <a:pt x="8090" y="3093"/>
                  <a:pt x="7027" y="3093"/>
                </a:cubicBezTo>
                <a:close/>
                <a:moveTo>
                  <a:pt x="13356" y="49"/>
                </a:moveTo>
                <a:lnTo>
                  <a:pt x="13356" y="49"/>
                </a:lnTo>
                <a:lnTo>
                  <a:pt x="11639" y="2989"/>
                </a:lnTo>
                <a:lnTo>
                  <a:pt x="9922" y="49"/>
                </a:lnTo>
                <a:lnTo>
                  <a:pt x="9228" y="49"/>
                </a:lnTo>
                <a:lnTo>
                  <a:pt x="11290" y="3543"/>
                </a:lnTo>
                <a:lnTo>
                  <a:pt x="11989" y="3543"/>
                </a:lnTo>
                <a:lnTo>
                  <a:pt x="14050" y="49"/>
                </a:lnTo>
                <a:lnTo>
                  <a:pt x="13356" y="49"/>
                </a:lnTo>
                <a:close/>
                <a:moveTo>
                  <a:pt x="17264" y="3543"/>
                </a:moveTo>
                <a:lnTo>
                  <a:pt x="17264" y="3543"/>
                </a:lnTo>
                <a:lnTo>
                  <a:pt x="17928" y="3543"/>
                </a:lnTo>
                <a:lnTo>
                  <a:pt x="15857" y="49"/>
                </a:lnTo>
                <a:lnTo>
                  <a:pt x="15178" y="49"/>
                </a:lnTo>
                <a:lnTo>
                  <a:pt x="13107" y="3543"/>
                </a:lnTo>
                <a:lnTo>
                  <a:pt x="13771" y="3543"/>
                </a:lnTo>
                <a:lnTo>
                  <a:pt x="14265" y="2714"/>
                </a:lnTo>
                <a:lnTo>
                  <a:pt x="16770" y="2714"/>
                </a:lnTo>
                <a:lnTo>
                  <a:pt x="17264" y="3543"/>
                </a:lnTo>
                <a:close/>
                <a:moveTo>
                  <a:pt x="14559" y="2215"/>
                </a:moveTo>
                <a:lnTo>
                  <a:pt x="14559" y="2215"/>
                </a:lnTo>
                <a:lnTo>
                  <a:pt x="15518" y="598"/>
                </a:lnTo>
                <a:lnTo>
                  <a:pt x="16476" y="2215"/>
                </a:lnTo>
                <a:lnTo>
                  <a:pt x="14559" y="2215"/>
                </a:lnTo>
                <a:close/>
                <a:moveTo>
                  <a:pt x="18228" y="3543"/>
                </a:moveTo>
                <a:lnTo>
                  <a:pt x="18228" y="3543"/>
                </a:lnTo>
                <a:lnTo>
                  <a:pt x="19126" y="3543"/>
                </a:lnTo>
                <a:lnTo>
                  <a:pt x="20803" y="2195"/>
                </a:lnTo>
                <a:lnTo>
                  <a:pt x="22480" y="3543"/>
                </a:lnTo>
                <a:lnTo>
                  <a:pt x="23379" y="3543"/>
                </a:lnTo>
                <a:lnTo>
                  <a:pt x="21178" y="1796"/>
                </a:lnTo>
                <a:lnTo>
                  <a:pt x="23379" y="49"/>
                </a:lnTo>
                <a:lnTo>
                  <a:pt x="22480" y="49"/>
                </a:lnTo>
                <a:lnTo>
                  <a:pt x="20803" y="1396"/>
                </a:lnTo>
                <a:lnTo>
                  <a:pt x="19126" y="49"/>
                </a:lnTo>
                <a:lnTo>
                  <a:pt x="18228" y="49"/>
                </a:lnTo>
                <a:lnTo>
                  <a:pt x="20429" y="1796"/>
                </a:lnTo>
                <a:lnTo>
                  <a:pt x="18228" y="3543"/>
                </a:lnTo>
                <a:close/>
              </a:path>
            </a:pathLst>
          </a:custGeom>
          <a:solidFill>
            <a:schemeClr val="accent1"/>
          </a:solidFill>
          <a:ln w="0">
            <a:solidFill>
              <a:schemeClr val="accent1"/>
            </a:solidFill>
            <a:prstDash val="solid"/>
            <a:round/>
            <a:headEnd/>
            <a:tailEnd/>
          </a:ln>
        </p:spPr>
        <p:txBody>
          <a:bodyPr vert="horz" wrap="square" lIns="91434" tIns="45717" rIns="91434" bIns="45717"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673655045"/>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preserve="1" userDrawn="1">
  <p:cSld name="En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954CCC1-5027-4384-BFF6-B54153C697A8}"/>
              </a:ext>
            </a:extLst>
          </p:cNvPr>
          <p:cNvGraphicFramePr>
            <a:graphicFrameLocks noChangeAspect="1"/>
          </p:cNvGraphicFramePr>
          <p:nvPr userDrawn="1">
            <p:custDataLst>
              <p:tags r:id="rId1"/>
            </p:custDataLst>
            <p:extLst>
              <p:ext uri="{D42A27DB-BD31-4B8C-83A1-F6EECF244321}">
                <p14:modId xmlns:p14="http://schemas.microsoft.com/office/powerpoint/2010/main" val="1093661597"/>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1" progId="TCLayout.ActiveDocument.1">
                  <p:embed/>
                </p:oleObj>
              </mc:Choice>
              <mc:Fallback>
                <p:oleObj name="think-cell Slide" r:id="rId3" imgW="592" imgH="591" progId="TCLayout.ActiveDocument.1">
                  <p:embed/>
                  <p:pic>
                    <p:nvPicPr>
                      <p:cNvPr id="2" name="Object 1" hidden="1">
                        <a:extLst>
                          <a:ext uri="{FF2B5EF4-FFF2-40B4-BE49-F238E27FC236}">
                            <a16:creationId xmlns:a16="http://schemas.microsoft.com/office/drawing/2014/main" id="{A954CCC1-5027-4384-BFF6-B54153C697A8}"/>
                          </a:ext>
                        </a:extLst>
                      </p:cNvPr>
                      <p:cNvPicPr/>
                      <p:nvPr/>
                    </p:nvPicPr>
                    <p:blipFill>
                      <a:blip r:embed="rId4"/>
                      <a:stretch>
                        <a:fillRect/>
                      </a:stretch>
                    </p:blipFill>
                    <p:spPr>
                      <a:xfrm>
                        <a:off x="1588" y="1589"/>
                        <a:ext cx="1588" cy="1588"/>
                      </a:xfrm>
                      <a:prstGeom prst="rect">
                        <a:avLst/>
                      </a:prstGeom>
                    </p:spPr>
                  </p:pic>
                </p:oleObj>
              </mc:Fallback>
            </mc:AlternateContent>
          </a:graphicData>
        </a:graphic>
      </p:graphicFrame>
      <p:sp>
        <p:nvSpPr>
          <p:cNvPr id="9" name="Rectangle 8">
            <a:extLst>
              <a:ext uri="{FF2B5EF4-FFF2-40B4-BE49-F238E27FC236}">
                <a16:creationId xmlns:a16="http://schemas.microsoft.com/office/drawing/2014/main" id="{2E320337-4448-4A41-97CD-D612E7679AE8}"/>
              </a:ext>
            </a:extLst>
          </p:cNvPr>
          <p:cNvSpPr/>
          <p:nvPr userDrawn="1"/>
        </p:nvSpPr>
        <p:spPr bwMode="ltGray">
          <a:xfrm>
            <a:off x="-1" y="0"/>
            <a:ext cx="12192001" cy="68584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6" name="Picture 5">
            <a:extLst>
              <a:ext uri="{FF2B5EF4-FFF2-40B4-BE49-F238E27FC236}">
                <a16:creationId xmlns:a16="http://schemas.microsoft.com/office/drawing/2014/main" id="{8E4B11B2-546C-408D-9DAD-CF8549840738}"/>
              </a:ext>
            </a:extLst>
          </p:cNvPr>
          <p:cNvPicPr>
            <a:picLocks noChangeAspect="1"/>
          </p:cNvPicPr>
          <p:nvPr userDrawn="1"/>
        </p:nvPicPr>
        <p:blipFill>
          <a:blip r:embed="rId5"/>
          <a:stretch>
            <a:fillRect/>
          </a:stretch>
        </p:blipFill>
        <p:spPr bwMode="ltGray">
          <a:xfrm>
            <a:off x="2085935" y="1524965"/>
            <a:ext cx="8020133" cy="3081853"/>
          </a:xfrm>
          <a:prstGeom prst="rect">
            <a:avLst/>
          </a:prstGeom>
        </p:spPr>
      </p:pic>
      <p:sp>
        <p:nvSpPr>
          <p:cNvPr id="7" name="TextBox 6">
            <a:extLst>
              <a:ext uri="{FF2B5EF4-FFF2-40B4-BE49-F238E27FC236}">
                <a16:creationId xmlns:a16="http://schemas.microsoft.com/office/drawing/2014/main" id="{D694540B-7619-4C7B-9C99-2940C1B16A7F}"/>
              </a:ext>
            </a:extLst>
          </p:cNvPr>
          <p:cNvSpPr txBox="1"/>
          <p:nvPr userDrawn="1"/>
        </p:nvSpPr>
        <p:spPr bwMode="auto">
          <a:xfrm>
            <a:off x="4064001" y="5428665"/>
            <a:ext cx="4064000" cy="553998"/>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en-US" sz="3600" b="1">
                <a:solidFill>
                  <a:srgbClr val="E6D2C8"/>
                </a:solidFill>
              </a:rPr>
              <a:t>Thank you</a:t>
            </a:r>
          </a:p>
        </p:txBody>
      </p:sp>
    </p:spTree>
    <p:extLst>
      <p:ext uri="{BB962C8B-B14F-4D97-AF65-F5344CB8AC3E}">
        <p14:creationId xmlns:p14="http://schemas.microsoft.com/office/powerpoint/2010/main" val="739863483"/>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userDrawn="1">
  <p:cSld name="1_CustomLayouts 1">
    <p:spTree>
      <p:nvGrpSpPr>
        <p:cNvPr id="1" name=""/>
        <p:cNvGrpSpPr/>
        <p:nvPr/>
      </p:nvGrpSpPr>
      <p:grpSpPr>
        <a:xfrm>
          <a:off x="0" y="0"/>
          <a:ext cx="0" cy="0"/>
          <a:chOff x="0" y="0"/>
          <a:chExt cx="0" cy="0"/>
        </a:xfrm>
      </p:grpSpPr>
      <p:sp>
        <p:nvSpPr>
          <p:cNvPr id="8" name="object 2">
            <a:extLst>
              <a:ext uri="{FF2B5EF4-FFF2-40B4-BE49-F238E27FC236}">
                <a16:creationId xmlns:a16="http://schemas.microsoft.com/office/drawing/2014/main" id="{7963014D-1F91-A644-8A10-F0F9A8E039FE}"/>
              </a:ext>
            </a:extLst>
          </p:cNvPr>
          <p:cNvSpPr txBox="1">
            <a:spLocks noGrp="1"/>
          </p:cNvSpPr>
          <p:nvPr>
            <p:ph type="title"/>
          </p:nvPr>
        </p:nvSpPr>
        <p:spPr>
          <a:xfrm>
            <a:off x="563799" y="442407"/>
            <a:ext cx="11064404" cy="552780"/>
          </a:xfrm>
          <a:prstGeom prst="rect">
            <a:avLst/>
          </a:prstGeom>
        </p:spPr>
        <p:txBody>
          <a:bodyPr vert="horz" wrap="square" lIns="0" tIns="11430" rIns="0" bIns="0" rtlCol="0">
            <a:spAutoFit/>
          </a:bodyPr>
          <a:lstStyle>
            <a:lvl1pPr marL="7701">
              <a:lnSpc>
                <a:spcPct val="100000"/>
              </a:lnSpc>
              <a:spcBef>
                <a:spcPts val="55"/>
              </a:spcBef>
              <a:defRPr sz="3517" b="1">
                <a:latin typeface="Arial" panose="020B0604020202020204" pitchFamily="34" charset="0"/>
                <a:cs typeface="Arial" panose="020B0604020202020204" pitchFamily="34" charset="0"/>
              </a:defRPr>
            </a:lvl1pPr>
          </a:lstStyle>
          <a:p>
            <a:pPr marL="12700">
              <a:lnSpc>
                <a:spcPct val="100000"/>
              </a:lnSpc>
              <a:spcBef>
                <a:spcPts val="90"/>
              </a:spcBef>
            </a:pPr>
            <a:r>
              <a:rPr lang="en-GB" spc="-6">
                <a:solidFill>
                  <a:srgbClr val="082F3B"/>
                </a:solidFill>
              </a:rPr>
              <a:t>Slide title here</a:t>
            </a:r>
            <a:endParaRPr spc="-6">
              <a:solidFill>
                <a:srgbClr val="082F3B"/>
              </a:solidFill>
            </a:endParaRPr>
          </a:p>
        </p:txBody>
      </p:sp>
      <p:sp>
        <p:nvSpPr>
          <p:cNvPr id="12" name="Text Placeholder 16">
            <a:extLst>
              <a:ext uri="{FF2B5EF4-FFF2-40B4-BE49-F238E27FC236}">
                <a16:creationId xmlns:a16="http://schemas.microsoft.com/office/drawing/2014/main" id="{26C9E3FD-194C-F146-B043-6FAF411B3A38}"/>
              </a:ext>
            </a:extLst>
          </p:cNvPr>
          <p:cNvSpPr>
            <a:spLocks noGrp="1"/>
          </p:cNvSpPr>
          <p:nvPr>
            <p:ph type="body" sz="quarter" idx="11" hasCustomPrompt="1"/>
          </p:nvPr>
        </p:nvSpPr>
        <p:spPr>
          <a:xfrm>
            <a:off x="550682" y="6340089"/>
            <a:ext cx="2171917" cy="205299"/>
          </a:xfrm>
          <a:prstGeom prst="rect">
            <a:avLst/>
          </a:prstGeom>
        </p:spPr>
        <p:txBody>
          <a:bodyPr/>
          <a:lstStyle>
            <a:lvl1pPr marL="0" indent="0">
              <a:buNone/>
              <a:defRPr sz="1334">
                <a:solidFill>
                  <a:srgbClr val="082F3B"/>
                </a:solidFill>
                <a:latin typeface="Arial" panose="020B0604020202020204" pitchFamily="34" charset="0"/>
                <a:cs typeface="Arial" panose="020B0604020202020204" pitchFamily="34" charset="0"/>
              </a:defRPr>
            </a:lvl1pPr>
          </a:lstStyle>
          <a:p>
            <a:pPr lvl="0"/>
            <a:r>
              <a:rPr lang="en-GB"/>
              <a:t>Slide title here</a:t>
            </a:r>
            <a:endParaRPr lang="en-US"/>
          </a:p>
        </p:txBody>
      </p:sp>
      <p:sp>
        <p:nvSpPr>
          <p:cNvPr id="18" name="Text Placeholder 17">
            <a:extLst>
              <a:ext uri="{FF2B5EF4-FFF2-40B4-BE49-F238E27FC236}">
                <a16:creationId xmlns:a16="http://schemas.microsoft.com/office/drawing/2014/main" id="{97B16CEA-D7ED-0D4F-A7D6-61DB22AC56D4}"/>
              </a:ext>
            </a:extLst>
          </p:cNvPr>
          <p:cNvSpPr>
            <a:spLocks noGrp="1"/>
          </p:cNvSpPr>
          <p:nvPr>
            <p:ph type="body" sz="quarter" idx="14"/>
          </p:nvPr>
        </p:nvSpPr>
        <p:spPr>
          <a:xfrm>
            <a:off x="550682" y="1950352"/>
            <a:ext cx="11090639" cy="228629"/>
          </a:xfrm>
          <a:prstGeom prst="rect">
            <a:avLst/>
          </a:prstGeom>
        </p:spPr>
        <p:txBody>
          <a:bodyPr/>
          <a:lstStyle>
            <a:lvl1pPr marL="0" indent="0">
              <a:lnSpc>
                <a:spcPct val="100000"/>
              </a:lnSpc>
              <a:spcAft>
                <a:spcPts val="364"/>
              </a:spcAft>
              <a:buNone/>
              <a:defRPr sz="1486" b="0">
                <a:solidFill>
                  <a:srgbClr val="082F3B"/>
                </a:solidFill>
                <a:latin typeface="Arial" panose="020B0604020202020204" pitchFamily="34" charset="0"/>
                <a:cs typeface="Arial" panose="020B0604020202020204" pitchFamily="34" charset="0"/>
              </a:defRPr>
            </a:lvl1pPr>
            <a:lvl2pPr marL="8664" indent="0">
              <a:lnSpc>
                <a:spcPct val="100000"/>
              </a:lnSpc>
              <a:spcAft>
                <a:spcPts val="364"/>
              </a:spcAft>
              <a:buNone/>
              <a:tabLst/>
              <a:defRPr sz="1486">
                <a:solidFill>
                  <a:srgbClr val="082F3B"/>
                </a:solidFill>
                <a:latin typeface="Arial" panose="020B0604020202020204" pitchFamily="34" charset="0"/>
                <a:cs typeface="Arial" panose="020B0604020202020204" pitchFamily="34" charset="0"/>
              </a:defRPr>
            </a:lvl2pPr>
            <a:lvl3pPr marL="142468" indent="-133804">
              <a:lnSpc>
                <a:spcPct val="100000"/>
              </a:lnSpc>
              <a:spcAft>
                <a:spcPts val="364"/>
              </a:spcAft>
              <a:tabLst/>
              <a:defRPr sz="1486">
                <a:solidFill>
                  <a:srgbClr val="082F3B"/>
                </a:solidFill>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endParaRPr lang="en-GB"/>
          </a:p>
        </p:txBody>
      </p:sp>
      <p:sp>
        <p:nvSpPr>
          <p:cNvPr id="21" name="Text Placeholder 20">
            <a:extLst>
              <a:ext uri="{FF2B5EF4-FFF2-40B4-BE49-F238E27FC236}">
                <a16:creationId xmlns:a16="http://schemas.microsoft.com/office/drawing/2014/main" id="{744E1F45-153A-1A47-A641-4F27AEFA9D66}"/>
              </a:ext>
            </a:extLst>
          </p:cNvPr>
          <p:cNvSpPr>
            <a:spLocks noGrp="1"/>
          </p:cNvSpPr>
          <p:nvPr>
            <p:ph type="body" sz="quarter" idx="15" hasCustomPrompt="1"/>
          </p:nvPr>
        </p:nvSpPr>
        <p:spPr>
          <a:xfrm>
            <a:off x="550681" y="1455545"/>
            <a:ext cx="11090638" cy="205766"/>
          </a:xfrm>
          <a:prstGeom prst="rect">
            <a:avLst/>
          </a:prstGeom>
        </p:spPr>
        <p:txBody>
          <a:bodyPr/>
          <a:lstStyle>
            <a:lvl1pPr marL="0" marR="0" indent="0" algn="l" defTabSz="554466" rtl="0" eaLnBrk="1" fontAlgn="auto" latinLnBrk="0" hangingPunct="1">
              <a:lnSpc>
                <a:spcPct val="90000"/>
              </a:lnSpc>
              <a:spcBef>
                <a:spcPts val="606"/>
              </a:spcBef>
              <a:spcAft>
                <a:spcPts val="0"/>
              </a:spcAft>
              <a:buClrTx/>
              <a:buSzTx/>
              <a:buFont typeface="Arial" panose="020B0604020202020204" pitchFamily="34" charset="0"/>
              <a:buNone/>
              <a:tabLst/>
              <a:defRPr sz="1486" b="1">
                <a:solidFill>
                  <a:srgbClr val="EA1F50"/>
                </a:solidFill>
                <a:latin typeface="Arial" panose="020B0604020202020204" pitchFamily="34" charset="0"/>
                <a:cs typeface="Arial" panose="020B0604020202020204" pitchFamily="34" charset="0"/>
              </a:defRPr>
            </a:lvl1pPr>
          </a:lstStyle>
          <a:p>
            <a:pPr lvl="0"/>
            <a:r>
              <a:rPr lang="en-GB"/>
              <a:t>Subheading</a:t>
            </a:r>
          </a:p>
        </p:txBody>
      </p:sp>
    </p:spTree>
    <p:extLst>
      <p:ext uri="{BB962C8B-B14F-4D97-AF65-F5344CB8AC3E}">
        <p14:creationId xmlns:p14="http://schemas.microsoft.com/office/powerpoint/2010/main" val="3800547829"/>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userDrawn="1">
  <p:cSld name="Contrast 3/4">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B19533A-7C36-4239-BCB1-336E4EF4EA93}"/>
              </a:ext>
            </a:extLst>
          </p:cNvPr>
          <p:cNvGraphicFramePr>
            <a:graphicFrameLocks noChangeAspect="1"/>
          </p:cNvGraphicFramePr>
          <p:nvPr userDrawn="1">
            <p:custDataLst>
              <p:tags r:id="rId1"/>
            </p:custDataLst>
            <p:extLst>
              <p:ext uri="{D42A27DB-BD31-4B8C-83A1-F6EECF244321}">
                <p14:modId xmlns:p14="http://schemas.microsoft.com/office/powerpoint/2010/main" val="3399710564"/>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10" imgW="473" imgH="473" progId="TCLayout.ActiveDocument.1">
                  <p:embed/>
                </p:oleObj>
              </mc:Choice>
              <mc:Fallback>
                <p:oleObj name="think-cell Slide" r:id="rId10" imgW="473" imgH="473" progId="TCLayout.ActiveDocument.1">
                  <p:embed/>
                  <p:pic>
                    <p:nvPicPr>
                      <p:cNvPr id="3" name="Object 2" hidden="1">
                        <a:extLst>
                          <a:ext uri="{FF2B5EF4-FFF2-40B4-BE49-F238E27FC236}">
                            <a16:creationId xmlns:a16="http://schemas.microsoft.com/office/drawing/2014/main" id="{3B19533A-7C36-4239-BCB1-336E4EF4EA93}"/>
                          </a:ext>
                        </a:extLst>
                      </p:cNvPr>
                      <p:cNvPicPr/>
                      <p:nvPr/>
                    </p:nvPicPr>
                    <p:blipFill>
                      <a:blip r:embed="rId11"/>
                      <a:stretch>
                        <a:fillRect/>
                      </a:stretch>
                    </p:blipFill>
                    <p:spPr>
                      <a:xfrm>
                        <a:off x="1588" y="1589"/>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F05418DB-2F6D-4E1E-889F-DE7C7630E9DF}"/>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22" name="RectangleLight">
            <a:extLst>
              <a:ext uri="{FF2B5EF4-FFF2-40B4-BE49-F238E27FC236}">
                <a16:creationId xmlns:a16="http://schemas.microsoft.com/office/drawing/2014/main" id="{65BA59B8-E166-40EF-A08B-73C27149A153}"/>
              </a:ext>
            </a:extLst>
          </p:cNvPr>
          <p:cNvSpPr/>
          <p:nvPr userDrawn="1">
            <p:custDataLst>
              <p:tags r:id="rId3"/>
            </p:custDataLst>
          </p:nvPr>
        </p:nvSpPr>
        <p:spPr bwMode="ltGray">
          <a:xfrm>
            <a:off x="8781416" y="0"/>
            <a:ext cx="3410584" cy="6858000"/>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7" rIns="91434" bIns="45717" numCol="1" spcCol="0" rtlCol="0" fromWordArt="0" anchor="t" anchorCtr="0" forceAA="0" compatLnSpc="1">
            <a:prstTxWarp prst="textNoShape">
              <a:avLst/>
            </a:prstTxWarp>
            <a:noAutofit/>
          </a:bodyPr>
          <a:lstStyle/>
          <a:p>
            <a:pPr marL="0" marR="0" lvl="0" indent="0" algn="ctr" defTabSz="91435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F0F0"/>
              </a:solidFill>
              <a:effectLst/>
              <a:uLnTx/>
              <a:uFillTx/>
              <a:latin typeface="Arial" panose="020B0604020202020204" pitchFamily="34" charset="0"/>
              <a:ea typeface="+mn-ea"/>
              <a:cs typeface="+mn-cs"/>
            </a:endParaRPr>
          </a:p>
        </p:txBody>
      </p:sp>
      <p:sp>
        <p:nvSpPr>
          <p:cNvPr id="11" name="2. Slide Title">
            <a:extLst>
              <a:ext uri="{FF2B5EF4-FFF2-40B4-BE49-F238E27FC236}">
                <a16:creationId xmlns:a16="http://schemas.microsoft.com/office/drawing/2014/main" id="{91277579-8831-43CF-B160-16FF2827C046}"/>
              </a:ext>
            </a:extLst>
          </p:cNvPr>
          <p:cNvSpPr>
            <a:spLocks noGrp="1"/>
          </p:cNvSpPr>
          <p:nvPr>
            <p:ph type="title"/>
            <p:custDataLst>
              <p:tags r:id="rId4"/>
            </p:custDataLst>
          </p:nvPr>
        </p:nvSpPr>
        <p:spPr>
          <a:xfrm>
            <a:off x="554737" y="197614"/>
            <a:ext cx="7918704" cy="384721"/>
          </a:xfrm>
        </p:spPr>
        <p:txBody>
          <a:bodyPr>
            <a:noAutofit/>
          </a:bodyPr>
          <a:lstStyle>
            <a:lvl1pPr>
              <a:defRPr>
                <a:solidFill>
                  <a:schemeClr val="bg2"/>
                </a:solidFill>
              </a:defRPr>
            </a:lvl1pPr>
          </a:lstStyle>
          <a:p>
            <a:r>
              <a:rPr lang="en-US"/>
              <a:t>Click to edit Master title style</a:t>
            </a:r>
          </a:p>
        </p:txBody>
      </p:sp>
      <p:sp>
        <p:nvSpPr>
          <p:cNvPr id="12" name="3. Subtitle">
            <a:extLst>
              <a:ext uri="{FF2B5EF4-FFF2-40B4-BE49-F238E27FC236}">
                <a16:creationId xmlns:a16="http://schemas.microsoft.com/office/drawing/2014/main" id="{9FB33C37-8F8E-450C-B956-CCA2C562F08E}"/>
              </a:ext>
            </a:extLst>
          </p:cNvPr>
          <p:cNvSpPr>
            <a:spLocks noGrp="1"/>
          </p:cNvSpPr>
          <p:nvPr>
            <p:ph type="subTitle" idx="1"/>
            <p:custDataLst>
              <p:tags r:id="rId5"/>
            </p:custDataLst>
          </p:nvPr>
        </p:nvSpPr>
        <p:spPr>
          <a:xfrm>
            <a:off x="554737" y="663225"/>
            <a:ext cx="7918704" cy="246221"/>
          </a:xfrm>
          <a:prstGeom prst="rect">
            <a:avLst/>
          </a:prstGeom>
        </p:spPr>
        <p:txBody>
          <a:bodyPr wrap="square">
            <a:spAutoFit/>
          </a:bodyPr>
          <a:lstStyle>
            <a:lvl1pPr marL="0" indent="0" algn="l">
              <a:buNone/>
              <a:defRPr sz="1600" b="0" u="none" baseline="0">
                <a:solidFill>
                  <a:schemeClr val="bg2"/>
                </a:solidFill>
              </a:defRPr>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US"/>
              <a:t>Click to edit Master subtitle style</a:t>
            </a:r>
          </a:p>
        </p:txBody>
      </p:sp>
      <p:sp>
        <p:nvSpPr>
          <p:cNvPr id="13" name="1. On-page tracker">
            <a:extLst>
              <a:ext uri="{FF2B5EF4-FFF2-40B4-BE49-F238E27FC236}">
                <a16:creationId xmlns:a16="http://schemas.microsoft.com/office/drawing/2014/main" id="{3A776699-A364-4F3B-A0A3-7B19AC18D333}"/>
              </a:ext>
            </a:extLst>
          </p:cNvPr>
          <p:cNvSpPr>
            <a:spLocks noGrp="1"/>
          </p:cNvSpPr>
          <p:nvPr>
            <p:ph type="body" sz="quarter" idx="10" hasCustomPrompt="1"/>
            <p:custDataLst>
              <p:tags r:id="rId6"/>
            </p:custDataLst>
          </p:nvPr>
        </p:nvSpPr>
        <p:spPr>
          <a:xfrm>
            <a:off x="554735" y="41598"/>
            <a:ext cx="3843338" cy="123111"/>
          </a:xfrm>
          <a:prstGeom prst="rect">
            <a:avLst/>
          </a:prstGeom>
          <a:ln w="6350">
            <a:noFill/>
            <a:miter lim="800000"/>
          </a:ln>
        </p:spPr>
        <p:txBody>
          <a:bodyPr vert="horz" wrap="square" lIns="0" tIns="0" rIns="0" bIns="0" rtlCol="0">
            <a:spAutoFit/>
          </a:bodyPr>
          <a:lstStyle>
            <a:lvl1pPr>
              <a:defRPr lang="en-US" sz="800" b="0" dirty="0">
                <a:solidFill>
                  <a:schemeClr val="bg2"/>
                </a:solidFill>
                <a:cs typeface="+mn-cs"/>
              </a:defRPr>
            </a:lvl1pPr>
          </a:lstStyle>
          <a:p>
            <a:pPr lvl="0">
              <a:buNone/>
            </a:pPr>
            <a:r>
              <a:rPr lang="en-US"/>
              <a:t>Add tracker</a:t>
            </a:r>
          </a:p>
        </p:txBody>
      </p:sp>
      <p:sp>
        <p:nvSpPr>
          <p:cNvPr id="14" name="Slide Number">
            <a:extLst>
              <a:ext uri="{FF2B5EF4-FFF2-40B4-BE49-F238E27FC236}">
                <a16:creationId xmlns:a16="http://schemas.microsoft.com/office/drawing/2014/main" id="{1401A3E2-ECC8-43C9-A61C-068D51FCD055}"/>
              </a:ext>
            </a:extLst>
          </p:cNvPr>
          <p:cNvSpPr>
            <a:spLocks noChangeArrowheads="1"/>
          </p:cNvSpPr>
          <p:nvPr userDrawn="1">
            <p:custDataLst>
              <p:tags r:id="rId7"/>
            </p:custDataLst>
          </p:nvPr>
        </p:nvSpPr>
        <p:spPr bwMode="black">
          <a:xfrm>
            <a:off x="11312526" y="6584818"/>
            <a:ext cx="325501" cy="138499"/>
          </a:xfrm>
          <a:prstGeom prst="rect">
            <a:avLst/>
          </a:prstGeom>
          <a:noFill/>
          <a:ln w="9525" algn="ctr">
            <a:noFill/>
            <a:miter lim="800000"/>
            <a:headEnd/>
            <a:tailEnd/>
          </a:ln>
          <a:effectLst/>
        </p:spPr>
        <p:txBody>
          <a:bodyPr wrap="square" lIns="0" tIns="0" rIns="0" bIns="0" anchor="ctr">
            <a:spAutoFit/>
          </a:bodyPr>
          <a:lstStyle/>
          <a:p>
            <a:pPr algn="r" defTabSz="610716"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16"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5" name="5. Source" hidden="1">
            <a:extLst>
              <a:ext uri="{FF2B5EF4-FFF2-40B4-BE49-F238E27FC236}">
                <a16:creationId xmlns:a16="http://schemas.microsoft.com/office/drawing/2014/main" id="{330858C7-9375-4CF0-A13F-244BB3A00EDB}"/>
              </a:ext>
            </a:extLst>
          </p:cNvPr>
          <p:cNvSpPr txBox="1">
            <a:spLocks/>
          </p:cNvSpPr>
          <p:nvPr userDrawn="1">
            <p:custDataLst>
              <p:tags r:id="rId8"/>
            </p:custDataLst>
          </p:nvPr>
        </p:nvSpPr>
        <p:spPr>
          <a:xfrm>
            <a:off x="553971" y="6592512"/>
            <a:ext cx="7918704"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800">
                <a:solidFill>
                  <a:schemeClr val="bg2"/>
                </a:solidFill>
              </a:rPr>
              <a:t>Source: …</a:t>
            </a:r>
          </a:p>
        </p:txBody>
      </p:sp>
      <p:sp>
        <p:nvSpPr>
          <p:cNvPr id="17" name="Freeform 76">
            <a:extLst>
              <a:ext uri="{FF2B5EF4-FFF2-40B4-BE49-F238E27FC236}">
                <a16:creationId xmlns:a16="http://schemas.microsoft.com/office/drawing/2014/main" id="{0825CA69-3571-4E91-818F-38D43FFA741E}"/>
              </a:ext>
            </a:extLst>
          </p:cNvPr>
          <p:cNvSpPr>
            <a:spLocks noEditPoints="1"/>
          </p:cNvSpPr>
          <p:nvPr userDrawn="1"/>
        </p:nvSpPr>
        <p:spPr bwMode="ltGray">
          <a:xfrm>
            <a:off x="10714801" y="6603211"/>
            <a:ext cx="692414" cy="106472"/>
          </a:xfrm>
          <a:custGeom>
            <a:avLst/>
            <a:gdLst>
              <a:gd name="T0" fmla="*/ 0 w 23379"/>
              <a:gd name="T1" fmla="*/ 1791 h 3593"/>
              <a:gd name="T2" fmla="*/ 0 w 23379"/>
              <a:gd name="T3" fmla="*/ 1791 h 3593"/>
              <a:gd name="T4" fmla="*/ 2196 w 23379"/>
              <a:gd name="T5" fmla="*/ 3593 h 3593"/>
              <a:gd name="T6" fmla="*/ 4377 w 23379"/>
              <a:gd name="T7" fmla="*/ 2090 h 3593"/>
              <a:gd name="T8" fmla="*/ 3773 w 23379"/>
              <a:gd name="T9" fmla="*/ 2090 h 3593"/>
              <a:gd name="T10" fmla="*/ 2196 w 23379"/>
              <a:gd name="T11" fmla="*/ 3093 h 3593"/>
              <a:gd name="T12" fmla="*/ 598 w 23379"/>
              <a:gd name="T13" fmla="*/ 1791 h 3593"/>
              <a:gd name="T14" fmla="*/ 2196 w 23379"/>
              <a:gd name="T15" fmla="*/ 498 h 3593"/>
              <a:gd name="T16" fmla="*/ 3773 w 23379"/>
              <a:gd name="T17" fmla="*/ 1491 h 3593"/>
              <a:gd name="T18" fmla="*/ 4372 w 23379"/>
              <a:gd name="T19" fmla="*/ 1491 h 3593"/>
              <a:gd name="T20" fmla="*/ 2196 w 23379"/>
              <a:gd name="T21" fmla="*/ 0 h 3593"/>
              <a:gd name="T22" fmla="*/ 0 w 23379"/>
              <a:gd name="T23" fmla="*/ 1791 h 3593"/>
              <a:gd name="T24" fmla="*/ 7027 w 23379"/>
              <a:gd name="T25" fmla="*/ 3593 h 3593"/>
              <a:gd name="T26" fmla="*/ 7027 w 23379"/>
              <a:gd name="T27" fmla="*/ 3593 h 3593"/>
              <a:gd name="T28" fmla="*/ 9223 w 23379"/>
              <a:gd name="T29" fmla="*/ 1791 h 3593"/>
              <a:gd name="T30" fmla="*/ 7027 w 23379"/>
              <a:gd name="T31" fmla="*/ 0 h 3593"/>
              <a:gd name="T32" fmla="*/ 4831 w 23379"/>
              <a:gd name="T33" fmla="*/ 1791 h 3593"/>
              <a:gd name="T34" fmla="*/ 7027 w 23379"/>
              <a:gd name="T35" fmla="*/ 3593 h 3593"/>
              <a:gd name="T36" fmla="*/ 7027 w 23379"/>
              <a:gd name="T37" fmla="*/ 3093 h 3593"/>
              <a:gd name="T38" fmla="*/ 7027 w 23379"/>
              <a:gd name="T39" fmla="*/ 3093 h 3593"/>
              <a:gd name="T40" fmla="*/ 5430 w 23379"/>
              <a:gd name="T41" fmla="*/ 1791 h 3593"/>
              <a:gd name="T42" fmla="*/ 7027 w 23379"/>
              <a:gd name="T43" fmla="*/ 498 h 3593"/>
              <a:gd name="T44" fmla="*/ 8624 w 23379"/>
              <a:gd name="T45" fmla="*/ 1791 h 3593"/>
              <a:gd name="T46" fmla="*/ 7027 w 23379"/>
              <a:gd name="T47" fmla="*/ 3093 h 3593"/>
              <a:gd name="T48" fmla="*/ 13356 w 23379"/>
              <a:gd name="T49" fmla="*/ 49 h 3593"/>
              <a:gd name="T50" fmla="*/ 13356 w 23379"/>
              <a:gd name="T51" fmla="*/ 49 h 3593"/>
              <a:gd name="T52" fmla="*/ 11639 w 23379"/>
              <a:gd name="T53" fmla="*/ 2989 h 3593"/>
              <a:gd name="T54" fmla="*/ 9922 w 23379"/>
              <a:gd name="T55" fmla="*/ 49 h 3593"/>
              <a:gd name="T56" fmla="*/ 9228 w 23379"/>
              <a:gd name="T57" fmla="*/ 49 h 3593"/>
              <a:gd name="T58" fmla="*/ 11290 w 23379"/>
              <a:gd name="T59" fmla="*/ 3543 h 3593"/>
              <a:gd name="T60" fmla="*/ 11989 w 23379"/>
              <a:gd name="T61" fmla="*/ 3543 h 3593"/>
              <a:gd name="T62" fmla="*/ 14050 w 23379"/>
              <a:gd name="T63" fmla="*/ 49 h 3593"/>
              <a:gd name="T64" fmla="*/ 13356 w 23379"/>
              <a:gd name="T65" fmla="*/ 49 h 3593"/>
              <a:gd name="T66" fmla="*/ 17264 w 23379"/>
              <a:gd name="T67" fmla="*/ 3543 h 3593"/>
              <a:gd name="T68" fmla="*/ 17264 w 23379"/>
              <a:gd name="T69" fmla="*/ 3543 h 3593"/>
              <a:gd name="T70" fmla="*/ 17928 w 23379"/>
              <a:gd name="T71" fmla="*/ 3543 h 3593"/>
              <a:gd name="T72" fmla="*/ 15857 w 23379"/>
              <a:gd name="T73" fmla="*/ 49 h 3593"/>
              <a:gd name="T74" fmla="*/ 15178 w 23379"/>
              <a:gd name="T75" fmla="*/ 49 h 3593"/>
              <a:gd name="T76" fmla="*/ 13107 w 23379"/>
              <a:gd name="T77" fmla="*/ 3543 h 3593"/>
              <a:gd name="T78" fmla="*/ 13771 w 23379"/>
              <a:gd name="T79" fmla="*/ 3543 h 3593"/>
              <a:gd name="T80" fmla="*/ 14265 w 23379"/>
              <a:gd name="T81" fmla="*/ 2714 h 3593"/>
              <a:gd name="T82" fmla="*/ 16770 w 23379"/>
              <a:gd name="T83" fmla="*/ 2714 h 3593"/>
              <a:gd name="T84" fmla="*/ 17264 w 23379"/>
              <a:gd name="T85" fmla="*/ 3543 h 3593"/>
              <a:gd name="T86" fmla="*/ 14559 w 23379"/>
              <a:gd name="T87" fmla="*/ 2215 h 3593"/>
              <a:gd name="T88" fmla="*/ 14559 w 23379"/>
              <a:gd name="T89" fmla="*/ 2215 h 3593"/>
              <a:gd name="T90" fmla="*/ 15518 w 23379"/>
              <a:gd name="T91" fmla="*/ 598 h 3593"/>
              <a:gd name="T92" fmla="*/ 16476 w 23379"/>
              <a:gd name="T93" fmla="*/ 2215 h 3593"/>
              <a:gd name="T94" fmla="*/ 14559 w 23379"/>
              <a:gd name="T95" fmla="*/ 2215 h 3593"/>
              <a:gd name="T96" fmla="*/ 18228 w 23379"/>
              <a:gd name="T97" fmla="*/ 3543 h 3593"/>
              <a:gd name="T98" fmla="*/ 18228 w 23379"/>
              <a:gd name="T99" fmla="*/ 3543 h 3593"/>
              <a:gd name="T100" fmla="*/ 19126 w 23379"/>
              <a:gd name="T101" fmla="*/ 3543 h 3593"/>
              <a:gd name="T102" fmla="*/ 20803 w 23379"/>
              <a:gd name="T103" fmla="*/ 2195 h 3593"/>
              <a:gd name="T104" fmla="*/ 22480 w 23379"/>
              <a:gd name="T105" fmla="*/ 3543 h 3593"/>
              <a:gd name="T106" fmla="*/ 23379 w 23379"/>
              <a:gd name="T107" fmla="*/ 3543 h 3593"/>
              <a:gd name="T108" fmla="*/ 21178 w 23379"/>
              <a:gd name="T109" fmla="*/ 1796 h 3593"/>
              <a:gd name="T110" fmla="*/ 23379 w 23379"/>
              <a:gd name="T111" fmla="*/ 49 h 3593"/>
              <a:gd name="T112" fmla="*/ 22480 w 23379"/>
              <a:gd name="T113" fmla="*/ 49 h 3593"/>
              <a:gd name="T114" fmla="*/ 20803 w 23379"/>
              <a:gd name="T115" fmla="*/ 1396 h 3593"/>
              <a:gd name="T116" fmla="*/ 19126 w 23379"/>
              <a:gd name="T117" fmla="*/ 49 h 3593"/>
              <a:gd name="T118" fmla="*/ 18228 w 23379"/>
              <a:gd name="T119" fmla="*/ 49 h 3593"/>
              <a:gd name="T120" fmla="*/ 20429 w 23379"/>
              <a:gd name="T121" fmla="*/ 1796 h 3593"/>
              <a:gd name="T122" fmla="*/ 18228 w 23379"/>
              <a:gd name="T123" fmla="*/ 3543 h 3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379" h="3593">
                <a:moveTo>
                  <a:pt x="0" y="1791"/>
                </a:moveTo>
                <a:lnTo>
                  <a:pt x="0" y="1791"/>
                </a:lnTo>
                <a:cubicBezTo>
                  <a:pt x="0" y="2909"/>
                  <a:pt x="658" y="3593"/>
                  <a:pt x="2196" y="3593"/>
                </a:cubicBezTo>
                <a:cubicBezTo>
                  <a:pt x="3583" y="3593"/>
                  <a:pt x="4262" y="3024"/>
                  <a:pt x="4377" y="2090"/>
                </a:cubicBezTo>
                <a:lnTo>
                  <a:pt x="3773" y="2090"/>
                </a:lnTo>
                <a:cubicBezTo>
                  <a:pt x="3668" y="2829"/>
                  <a:pt x="3089" y="3093"/>
                  <a:pt x="2196" y="3093"/>
                </a:cubicBezTo>
                <a:cubicBezTo>
                  <a:pt x="1182" y="3093"/>
                  <a:pt x="598" y="2764"/>
                  <a:pt x="598" y="1791"/>
                </a:cubicBezTo>
                <a:cubicBezTo>
                  <a:pt x="598" y="822"/>
                  <a:pt x="1177" y="498"/>
                  <a:pt x="2196" y="498"/>
                </a:cubicBezTo>
                <a:cubicBezTo>
                  <a:pt x="3094" y="498"/>
                  <a:pt x="3668" y="758"/>
                  <a:pt x="3773" y="1491"/>
                </a:cubicBezTo>
                <a:lnTo>
                  <a:pt x="4372" y="1491"/>
                </a:lnTo>
                <a:cubicBezTo>
                  <a:pt x="4262" y="563"/>
                  <a:pt x="3583" y="0"/>
                  <a:pt x="2196" y="0"/>
                </a:cubicBezTo>
                <a:cubicBezTo>
                  <a:pt x="658" y="0"/>
                  <a:pt x="0" y="678"/>
                  <a:pt x="0" y="1791"/>
                </a:cubicBezTo>
                <a:close/>
                <a:moveTo>
                  <a:pt x="7027" y="3593"/>
                </a:moveTo>
                <a:lnTo>
                  <a:pt x="7027" y="3593"/>
                </a:lnTo>
                <a:cubicBezTo>
                  <a:pt x="8560" y="3593"/>
                  <a:pt x="9223" y="2904"/>
                  <a:pt x="9223" y="1791"/>
                </a:cubicBezTo>
                <a:cubicBezTo>
                  <a:pt x="9223" y="683"/>
                  <a:pt x="8560" y="0"/>
                  <a:pt x="7027" y="0"/>
                </a:cubicBezTo>
                <a:cubicBezTo>
                  <a:pt x="5490" y="0"/>
                  <a:pt x="4831" y="678"/>
                  <a:pt x="4831" y="1791"/>
                </a:cubicBezTo>
                <a:cubicBezTo>
                  <a:pt x="4831" y="2909"/>
                  <a:pt x="5490" y="3593"/>
                  <a:pt x="7027" y="3593"/>
                </a:cubicBezTo>
                <a:close/>
                <a:moveTo>
                  <a:pt x="7027" y="3093"/>
                </a:moveTo>
                <a:lnTo>
                  <a:pt x="7027" y="3093"/>
                </a:lnTo>
                <a:cubicBezTo>
                  <a:pt x="5964" y="3093"/>
                  <a:pt x="5430" y="2764"/>
                  <a:pt x="5430" y="1791"/>
                </a:cubicBezTo>
                <a:cubicBezTo>
                  <a:pt x="5430" y="822"/>
                  <a:pt x="5959" y="498"/>
                  <a:pt x="7027" y="498"/>
                </a:cubicBezTo>
                <a:cubicBezTo>
                  <a:pt x="8095" y="498"/>
                  <a:pt x="8624" y="827"/>
                  <a:pt x="8624" y="1791"/>
                </a:cubicBezTo>
                <a:cubicBezTo>
                  <a:pt x="8624" y="2759"/>
                  <a:pt x="8090" y="3093"/>
                  <a:pt x="7027" y="3093"/>
                </a:cubicBezTo>
                <a:close/>
                <a:moveTo>
                  <a:pt x="13356" y="49"/>
                </a:moveTo>
                <a:lnTo>
                  <a:pt x="13356" y="49"/>
                </a:lnTo>
                <a:lnTo>
                  <a:pt x="11639" y="2989"/>
                </a:lnTo>
                <a:lnTo>
                  <a:pt x="9922" y="49"/>
                </a:lnTo>
                <a:lnTo>
                  <a:pt x="9228" y="49"/>
                </a:lnTo>
                <a:lnTo>
                  <a:pt x="11290" y="3543"/>
                </a:lnTo>
                <a:lnTo>
                  <a:pt x="11989" y="3543"/>
                </a:lnTo>
                <a:lnTo>
                  <a:pt x="14050" y="49"/>
                </a:lnTo>
                <a:lnTo>
                  <a:pt x="13356" y="49"/>
                </a:lnTo>
                <a:close/>
                <a:moveTo>
                  <a:pt x="17264" y="3543"/>
                </a:moveTo>
                <a:lnTo>
                  <a:pt x="17264" y="3543"/>
                </a:lnTo>
                <a:lnTo>
                  <a:pt x="17928" y="3543"/>
                </a:lnTo>
                <a:lnTo>
                  <a:pt x="15857" y="49"/>
                </a:lnTo>
                <a:lnTo>
                  <a:pt x="15178" y="49"/>
                </a:lnTo>
                <a:lnTo>
                  <a:pt x="13107" y="3543"/>
                </a:lnTo>
                <a:lnTo>
                  <a:pt x="13771" y="3543"/>
                </a:lnTo>
                <a:lnTo>
                  <a:pt x="14265" y="2714"/>
                </a:lnTo>
                <a:lnTo>
                  <a:pt x="16770" y="2714"/>
                </a:lnTo>
                <a:lnTo>
                  <a:pt x="17264" y="3543"/>
                </a:lnTo>
                <a:close/>
                <a:moveTo>
                  <a:pt x="14559" y="2215"/>
                </a:moveTo>
                <a:lnTo>
                  <a:pt x="14559" y="2215"/>
                </a:lnTo>
                <a:lnTo>
                  <a:pt x="15518" y="598"/>
                </a:lnTo>
                <a:lnTo>
                  <a:pt x="16476" y="2215"/>
                </a:lnTo>
                <a:lnTo>
                  <a:pt x="14559" y="2215"/>
                </a:lnTo>
                <a:close/>
                <a:moveTo>
                  <a:pt x="18228" y="3543"/>
                </a:moveTo>
                <a:lnTo>
                  <a:pt x="18228" y="3543"/>
                </a:lnTo>
                <a:lnTo>
                  <a:pt x="19126" y="3543"/>
                </a:lnTo>
                <a:lnTo>
                  <a:pt x="20803" y="2195"/>
                </a:lnTo>
                <a:lnTo>
                  <a:pt x="22480" y="3543"/>
                </a:lnTo>
                <a:lnTo>
                  <a:pt x="23379" y="3543"/>
                </a:lnTo>
                <a:lnTo>
                  <a:pt x="21178" y="1796"/>
                </a:lnTo>
                <a:lnTo>
                  <a:pt x="23379" y="49"/>
                </a:lnTo>
                <a:lnTo>
                  <a:pt x="22480" y="49"/>
                </a:lnTo>
                <a:lnTo>
                  <a:pt x="20803" y="1396"/>
                </a:lnTo>
                <a:lnTo>
                  <a:pt x="19126" y="49"/>
                </a:lnTo>
                <a:lnTo>
                  <a:pt x="18228" y="49"/>
                </a:lnTo>
                <a:lnTo>
                  <a:pt x="20429" y="1796"/>
                </a:lnTo>
                <a:lnTo>
                  <a:pt x="18228" y="3543"/>
                </a:lnTo>
                <a:close/>
              </a:path>
            </a:pathLst>
          </a:custGeom>
          <a:solidFill>
            <a:schemeClr val="accent1"/>
          </a:solidFill>
          <a:ln w="0">
            <a:solidFill>
              <a:schemeClr val="accent1"/>
            </a:solidFill>
            <a:prstDash val="solid"/>
            <a:round/>
            <a:headEnd/>
            <a:tailEnd/>
          </a:ln>
        </p:spPr>
        <p:txBody>
          <a:bodyPr vert="horz" wrap="square" lIns="91434" tIns="45717" rIns="91434" bIns="45717"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205550729"/>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1"/>
            </p:custDataLst>
            <p:extLst>
              <p:ext uri="{D42A27DB-BD31-4B8C-83A1-F6EECF244321}">
                <p14:modId xmlns:p14="http://schemas.microsoft.com/office/powerpoint/2010/main" val="3550003374"/>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8"/>
                      <a:stretch>
                        <a:fillRect/>
                      </a:stretch>
                    </p:blipFill>
                    <p:spPr>
                      <a:xfrm>
                        <a:off x="1588" y="1589"/>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0" name="Rectangle 9">
            <a:extLst>
              <a:ext uri="{FF2B5EF4-FFF2-40B4-BE49-F238E27FC236}">
                <a16:creationId xmlns:a16="http://schemas.microsoft.com/office/drawing/2014/main" id="{5CE9BC4D-FFB4-400E-8188-E55DEF56D764}"/>
              </a:ext>
            </a:extLst>
          </p:cNvPr>
          <p:cNvSpPr/>
          <p:nvPr userDrawn="1"/>
        </p:nvSpPr>
        <p:spPr bwMode="ltGray">
          <a:xfrm>
            <a:off x="-1" y="0"/>
            <a:ext cx="12192001" cy="68584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a:extLst>
              <a:ext uri="{FF2B5EF4-FFF2-40B4-BE49-F238E27FC236}">
                <a16:creationId xmlns:a16="http://schemas.microsoft.com/office/drawing/2014/main" id="{0409016D-B7E7-40C3-B13E-EA55B02BD7B3}"/>
              </a:ext>
            </a:extLst>
          </p:cNvPr>
          <p:cNvPicPr>
            <a:picLocks noChangeAspect="1"/>
          </p:cNvPicPr>
          <p:nvPr userDrawn="1"/>
        </p:nvPicPr>
        <p:blipFill>
          <a:blip r:embed="rId9"/>
          <a:stretch>
            <a:fillRect/>
          </a:stretch>
        </p:blipFill>
        <p:spPr bwMode="ltGray">
          <a:xfrm>
            <a:off x="2085935" y="774196"/>
            <a:ext cx="8020133" cy="3081853"/>
          </a:xfrm>
          <a:prstGeom prst="rect">
            <a:avLst/>
          </a:prstGeom>
        </p:spPr>
      </p:pic>
      <p:sp>
        <p:nvSpPr>
          <p:cNvPr id="16" name="Documenttype">
            <a:extLst>
              <a:ext uri="{FF2B5EF4-FFF2-40B4-BE49-F238E27FC236}">
                <a16:creationId xmlns:a16="http://schemas.microsoft.com/office/drawing/2014/main" id="{0CADA7EB-5C2E-4AD4-A32E-534A28817C8A}"/>
              </a:ext>
            </a:extLst>
          </p:cNvPr>
          <p:cNvSpPr>
            <a:spLocks noGrp="1"/>
          </p:cNvSpPr>
          <p:nvPr userDrawn="1">
            <p:ph type="body" sz="quarter" idx="13" hasCustomPrompt="1"/>
            <p:custDataLst>
              <p:tags r:id="rId3"/>
            </p:custDataLst>
          </p:nvPr>
        </p:nvSpPr>
        <p:spPr bwMode="auto">
          <a:xfrm>
            <a:off x="1232603" y="6233090"/>
            <a:ext cx="9726795"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1400" dirty="0">
                <a:solidFill>
                  <a:srgbClr val="E6D2C8"/>
                </a:solidFill>
              </a:defRPr>
            </a:lvl1pPr>
          </a:lstStyle>
          <a:p>
            <a:pPr lvl="0">
              <a:buNone/>
            </a:pPr>
            <a:r>
              <a:rPr lang="en-US"/>
              <a:t>Edit date or title/role</a:t>
            </a:r>
          </a:p>
        </p:txBody>
      </p:sp>
      <p:sp>
        <p:nvSpPr>
          <p:cNvPr id="18" name="Subtitle">
            <a:extLst>
              <a:ext uri="{FF2B5EF4-FFF2-40B4-BE49-F238E27FC236}">
                <a16:creationId xmlns:a16="http://schemas.microsoft.com/office/drawing/2014/main" id="{C85A1636-E33D-4640-A4BA-89E2008C1ED4}"/>
              </a:ext>
            </a:extLst>
          </p:cNvPr>
          <p:cNvSpPr>
            <a:spLocks noGrp="1"/>
          </p:cNvSpPr>
          <p:nvPr userDrawn="1">
            <p:ph type="subTitle" idx="1"/>
            <p:custDataLst>
              <p:tags r:id="rId4"/>
            </p:custDataLst>
          </p:nvPr>
        </p:nvSpPr>
        <p:spPr bwMode="auto">
          <a:xfrm>
            <a:off x="1232603" y="5723247"/>
            <a:ext cx="9726795"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2000" dirty="0">
                <a:solidFill>
                  <a:srgbClr val="E6D2C8"/>
                </a:solidFill>
              </a:defRPr>
            </a:lvl1pPr>
          </a:lstStyle>
          <a:p>
            <a:pPr lvl="0">
              <a:buNone/>
            </a:pPr>
            <a:r>
              <a:rPr lang="en-US"/>
              <a:t>Click to edit Master subtitle style</a:t>
            </a:r>
          </a:p>
        </p:txBody>
      </p:sp>
      <p:sp>
        <p:nvSpPr>
          <p:cNvPr id="20" name="Title">
            <a:extLst>
              <a:ext uri="{FF2B5EF4-FFF2-40B4-BE49-F238E27FC236}">
                <a16:creationId xmlns:a16="http://schemas.microsoft.com/office/drawing/2014/main" id="{AA4E4E19-7239-46DA-AE24-CE9556C9BE7D}"/>
              </a:ext>
            </a:extLst>
          </p:cNvPr>
          <p:cNvSpPr>
            <a:spLocks noGrp="1"/>
          </p:cNvSpPr>
          <p:nvPr userDrawn="1">
            <p:ph type="title"/>
            <p:custDataLst>
              <p:tags r:id="rId5"/>
            </p:custDataLst>
          </p:nvPr>
        </p:nvSpPr>
        <p:spPr bwMode="auto">
          <a:xfrm>
            <a:off x="1232603" y="4505517"/>
            <a:ext cx="9726795" cy="677108"/>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lvl1pPr algn="ctr">
              <a:defRPr lang="en-US" sz="4400" dirty="0">
                <a:solidFill>
                  <a:srgbClr val="E6D2C8"/>
                </a:solidFill>
              </a:defRPr>
            </a:lvl1pPr>
          </a:lstStyle>
          <a:p>
            <a:pPr lvl="0"/>
            <a:r>
              <a:rPr lang="en-US"/>
              <a:t>Click to edit Master title style</a:t>
            </a:r>
          </a:p>
        </p:txBody>
      </p:sp>
    </p:spTree>
    <p:extLst>
      <p:ext uri="{BB962C8B-B14F-4D97-AF65-F5344CB8AC3E}">
        <p14:creationId xmlns:p14="http://schemas.microsoft.com/office/powerpoint/2010/main" val="1009865181"/>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1798202529"/>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3"/>
            </p:custDataLst>
          </p:nvPr>
        </p:nvSpPr>
        <p:spPr>
          <a:xfrm>
            <a:off x="554737" y="197614"/>
            <a:ext cx="11082528" cy="384721"/>
          </a:xfrm>
        </p:spPr>
        <p:txBody>
          <a:bodyPr vert="horz" wrap="square" lIns="0" tIns="0" rIns="0" bIns="0" rtlCol="0" anchor="t" anchorCtr="0">
            <a:spAutoFit/>
          </a:bodyPr>
          <a:lstStyle>
            <a:lvl1pPr>
              <a:defRPr lang="en-US"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4"/>
            </p:custDataLst>
          </p:nvPr>
        </p:nvSpPr>
        <p:spPr>
          <a:xfrm>
            <a:off x="554737" y="663225"/>
            <a:ext cx="11082528" cy="246221"/>
          </a:xfrm>
          <a:prstGeom prst="rect">
            <a:avLst/>
          </a:prstGeom>
        </p:spPr>
        <p:txBody>
          <a:bodyPr vert="horz" wrap="square" lIns="0" tIns="0" rIns="0" bIns="0" rtlCol="0">
            <a:noAutofit/>
          </a:bodyPr>
          <a:lstStyle>
            <a:lvl1pPr>
              <a:defRPr lang="en-US" b="0" baseline="0" dirty="0"/>
            </a:lvl1pPr>
          </a:lstStyle>
          <a:p>
            <a:pPr lvl="0">
              <a:buNone/>
            </a:pPr>
            <a:r>
              <a:rPr lang="en-US"/>
              <a:t>Click to edit Master subtitle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5"/>
            </p:custDataLst>
          </p:nvPr>
        </p:nvSpPr>
        <p:spPr bwMode="black">
          <a:xfrm>
            <a:off x="11312526" y="6584818"/>
            <a:ext cx="325501" cy="138499"/>
          </a:xfrm>
          <a:prstGeom prst="rect">
            <a:avLst/>
          </a:prstGeom>
          <a:noFill/>
          <a:ln w="9525" algn="ctr">
            <a:noFill/>
            <a:miter lim="800000"/>
            <a:headEnd/>
            <a:tailEnd/>
          </a:ln>
          <a:effectLst/>
        </p:spPr>
        <p:txBody>
          <a:bodyPr wrap="square" lIns="0" tIns="0" rIns="0" bIns="0" anchor="ctr">
            <a:spAutoFit/>
          </a:bodyPr>
          <a:lstStyle/>
          <a:p>
            <a:pPr algn="r" defTabSz="610716"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16"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800"/>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554735" y="41598"/>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Tree>
    <p:extLst>
      <p:ext uri="{BB962C8B-B14F-4D97-AF65-F5344CB8AC3E}">
        <p14:creationId xmlns:p14="http://schemas.microsoft.com/office/powerpoint/2010/main" val="12780127"/>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Top Left">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9BA84E71-6FE7-4585-B82E-BE5603311945}"/>
              </a:ext>
            </a:extLst>
          </p:cNvPr>
          <p:cNvGraphicFramePr>
            <a:graphicFrameLocks noChangeAspect="1"/>
          </p:cNvGraphicFramePr>
          <p:nvPr userDrawn="1">
            <p:custDataLst>
              <p:tags r:id="rId1"/>
            </p:custDataLst>
            <p:extLst>
              <p:ext uri="{D42A27DB-BD31-4B8C-83A1-F6EECF244321}">
                <p14:modId xmlns:p14="http://schemas.microsoft.com/office/powerpoint/2010/main" val="3658664303"/>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10" name="Object 9" hidden="1">
                        <a:extLst>
                          <a:ext uri="{FF2B5EF4-FFF2-40B4-BE49-F238E27FC236}">
                            <a16:creationId xmlns:a16="http://schemas.microsoft.com/office/drawing/2014/main" id="{9BA84E71-6FE7-4585-B82E-BE5603311945}"/>
                          </a:ext>
                        </a:extLst>
                      </p:cNvPr>
                      <p:cNvPicPr/>
                      <p:nvPr/>
                    </p:nvPicPr>
                    <p:blipFill>
                      <a:blip r:embed="rId9"/>
                      <a:stretch>
                        <a:fillRect/>
                      </a:stretch>
                    </p:blipFill>
                    <p:spPr>
                      <a:xfrm>
                        <a:off x="1588" y="1589"/>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D62A08AB-557D-4245-84FA-9DB6B6C6845A}"/>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1706564"/>
            <a:ext cx="3813048" cy="769441"/>
          </a:xfrm>
          <a:prstGeom prst="rect">
            <a:avLst/>
          </a:prstGeom>
        </p:spPr>
        <p:txBody>
          <a:bodyPr anchor="t">
            <a:spAutoFit/>
          </a:bodyPr>
          <a:lstStyle>
            <a:lvl1pPr>
              <a:lnSpc>
                <a:spcPct val="100000"/>
              </a:lnSpc>
              <a:defRPr>
                <a:ln w="6350" cap="flat">
                  <a:noFill/>
                  <a:miter lim="800000"/>
                </a:ln>
              </a:defRPr>
            </a:lvl1pPr>
          </a:lstStyle>
          <a:p>
            <a:r>
              <a:rPr lang="en-US"/>
              <a:t>Click to edit Master title style</a:t>
            </a:r>
          </a:p>
        </p:txBody>
      </p:sp>
      <p:sp>
        <p:nvSpPr>
          <p:cNvPr id="11" name="1. On-page tracker">
            <a:extLst>
              <a:ext uri="{FF2B5EF4-FFF2-40B4-BE49-F238E27FC236}">
                <a16:creationId xmlns:a16="http://schemas.microsoft.com/office/drawing/2014/main" id="{A2582D75-79F8-4634-92EF-A9F0840C018B}"/>
              </a:ext>
            </a:extLst>
          </p:cNvPr>
          <p:cNvSpPr>
            <a:spLocks noGrp="1"/>
          </p:cNvSpPr>
          <p:nvPr>
            <p:ph type="body" sz="quarter" idx="10" hasCustomPrompt="1"/>
            <p:custDataLst>
              <p:tags r:id="rId4"/>
            </p:custDataLst>
          </p:nvPr>
        </p:nvSpPr>
        <p:spPr>
          <a:xfrm>
            <a:off x="554735" y="41598"/>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8" name="Slide Number">
            <a:extLst>
              <a:ext uri="{FF2B5EF4-FFF2-40B4-BE49-F238E27FC236}">
                <a16:creationId xmlns:a16="http://schemas.microsoft.com/office/drawing/2014/main" id="{052CCADB-EF08-41D8-B6E1-D27B7E0CA862}"/>
              </a:ext>
            </a:extLst>
          </p:cNvPr>
          <p:cNvSpPr>
            <a:spLocks noChangeArrowheads="1"/>
          </p:cNvSpPr>
          <p:nvPr userDrawn="1">
            <p:custDataLst>
              <p:tags r:id="rId5"/>
            </p:custDataLst>
          </p:nvPr>
        </p:nvSpPr>
        <p:spPr bwMode="black">
          <a:xfrm>
            <a:off x="11312526" y="6584818"/>
            <a:ext cx="325501" cy="138499"/>
          </a:xfrm>
          <a:prstGeom prst="rect">
            <a:avLst/>
          </a:prstGeom>
          <a:noFill/>
          <a:ln w="9525" algn="ctr">
            <a:noFill/>
            <a:miter lim="800000"/>
            <a:headEnd/>
            <a:tailEnd/>
          </a:ln>
          <a:effectLst/>
        </p:spPr>
        <p:txBody>
          <a:bodyPr wrap="square" lIns="0" tIns="0" rIns="0" bIns="0" anchor="ctr">
            <a:spAutoFit/>
          </a:bodyPr>
          <a:lstStyle/>
          <a:p>
            <a:pPr algn="r" defTabSz="610716"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16"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2" name="5. Source" hidden="1">
            <a:extLst>
              <a:ext uri="{FF2B5EF4-FFF2-40B4-BE49-F238E27FC236}">
                <a16:creationId xmlns:a16="http://schemas.microsoft.com/office/drawing/2014/main" id="{7AB8E3C2-1F42-4CE8-A611-D37D46F00C39}"/>
              </a:ext>
            </a:extLst>
          </p:cNvPr>
          <p:cNvSpPr txBox="1"/>
          <p:nvPr userDrawn="1">
            <p:custDataLst>
              <p:tags r:id="rId6"/>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800"/>
              <a:t>Source: …</a:t>
            </a:r>
          </a:p>
        </p:txBody>
      </p:sp>
    </p:spTree>
    <p:extLst>
      <p:ext uri="{BB962C8B-B14F-4D97-AF65-F5344CB8AC3E}">
        <p14:creationId xmlns:p14="http://schemas.microsoft.com/office/powerpoint/2010/main" val="1068736720"/>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Mid Lef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C4F5195-E8F7-4A2F-B02E-643BB3D88381}"/>
              </a:ext>
            </a:extLst>
          </p:cNvPr>
          <p:cNvGraphicFramePr>
            <a:graphicFrameLocks noChangeAspect="1"/>
          </p:cNvGraphicFramePr>
          <p:nvPr userDrawn="1">
            <p:custDataLst>
              <p:tags r:id="rId1"/>
            </p:custDataLst>
            <p:extLst>
              <p:ext uri="{D42A27DB-BD31-4B8C-83A1-F6EECF244321}">
                <p14:modId xmlns:p14="http://schemas.microsoft.com/office/powerpoint/2010/main" val="3220001269"/>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4" name="Object 3" hidden="1">
                        <a:extLst>
                          <a:ext uri="{FF2B5EF4-FFF2-40B4-BE49-F238E27FC236}">
                            <a16:creationId xmlns:a16="http://schemas.microsoft.com/office/drawing/2014/main" id="{3C4F5195-E8F7-4A2F-B02E-643BB3D88381}"/>
                          </a:ext>
                        </a:extLst>
                      </p:cNvPr>
                      <p:cNvPicPr/>
                      <p:nvPr/>
                    </p:nvPicPr>
                    <p:blipFill>
                      <a:blip r:embed="rId9"/>
                      <a:stretch>
                        <a:fillRect/>
                      </a:stretch>
                    </p:blipFill>
                    <p:spPr>
                      <a:xfrm>
                        <a:off x="1588" y="1589"/>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15EFC92-5E3D-4BDC-A378-85D30212A9E2}"/>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3236641"/>
            <a:ext cx="5065776" cy="384721"/>
          </a:xfrm>
          <a:prstGeom prst="rect">
            <a:avLst/>
          </a:prstGeom>
        </p:spPr>
        <p:txBody>
          <a:bodyPr rIns="365760" anchor="ctr">
            <a:spAutoFit/>
          </a:bodyPr>
          <a:lstStyle>
            <a:lvl1pPr>
              <a:defRPr>
                <a:ln w="6350" cap="flat">
                  <a:noFill/>
                  <a:miter lim="800000"/>
                </a:ln>
              </a:defRPr>
            </a:lvl1pPr>
          </a:lstStyle>
          <a:p>
            <a:r>
              <a:rPr lang="en-US"/>
              <a:t>Click to edit Master title style</a:t>
            </a:r>
          </a:p>
        </p:txBody>
      </p:sp>
      <p:sp>
        <p:nvSpPr>
          <p:cNvPr id="10" name="1. On-page tracker">
            <a:extLst>
              <a:ext uri="{FF2B5EF4-FFF2-40B4-BE49-F238E27FC236}">
                <a16:creationId xmlns:a16="http://schemas.microsoft.com/office/drawing/2014/main" id="{E4983596-431B-4F12-AA07-76914CD3DEE7}"/>
              </a:ext>
            </a:extLst>
          </p:cNvPr>
          <p:cNvSpPr>
            <a:spLocks noGrp="1"/>
          </p:cNvSpPr>
          <p:nvPr>
            <p:ph type="body" sz="quarter" idx="10" hasCustomPrompt="1"/>
            <p:custDataLst>
              <p:tags r:id="rId4"/>
            </p:custDataLst>
          </p:nvPr>
        </p:nvSpPr>
        <p:spPr>
          <a:xfrm>
            <a:off x="554735" y="41598"/>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8833F473-8E59-4468-9DAD-5B5B823CD8A1}"/>
              </a:ext>
            </a:extLst>
          </p:cNvPr>
          <p:cNvSpPr>
            <a:spLocks noChangeArrowheads="1"/>
          </p:cNvSpPr>
          <p:nvPr userDrawn="1">
            <p:custDataLst>
              <p:tags r:id="rId5"/>
            </p:custDataLst>
          </p:nvPr>
        </p:nvSpPr>
        <p:spPr bwMode="black">
          <a:xfrm>
            <a:off x="11312526" y="6584818"/>
            <a:ext cx="325501" cy="138499"/>
          </a:xfrm>
          <a:prstGeom prst="rect">
            <a:avLst/>
          </a:prstGeom>
          <a:noFill/>
          <a:ln w="9525" algn="ctr">
            <a:noFill/>
            <a:miter lim="800000"/>
            <a:headEnd/>
            <a:tailEnd/>
          </a:ln>
          <a:effectLst/>
        </p:spPr>
        <p:txBody>
          <a:bodyPr wrap="square" lIns="0" tIns="0" rIns="0" bIns="0" anchor="ctr">
            <a:spAutoFit/>
          </a:bodyPr>
          <a:lstStyle/>
          <a:p>
            <a:pPr algn="r" defTabSz="610716"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16"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2" name="5. Source" hidden="1">
            <a:extLst>
              <a:ext uri="{FF2B5EF4-FFF2-40B4-BE49-F238E27FC236}">
                <a16:creationId xmlns:a16="http://schemas.microsoft.com/office/drawing/2014/main" id="{1C278EA2-839A-4B80-8F09-FF155A2123C1}"/>
              </a:ext>
            </a:extLst>
          </p:cNvPr>
          <p:cNvSpPr txBox="1"/>
          <p:nvPr userDrawn="1">
            <p:custDataLst>
              <p:tags r:id="rId6"/>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800"/>
              <a:t>Source: …</a:t>
            </a:r>
          </a:p>
        </p:txBody>
      </p:sp>
    </p:spTree>
    <p:extLst>
      <p:ext uri="{BB962C8B-B14F-4D97-AF65-F5344CB8AC3E}">
        <p14:creationId xmlns:p14="http://schemas.microsoft.com/office/powerpoint/2010/main" val="791248082"/>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05B6D76-6B4B-4ED5-B8F1-5D1D09831257}"/>
              </a:ext>
            </a:extLst>
          </p:cNvPr>
          <p:cNvGraphicFramePr>
            <a:graphicFrameLocks noChangeAspect="1"/>
          </p:cNvGraphicFramePr>
          <p:nvPr userDrawn="1">
            <p:custDataLst>
              <p:tags r:id="rId1"/>
            </p:custDataLst>
            <p:extLst>
              <p:ext uri="{D42A27DB-BD31-4B8C-83A1-F6EECF244321}">
                <p14:modId xmlns:p14="http://schemas.microsoft.com/office/powerpoint/2010/main" val="1781444791"/>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3" name="Object 2" hidden="1">
                        <a:extLst>
                          <a:ext uri="{FF2B5EF4-FFF2-40B4-BE49-F238E27FC236}">
                            <a16:creationId xmlns:a16="http://schemas.microsoft.com/office/drawing/2014/main" id="{305B6D76-6B4B-4ED5-B8F1-5D1D09831257}"/>
                          </a:ext>
                        </a:extLst>
                      </p:cNvPr>
                      <p:cNvPicPr/>
                      <p:nvPr/>
                    </p:nvPicPr>
                    <p:blipFill>
                      <a:blip r:embed="rId9"/>
                      <a:stretch>
                        <a:fillRect/>
                      </a:stretch>
                    </p:blipFill>
                    <p:spPr>
                      <a:xfrm>
                        <a:off x="1588" y="1589"/>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BDCF374B-2477-45CD-A00B-B8676A45ACD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7" name="2. Slide Title">
            <a:extLst>
              <a:ext uri="{FF2B5EF4-FFF2-40B4-BE49-F238E27FC236}">
                <a16:creationId xmlns:a16="http://schemas.microsoft.com/office/drawing/2014/main" id="{99495DFD-8D6A-4DD8-AE3A-47FA42AA0A4F}"/>
              </a:ext>
            </a:extLst>
          </p:cNvPr>
          <p:cNvSpPr>
            <a:spLocks noGrp="1"/>
          </p:cNvSpPr>
          <p:nvPr>
            <p:ph type="title"/>
            <p:custDataLst>
              <p:tags r:id="rId3"/>
            </p:custDataLst>
          </p:nvPr>
        </p:nvSpPr>
        <p:spPr>
          <a:xfrm>
            <a:off x="554737" y="4580468"/>
            <a:ext cx="11082528" cy="677108"/>
          </a:xfrm>
        </p:spPr>
        <p:txBody>
          <a:bodyPr anchor="b">
            <a:noAutofit/>
          </a:bodyPr>
          <a:lstStyle>
            <a:lvl1pPr>
              <a:lnSpc>
                <a:spcPct val="100000"/>
              </a:lnSpc>
              <a:defRPr sz="4400"/>
            </a:lvl1pPr>
          </a:lstStyle>
          <a:p>
            <a:r>
              <a:rPr lang="en-US"/>
              <a:t>Click to edit Master title style</a:t>
            </a:r>
          </a:p>
        </p:txBody>
      </p:sp>
      <p:sp>
        <p:nvSpPr>
          <p:cNvPr id="9" name="1. On-page tracker">
            <a:extLst>
              <a:ext uri="{FF2B5EF4-FFF2-40B4-BE49-F238E27FC236}">
                <a16:creationId xmlns:a16="http://schemas.microsoft.com/office/drawing/2014/main" id="{FA764DC8-CEA6-42F3-8E66-7C768AAD275E}"/>
              </a:ext>
            </a:extLst>
          </p:cNvPr>
          <p:cNvSpPr>
            <a:spLocks noGrp="1"/>
          </p:cNvSpPr>
          <p:nvPr>
            <p:ph type="body" sz="quarter" idx="10" hasCustomPrompt="1"/>
            <p:custDataLst>
              <p:tags r:id="rId4"/>
            </p:custDataLst>
          </p:nvPr>
        </p:nvSpPr>
        <p:spPr>
          <a:xfrm>
            <a:off x="554735" y="41598"/>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0" name="Slide Number">
            <a:extLst>
              <a:ext uri="{FF2B5EF4-FFF2-40B4-BE49-F238E27FC236}">
                <a16:creationId xmlns:a16="http://schemas.microsoft.com/office/drawing/2014/main" id="{D6030ED5-599F-4E8C-B5A1-51670786D068}"/>
              </a:ext>
            </a:extLst>
          </p:cNvPr>
          <p:cNvSpPr>
            <a:spLocks noChangeArrowheads="1"/>
          </p:cNvSpPr>
          <p:nvPr userDrawn="1">
            <p:custDataLst>
              <p:tags r:id="rId5"/>
            </p:custDataLst>
          </p:nvPr>
        </p:nvSpPr>
        <p:spPr bwMode="black">
          <a:xfrm>
            <a:off x="11312526" y="6584818"/>
            <a:ext cx="325501" cy="138499"/>
          </a:xfrm>
          <a:prstGeom prst="rect">
            <a:avLst/>
          </a:prstGeom>
          <a:noFill/>
          <a:ln w="9525" algn="ctr">
            <a:noFill/>
            <a:miter lim="800000"/>
            <a:headEnd/>
            <a:tailEnd/>
          </a:ln>
          <a:effectLst/>
        </p:spPr>
        <p:txBody>
          <a:bodyPr wrap="square" lIns="0" tIns="0" rIns="0" bIns="0" anchor="ctr">
            <a:spAutoFit/>
          </a:bodyPr>
          <a:lstStyle/>
          <a:p>
            <a:pPr algn="r" defTabSz="610716"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16"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1" name="5. Source" hidden="1">
            <a:extLst>
              <a:ext uri="{FF2B5EF4-FFF2-40B4-BE49-F238E27FC236}">
                <a16:creationId xmlns:a16="http://schemas.microsoft.com/office/drawing/2014/main" id="{8173826E-A3CF-41AB-8957-9F0B784D192D}"/>
              </a:ext>
            </a:extLst>
          </p:cNvPr>
          <p:cNvSpPr txBox="1"/>
          <p:nvPr userDrawn="1">
            <p:custDataLst>
              <p:tags r:id="rId6"/>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800"/>
              <a:t>Source: …</a:t>
            </a:r>
          </a:p>
        </p:txBody>
      </p:sp>
    </p:spTree>
    <p:extLst>
      <p:ext uri="{BB962C8B-B14F-4D97-AF65-F5344CB8AC3E}">
        <p14:creationId xmlns:p14="http://schemas.microsoft.com/office/powerpoint/2010/main" val="1154231807"/>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C6EE29E-F64A-419F-BFB0-EEDEB71953F6}"/>
              </a:ext>
            </a:extLst>
          </p:cNvPr>
          <p:cNvGraphicFramePr>
            <a:graphicFrameLocks noChangeAspect="1"/>
          </p:cNvGraphicFramePr>
          <p:nvPr userDrawn="1">
            <p:custDataLst>
              <p:tags r:id="rId1"/>
            </p:custDataLst>
            <p:extLst>
              <p:ext uri="{D42A27DB-BD31-4B8C-83A1-F6EECF244321}">
                <p14:modId xmlns:p14="http://schemas.microsoft.com/office/powerpoint/2010/main" val="959404839"/>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EC6EE29E-F64A-419F-BFB0-EEDEB71953F6}"/>
                          </a:ext>
                        </a:extLst>
                      </p:cNvPr>
                      <p:cNvPicPr/>
                      <p:nvPr/>
                    </p:nvPicPr>
                    <p:blipFill>
                      <a:blip r:embed="rId10"/>
                      <a:stretch>
                        <a:fillRect/>
                      </a:stretch>
                    </p:blipFill>
                    <p:spPr>
                      <a:xfrm>
                        <a:off x="1588" y="1589"/>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69526043-F22A-4ED3-B0A1-DD7C4F83AF9B}"/>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34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8" name="2. Slide Title">
            <a:extLst>
              <a:ext uri="{FF2B5EF4-FFF2-40B4-BE49-F238E27FC236}">
                <a16:creationId xmlns:a16="http://schemas.microsoft.com/office/drawing/2014/main" id="{EA735538-C733-4892-93A4-7B433D8B8293}"/>
              </a:ext>
            </a:extLst>
          </p:cNvPr>
          <p:cNvSpPr>
            <a:spLocks noGrp="1"/>
          </p:cNvSpPr>
          <p:nvPr>
            <p:ph type="title" hasCustomPrompt="1"/>
            <p:custDataLst>
              <p:tags r:id="rId3"/>
            </p:custDataLst>
          </p:nvPr>
        </p:nvSpPr>
        <p:spPr>
          <a:xfrm>
            <a:off x="1505713" y="3556229"/>
            <a:ext cx="9180576" cy="523220"/>
          </a:xfrm>
          <a:prstGeom prst="rect">
            <a:avLst/>
          </a:prstGeom>
        </p:spPr>
        <p:txBody>
          <a:bodyPr anchor="b">
            <a:spAutoFit/>
          </a:bodyPr>
          <a:lstStyle>
            <a:lvl1pPr>
              <a:lnSpc>
                <a:spcPct val="105000"/>
              </a:lnSpc>
              <a:defRPr sz="3400"/>
            </a:lvl1pPr>
          </a:lstStyle>
          <a:p>
            <a:r>
              <a:rPr lang="en-US"/>
              <a:t>“Click to add quote</a:t>
            </a:r>
          </a:p>
        </p:txBody>
      </p:sp>
      <p:sp>
        <p:nvSpPr>
          <p:cNvPr id="6" name="3. Subtitle">
            <a:extLst>
              <a:ext uri="{FF2B5EF4-FFF2-40B4-BE49-F238E27FC236}">
                <a16:creationId xmlns:a16="http://schemas.microsoft.com/office/drawing/2014/main" id="{8DB5022C-F66C-4018-82F3-195571DDD527}"/>
              </a:ext>
            </a:extLst>
          </p:cNvPr>
          <p:cNvSpPr>
            <a:spLocks noGrp="1"/>
          </p:cNvSpPr>
          <p:nvPr>
            <p:ph type="subTitle" idx="1" hasCustomPrompt="1"/>
            <p:custDataLst>
              <p:tags r:id="rId4"/>
            </p:custDataLst>
          </p:nvPr>
        </p:nvSpPr>
        <p:spPr>
          <a:xfrm>
            <a:off x="1505713" y="4284631"/>
            <a:ext cx="9180576" cy="246221"/>
          </a:xfrm>
          <a:prstGeom prst="rect">
            <a:avLst/>
          </a:prstGeom>
        </p:spPr>
        <p:txBody>
          <a:bodyPr wrap="square">
            <a:spAutoFit/>
          </a:bodyPr>
          <a:lstStyle>
            <a:lvl1pPr marL="0" indent="0" algn="l">
              <a:buNone/>
              <a:defRPr sz="1600" b="0" baseline="0">
                <a:solidFill>
                  <a:schemeClr val="tx1"/>
                </a:solidFill>
              </a:defRPr>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US"/>
              <a:t>Click to add quote source</a:t>
            </a:r>
          </a:p>
        </p:txBody>
      </p:sp>
      <p:sp>
        <p:nvSpPr>
          <p:cNvPr id="10" name="1. On-page tracker">
            <a:extLst>
              <a:ext uri="{FF2B5EF4-FFF2-40B4-BE49-F238E27FC236}">
                <a16:creationId xmlns:a16="http://schemas.microsoft.com/office/drawing/2014/main" id="{556D1499-3230-4098-85B2-D4CC7CA621F1}"/>
              </a:ext>
            </a:extLst>
          </p:cNvPr>
          <p:cNvSpPr>
            <a:spLocks noGrp="1"/>
          </p:cNvSpPr>
          <p:nvPr>
            <p:ph type="body" sz="quarter" idx="10" hasCustomPrompt="1"/>
            <p:custDataLst>
              <p:tags r:id="rId5"/>
            </p:custDataLst>
          </p:nvPr>
        </p:nvSpPr>
        <p:spPr>
          <a:xfrm>
            <a:off x="554735" y="41598"/>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48A594FF-AF94-4CAC-90E6-2B9A5AB30B15}"/>
              </a:ext>
            </a:extLst>
          </p:cNvPr>
          <p:cNvSpPr>
            <a:spLocks noChangeArrowheads="1"/>
          </p:cNvSpPr>
          <p:nvPr userDrawn="1">
            <p:custDataLst>
              <p:tags r:id="rId6"/>
            </p:custDataLst>
          </p:nvPr>
        </p:nvSpPr>
        <p:spPr bwMode="black">
          <a:xfrm>
            <a:off x="11312526" y="6584818"/>
            <a:ext cx="325501" cy="138499"/>
          </a:xfrm>
          <a:prstGeom prst="rect">
            <a:avLst/>
          </a:prstGeom>
          <a:noFill/>
          <a:ln w="9525" algn="ctr">
            <a:noFill/>
            <a:miter lim="800000"/>
            <a:headEnd/>
            <a:tailEnd/>
          </a:ln>
          <a:effectLst/>
        </p:spPr>
        <p:txBody>
          <a:bodyPr wrap="square" lIns="0" tIns="0" rIns="0" bIns="0" anchor="ctr">
            <a:spAutoFit/>
          </a:bodyPr>
          <a:lstStyle/>
          <a:p>
            <a:pPr algn="r" defTabSz="610716"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16"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2" name="5. Source" hidden="1">
            <a:extLst>
              <a:ext uri="{FF2B5EF4-FFF2-40B4-BE49-F238E27FC236}">
                <a16:creationId xmlns:a16="http://schemas.microsoft.com/office/drawing/2014/main" id="{2DE072CE-3B00-41EC-B415-3189888D0076}"/>
              </a:ext>
            </a:extLst>
          </p:cNvPr>
          <p:cNvSpPr txBox="1"/>
          <p:nvPr userDrawn="1">
            <p:custDataLst>
              <p:tags r:id="rId7"/>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800"/>
              <a:t>Source: …</a:t>
            </a:r>
          </a:p>
        </p:txBody>
      </p:sp>
    </p:spTree>
    <p:extLst>
      <p:ext uri="{BB962C8B-B14F-4D97-AF65-F5344CB8AC3E}">
        <p14:creationId xmlns:p14="http://schemas.microsoft.com/office/powerpoint/2010/main" val="33951473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ial-in Detail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Dial-in Details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235184" y="2299040"/>
            <a:ext cx="3379179" cy="3749361"/>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3" name="Text Placeholder 12">
            <a:extLst>
              <a:ext uri="{FF2B5EF4-FFF2-40B4-BE49-F238E27FC236}">
                <a16:creationId xmlns:a16="http://schemas.microsoft.com/office/drawing/2014/main" id="{899484F1-8E49-054A-9340-C8D241F51990}"/>
              </a:ext>
            </a:extLst>
          </p:cNvPr>
          <p:cNvSpPr>
            <a:spLocks noGrp="1"/>
          </p:cNvSpPr>
          <p:nvPr>
            <p:ph type="body" sz="quarter" idx="14" hasCustomPrompt="1"/>
          </p:nvPr>
        </p:nvSpPr>
        <p:spPr>
          <a:xfrm>
            <a:off x="573384" y="2342855"/>
            <a:ext cx="3033496" cy="3705543"/>
          </a:xfrm>
        </p:spPr>
        <p:txBody>
          <a:bodyPr wrap="square" numCol="1" spcCol="756000" anchor="t">
            <a:noAutofit/>
          </a:bodyPr>
          <a:lstStyle>
            <a:lvl1pPr marL="0" indent="0">
              <a:spcBef>
                <a:spcPts val="970"/>
              </a:spcBef>
              <a:spcAft>
                <a:spcPts val="0"/>
              </a:spcAft>
              <a:buFont typeface="Arial" panose="020B0604020202020204" pitchFamily="34" charset="0"/>
              <a:buNone/>
              <a:defRPr sz="1455" b="0" i="0">
                <a:solidFill>
                  <a:schemeClr val="accent1"/>
                </a:solidFill>
                <a:latin typeface="Poppins" pitchFamily="2" charset="77"/>
                <a:cs typeface="Poppins" pitchFamily="2" charset="77"/>
              </a:defRPr>
            </a:lvl1pPr>
            <a:lvl2pPr marL="0" indent="0">
              <a:spcBef>
                <a:spcPts val="0"/>
              </a:spcBef>
              <a:spcAft>
                <a:spcPts val="0"/>
              </a:spcAft>
              <a:buFont typeface="Arial" panose="020B0604020202020204" pitchFamily="34" charset="0"/>
              <a:buNone/>
              <a:defRPr sz="1455" b="0" i="0">
                <a:latin typeface="Poppins" pitchFamily="2" charset="77"/>
                <a:cs typeface="Poppins" pitchFamily="2" charset="77"/>
              </a:defRPr>
            </a:lvl2pPr>
            <a:lvl3pPr marL="0" indent="0">
              <a:buFontTx/>
              <a:buNone/>
              <a:defRPr sz="1455" b="0" i="0">
                <a:solidFill>
                  <a:schemeClr val="accent1"/>
                </a:solidFill>
                <a:latin typeface="Poppins" pitchFamily="2" charset="77"/>
                <a:cs typeface="Poppins" pitchFamily="2" charset="77"/>
              </a:defRPr>
            </a:lvl3pPr>
            <a:lvl5pPr>
              <a:defRPr/>
            </a:lvl5pPr>
          </a:lstStyle>
          <a:p>
            <a:pPr lvl="0"/>
            <a:r>
              <a:rPr lang="en-GB"/>
              <a:t>Topic</a:t>
            </a:r>
          </a:p>
          <a:p>
            <a:pPr lvl="1"/>
            <a:r>
              <a:rPr lang="en-GB"/>
              <a:t>Meeting title</a:t>
            </a:r>
          </a:p>
          <a:p>
            <a:pPr lvl="1"/>
            <a:endParaRPr lang="en-GB"/>
          </a:p>
          <a:p>
            <a:pPr lvl="0"/>
            <a:r>
              <a:rPr lang="en-GB"/>
              <a:t>Time</a:t>
            </a:r>
          </a:p>
          <a:p>
            <a:pPr lvl="1"/>
            <a:r>
              <a:rPr lang="en-GB"/>
              <a:t>MMM DD, YYYY</a:t>
            </a:r>
          </a:p>
          <a:p>
            <a:pPr lvl="1"/>
            <a:r>
              <a:rPr lang="en-GB"/>
              <a:t>04:00 PM CET/10:00 AM ET</a:t>
            </a:r>
          </a:p>
          <a:p>
            <a:pPr lvl="1"/>
            <a:endParaRPr lang="en-GB"/>
          </a:p>
          <a:p>
            <a:pPr lvl="0"/>
            <a:r>
              <a:rPr lang="en-GB"/>
              <a:t>Estimated call length</a:t>
            </a:r>
          </a:p>
          <a:p>
            <a:pPr lvl="1"/>
            <a:r>
              <a:rPr lang="en-GB"/>
              <a:t>30 minutes</a:t>
            </a:r>
          </a:p>
        </p:txBody>
      </p:sp>
      <p:sp>
        <p:nvSpPr>
          <p:cNvPr id="14" name="Text Placeholder 12">
            <a:extLst>
              <a:ext uri="{FF2B5EF4-FFF2-40B4-BE49-F238E27FC236}">
                <a16:creationId xmlns:a16="http://schemas.microsoft.com/office/drawing/2014/main" id="{30A48F11-6954-3949-8D79-D73631815C9E}"/>
              </a:ext>
            </a:extLst>
          </p:cNvPr>
          <p:cNvSpPr>
            <a:spLocks noGrp="1"/>
          </p:cNvSpPr>
          <p:nvPr>
            <p:ph type="body" sz="quarter" idx="17" hasCustomPrompt="1"/>
          </p:nvPr>
        </p:nvSpPr>
        <p:spPr>
          <a:xfrm>
            <a:off x="3846667" y="2350101"/>
            <a:ext cx="4148729" cy="3705543"/>
          </a:xfrm>
        </p:spPr>
        <p:txBody>
          <a:bodyPr wrap="square" numCol="1" spcCol="756000" anchor="t">
            <a:noAutofit/>
          </a:bodyPr>
          <a:lstStyle>
            <a:lvl1pPr marL="0" indent="0">
              <a:spcBef>
                <a:spcPts val="970"/>
              </a:spcBef>
              <a:spcAft>
                <a:spcPts val="0"/>
              </a:spcAft>
              <a:buFont typeface="Arial" panose="020B0604020202020204" pitchFamily="34" charset="0"/>
              <a:buNone/>
              <a:defRPr sz="1455" b="0" i="0">
                <a:solidFill>
                  <a:schemeClr val="accent1"/>
                </a:solidFill>
                <a:latin typeface="Poppins" pitchFamily="2" charset="77"/>
                <a:cs typeface="Poppins" pitchFamily="2" charset="77"/>
              </a:defRPr>
            </a:lvl1pPr>
            <a:lvl2pPr marL="0" marR="0" indent="0" algn="l" defTabSz="554492" rtl="0" eaLnBrk="1" fontAlgn="auto" latinLnBrk="0" hangingPunct="1">
              <a:lnSpc>
                <a:spcPct val="120000"/>
              </a:lnSpc>
              <a:spcBef>
                <a:spcPts val="0"/>
              </a:spcBef>
              <a:spcAft>
                <a:spcPts val="0"/>
              </a:spcAft>
              <a:buClr>
                <a:schemeClr val="accent1"/>
              </a:buClr>
              <a:buSzPct val="110000"/>
              <a:buFont typeface="Arial" panose="020B0604020202020204" pitchFamily="34" charset="0"/>
              <a:buNone/>
              <a:tabLst/>
              <a:defRPr sz="1395" b="0" i="0">
                <a:latin typeface="Poppins" pitchFamily="2" charset="77"/>
                <a:cs typeface="Poppins" pitchFamily="2" charset="77"/>
              </a:defRPr>
            </a:lvl2pPr>
            <a:lvl3pPr marL="0" indent="0">
              <a:buFontTx/>
              <a:buNone/>
              <a:defRPr sz="1455" b="0" i="0">
                <a:solidFill>
                  <a:schemeClr val="accent1"/>
                </a:solidFill>
                <a:latin typeface="Poppins" pitchFamily="2" charset="77"/>
                <a:cs typeface="Poppins" pitchFamily="2" charset="77"/>
              </a:defRPr>
            </a:lvl3pPr>
            <a:lvl5pPr>
              <a:defRPr/>
            </a:lvl5pPr>
          </a:lstStyle>
          <a:p>
            <a:pPr lvl="0"/>
            <a:r>
              <a:rPr lang="en-GB"/>
              <a:t>Join Zoom meeting</a:t>
            </a:r>
          </a:p>
          <a:p>
            <a:pPr lvl="1"/>
            <a:r>
              <a:rPr lang="en-GB"/>
              <a:t>Https://</a:t>
            </a:r>
            <a:r>
              <a:rPr lang="en-GB" err="1"/>
              <a:t>zoom.us</a:t>
            </a:r>
            <a:r>
              <a:rPr lang="en-GB"/>
              <a:t>/#/########</a:t>
            </a:r>
          </a:p>
          <a:p>
            <a:pPr lvl="1"/>
            <a:endParaRPr lang="en-GB"/>
          </a:p>
          <a:p>
            <a:pPr lvl="0"/>
            <a:r>
              <a:rPr lang="en-GB"/>
              <a:t>Meeting ID</a:t>
            </a:r>
          </a:p>
          <a:p>
            <a:pPr lvl="1"/>
            <a:r>
              <a:rPr lang="en-GB"/>
              <a:t>985 717 469</a:t>
            </a:r>
          </a:p>
          <a:p>
            <a:pPr lvl="0"/>
            <a:r>
              <a:rPr lang="en-GB"/>
              <a:t>One tap mobile</a:t>
            </a:r>
          </a:p>
          <a:p>
            <a:pPr marL="0" marR="0" lvl="1" indent="0" algn="l" defTabSz="554492" rtl="0" eaLnBrk="1" fontAlgn="auto" latinLnBrk="0" hangingPunct="1">
              <a:lnSpc>
                <a:spcPct val="120000"/>
              </a:lnSpc>
              <a:spcBef>
                <a:spcPts val="0"/>
              </a:spcBef>
              <a:spcAft>
                <a:spcPts val="0"/>
              </a:spcAft>
              <a:buClr>
                <a:schemeClr val="accent1"/>
              </a:buClr>
              <a:buSzPct val="110000"/>
              <a:buFont typeface="Arial" panose="020B0604020202020204" pitchFamily="34" charset="0"/>
              <a:buNone/>
              <a:tabLst/>
              <a:defRPr/>
            </a:pPr>
            <a:r>
              <a:rPr lang="en-GB"/>
              <a:t>+ 00000000000, 00000000000# US (New York)</a:t>
            </a:r>
          </a:p>
          <a:p>
            <a:pPr lvl="0"/>
            <a:r>
              <a:rPr lang="en-GB"/>
              <a:t>Dial by your location </a:t>
            </a:r>
          </a:p>
          <a:p>
            <a:pPr lvl="1"/>
            <a:r>
              <a:rPr lang="en-GB"/>
              <a:t>+0 000 000 0000 US (New York)</a:t>
            </a:r>
            <a:br>
              <a:rPr lang="en-GB"/>
            </a:br>
            <a:r>
              <a:rPr lang="en-GB"/>
              <a:t>+ 0 000 000 0000 (Switzerland)</a:t>
            </a:r>
          </a:p>
          <a:p>
            <a:pPr lvl="0"/>
            <a:r>
              <a:rPr lang="en-GB"/>
              <a:t>Find your local number</a:t>
            </a:r>
          </a:p>
          <a:p>
            <a:pPr lvl="1"/>
            <a:r>
              <a:rPr lang="en-GB"/>
              <a:t>https://</a:t>
            </a:r>
            <a:r>
              <a:rPr lang="en-GB" err="1"/>
              <a:t>zoom.us</a:t>
            </a:r>
            <a:r>
              <a:rPr lang="en-GB"/>
              <a:t>/#/########</a:t>
            </a:r>
          </a:p>
        </p:txBody>
      </p:sp>
    </p:spTree>
    <p:extLst>
      <p:ext uri="{BB962C8B-B14F-4D97-AF65-F5344CB8AC3E}">
        <p14:creationId xmlns:p14="http://schemas.microsoft.com/office/powerpoint/2010/main" val="2457350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preserve="1" userDrawn="1">
  <p:cSld name="1/4">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1"/>
            </p:custDataLst>
            <p:extLst>
              <p:ext uri="{D42A27DB-BD31-4B8C-83A1-F6EECF244321}">
                <p14:modId xmlns:p14="http://schemas.microsoft.com/office/powerpoint/2010/main" val="3032178400"/>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DA8D6A48-EE20-4EB4-A234-9F3B16C02872}"/>
                          </a:ext>
                        </a:extLst>
                      </p:cNvPr>
                      <p:cNvPicPr/>
                      <p:nvPr/>
                    </p:nvPicPr>
                    <p:blipFill>
                      <a:blip r:embed="rId11"/>
                      <a:stretch>
                        <a:fillRect/>
                      </a:stretch>
                    </p:blipFill>
                    <p:spPr>
                      <a:xfrm>
                        <a:off x="1588" y="1589"/>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67C50C85-5FB9-4798-A8A4-1DA5B9F3ACC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3413760" y="0"/>
            <a:ext cx="8778240" cy="6858000"/>
          </a:xfrm>
          <a:prstGeom prst="rect">
            <a:avLst/>
          </a:prstGeom>
          <a:solidFill>
            <a:srgbClr val="F2E7E2"/>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7" rIns="91434" bIns="45717" numCol="1" spcCol="0" rtlCol="0" fromWordArt="0" anchor="t" anchorCtr="0" forceAA="0" compatLnSpc="1">
            <a:prstTxWarp prst="textNoShape">
              <a:avLst/>
            </a:prstTxWarp>
            <a:noAutofit/>
          </a:bodyPr>
          <a:lstStyle/>
          <a:p>
            <a:pPr algn="ctr"/>
            <a:endParaRPr lang="en-US" sz="1800">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6647A441-8DE4-4236-BCC7-B694B2C59E00}"/>
              </a:ext>
            </a:extLst>
          </p:cNvPr>
          <p:cNvSpPr>
            <a:spLocks noGrp="1"/>
          </p:cNvSpPr>
          <p:nvPr>
            <p:ph type="title"/>
            <p:custDataLst>
              <p:tags r:id="rId4"/>
            </p:custDataLst>
          </p:nvPr>
        </p:nvSpPr>
        <p:spPr>
          <a:xfrm>
            <a:off x="554736" y="2744370"/>
            <a:ext cx="2514600" cy="769441"/>
          </a:xfrm>
        </p:spPr>
        <p:txBody>
          <a:bodyPr vert="horz" wrap="square" lIns="0" tIns="0" rIns="0" bIns="0" rtlCol="0" anchor="b" anchorCtr="0">
            <a:noAutofit/>
          </a:bodyPr>
          <a:lstStyle>
            <a:lvl1pPr>
              <a:defRPr lang="en-US" dirty="0"/>
            </a:lvl1pPr>
          </a:lstStyle>
          <a:p>
            <a:pPr lvl="0"/>
            <a:r>
              <a:rPr lang="en-US"/>
              <a:t>Click to edit Master title style</a:t>
            </a:r>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5"/>
            </p:custDataLst>
          </p:nvPr>
        </p:nvSpPr>
        <p:spPr>
          <a:xfrm>
            <a:off x="554736" y="3659645"/>
            <a:ext cx="2514600" cy="492443"/>
          </a:xfrm>
          <a:prstGeom prst="rect">
            <a:avLst/>
          </a:prstGeom>
        </p:spPr>
        <p:txBody>
          <a:bodyPr wrap="square">
            <a:noAutofit/>
          </a:bodyPr>
          <a:lstStyle>
            <a:lvl1pPr marL="0" indent="0" algn="l">
              <a:buNone/>
              <a:defRPr sz="1600" b="0" baseline="0">
                <a:solidFill>
                  <a:schemeClr val="tx1"/>
                </a:solidFill>
              </a:defRPr>
            </a:lvl1pPr>
            <a:lvl2pPr marL="457157" indent="0" algn="ctr">
              <a:buNone/>
              <a:defRPr sz="2000"/>
            </a:lvl2pPr>
            <a:lvl3pPr marL="914312" indent="0" algn="ctr">
              <a:buNone/>
              <a:defRPr sz="1800"/>
            </a:lvl3pPr>
            <a:lvl4pPr marL="1371468" indent="0" algn="ctr">
              <a:buNone/>
              <a:defRPr sz="1600"/>
            </a:lvl4pPr>
            <a:lvl5pPr marL="1828624" indent="0" algn="ctr">
              <a:buNone/>
              <a:defRPr sz="1600"/>
            </a:lvl5pPr>
            <a:lvl6pPr marL="2285780" indent="0" algn="ctr">
              <a:buNone/>
              <a:defRPr sz="1600"/>
            </a:lvl6pPr>
            <a:lvl7pPr marL="2742935" indent="0" algn="ctr">
              <a:buNone/>
              <a:defRPr sz="1600"/>
            </a:lvl7pPr>
            <a:lvl8pPr marL="3200092" indent="0" algn="ctr">
              <a:buNone/>
              <a:defRPr sz="1600"/>
            </a:lvl8pPr>
            <a:lvl9pPr marL="3657248"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96552B7E-7081-4EA8-9351-FE4C7216ADF2}"/>
              </a:ext>
            </a:extLst>
          </p:cNvPr>
          <p:cNvSpPr>
            <a:spLocks noGrp="1"/>
          </p:cNvSpPr>
          <p:nvPr>
            <p:ph type="body" sz="quarter" idx="10" hasCustomPrompt="1"/>
            <p:custDataLst>
              <p:tags r:id="rId6"/>
            </p:custDataLst>
          </p:nvPr>
        </p:nvSpPr>
        <p:spPr>
          <a:xfrm>
            <a:off x="554736" y="41598"/>
            <a:ext cx="2514601"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78FD8C82-E39D-41D1-A2CC-B1597952BB9C}"/>
              </a:ext>
            </a:extLst>
          </p:cNvPr>
          <p:cNvSpPr>
            <a:spLocks noChangeArrowheads="1"/>
          </p:cNvSpPr>
          <p:nvPr userDrawn="1">
            <p:custDataLst>
              <p:tags r:id="rId7"/>
            </p:custDataLst>
          </p:nvPr>
        </p:nvSpPr>
        <p:spPr bwMode="black">
          <a:xfrm>
            <a:off x="11312526" y="6584818"/>
            <a:ext cx="325501" cy="138499"/>
          </a:xfrm>
          <a:prstGeom prst="rect">
            <a:avLst/>
          </a:prstGeom>
          <a:noFill/>
          <a:ln w="9525" algn="ctr">
            <a:noFill/>
            <a:miter lim="800000"/>
            <a:headEnd/>
            <a:tailEnd/>
          </a:ln>
          <a:effectLst/>
        </p:spPr>
        <p:txBody>
          <a:bodyPr wrap="square" lIns="0" tIns="0" rIns="0" bIns="0" anchor="ctr">
            <a:spAutoFit/>
          </a:bodyPr>
          <a:lstStyle/>
          <a:p>
            <a:pPr algn="r" defTabSz="610716"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16"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2" name="5. Source" hidden="1">
            <a:extLst>
              <a:ext uri="{FF2B5EF4-FFF2-40B4-BE49-F238E27FC236}">
                <a16:creationId xmlns:a16="http://schemas.microsoft.com/office/drawing/2014/main" id="{7464C0CD-0723-45A4-A263-515E8565C86B}"/>
              </a:ext>
            </a:extLst>
          </p:cNvPr>
          <p:cNvSpPr txBox="1">
            <a:spLocks/>
          </p:cNvSpPr>
          <p:nvPr userDrawn="1">
            <p:custDataLst>
              <p:tags r:id="rId8"/>
            </p:custDataLst>
          </p:nvPr>
        </p:nvSpPr>
        <p:spPr>
          <a:xfrm>
            <a:off x="553971" y="6592512"/>
            <a:ext cx="25146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800"/>
              <a:t>Source: …</a:t>
            </a:r>
          </a:p>
        </p:txBody>
      </p:sp>
      <p:sp>
        <p:nvSpPr>
          <p:cNvPr id="13" name="Freeform 76">
            <a:extLst>
              <a:ext uri="{FF2B5EF4-FFF2-40B4-BE49-F238E27FC236}">
                <a16:creationId xmlns:a16="http://schemas.microsoft.com/office/drawing/2014/main" id="{2D072733-A60B-4F63-8AD0-2B3E938B0DB7}"/>
              </a:ext>
            </a:extLst>
          </p:cNvPr>
          <p:cNvSpPr>
            <a:spLocks noEditPoints="1"/>
          </p:cNvSpPr>
          <p:nvPr userDrawn="1"/>
        </p:nvSpPr>
        <p:spPr bwMode="ltGray">
          <a:xfrm>
            <a:off x="10714801" y="6603211"/>
            <a:ext cx="692414" cy="106472"/>
          </a:xfrm>
          <a:custGeom>
            <a:avLst/>
            <a:gdLst>
              <a:gd name="T0" fmla="*/ 0 w 23379"/>
              <a:gd name="T1" fmla="*/ 1791 h 3593"/>
              <a:gd name="T2" fmla="*/ 0 w 23379"/>
              <a:gd name="T3" fmla="*/ 1791 h 3593"/>
              <a:gd name="T4" fmla="*/ 2196 w 23379"/>
              <a:gd name="T5" fmla="*/ 3593 h 3593"/>
              <a:gd name="T6" fmla="*/ 4377 w 23379"/>
              <a:gd name="T7" fmla="*/ 2090 h 3593"/>
              <a:gd name="T8" fmla="*/ 3773 w 23379"/>
              <a:gd name="T9" fmla="*/ 2090 h 3593"/>
              <a:gd name="T10" fmla="*/ 2196 w 23379"/>
              <a:gd name="T11" fmla="*/ 3093 h 3593"/>
              <a:gd name="T12" fmla="*/ 598 w 23379"/>
              <a:gd name="T13" fmla="*/ 1791 h 3593"/>
              <a:gd name="T14" fmla="*/ 2196 w 23379"/>
              <a:gd name="T15" fmla="*/ 498 h 3593"/>
              <a:gd name="T16" fmla="*/ 3773 w 23379"/>
              <a:gd name="T17" fmla="*/ 1491 h 3593"/>
              <a:gd name="T18" fmla="*/ 4372 w 23379"/>
              <a:gd name="T19" fmla="*/ 1491 h 3593"/>
              <a:gd name="T20" fmla="*/ 2196 w 23379"/>
              <a:gd name="T21" fmla="*/ 0 h 3593"/>
              <a:gd name="T22" fmla="*/ 0 w 23379"/>
              <a:gd name="T23" fmla="*/ 1791 h 3593"/>
              <a:gd name="T24" fmla="*/ 7027 w 23379"/>
              <a:gd name="T25" fmla="*/ 3593 h 3593"/>
              <a:gd name="T26" fmla="*/ 7027 w 23379"/>
              <a:gd name="T27" fmla="*/ 3593 h 3593"/>
              <a:gd name="T28" fmla="*/ 9223 w 23379"/>
              <a:gd name="T29" fmla="*/ 1791 h 3593"/>
              <a:gd name="T30" fmla="*/ 7027 w 23379"/>
              <a:gd name="T31" fmla="*/ 0 h 3593"/>
              <a:gd name="T32" fmla="*/ 4831 w 23379"/>
              <a:gd name="T33" fmla="*/ 1791 h 3593"/>
              <a:gd name="T34" fmla="*/ 7027 w 23379"/>
              <a:gd name="T35" fmla="*/ 3593 h 3593"/>
              <a:gd name="T36" fmla="*/ 7027 w 23379"/>
              <a:gd name="T37" fmla="*/ 3093 h 3593"/>
              <a:gd name="T38" fmla="*/ 7027 w 23379"/>
              <a:gd name="T39" fmla="*/ 3093 h 3593"/>
              <a:gd name="T40" fmla="*/ 5430 w 23379"/>
              <a:gd name="T41" fmla="*/ 1791 h 3593"/>
              <a:gd name="T42" fmla="*/ 7027 w 23379"/>
              <a:gd name="T43" fmla="*/ 498 h 3593"/>
              <a:gd name="T44" fmla="*/ 8624 w 23379"/>
              <a:gd name="T45" fmla="*/ 1791 h 3593"/>
              <a:gd name="T46" fmla="*/ 7027 w 23379"/>
              <a:gd name="T47" fmla="*/ 3093 h 3593"/>
              <a:gd name="T48" fmla="*/ 13356 w 23379"/>
              <a:gd name="T49" fmla="*/ 49 h 3593"/>
              <a:gd name="T50" fmla="*/ 13356 w 23379"/>
              <a:gd name="T51" fmla="*/ 49 h 3593"/>
              <a:gd name="T52" fmla="*/ 11639 w 23379"/>
              <a:gd name="T53" fmla="*/ 2989 h 3593"/>
              <a:gd name="T54" fmla="*/ 9922 w 23379"/>
              <a:gd name="T55" fmla="*/ 49 h 3593"/>
              <a:gd name="T56" fmla="*/ 9228 w 23379"/>
              <a:gd name="T57" fmla="*/ 49 h 3593"/>
              <a:gd name="T58" fmla="*/ 11290 w 23379"/>
              <a:gd name="T59" fmla="*/ 3543 h 3593"/>
              <a:gd name="T60" fmla="*/ 11989 w 23379"/>
              <a:gd name="T61" fmla="*/ 3543 h 3593"/>
              <a:gd name="T62" fmla="*/ 14050 w 23379"/>
              <a:gd name="T63" fmla="*/ 49 h 3593"/>
              <a:gd name="T64" fmla="*/ 13356 w 23379"/>
              <a:gd name="T65" fmla="*/ 49 h 3593"/>
              <a:gd name="T66" fmla="*/ 17264 w 23379"/>
              <a:gd name="T67" fmla="*/ 3543 h 3593"/>
              <a:gd name="T68" fmla="*/ 17264 w 23379"/>
              <a:gd name="T69" fmla="*/ 3543 h 3593"/>
              <a:gd name="T70" fmla="*/ 17928 w 23379"/>
              <a:gd name="T71" fmla="*/ 3543 h 3593"/>
              <a:gd name="T72" fmla="*/ 15857 w 23379"/>
              <a:gd name="T73" fmla="*/ 49 h 3593"/>
              <a:gd name="T74" fmla="*/ 15178 w 23379"/>
              <a:gd name="T75" fmla="*/ 49 h 3593"/>
              <a:gd name="T76" fmla="*/ 13107 w 23379"/>
              <a:gd name="T77" fmla="*/ 3543 h 3593"/>
              <a:gd name="T78" fmla="*/ 13771 w 23379"/>
              <a:gd name="T79" fmla="*/ 3543 h 3593"/>
              <a:gd name="T80" fmla="*/ 14265 w 23379"/>
              <a:gd name="T81" fmla="*/ 2714 h 3593"/>
              <a:gd name="T82" fmla="*/ 16770 w 23379"/>
              <a:gd name="T83" fmla="*/ 2714 h 3593"/>
              <a:gd name="T84" fmla="*/ 17264 w 23379"/>
              <a:gd name="T85" fmla="*/ 3543 h 3593"/>
              <a:gd name="T86" fmla="*/ 14559 w 23379"/>
              <a:gd name="T87" fmla="*/ 2215 h 3593"/>
              <a:gd name="T88" fmla="*/ 14559 w 23379"/>
              <a:gd name="T89" fmla="*/ 2215 h 3593"/>
              <a:gd name="T90" fmla="*/ 15518 w 23379"/>
              <a:gd name="T91" fmla="*/ 598 h 3593"/>
              <a:gd name="T92" fmla="*/ 16476 w 23379"/>
              <a:gd name="T93" fmla="*/ 2215 h 3593"/>
              <a:gd name="T94" fmla="*/ 14559 w 23379"/>
              <a:gd name="T95" fmla="*/ 2215 h 3593"/>
              <a:gd name="T96" fmla="*/ 18228 w 23379"/>
              <a:gd name="T97" fmla="*/ 3543 h 3593"/>
              <a:gd name="T98" fmla="*/ 18228 w 23379"/>
              <a:gd name="T99" fmla="*/ 3543 h 3593"/>
              <a:gd name="T100" fmla="*/ 19126 w 23379"/>
              <a:gd name="T101" fmla="*/ 3543 h 3593"/>
              <a:gd name="T102" fmla="*/ 20803 w 23379"/>
              <a:gd name="T103" fmla="*/ 2195 h 3593"/>
              <a:gd name="T104" fmla="*/ 22480 w 23379"/>
              <a:gd name="T105" fmla="*/ 3543 h 3593"/>
              <a:gd name="T106" fmla="*/ 23379 w 23379"/>
              <a:gd name="T107" fmla="*/ 3543 h 3593"/>
              <a:gd name="T108" fmla="*/ 21178 w 23379"/>
              <a:gd name="T109" fmla="*/ 1796 h 3593"/>
              <a:gd name="T110" fmla="*/ 23379 w 23379"/>
              <a:gd name="T111" fmla="*/ 49 h 3593"/>
              <a:gd name="T112" fmla="*/ 22480 w 23379"/>
              <a:gd name="T113" fmla="*/ 49 h 3593"/>
              <a:gd name="T114" fmla="*/ 20803 w 23379"/>
              <a:gd name="T115" fmla="*/ 1396 h 3593"/>
              <a:gd name="T116" fmla="*/ 19126 w 23379"/>
              <a:gd name="T117" fmla="*/ 49 h 3593"/>
              <a:gd name="T118" fmla="*/ 18228 w 23379"/>
              <a:gd name="T119" fmla="*/ 49 h 3593"/>
              <a:gd name="T120" fmla="*/ 20429 w 23379"/>
              <a:gd name="T121" fmla="*/ 1796 h 3593"/>
              <a:gd name="T122" fmla="*/ 18228 w 23379"/>
              <a:gd name="T123" fmla="*/ 3543 h 3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379" h="3593">
                <a:moveTo>
                  <a:pt x="0" y="1791"/>
                </a:moveTo>
                <a:lnTo>
                  <a:pt x="0" y="1791"/>
                </a:lnTo>
                <a:cubicBezTo>
                  <a:pt x="0" y="2909"/>
                  <a:pt x="658" y="3593"/>
                  <a:pt x="2196" y="3593"/>
                </a:cubicBezTo>
                <a:cubicBezTo>
                  <a:pt x="3583" y="3593"/>
                  <a:pt x="4262" y="3024"/>
                  <a:pt x="4377" y="2090"/>
                </a:cubicBezTo>
                <a:lnTo>
                  <a:pt x="3773" y="2090"/>
                </a:lnTo>
                <a:cubicBezTo>
                  <a:pt x="3668" y="2829"/>
                  <a:pt x="3089" y="3093"/>
                  <a:pt x="2196" y="3093"/>
                </a:cubicBezTo>
                <a:cubicBezTo>
                  <a:pt x="1182" y="3093"/>
                  <a:pt x="598" y="2764"/>
                  <a:pt x="598" y="1791"/>
                </a:cubicBezTo>
                <a:cubicBezTo>
                  <a:pt x="598" y="822"/>
                  <a:pt x="1177" y="498"/>
                  <a:pt x="2196" y="498"/>
                </a:cubicBezTo>
                <a:cubicBezTo>
                  <a:pt x="3094" y="498"/>
                  <a:pt x="3668" y="758"/>
                  <a:pt x="3773" y="1491"/>
                </a:cubicBezTo>
                <a:lnTo>
                  <a:pt x="4372" y="1491"/>
                </a:lnTo>
                <a:cubicBezTo>
                  <a:pt x="4262" y="563"/>
                  <a:pt x="3583" y="0"/>
                  <a:pt x="2196" y="0"/>
                </a:cubicBezTo>
                <a:cubicBezTo>
                  <a:pt x="658" y="0"/>
                  <a:pt x="0" y="678"/>
                  <a:pt x="0" y="1791"/>
                </a:cubicBezTo>
                <a:close/>
                <a:moveTo>
                  <a:pt x="7027" y="3593"/>
                </a:moveTo>
                <a:lnTo>
                  <a:pt x="7027" y="3593"/>
                </a:lnTo>
                <a:cubicBezTo>
                  <a:pt x="8560" y="3593"/>
                  <a:pt x="9223" y="2904"/>
                  <a:pt x="9223" y="1791"/>
                </a:cubicBezTo>
                <a:cubicBezTo>
                  <a:pt x="9223" y="683"/>
                  <a:pt x="8560" y="0"/>
                  <a:pt x="7027" y="0"/>
                </a:cubicBezTo>
                <a:cubicBezTo>
                  <a:pt x="5490" y="0"/>
                  <a:pt x="4831" y="678"/>
                  <a:pt x="4831" y="1791"/>
                </a:cubicBezTo>
                <a:cubicBezTo>
                  <a:pt x="4831" y="2909"/>
                  <a:pt x="5490" y="3593"/>
                  <a:pt x="7027" y="3593"/>
                </a:cubicBezTo>
                <a:close/>
                <a:moveTo>
                  <a:pt x="7027" y="3093"/>
                </a:moveTo>
                <a:lnTo>
                  <a:pt x="7027" y="3093"/>
                </a:lnTo>
                <a:cubicBezTo>
                  <a:pt x="5964" y="3093"/>
                  <a:pt x="5430" y="2764"/>
                  <a:pt x="5430" y="1791"/>
                </a:cubicBezTo>
                <a:cubicBezTo>
                  <a:pt x="5430" y="822"/>
                  <a:pt x="5959" y="498"/>
                  <a:pt x="7027" y="498"/>
                </a:cubicBezTo>
                <a:cubicBezTo>
                  <a:pt x="8095" y="498"/>
                  <a:pt x="8624" y="827"/>
                  <a:pt x="8624" y="1791"/>
                </a:cubicBezTo>
                <a:cubicBezTo>
                  <a:pt x="8624" y="2759"/>
                  <a:pt x="8090" y="3093"/>
                  <a:pt x="7027" y="3093"/>
                </a:cubicBezTo>
                <a:close/>
                <a:moveTo>
                  <a:pt x="13356" y="49"/>
                </a:moveTo>
                <a:lnTo>
                  <a:pt x="13356" y="49"/>
                </a:lnTo>
                <a:lnTo>
                  <a:pt x="11639" y="2989"/>
                </a:lnTo>
                <a:lnTo>
                  <a:pt x="9922" y="49"/>
                </a:lnTo>
                <a:lnTo>
                  <a:pt x="9228" y="49"/>
                </a:lnTo>
                <a:lnTo>
                  <a:pt x="11290" y="3543"/>
                </a:lnTo>
                <a:lnTo>
                  <a:pt x="11989" y="3543"/>
                </a:lnTo>
                <a:lnTo>
                  <a:pt x="14050" y="49"/>
                </a:lnTo>
                <a:lnTo>
                  <a:pt x="13356" y="49"/>
                </a:lnTo>
                <a:close/>
                <a:moveTo>
                  <a:pt x="17264" y="3543"/>
                </a:moveTo>
                <a:lnTo>
                  <a:pt x="17264" y="3543"/>
                </a:lnTo>
                <a:lnTo>
                  <a:pt x="17928" y="3543"/>
                </a:lnTo>
                <a:lnTo>
                  <a:pt x="15857" y="49"/>
                </a:lnTo>
                <a:lnTo>
                  <a:pt x="15178" y="49"/>
                </a:lnTo>
                <a:lnTo>
                  <a:pt x="13107" y="3543"/>
                </a:lnTo>
                <a:lnTo>
                  <a:pt x="13771" y="3543"/>
                </a:lnTo>
                <a:lnTo>
                  <a:pt x="14265" y="2714"/>
                </a:lnTo>
                <a:lnTo>
                  <a:pt x="16770" y="2714"/>
                </a:lnTo>
                <a:lnTo>
                  <a:pt x="17264" y="3543"/>
                </a:lnTo>
                <a:close/>
                <a:moveTo>
                  <a:pt x="14559" y="2215"/>
                </a:moveTo>
                <a:lnTo>
                  <a:pt x="14559" y="2215"/>
                </a:lnTo>
                <a:lnTo>
                  <a:pt x="15518" y="598"/>
                </a:lnTo>
                <a:lnTo>
                  <a:pt x="16476" y="2215"/>
                </a:lnTo>
                <a:lnTo>
                  <a:pt x="14559" y="2215"/>
                </a:lnTo>
                <a:close/>
                <a:moveTo>
                  <a:pt x="18228" y="3543"/>
                </a:moveTo>
                <a:lnTo>
                  <a:pt x="18228" y="3543"/>
                </a:lnTo>
                <a:lnTo>
                  <a:pt x="19126" y="3543"/>
                </a:lnTo>
                <a:lnTo>
                  <a:pt x="20803" y="2195"/>
                </a:lnTo>
                <a:lnTo>
                  <a:pt x="22480" y="3543"/>
                </a:lnTo>
                <a:lnTo>
                  <a:pt x="23379" y="3543"/>
                </a:lnTo>
                <a:lnTo>
                  <a:pt x="21178" y="1796"/>
                </a:lnTo>
                <a:lnTo>
                  <a:pt x="23379" y="49"/>
                </a:lnTo>
                <a:lnTo>
                  <a:pt x="22480" y="49"/>
                </a:lnTo>
                <a:lnTo>
                  <a:pt x="20803" y="1396"/>
                </a:lnTo>
                <a:lnTo>
                  <a:pt x="19126" y="49"/>
                </a:lnTo>
                <a:lnTo>
                  <a:pt x="18228" y="49"/>
                </a:lnTo>
                <a:lnTo>
                  <a:pt x="20429" y="1796"/>
                </a:lnTo>
                <a:lnTo>
                  <a:pt x="18228" y="3543"/>
                </a:lnTo>
                <a:close/>
              </a:path>
            </a:pathLst>
          </a:custGeom>
          <a:solidFill>
            <a:schemeClr val="accent1"/>
          </a:solidFill>
          <a:ln w="0">
            <a:solidFill>
              <a:schemeClr val="accent1"/>
            </a:solidFill>
            <a:prstDash val="solid"/>
            <a:round/>
            <a:headEnd/>
            <a:tailEnd/>
          </a:ln>
        </p:spPr>
        <p:txBody>
          <a:bodyPr vert="horz" wrap="square" lIns="91434" tIns="45717" rIns="91434" bIns="45717"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108385658"/>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preserve="1" userDrawn="1">
  <p:cSld name="1/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1"/>
            </p:custDataLst>
            <p:extLst>
              <p:ext uri="{D42A27DB-BD31-4B8C-83A1-F6EECF244321}">
                <p14:modId xmlns:p14="http://schemas.microsoft.com/office/powerpoint/2010/main" val="3966840990"/>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CEE6E84E-0DE7-4EEF-8932-BF42153B3B56}"/>
                          </a:ext>
                        </a:extLst>
                      </p:cNvPr>
                      <p:cNvPicPr/>
                      <p:nvPr/>
                    </p:nvPicPr>
                    <p:blipFill>
                      <a:blip r:embed="rId11"/>
                      <a:stretch>
                        <a:fillRect/>
                      </a:stretch>
                    </p:blipFill>
                    <p:spPr>
                      <a:xfrm>
                        <a:off x="1588" y="1589"/>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9D2CA90-0144-4292-9526-98A508F53171}"/>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4364736" y="0"/>
            <a:ext cx="7827264" cy="6858000"/>
          </a:xfrm>
          <a:prstGeom prst="rect">
            <a:avLst/>
          </a:prstGeom>
          <a:solidFill>
            <a:srgbClr val="F2E7E2"/>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7" rIns="91434" bIns="45717" numCol="1" spcCol="0" rtlCol="0" fromWordArt="0" anchor="t" anchorCtr="0" forceAA="0" compatLnSpc="1">
            <a:prstTxWarp prst="textNoShape">
              <a:avLst/>
            </a:prstTxWarp>
            <a:noAutofit/>
          </a:bodyPr>
          <a:lstStyle/>
          <a:p>
            <a:pPr algn="ctr"/>
            <a:endParaRPr lang="en-US" sz="1800">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4EF89F43-35C6-451B-BBE8-87D2B8B83F5E}"/>
              </a:ext>
            </a:extLst>
          </p:cNvPr>
          <p:cNvSpPr>
            <a:spLocks noGrp="1"/>
          </p:cNvSpPr>
          <p:nvPr>
            <p:ph type="title"/>
            <p:custDataLst>
              <p:tags r:id="rId4"/>
            </p:custDataLst>
          </p:nvPr>
        </p:nvSpPr>
        <p:spPr>
          <a:xfrm>
            <a:off x="554736" y="2744370"/>
            <a:ext cx="3465576" cy="769441"/>
          </a:xfrm>
          <a:prstGeom prst="rect">
            <a:avLst/>
          </a:prstGeom>
        </p:spPr>
        <p:txBody>
          <a:bodyPr vert="horz" wrap="square" lIns="0" tIns="0" rIns="0" bIns="0" rtlCol="0" anchor="b" anchorCtr="0">
            <a:noAutofit/>
          </a:bodyPr>
          <a:lstStyle>
            <a:lvl1pPr>
              <a:defRPr lang="en-US" dirty="0"/>
            </a:lvl1pPr>
          </a:lstStyle>
          <a:p>
            <a:pPr lvl="0"/>
            <a:r>
              <a:rPr lang="en-US"/>
              <a:t>Click to edit Master title style</a:t>
            </a:r>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5"/>
            </p:custDataLst>
          </p:nvPr>
        </p:nvSpPr>
        <p:spPr>
          <a:xfrm>
            <a:off x="554736" y="3659645"/>
            <a:ext cx="3465575" cy="246221"/>
          </a:xfrm>
          <a:prstGeom prst="rect">
            <a:avLst/>
          </a:prstGeom>
        </p:spPr>
        <p:txBody>
          <a:bodyPr wrap="square">
            <a:noAutofit/>
          </a:bodyPr>
          <a:lstStyle>
            <a:lvl1pPr marL="0" indent="0" algn="l">
              <a:buNone/>
              <a:defRPr sz="1600" b="0" baseline="0">
                <a:solidFill>
                  <a:schemeClr val="tx1"/>
                </a:solidFill>
              </a:defRPr>
            </a:lvl1pPr>
            <a:lvl2pPr marL="457157" indent="0" algn="ctr">
              <a:buNone/>
              <a:defRPr sz="2000"/>
            </a:lvl2pPr>
            <a:lvl3pPr marL="914312" indent="0" algn="ctr">
              <a:buNone/>
              <a:defRPr sz="1800"/>
            </a:lvl3pPr>
            <a:lvl4pPr marL="1371468" indent="0" algn="ctr">
              <a:buNone/>
              <a:defRPr sz="1600"/>
            </a:lvl4pPr>
            <a:lvl5pPr marL="1828624" indent="0" algn="ctr">
              <a:buNone/>
              <a:defRPr sz="1600"/>
            </a:lvl5pPr>
            <a:lvl6pPr marL="2285780" indent="0" algn="ctr">
              <a:buNone/>
              <a:defRPr sz="1600"/>
            </a:lvl6pPr>
            <a:lvl7pPr marL="2742935" indent="0" algn="ctr">
              <a:buNone/>
              <a:defRPr sz="1600"/>
            </a:lvl7pPr>
            <a:lvl8pPr marL="3200092" indent="0" algn="ctr">
              <a:buNone/>
              <a:defRPr sz="1600"/>
            </a:lvl8pPr>
            <a:lvl9pPr marL="3657248"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79C07342-0520-417C-B878-54C94CBD8539}"/>
              </a:ext>
            </a:extLst>
          </p:cNvPr>
          <p:cNvSpPr>
            <a:spLocks noGrp="1"/>
          </p:cNvSpPr>
          <p:nvPr>
            <p:ph type="body" sz="quarter" idx="10" hasCustomPrompt="1"/>
            <p:custDataLst>
              <p:tags r:id="rId6"/>
            </p:custDataLst>
          </p:nvPr>
        </p:nvSpPr>
        <p:spPr>
          <a:xfrm>
            <a:off x="554736" y="41598"/>
            <a:ext cx="3465577"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4041B4B9-5319-4CE5-AD44-D052002504D7}"/>
              </a:ext>
            </a:extLst>
          </p:cNvPr>
          <p:cNvSpPr>
            <a:spLocks noChangeArrowheads="1"/>
          </p:cNvSpPr>
          <p:nvPr userDrawn="1">
            <p:custDataLst>
              <p:tags r:id="rId7"/>
            </p:custDataLst>
          </p:nvPr>
        </p:nvSpPr>
        <p:spPr bwMode="black">
          <a:xfrm>
            <a:off x="11312526" y="6584818"/>
            <a:ext cx="325501" cy="138499"/>
          </a:xfrm>
          <a:prstGeom prst="rect">
            <a:avLst/>
          </a:prstGeom>
          <a:noFill/>
          <a:ln w="9525" algn="ctr">
            <a:noFill/>
            <a:miter lim="800000"/>
            <a:headEnd/>
            <a:tailEnd/>
          </a:ln>
          <a:effectLst/>
        </p:spPr>
        <p:txBody>
          <a:bodyPr wrap="square" lIns="0" tIns="0" rIns="0" bIns="0" anchor="ctr">
            <a:spAutoFit/>
          </a:bodyPr>
          <a:lstStyle/>
          <a:p>
            <a:pPr algn="r" defTabSz="610716"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16"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2" name="5. Source" hidden="1">
            <a:extLst>
              <a:ext uri="{FF2B5EF4-FFF2-40B4-BE49-F238E27FC236}">
                <a16:creationId xmlns:a16="http://schemas.microsoft.com/office/drawing/2014/main" id="{E1369BC2-0ABC-41FF-935B-30D4F07067A4}"/>
              </a:ext>
            </a:extLst>
          </p:cNvPr>
          <p:cNvSpPr txBox="1">
            <a:spLocks/>
          </p:cNvSpPr>
          <p:nvPr userDrawn="1">
            <p:custDataLst>
              <p:tags r:id="rId8"/>
            </p:custDataLst>
          </p:nvPr>
        </p:nvSpPr>
        <p:spPr>
          <a:xfrm>
            <a:off x="553973" y="6592512"/>
            <a:ext cx="3465575"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800"/>
              <a:t>Source: …</a:t>
            </a:r>
          </a:p>
        </p:txBody>
      </p:sp>
      <p:sp>
        <p:nvSpPr>
          <p:cNvPr id="13" name="Freeform 76">
            <a:extLst>
              <a:ext uri="{FF2B5EF4-FFF2-40B4-BE49-F238E27FC236}">
                <a16:creationId xmlns:a16="http://schemas.microsoft.com/office/drawing/2014/main" id="{6A3D6D03-E559-428C-9A40-98FEAB9751A3}"/>
              </a:ext>
            </a:extLst>
          </p:cNvPr>
          <p:cNvSpPr>
            <a:spLocks noEditPoints="1"/>
          </p:cNvSpPr>
          <p:nvPr userDrawn="1"/>
        </p:nvSpPr>
        <p:spPr bwMode="ltGray">
          <a:xfrm>
            <a:off x="10714801" y="6603211"/>
            <a:ext cx="692414" cy="106472"/>
          </a:xfrm>
          <a:custGeom>
            <a:avLst/>
            <a:gdLst>
              <a:gd name="T0" fmla="*/ 0 w 23379"/>
              <a:gd name="T1" fmla="*/ 1791 h 3593"/>
              <a:gd name="T2" fmla="*/ 0 w 23379"/>
              <a:gd name="T3" fmla="*/ 1791 h 3593"/>
              <a:gd name="T4" fmla="*/ 2196 w 23379"/>
              <a:gd name="T5" fmla="*/ 3593 h 3593"/>
              <a:gd name="T6" fmla="*/ 4377 w 23379"/>
              <a:gd name="T7" fmla="*/ 2090 h 3593"/>
              <a:gd name="T8" fmla="*/ 3773 w 23379"/>
              <a:gd name="T9" fmla="*/ 2090 h 3593"/>
              <a:gd name="T10" fmla="*/ 2196 w 23379"/>
              <a:gd name="T11" fmla="*/ 3093 h 3593"/>
              <a:gd name="T12" fmla="*/ 598 w 23379"/>
              <a:gd name="T13" fmla="*/ 1791 h 3593"/>
              <a:gd name="T14" fmla="*/ 2196 w 23379"/>
              <a:gd name="T15" fmla="*/ 498 h 3593"/>
              <a:gd name="T16" fmla="*/ 3773 w 23379"/>
              <a:gd name="T17" fmla="*/ 1491 h 3593"/>
              <a:gd name="T18" fmla="*/ 4372 w 23379"/>
              <a:gd name="T19" fmla="*/ 1491 h 3593"/>
              <a:gd name="T20" fmla="*/ 2196 w 23379"/>
              <a:gd name="T21" fmla="*/ 0 h 3593"/>
              <a:gd name="T22" fmla="*/ 0 w 23379"/>
              <a:gd name="T23" fmla="*/ 1791 h 3593"/>
              <a:gd name="T24" fmla="*/ 7027 w 23379"/>
              <a:gd name="T25" fmla="*/ 3593 h 3593"/>
              <a:gd name="T26" fmla="*/ 7027 w 23379"/>
              <a:gd name="T27" fmla="*/ 3593 h 3593"/>
              <a:gd name="T28" fmla="*/ 9223 w 23379"/>
              <a:gd name="T29" fmla="*/ 1791 h 3593"/>
              <a:gd name="T30" fmla="*/ 7027 w 23379"/>
              <a:gd name="T31" fmla="*/ 0 h 3593"/>
              <a:gd name="T32" fmla="*/ 4831 w 23379"/>
              <a:gd name="T33" fmla="*/ 1791 h 3593"/>
              <a:gd name="T34" fmla="*/ 7027 w 23379"/>
              <a:gd name="T35" fmla="*/ 3593 h 3593"/>
              <a:gd name="T36" fmla="*/ 7027 w 23379"/>
              <a:gd name="T37" fmla="*/ 3093 h 3593"/>
              <a:gd name="T38" fmla="*/ 7027 w 23379"/>
              <a:gd name="T39" fmla="*/ 3093 h 3593"/>
              <a:gd name="T40" fmla="*/ 5430 w 23379"/>
              <a:gd name="T41" fmla="*/ 1791 h 3593"/>
              <a:gd name="T42" fmla="*/ 7027 w 23379"/>
              <a:gd name="T43" fmla="*/ 498 h 3593"/>
              <a:gd name="T44" fmla="*/ 8624 w 23379"/>
              <a:gd name="T45" fmla="*/ 1791 h 3593"/>
              <a:gd name="T46" fmla="*/ 7027 w 23379"/>
              <a:gd name="T47" fmla="*/ 3093 h 3593"/>
              <a:gd name="T48" fmla="*/ 13356 w 23379"/>
              <a:gd name="T49" fmla="*/ 49 h 3593"/>
              <a:gd name="T50" fmla="*/ 13356 w 23379"/>
              <a:gd name="T51" fmla="*/ 49 h 3593"/>
              <a:gd name="T52" fmla="*/ 11639 w 23379"/>
              <a:gd name="T53" fmla="*/ 2989 h 3593"/>
              <a:gd name="T54" fmla="*/ 9922 w 23379"/>
              <a:gd name="T55" fmla="*/ 49 h 3593"/>
              <a:gd name="T56" fmla="*/ 9228 w 23379"/>
              <a:gd name="T57" fmla="*/ 49 h 3593"/>
              <a:gd name="T58" fmla="*/ 11290 w 23379"/>
              <a:gd name="T59" fmla="*/ 3543 h 3593"/>
              <a:gd name="T60" fmla="*/ 11989 w 23379"/>
              <a:gd name="T61" fmla="*/ 3543 h 3593"/>
              <a:gd name="T62" fmla="*/ 14050 w 23379"/>
              <a:gd name="T63" fmla="*/ 49 h 3593"/>
              <a:gd name="T64" fmla="*/ 13356 w 23379"/>
              <a:gd name="T65" fmla="*/ 49 h 3593"/>
              <a:gd name="T66" fmla="*/ 17264 w 23379"/>
              <a:gd name="T67" fmla="*/ 3543 h 3593"/>
              <a:gd name="T68" fmla="*/ 17264 w 23379"/>
              <a:gd name="T69" fmla="*/ 3543 h 3593"/>
              <a:gd name="T70" fmla="*/ 17928 w 23379"/>
              <a:gd name="T71" fmla="*/ 3543 h 3593"/>
              <a:gd name="T72" fmla="*/ 15857 w 23379"/>
              <a:gd name="T73" fmla="*/ 49 h 3593"/>
              <a:gd name="T74" fmla="*/ 15178 w 23379"/>
              <a:gd name="T75" fmla="*/ 49 h 3593"/>
              <a:gd name="T76" fmla="*/ 13107 w 23379"/>
              <a:gd name="T77" fmla="*/ 3543 h 3593"/>
              <a:gd name="T78" fmla="*/ 13771 w 23379"/>
              <a:gd name="T79" fmla="*/ 3543 h 3593"/>
              <a:gd name="T80" fmla="*/ 14265 w 23379"/>
              <a:gd name="T81" fmla="*/ 2714 h 3593"/>
              <a:gd name="T82" fmla="*/ 16770 w 23379"/>
              <a:gd name="T83" fmla="*/ 2714 h 3593"/>
              <a:gd name="T84" fmla="*/ 17264 w 23379"/>
              <a:gd name="T85" fmla="*/ 3543 h 3593"/>
              <a:gd name="T86" fmla="*/ 14559 w 23379"/>
              <a:gd name="T87" fmla="*/ 2215 h 3593"/>
              <a:gd name="T88" fmla="*/ 14559 w 23379"/>
              <a:gd name="T89" fmla="*/ 2215 h 3593"/>
              <a:gd name="T90" fmla="*/ 15518 w 23379"/>
              <a:gd name="T91" fmla="*/ 598 h 3593"/>
              <a:gd name="T92" fmla="*/ 16476 w 23379"/>
              <a:gd name="T93" fmla="*/ 2215 h 3593"/>
              <a:gd name="T94" fmla="*/ 14559 w 23379"/>
              <a:gd name="T95" fmla="*/ 2215 h 3593"/>
              <a:gd name="T96" fmla="*/ 18228 w 23379"/>
              <a:gd name="T97" fmla="*/ 3543 h 3593"/>
              <a:gd name="T98" fmla="*/ 18228 w 23379"/>
              <a:gd name="T99" fmla="*/ 3543 h 3593"/>
              <a:gd name="T100" fmla="*/ 19126 w 23379"/>
              <a:gd name="T101" fmla="*/ 3543 h 3593"/>
              <a:gd name="T102" fmla="*/ 20803 w 23379"/>
              <a:gd name="T103" fmla="*/ 2195 h 3593"/>
              <a:gd name="T104" fmla="*/ 22480 w 23379"/>
              <a:gd name="T105" fmla="*/ 3543 h 3593"/>
              <a:gd name="T106" fmla="*/ 23379 w 23379"/>
              <a:gd name="T107" fmla="*/ 3543 h 3593"/>
              <a:gd name="T108" fmla="*/ 21178 w 23379"/>
              <a:gd name="T109" fmla="*/ 1796 h 3593"/>
              <a:gd name="T110" fmla="*/ 23379 w 23379"/>
              <a:gd name="T111" fmla="*/ 49 h 3593"/>
              <a:gd name="T112" fmla="*/ 22480 w 23379"/>
              <a:gd name="T113" fmla="*/ 49 h 3593"/>
              <a:gd name="T114" fmla="*/ 20803 w 23379"/>
              <a:gd name="T115" fmla="*/ 1396 h 3593"/>
              <a:gd name="T116" fmla="*/ 19126 w 23379"/>
              <a:gd name="T117" fmla="*/ 49 h 3593"/>
              <a:gd name="T118" fmla="*/ 18228 w 23379"/>
              <a:gd name="T119" fmla="*/ 49 h 3593"/>
              <a:gd name="T120" fmla="*/ 20429 w 23379"/>
              <a:gd name="T121" fmla="*/ 1796 h 3593"/>
              <a:gd name="T122" fmla="*/ 18228 w 23379"/>
              <a:gd name="T123" fmla="*/ 3543 h 3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379" h="3593">
                <a:moveTo>
                  <a:pt x="0" y="1791"/>
                </a:moveTo>
                <a:lnTo>
                  <a:pt x="0" y="1791"/>
                </a:lnTo>
                <a:cubicBezTo>
                  <a:pt x="0" y="2909"/>
                  <a:pt x="658" y="3593"/>
                  <a:pt x="2196" y="3593"/>
                </a:cubicBezTo>
                <a:cubicBezTo>
                  <a:pt x="3583" y="3593"/>
                  <a:pt x="4262" y="3024"/>
                  <a:pt x="4377" y="2090"/>
                </a:cubicBezTo>
                <a:lnTo>
                  <a:pt x="3773" y="2090"/>
                </a:lnTo>
                <a:cubicBezTo>
                  <a:pt x="3668" y="2829"/>
                  <a:pt x="3089" y="3093"/>
                  <a:pt x="2196" y="3093"/>
                </a:cubicBezTo>
                <a:cubicBezTo>
                  <a:pt x="1182" y="3093"/>
                  <a:pt x="598" y="2764"/>
                  <a:pt x="598" y="1791"/>
                </a:cubicBezTo>
                <a:cubicBezTo>
                  <a:pt x="598" y="822"/>
                  <a:pt x="1177" y="498"/>
                  <a:pt x="2196" y="498"/>
                </a:cubicBezTo>
                <a:cubicBezTo>
                  <a:pt x="3094" y="498"/>
                  <a:pt x="3668" y="758"/>
                  <a:pt x="3773" y="1491"/>
                </a:cubicBezTo>
                <a:lnTo>
                  <a:pt x="4372" y="1491"/>
                </a:lnTo>
                <a:cubicBezTo>
                  <a:pt x="4262" y="563"/>
                  <a:pt x="3583" y="0"/>
                  <a:pt x="2196" y="0"/>
                </a:cubicBezTo>
                <a:cubicBezTo>
                  <a:pt x="658" y="0"/>
                  <a:pt x="0" y="678"/>
                  <a:pt x="0" y="1791"/>
                </a:cubicBezTo>
                <a:close/>
                <a:moveTo>
                  <a:pt x="7027" y="3593"/>
                </a:moveTo>
                <a:lnTo>
                  <a:pt x="7027" y="3593"/>
                </a:lnTo>
                <a:cubicBezTo>
                  <a:pt x="8560" y="3593"/>
                  <a:pt x="9223" y="2904"/>
                  <a:pt x="9223" y="1791"/>
                </a:cubicBezTo>
                <a:cubicBezTo>
                  <a:pt x="9223" y="683"/>
                  <a:pt x="8560" y="0"/>
                  <a:pt x="7027" y="0"/>
                </a:cubicBezTo>
                <a:cubicBezTo>
                  <a:pt x="5490" y="0"/>
                  <a:pt x="4831" y="678"/>
                  <a:pt x="4831" y="1791"/>
                </a:cubicBezTo>
                <a:cubicBezTo>
                  <a:pt x="4831" y="2909"/>
                  <a:pt x="5490" y="3593"/>
                  <a:pt x="7027" y="3593"/>
                </a:cubicBezTo>
                <a:close/>
                <a:moveTo>
                  <a:pt x="7027" y="3093"/>
                </a:moveTo>
                <a:lnTo>
                  <a:pt x="7027" y="3093"/>
                </a:lnTo>
                <a:cubicBezTo>
                  <a:pt x="5964" y="3093"/>
                  <a:pt x="5430" y="2764"/>
                  <a:pt x="5430" y="1791"/>
                </a:cubicBezTo>
                <a:cubicBezTo>
                  <a:pt x="5430" y="822"/>
                  <a:pt x="5959" y="498"/>
                  <a:pt x="7027" y="498"/>
                </a:cubicBezTo>
                <a:cubicBezTo>
                  <a:pt x="8095" y="498"/>
                  <a:pt x="8624" y="827"/>
                  <a:pt x="8624" y="1791"/>
                </a:cubicBezTo>
                <a:cubicBezTo>
                  <a:pt x="8624" y="2759"/>
                  <a:pt x="8090" y="3093"/>
                  <a:pt x="7027" y="3093"/>
                </a:cubicBezTo>
                <a:close/>
                <a:moveTo>
                  <a:pt x="13356" y="49"/>
                </a:moveTo>
                <a:lnTo>
                  <a:pt x="13356" y="49"/>
                </a:lnTo>
                <a:lnTo>
                  <a:pt x="11639" y="2989"/>
                </a:lnTo>
                <a:lnTo>
                  <a:pt x="9922" y="49"/>
                </a:lnTo>
                <a:lnTo>
                  <a:pt x="9228" y="49"/>
                </a:lnTo>
                <a:lnTo>
                  <a:pt x="11290" y="3543"/>
                </a:lnTo>
                <a:lnTo>
                  <a:pt x="11989" y="3543"/>
                </a:lnTo>
                <a:lnTo>
                  <a:pt x="14050" y="49"/>
                </a:lnTo>
                <a:lnTo>
                  <a:pt x="13356" y="49"/>
                </a:lnTo>
                <a:close/>
                <a:moveTo>
                  <a:pt x="17264" y="3543"/>
                </a:moveTo>
                <a:lnTo>
                  <a:pt x="17264" y="3543"/>
                </a:lnTo>
                <a:lnTo>
                  <a:pt x="17928" y="3543"/>
                </a:lnTo>
                <a:lnTo>
                  <a:pt x="15857" y="49"/>
                </a:lnTo>
                <a:lnTo>
                  <a:pt x="15178" y="49"/>
                </a:lnTo>
                <a:lnTo>
                  <a:pt x="13107" y="3543"/>
                </a:lnTo>
                <a:lnTo>
                  <a:pt x="13771" y="3543"/>
                </a:lnTo>
                <a:lnTo>
                  <a:pt x="14265" y="2714"/>
                </a:lnTo>
                <a:lnTo>
                  <a:pt x="16770" y="2714"/>
                </a:lnTo>
                <a:lnTo>
                  <a:pt x="17264" y="3543"/>
                </a:lnTo>
                <a:close/>
                <a:moveTo>
                  <a:pt x="14559" y="2215"/>
                </a:moveTo>
                <a:lnTo>
                  <a:pt x="14559" y="2215"/>
                </a:lnTo>
                <a:lnTo>
                  <a:pt x="15518" y="598"/>
                </a:lnTo>
                <a:lnTo>
                  <a:pt x="16476" y="2215"/>
                </a:lnTo>
                <a:lnTo>
                  <a:pt x="14559" y="2215"/>
                </a:lnTo>
                <a:close/>
                <a:moveTo>
                  <a:pt x="18228" y="3543"/>
                </a:moveTo>
                <a:lnTo>
                  <a:pt x="18228" y="3543"/>
                </a:lnTo>
                <a:lnTo>
                  <a:pt x="19126" y="3543"/>
                </a:lnTo>
                <a:lnTo>
                  <a:pt x="20803" y="2195"/>
                </a:lnTo>
                <a:lnTo>
                  <a:pt x="22480" y="3543"/>
                </a:lnTo>
                <a:lnTo>
                  <a:pt x="23379" y="3543"/>
                </a:lnTo>
                <a:lnTo>
                  <a:pt x="21178" y="1796"/>
                </a:lnTo>
                <a:lnTo>
                  <a:pt x="23379" y="49"/>
                </a:lnTo>
                <a:lnTo>
                  <a:pt x="22480" y="49"/>
                </a:lnTo>
                <a:lnTo>
                  <a:pt x="20803" y="1396"/>
                </a:lnTo>
                <a:lnTo>
                  <a:pt x="19126" y="49"/>
                </a:lnTo>
                <a:lnTo>
                  <a:pt x="18228" y="49"/>
                </a:lnTo>
                <a:lnTo>
                  <a:pt x="20429" y="1796"/>
                </a:lnTo>
                <a:lnTo>
                  <a:pt x="18228" y="3543"/>
                </a:lnTo>
                <a:close/>
              </a:path>
            </a:pathLst>
          </a:custGeom>
          <a:solidFill>
            <a:schemeClr val="accent1"/>
          </a:solidFill>
          <a:ln w="0">
            <a:solidFill>
              <a:schemeClr val="accent1"/>
            </a:solidFill>
            <a:prstDash val="solid"/>
            <a:round/>
            <a:headEnd/>
            <a:tailEnd/>
          </a:ln>
        </p:spPr>
        <p:txBody>
          <a:bodyPr vert="horz" wrap="square" lIns="91434" tIns="45717" rIns="91434" bIns="45717"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3981941685"/>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preserve="1" userDrawn="1">
  <p:cSld name="1/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extLst>
              <p:ext uri="{D42A27DB-BD31-4B8C-83A1-F6EECF244321}">
                <p14:modId xmlns:p14="http://schemas.microsoft.com/office/powerpoint/2010/main" val="3317009223"/>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588" y="1589"/>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1725BD87-3C3D-45F6-BBCF-F06FD867659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6092952" y="0"/>
            <a:ext cx="6099048" cy="6858000"/>
          </a:xfrm>
          <a:prstGeom prst="rect">
            <a:avLst/>
          </a:prstGeom>
          <a:solidFill>
            <a:srgbClr val="F2E7E2"/>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7" rIns="91434" bIns="45717" numCol="1" spcCol="0" rtlCol="0" fromWordArt="0" anchor="t" anchorCtr="0" forceAA="0" compatLnSpc="1">
            <a:prstTxWarp prst="textNoShape">
              <a:avLst/>
            </a:prstTxWarp>
            <a:noAutofit/>
          </a:bodyPr>
          <a:lstStyle/>
          <a:p>
            <a:pPr algn="ctr"/>
            <a:endParaRPr lang="en-US" sz="1800">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4"/>
            </p:custDataLst>
          </p:nvPr>
        </p:nvSpPr>
        <p:spPr>
          <a:xfrm>
            <a:off x="554736" y="197614"/>
            <a:ext cx="5065776" cy="384721"/>
          </a:xfrm>
        </p:spPr>
        <p:txBody>
          <a:bodyPr>
            <a:spAutoFit/>
          </a:bodyPr>
          <a:lstStyle/>
          <a:p>
            <a:r>
              <a:rPr lang="en-US"/>
              <a:t>Click to edit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5"/>
            </p:custDataLst>
          </p:nvPr>
        </p:nvSpPr>
        <p:spPr>
          <a:xfrm>
            <a:off x="554736" y="663225"/>
            <a:ext cx="5065776" cy="246221"/>
          </a:xfrm>
          <a:prstGeom prst="rect">
            <a:avLst/>
          </a:prstGeom>
        </p:spPr>
        <p:txBody>
          <a:bodyPr wrap="square">
            <a:noAutofit/>
          </a:bodyPr>
          <a:lstStyle>
            <a:lvl1pPr marL="0" indent="0" algn="l">
              <a:buNone/>
              <a:defRPr sz="1600" b="0" baseline="0">
                <a:solidFill>
                  <a:schemeClr val="tx1"/>
                </a:solidFill>
              </a:defRPr>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E9BE4D1E-183A-499B-BFC7-798294EB7AE9}"/>
              </a:ext>
            </a:extLst>
          </p:cNvPr>
          <p:cNvSpPr>
            <a:spLocks noGrp="1"/>
          </p:cNvSpPr>
          <p:nvPr>
            <p:ph type="body" sz="quarter" idx="10" hasCustomPrompt="1"/>
            <p:custDataLst>
              <p:tags r:id="rId6"/>
            </p:custDataLst>
          </p:nvPr>
        </p:nvSpPr>
        <p:spPr>
          <a:xfrm>
            <a:off x="554735" y="41598"/>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C5A0E3B7-0BEE-434E-9458-04AAF89FE7C4}"/>
              </a:ext>
            </a:extLst>
          </p:cNvPr>
          <p:cNvSpPr>
            <a:spLocks noChangeArrowheads="1"/>
          </p:cNvSpPr>
          <p:nvPr userDrawn="1">
            <p:custDataLst>
              <p:tags r:id="rId7"/>
            </p:custDataLst>
          </p:nvPr>
        </p:nvSpPr>
        <p:spPr bwMode="black">
          <a:xfrm>
            <a:off x="11312526" y="6584818"/>
            <a:ext cx="325501" cy="138499"/>
          </a:xfrm>
          <a:prstGeom prst="rect">
            <a:avLst/>
          </a:prstGeom>
          <a:noFill/>
          <a:ln w="9525" algn="ctr">
            <a:noFill/>
            <a:miter lim="800000"/>
            <a:headEnd/>
            <a:tailEnd/>
          </a:ln>
          <a:effectLst/>
        </p:spPr>
        <p:txBody>
          <a:bodyPr wrap="square" lIns="0" tIns="0" rIns="0" bIns="0" anchor="ctr">
            <a:spAutoFit/>
          </a:bodyPr>
          <a:lstStyle/>
          <a:p>
            <a:pPr algn="r" defTabSz="610716"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16"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2" name="5. Source" hidden="1">
            <a:extLst>
              <a:ext uri="{FF2B5EF4-FFF2-40B4-BE49-F238E27FC236}">
                <a16:creationId xmlns:a16="http://schemas.microsoft.com/office/drawing/2014/main" id="{B406476E-7049-492E-8D4C-6B435C88701C}"/>
              </a:ext>
            </a:extLst>
          </p:cNvPr>
          <p:cNvSpPr txBox="1">
            <a:spLocks/>
          </p:cNvSpPr>
          <p:nvPr userDrawn="1">
            <p:custDataLst>
              <p:tags r:id="rId8"/>
            </p:custDataLst>
          </p:nvPr>
        </p:nvSpPr>
        <p:spPr>
          <a:xfrm>
            <a:off x="553971" y="6592512"/>
            <a:ext cx="5065776"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800"/>
              <a:t>Source: …</a:t>
            </a:r>
          </a:p>
        </p:txBody>
      </p:sp>
      <p:sp>
        <p:nvSpPr>
          <p:cNvPr id="13" name="Freeform 76">
            <a:extLst>
              <a:ext uri="{FF2B5EF4-FFF2-40B4-BE49-F238E27FC236}">
                <a16:creationId xmlns:a16="http://schemas.microsoft.com/office/drawing/2014/main" id="{3C785607-1538-4DA3-A3A9-5896A1AFCCD7}"/>
              </a:ext>
            </a:extLst>
          </p:cNvPr>
          <p:cNvSpPr>
            <a:spLocks noEditPoints="1"/>
          </p:cNvSpPr>
          <p:nvPr userDrawn="1"/>
        </p:nvSpPr>
        <p:spPr bwMode="ltGray">
          <a:xfrm>
            <a:off x="10714801" y="6603211"/>
            <a:ext cx="692414" cy="106472"/>
          </a:xfrm>
          <a:custGeom>
            <a:avLst/>
            <a:gdLst>
              <a:gd name="T0" fmla="*/ 0 w 23379"/>
              <a:gd name="T1" fmla="*/ 1791 h 3593"/>
              <a:gd name="T2" fmla="*/ 0 w 23379"/>
              <a:gd name="T3" fmla="*/ 1791 h 3593"/>
              <a:gd name="T4" fmla="*/ 2196 w 23379"/>
              <a:gd name="T5" fmla="*/ 3593 h 3593"/>
              <a:gd name="T6" fmla="*/ 4377 w 23379"/>
              <a:gd name="T7" fmla="*/ 2090 h 3593"/>
              <a:gd name="T8" fmla="*/ 3773 w 23379"/>
              <a:gd name="T9" fmla="*/ 2090 h 3593"/>
              <a:gd name="T10" fmla="*/ 2196 w 23379"/>
              <a:gd name="T11" fmla="*/ 3093 h 3593"/>
              <a:gd name="T12" fmla="*/ 598 w 23379"/>
              <a:gd name="T13" fmla="*/ 1791 h 3593"/>
              <a:gd name="T14" fmla="*/ 2196 w 23379"/>
              <a:gd name="T15" fmla="*/ 498 h 3593"/>
              <a:gd name="T16" fmla="*/ 3773 w 23379"/>
              <a:gd name="T17" fmla="*/ 1491 h 3593"/>
              <a:gd name="T18" fmla="*/ 4372 w 23379"/>
              <a:gd name="T19" fmla="*/ 1491 h 3593"/>
              <a:gd name="T20" fmla="*/ 2196 w 23379"/>
              <a:gd name="T21" fmla="*/ 0 h 3593"/>
              <a:gd name="T22" fmla="*/ 0 w 23379"/>
              <a:gd name="T23" fmla="*/ 1791 h 3593"/>
              <a:gd name="T24" fmla="*/ 7027 w 23379"/>
              <a:gd name="T25" fmla="*/ 3593 h 3593"/>
              <a:gd name="T26" fmla="*/ 7027 w 23379"/>
              <a:gd name="T27" fmla="*/ 3593 h 3593"/>
              <a:gd name="T28" fmla="*/ 9223 w 23379"/>
              <a:gd name="T29" fmla="*/ 1791 h 3593"/>
              <a:gd name="T30" fmla="*/ 7027 w 23379"/>
              <a:gd name="T31" fmla="*/ 0 h 3593"/>
              <a:gd name="T32" fmla="*/ 4831 w 23379"/>
              <a:gd name="T33" fmla="*/ 1791 h 3593"/>
              <a:gd name="T34" fmla="*/ 7027 w 23379"/>
              <a:gd name="T35" fmla="*/ 3593 h 3593"/>
              <a:gd name="T36" fmla="*/ 7027 w 23379"/>
              <a:gd name="T37" fmla="*/ 3093 h 3593"/>
              <a:gd name="T38" fmla="*/ 7027 w 23379"/>
              <a:gd name="T39" fmla="*/ 3093 h 3593"/>
              <a:gd name="T40" fmla="*/ 5430 w 23379"/>
              <a:gd name="T41" fmla="*/ 1791 h 3593"/>
              <a:gd name="T42" fmla="*/ 7027 w 23379"/>
              <a:gd name="T43" fmla="*/ 498 h 3593"/>
              <a:gd name="T44" fmla="*/ 8624 w 23379"/>
              <a:gd name="T45" fmla="*/ 1791 h 3593"/>
              <a:gd name="T46" fmla="*/ 7027 w 23379"/>
              <a:gd name="T47" fmla="*/ 3093 h 3593"/>
              <a:gd name="T48" fmla="*/ 13356 w 23379"/>
              <a:gd name="T49" fmla="*/ 49 h 3593"/>
              <a:gd name="T50" fmla="*/ 13356 w 23379"/>
              <a:gd name="T51" fmla="*/ 49 h 3593"/>
              <a:gd name="T52" fmla="*/ 11639 w 23379"/>
              <a:gd name="T53" fmla="*/ 2989 h 3593"/>
              <a:gd name="T54" fmla="*/ 9922 w 23379"/>
              <a:gd name="T55" fmla="*/ 49 h 3593"/>
              <a:gd name="T56" fmla="*/ 9228 w 23379"/>
              <a:gd name="T57" fmla="*/ 49 h 3593"/>
              <a:gd name="T58" fmla="*/ 11290 w 23379"/>
              <a:gd name="T59" fmla="*/ 3543 h 3593"/>
              <a:gd name="T60" fmla="*/ 11989 w 23379"/>
              <a:gd name="T61" fmla="*/ 3543 h 3593"/>
              <a:gd name="T62" fmla="*/ 14050 w 23379"/>
              <a:gd name="T63" fmla="*/ 49 h 3593"/>
              <a:gd name="T64" fmla="*/ 13356 w 23379"/>
              <a:gd name="T65" fmla="*/ 49 h 3593"/>
              <a:gd name="T66" fmla="*/ 17264 w 23379"/>
              <a:gd name="T67" fmla="*/ 3543 h 3593"/>
              <a:gd name="T68" fmla="*/ 17264 w 23379"/>
              <a:gd name="T69" fmla="*/ 3543 h 3593"/>
              <a:gd name="T70" fmla="*/ 17928 w 23379"/>
              <a:gd name="T71" fmla="*/ 3543 h 3593"/>
              <a:gd name="T72" fmla="*/ 15857 w 23379"/>
              <a:gd name="T73" fmla="*/ 49 h 3593"/>
              <a:gd name="T74" fmla="*/ 15178 w 23379"/>
              <a:gd name="T75" fmla="*/ 49 h 3593"/>
              <a:gd name="T76" fmla="*/ 13107 w 23379"/>
              <a:gd name="T77" fmla="*/ 3543 h 3593"/>
              <a:gd name="T78" fmla="*/ 13771 w 23379"/>
              <a:gd name="T79" fmla="*/ 3543 h 3593"/>
              <a:gd name="T80" fmla="*/ 14265 w 23379"/>
              <a:gd name="T81" fmla="*/ 2714 h 3593"/>
              <a:gd name="T82" fmla="*/ 16770 w 23379"/>
              <a:gd name="T83" fmla="*/ 2714 h 3593"/>
              <a:gd name="T84" fmla="*/ 17264 w 23379"/>
              <a:gd name="T85" fmla="*/ 3543 h 3593"/>
              <a:gd name="T86" fmla="*/ 14559 w 23379"/>
              <a:gd name="T87" fmla="*/ 2215 h 3593"/>
              <a:gd name="T88" fmla="*/ 14559 w 23379"/>
              <a:gd name="T89" fmla="*/ 2215 h 3593"/>
              <a:gd name="T90" fmla="*/ 15518 w 23379"/>
              <a:gd name="T91" fmla="*/ 598 h 3593"/>
              <a:gd name="T92" fmla="*/ 16476 w 23379"/>
              <a:gd name="T93" fmla="*/ 2215 h 3593"/>
              <a:gd name="T94" fmla="*/ 14559 w 23379"/>
              <a:gd name="T95" fmla="*/ 2215 h 3593"/>
              <a:gd name="T96" fmla="*/ 18228 w 23379"/>
              <a:gd name="T97" fmla="*/ 3543 h 3593"/>
              <a:gd name="T98" fmla="*/ 18228 w 23379"/>
              <a:gd name="T99" fmla="*/ 3543 h 3593"/>
              <a:gd name="T100" fmla="*/ 19126 w 23379"/>
              <a:gd name="T101" fmla="*/ 3543 h 3593"/>
              <a:gd name="T102" fmla="*/ 20803 w 23379"/>
              <a:gd name="T103" fmla="*/ 2195 h 3593"/>
              <a:gd name="T104" fmla="*/ 22480 w 23379"/>
              <a:gd name="T105" fmla="*/ 3543 h 3593"/>
              <a:gd name="T106" fmla="*/ 23379 w 23379"/>
              <a:gd name="T107" fmla="*/ 3543 h 3593"/>
              <a:gd name="T108" fmla="*/ 21178 w 23379"/>
              <a:gd name="T109" fmla="*/ 1796 h 3593"/>
              <a:gd name="T110" fmla="*/ 23379 w 23379"/>
              <a:gd name="T111" fmla="*/ 49 h 3593"/>
              <a:gd name="T112" fmla="*/ 22480 w 23379"/>
              <a:gd name="T113" fmla="*/ 49 h 3593"/>
              <a:gd name="T114" fmla="*/ 20803 w 23379"/>
              <a:gd name="T115" fmla="*/ 1396 h 3593"/>
              <a:gd name="T116" fmla="*/ 19126 w 23379"/>
              <a:gd name="T117" fmla="*/ 49 h 3593"/>
              <a:gd name="T118" fmla="*/ 18228 w 23379"/>
              <a:gd name="T119" fmla="*/ 49 h 3593"/>
              <a:gd name="T120" fmla="*/ 20429 w 23379"/>
              <a:gd name="T121" fmla="*/ 1796 h 3593"/>
              <a:gd name="T122" fmla="*/ 18228 w 23379"/>
              <a:gd name="T123" fmla="*/ 3543 h 3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379" h="3593">
                <a:moveTo>
                  <a:pt x="0" y="1791"/>
                </a:moveTo>
                <a:lnTo>
                  <a:pt x="0" y="1791"/>
                </a:lnTo>
                <a:cubicBezTo>
                  <a:pt x="0" y="2909"/>
                  <a:pt x="658" y="3593"/>
                  <a:pt x="2196" y="3593"/>
                </a:cubicBezTo>
                <a:cubicBezTo>
                  <a:pt x="3583" y="3593"/>
                  <a:pt x="4262" y="3024"/>
                  <a:pt x="4377" y="2090"/>
                </a:cubicBezTo>
                <a:lnTo>
                  <a:pt x="3773" y="2090"/>
                </a:lnTo>
                <a:cubicBezTo>
                  <a:pt x="3668" y="2829"/>
                  <a:pt x="3089" y="3093"/>
                  <a:pt x="2196" y="3093"/>
                </a:cubicBezTo>
                <a:cubicBezTo>
                  <a:pt x="1182" y="3093"/>
                  <a:pt x="598" y="2764"/>
                  <a:pt x="598" y="1791"/>
                </a:cubicBezTo>
                <a:cubicBezTo>
                  <a:pt x="598" y="822"/>
                  <a:pt x="1177" y="498"/>
                  <a:pt x="2196" y="498"/>
                </a:cubicBezTo>
                <a:cubicBezTo>
                  <a:pt x="3094" y="498"/>
                  <a:pt x="3668" y="758"/>
                  <a:pt x="3773" y="1491"/>
                </a:cubicBezTo>
                <a:lnTo>
                  <a:pt x="4372" y="1491"/>
                </a:lnTo>
                <a:cubicBezTo>
                  <a:pt x="4262" y="563"/>
                  <a:pt x="3583" y="0"/>
                  <a:pt x="2196" y="0"/>
                </a:cubicBezTo>
                <a:cubicBezTo>
                  <a:pt x="658" y="0"/>
                  <a:pt x="0" y="678"/>
                  <a:pt x="0" y="1791"/>
                </a:cubicBezTo>
                <a:close/>
                <a:moveTo>
                  <a:pt x="7027" y="3593"/>
                </a:moveTo>
                <a:lnTo>
                  <a:pt x="7027" y="3593"/>
                </a:lnTo>
                <a:cubicBezTo>
                  <a:pt x="8560" y="3593"/>
                  <a:pt x="9223" y="2904"/>
                  <a:pt x="9223" y="1791"/>
                </a:cubicBezTo>
                <a:cubicBezTo>
                  <a:pt x="9223" y="683"/>
                  <a:pt x="8560" y="0"/>
                  <a:pt x="7027" y="0"/>
                </a:cubicBezTo>
                <a:cubicBezTo>
                  <a:pt x="5490" y="0"/>
                  <a:pt x="4831" y="678"/>
                  <a:pt x="4831" y="1791"/>
                </a:cubicBezTo>
                <a:cubicBezTo>
                  <a:pt x="4831" y="2909"/>
                  <a:pt x="5490" y="3593"/>
                  <a:pt x="7027" y="3593"/>
                </a:cubicBezTo>
                <a:close/>
                <a:moveTo>
                  <a:pt x="7027" y="3093"/>
                </a:moveTo>
                <a:lnTo>
                  <a:pt x="7027" y="3093"/>
                </a:lnTo>
                <a:cubicBezTo>
                  <a:pt x="5964" y="3093"/>
                  <a:pt x="5430" y="2764"/>
                  <a:pt x="5430" y="1791"/>
                </a:cubicBezTo>
                <a:cubicBezTo>
                  <a:pt x="5430" y="822"/>
                  <a:pt x="5959" y="498"/>
                  <a:pt x="7027" y="498"/>
                </a:cubicBezTo>
                <a:cubicBezTo>
                  <a:pt x="8095" y="498"/>
                  <a:pt x="8624" y="827"/>
                  <a:pt x="8624" y="1791"/>
                </a:cubicBezTo>
                <a:cubicBezTo>
                  <a:pt x="8624" y="2759"/>
                  <a:pt x="8090" y="3093"/>
                  <a:pt x="7027" y="3093"/>
                </a:cubicBezTo>
                <a:close/>
                <a:moveTo>
                  <a:pt x="13356" y="49"/>
                </a:moveTo>
                <a:lnTo>
                  <a:pt x="13356" y="49"/>
                </a:lnTo>
                <a:lnTo>
                  <a:pt x="11639" y="2989"/>
                </a:lnTo>
                <a:lnTo>
                  <a:pt x="9922" y="49"/>
                </a:lnTo>
                <a:lnTo>
                  <a:pt x="9228" y="49"/>
                </a:lnTo>
                <a:lnTo>
                  <a:pt x="11290" y="3543"/>
                </a:lnTo>
                <a:lnTo>
                  <a:pt x="11989" y="3543"/>
                </a:lnTo>
                <a:lnTo>
                  <a:pt x="14050" y="49"/>
                </a:lnTo>
                <a:lnTo>
                  <a:pt x="13356" y="49"/>
                </a:lnTo>
                <a:close/>
                <a:moveTo>
                  <a:pt x="17264" y="3543"/>
                </a:moveTo>
                <a:lnTo>
                  <a:pt x="17264" y="3543"/>
                </a:lnTo>
                <a:lnTo>
                  <a:pt x="17928" y="3543"/>
                </a:lnTo>
                <a:lnTo>
                  <a:pt x="15857" y="49"/>
                </a:lnTo>
                <a:lnTo>
                  <a:pt x="15178" y="49"/>
                </a:lnTo>
                <a:lnTo>
                  <a:pt x="13107" y="3543"/>
                </a:lnTo>
                <a:lnTo>
                  <a:pt x="13771" y="3543"/>
                </a:lnTo>
                <a:lnTo>
                  <a:pt x="14265" y="2714"/>
                </a:lnTo>
                <a:lnTo>
                  <a:pt x="16770" y="2714"/>
                </a:lnTo>
                <a:lnTo>
                  <a:pt x="17264" y="3543"/>
                </a:lnTo>
                <a:close/>
                <a:moveTo>
                  <a:pt x="14559" y="2215"/>
                </a:moveTo>
                <a:lnTo>
                  <a:pt x="14559" y="2215"/>
                </a:lnTo>
                <a:lnTo>
                  <a:pt x="15518" y="598"/>
                </a:lnTo>
                <a:lnTo>
                  <a:pt x="16476" y="2215"/>
                </a:lnTo>
                <a:lnTo>
                  <a:pt x="14559" y="2215"/>
                </a:lnTo>
                <a:close/>
                <a:moveTo>
                  <a:pt x="18228" y="3543"/>
                </a:moveTo>
                <a:lnTo>
                  <a:pt x="18228" y="3543"/>
                </a:lnTo>
                <a:lnTo>
                  <a:pt x="19126" y="3543"/>
                </a:lnTo>
                <a:lnTo>
                  <a:pt x="20803" y="2195"/>
                </a:lnTo>
                <a:lnTo>
                  <a:pt x="22480" y="3543"/>
                </a:lnTo>
                <a:lnTo>
                  <a:pt x="23379" y="3543"/>
                </a:lnTo>
                <a:lnTo>
                  <a:pt x="21178" y="1796"/>
                </a:lnTo>
                <a:lnTo>
                  <a:pt x="23379" y="49"/>
                </a:lnTo>
                <a:lnTo>
                  <a:pt x="22480" y="49"/>
                </a:lnTo>
                <a:lnTo>
                  <a:pt x="20803" y="1396"/>
                </a:lnTo>
                <a:lnTo>
                  <a:pt x="19126" y="49"/>
                </a:lnTo>
                <a:lnTo>
                  <a:pt x="18228" y="49"/>
                </a:lnTo>
                <a:lnTo>
                  <a:pt x="20429" y="1796"/>
                </a:lnTo>
                <a:lnTo>
                  <a:pt x="18228" y="3543"/>
                </a:lnTo>
                <a:close/>
              </a:path>
            </a:pathLst>
          </a:custGeom>
          <a:solidFill>
            <a:schemeClr val="accent1"/>
          </a:solidFill>
          <a:ln w="0">
            <a:solidFill>
              <a:schemeClr val="accent1"/>
            </a:solidFill>
            <a:prstDash val="solid"/>
            <a:round/>
            <a:headEnd/>
            <a:tailEnd/>
          </a:ln>
        </p:spPr>
        <p:txBody>
          <a:bodyPr vert="horz" wrap="square" lIns="91434" tIns="45717" rIns="91434" bIns="45717"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3797132743"/>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preserve="1" userDrawn="1">
  <p:cSld name="2/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1"/>
            </p:custDataLst>
            <p:extLst>
              <p:ext uri="{D42A27DB-BD31-4B8C-83A1-F6EECF244321}">
                <p14:modId xmlns:p14="http://schemas.microsoft.com/office/powerpoint/2010/main" val="2604670080"/>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10" imgW="572" imgH="588" progId="TCLayout.ActiveDocument.1">
                  <p:embed/>
                </p:oleObj>
              </mc:Choice>
              <mc:Fallback>
                <p:oleObj name="think-cell Slide" r:id="rId10" imgW="572" imgH="588" progId="TCLayout.ActiveDocument.1">
                  <p:embed/>
                  <p:pic>
                    <p:nvPicPr>
                      <p:cNvPr id="3" name="Object 2" hidden="1">
                        <a:extLst>
                          <a:ext uri="{FF2B5EF4-FFF2-40B4-BE49-F238E27FC236}">
                            <a16:creationId xmlns:a16="http://schemas.microsoft.com/office/drawing/2014/main" id="{C293AC4C-5B2F-4A0C-8C9B-7295BEE1F457}"/>
                          </a:ext>
                        </a:extLst>
                      </p:cNvPr>
                      <p:cNvPicPr/>
                      <p:nvPr/>
                    </p:nvPicPr>
                    <p:blipFill>
                      <a:blip r:embed="rId11"/>
                      <a:stretch>
                        <a:fillRect/>
                      </a:stretch>
                    </p:blipFill>
                    <p:spPr>
                      <a:xfrm>
                        <a:off x="1588" y="1589"/>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D668F04-7049-40BA-8D63-D8BBB6921318}"/>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9" name="2. Slide Title">
            <a:extLst>
              <a:ext uri="{FF2B5EF4-FFF2-40B4-BE49-F238E27FC236}">
                <a16:creationId xmlns:a16="http://schemas.microsoft.com/office/drawing/2014/main" id="{0415F114-7B0E-43F2-8881-F0D9FB2A643B}"/>
              </a:ext>
            </a:extLst>
          </p:cNvPr>
          <p:cNvSpPr>
            <a:spLocks noGrp="1"/>
          </p:cNvSpPr>
          <p:nvPr>
            <p:ph type="title"/>
            <p:custDataLst>
              <p:tags r:id="rId3"/>
            </p:custDataLst>
          </p:nvPr>
        </p:nvSpPr>
        <p:spPr>
          <a:xfrm>
            <a:off x="554737" y="197614"/>
            <a:ext cx="6967728" cy="384721"/>
          </a:xfrm>
        </p:spPr>
        <p:txBody>
          <a:bodyPr>
            <a:spAutoFit/>
          </a:bodyPr>
          <a:lstStyle/>
          <a:p>
            <a:r>
              <a:rPr lang="en-US"/>
              <a:t>Click to edit Master title style</a:t>
            </a: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7830312" y="0"/>
            <a:ext cx="4361688" cy="6858000"/>
          </a:xfrm>
          <a:prstGeom prst="rect">
            <a:avLst/>
          </a:prstGeom>
          <a:solidFill>
            <a:srgbClr val="F2E7E2"/>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7" rIns="91434" bIns="45717" numCol="1" spcCol="0" rtlCol="0" fromWordArt="0" anchor="t" anchorCtr="0" forceAA="0" compatLnSpc="1">
            <a:prstTxWarp prst="textNoShape">
              <a:avLst/>
            </a:prstTxWarp>
            <a:noAutofit/>
          </a:bodyPr>
          <a:lstStyle/>
          <a:p>
            <a:pPr algn="ctr"/>
            <a:endParaRPr lang="en-US" sz="1800">
              <a:solidFill>
                <a:srgbClr val="F0F0F0"/>
              </a:solidFill>
              <a:latin typeface="Arial" panose="020B0604020202020204" pitchFamily="34" charset="0"/>
            </a:endParaRPr>
          </a:p>
        </p:txBody>
      </p:sp>
      <p:sp>
        <p:nvSpPr>
          <p:cNvPr id="20" name="3. Subtitle">
            <a:extLst>
              <a:ext uri="{FF2B5EF4-FFF2-40B4-BE49-F238E27FC236}">
                <a16:creationId xmlns:a16="http://schemas.microsoft.com/office/drawing/2014/main" id="{712BED6B-950C-4FB8-AEE1-14FA61D013FF}"/>
              </a:ext>
            </a:extLst>
          </p:cNvPr>
          <p:cNvSpPr>
            <a:spLocks noGrp="1"/>
          </p:cNvSpPr>
          <p:nvPr>
            <p:ph type="subTitle" idx="1"/>
            <p:custDataLst>
              <p:tags r:id="rId5"/>
            </p:custDataLst>
          </p:nvPr>
        </p:nvSpPr>
        <p:spPr>
          <a:xfrm>
            <a:off x="554737" y="663225"/>
            <a:ext cx="6967728" cy="246221"/>
          </a:xfrm>
          <a:prstGeom prst="rect">
            <a:avLst/>
          </a:prstGeom>
        </p:spPr>
        <p:txBody>
          <a:bodyPr wrap="square">
            <a:noAutofit/>
          </a:bodyPr>
          <a:lstStyle>
            <a:lvl1pPr marL="0" indent="0" algn="l">
              <a:buNone/>
              <a:defRPr sz="1600" b="0" baseline="0">
                <a:solidFill>
                  <a:schemeClr val="tx1"/>
                </a:solidFill>
              </a:defRPr>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7C393009-0681-4A8F-A1E9-19E10A949DCD}"/>
              </a:ext>
            </a:extLst>
          </p:cNvPr>
          <p:cNvSpPr>
            <a:spLocks noGrp="1"/>
          </p:cNvSpPr>
          <p:nvPr>
            <p:ph type="body" sz="quarter" idx="10" hasCustomPrompt="1"/>
            <p:custDataLst>
              <p:tags r:id="rId6"/>
            </p:custDataLst>
          </p:nvPr>
        </p:nvSpPr>
        <p:spPr>
          <a:xfrm>
            <a:off x="554735" y="41598"/>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87C6732C-210A-4A2A-BDB7-ADAA15286F6D}"/>
              </a:ext>
            </a:extLst>
          </p:cNvPr>
          <p:cNvSpPr>
            <a:spLocks noChangeArrowheads="1"/>
          </p:cNvSpPr>
          <p:nvPr userDrawn="1">
            <p:custDataLst>
              <p:tags r:id="rId7"/>
            </p:custDataLst>
          </p:nvPr>
        </p:nvSpPr>
        <p:spPr bwMode="black">
          <a:xfrm>
            <a:off x="11312526" y="6584818"/>
            <a:ext cx="325501" cy="138499"/>
          </a:xfrm>
          <a:prstGeom prst="rect">
            <a:avLst/>
          </a:prstGeom>
          <a:noFill/>
          <a:ln w="9525" algn="ctr">
            <a:noFill/>
            <a:miter lim="800000"/>
            <a:headEnd/>
            <a:tailEnd/>
          </a:ln>
          <a:effectLst/>
        </p:spPr>
        <p:txBody>
          <a:bodyPr wrap="square" lIns="0" tIns="0" rIns="0" bIns="0" anchor="ctr">
            <a:spAutoFit/>
          </a:bodyPr>
          <a:lstStyle/>
          <a:p>
            <a:pPr algn="r" defTabSz="610716"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16"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2" name="5. Source" hidden="1">
            <a:extLst>
              <a:ext uri="{FF2B5EF4-FFF2-40B4-BE49-F238E27FC236}">
                <a16:creationId xmlns:a16="http://schemas.microsoft.com/office/drawing/2014/main" id="{C23F61CB-BFAD-418C-9A49-B57D79723157}"/>
              </a:ext>
            </a:extLst>
          </p:cNvPr>
          <p:cNvSpPr txBox="1">
            <a:spLocks/>
          </p:cNvSpPr>
          <p:nvPr userDrawn="1">
            <p:custDataLst>
              <p:tags r:id="rId8"/>
            </p:custDataLst>
          </p:nvPr>
        </p:nvSpPr>
        <p:spPr>
          <a:xfrm>
            <a:off x="553971" y="6592512"/>
            <a:ext cx="6967728"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800"/>
              <a:t>Source: …</a:t>
            </a:r>
          </a:p>
        </p:txBody>
      </p:sp>
      <p:sp>
        <p:nvSpPr>
          <p:cNvPr id="13" name="Freeform 76">
            <a:extLst>
              <a:ext uri="{FF2B5EF4-FFF2-40B4-BE49-F238E27FC236}">
                <a16:creationId xmlns:a16="http://schemas.microsoft.com/office/drawing/2014/main" id="{DC93A155-D421-4BAB-ABBB-31DDFA4A7DBF}"/>
              </a:ext>
            </a:extLst>
          </p:cNvPr>
          <p:cNvSpPr>
            <a:spLocks noEditPoints="1"/>
          </p:cNvSpPr>
          <p:nvPr userDrawn="1"/>
        </p:nvSpPr>
        <p:spPr bwMode="ltGray">
          <a:xfrm>
            <a:off x="10714801" y="6603211"/>
            <a:ext cx="692414" cy="106472"/>
          </a:xfrm>
          <a:custGeom>
            <a:avLst/>
            <a:gdLst>
              <a:gd name="T0" fmla="*/ 0 w 23379"/>
              <a:gd name="T1" fmla="*/ 1791 h 3593"/>
              <a:gd name="T2" fmla="*/ 0 w 23379"/>
              <a:gd name="T3" fmla="*/ 1791 h 3593"/>
              <a:gd name="T4" fmla="*/ 2196 w 23379"/>
              <a:gd name="T5" fmla="*/ 3593 h 3593"/>
              <a:gd name="T6" fmla="*/ 4377 w 23379"/>
              <a:gd name="T7" fmla="*/ 2090 h 3593"/>
              <a:gd name="T8" fmla="*/ 3773 w 23379"/>
              <a:gd name="T9" fmla="*/ 2090 h 3593"/>
              <a:gd name="T10" fmla="*/ 2196 w 23379"/>
              <a:gd name="T11" fmla="*/ 3093 h 3593"/>
              <a:gd name="T12" fmla="*/ 598 w 23379"/>
              <a:gd name="T13" fmla="*/ 1791 h 3593"/>
              <a:gd name="T14" fmla="*/ 2196 w 23379"/>
              <a:gd name="T15" fmla="*/ 498 h 3593"/>
              <a:gd name="T16" fmla="*/ 3773 w 23379"/>
              <a:gd name="T17" fmla="*/ 1491 h 3593"/>
              <a:gd name="T18" fmla="*/ 4372 w 23379"/>
              <a:gd name="T19" fmla="*/ 1491 h 3593"/>
              <a:gd name="T20" fmla="*/ 2196 w 23379"/>
              <a:gd name="T21" fmla="*/ 0 h 3593"/>
              <a:gd name="T22" fmla="*/ 0 w 23379"/>
              <a:gd name="T23" fmla="*/ 1791 h 3593"/>
              <a:gd name="T24" fmla="*/ 7027 w 23379"/>
              <a:gd name="T25" fmla="*/ 3593 h 3593"/>
              <a:gd name="T26" fmla="*/ 7027 w 23379"/>
              <a:gd name="T27" fmla="*/ 3593 h 3593"/>
              <a:gd name="T28" fmla="*/ 9223 w 23379"/>
              <a:gd name="T29" fmla="*/ 1791 h 3593"/>
              <a:gd name="T30" fmla="*/ 7027 w 23379"/>
              <a:gd name="T31" fmla="*/ 0 h 3593"/>
              <a:gd name="T32" fmla="*/ 4831 w 23379"/>
              <a:gd name="T33" fmla="*/ 1791 h 3593"/>
              <a:gd name="T34" fmla="*/ 7027 w 23379"/>
              <a:gd name="T35" fmla="*/ 3593 h 3593"/>
              <a:gd name="T36" fmla="*/ 7027 w 23379"/>
              <a:gd name="T37" fmla="*/ 3093 h 3593"/>
              <a:gd name="T38" fmla="*/ 7027 w 23379"/>
              <a:gd name="T39" fmla="*/ 3093 h 3593"/>
              <a:gd name="T40" fmla="*/ 5430 w 23379"/>
              <a:gd name="T41" fmla="*/ 1791 h 3593"/>
              <a:gd name="T42" fmla="*/ 7027 w 23379"/>
              <a:gd name="T43" fmla="*/ 498 h 3593"/>
              <a:gd name="T44" fmla="*/ 8624 w 23379"/>
              <a:gd name="T45" fmla="*/ 1791 h 3593"/>
              <a:gd name="T46" fmla="*/ 7027 w 23379"/>
              <a:gd name="T47" fmla="*/ 3093 h 3593"/>
              <a:gd name="T48" fmla="*/ 13356 w 23379"/>
              <a:gd name="T49" fmla="*/ 49 h 3593"/>
              <a:gd name="T50" fmla="*/ 13356 w 23379"/>
              <a:gd name="T51" fmla="*/ 49 h 3593"/>
              <a:gd name="T52" fmla="*/ 11639 w 23379"/>
              <a:gd name="T53" fmla="*/ 2989 h 3593"/>
              <a:gd name="T54" fmla="*/ 9922 w 23379"/>
              <a:gd name="T55" fmla="*/ 49 h 3593"/>
              <a:gd name="T56" fmla="*/ 9228 w 23379"/>
              <a:gd name="T57" fmla="*/ 49 h 3593"/>
              <a:gd name="T58" fmla="*/ 11290 w 23379"/>
              <a:gd name="T59" fmla="*/ 3543 h 3593"/>
              <a:gd name="T60" fmla="*/ 11989 w 23379"/>
              <a:gd name="T61" fmla="*/ 3543 h 3593"/>
              <a:gd name="T62" fmla="*/ 14050 w 23379"/>
              <a:gd name="T63" fmla="*/ 49 h 3593"/>
              <a:gd name="T64" fmla="*/ 13356 w 23379"/>
              <a:gd name="T65" fmla="*/ 49 h 3593"/>
              <a:gd name="T66" fmla="*/ 17264 w 23379"/>
              <a:gd name="T67" fmla="*/ 3543 h 3593"/>
              <a:gd name="T68" fmla="*/ 17264 w 23379"/>
              <a:gd name="T69" fmla="*/ 3543 h 3593"/>
              <a:gd name="T70" fmla="*/ 17928 w 23379"/>
              <a:gd name="T71" fmla="*/ 3543 h 3593"/>
              <a:gd name="T72" fmla="*/ 15857 w 23379"/>
              <a:gd name="T73" fmla="*/ 49 h 3593"/>
              <a:gd name="T74" fmla="*/ 15178 w 23379"/>
              <a:gd name="T75" fmla="*/ 49 h 3593"/>
              <a:gd name="T76" fmla="*/ 13107 w 23379"/>
              <a:gd name="T77" fmla="*/ 3543 h 3593"/>
              <a:gd name="T78" fmla="*/ 13771 w 23379"/>
              <a:gd name="T79" fmla="*/ 3543 h 3593"/>
              <a:gd name="T80" fmla="*/ 14265 w 23379"/>
              <a:gd name="T81" fmla="*/ 2714 h 3593"/>
              <a:gd name="T82" fmla="*/ 16770 w 23379"/>
              <a:gd name="T83" fmla="*/ 2714 h 3593"/>
              <a:gd name="T84" fmla="*/ 17264 w 23379"/>
              <a:gd name="T85" fmla="*/ 3543 h 3593"/>
              <a:gd name="T86" fmla="*/ 14559 w 23379"/>
              <a:gd name="T87" fmla="*/ 2215 h 3593"/>
              <a:gd name="T88" fmla="*/ 14559 w 23379"/>
              <a:gd name="T89" fmla="*/ 2215 h 3593"/>
              <a:gd name="T90" fmla="*/ 15518 w 23379"/>
              <a:gd name="T91" fmla="*/ 598 h 3593"/>
              <a:gd name="T92" fmla="*/ 16476 w 23379"/>
              <a:gd name="T93" fmla="*/ 2215 h 3593"/>
              <a:gd name="T94" fmla="*/ 14559 w 23379"/>
              <a:gd name="T95" fmla="*/ 2215 h 3593"/>
              <a:gd name="T96" fmla="*/ 18228 w 23379"/>
              <a:gd name="T97" fmla="*/ 3543 h 3593"/>
              <a:gd name="T98" fmla="*/ 18228 w 23379"/>
              <a:gd name="T99" fmla="*/ 3543 h 3593"/>
              <a:gd name="T100" fmla="*/ 19126 w 23379"/>
              <a:gd name="T101" fmla="*/ 3543 h 3593"/>
              <a:gd name="T102" fmla="*/ 20803 w 23379"/>
              <a:gd name="T103" fmla="*/ 2195 h 3593"/>
              <a:gd name="T104" fmla="*/ 22480 w 23379"/>
              <a:gd name="T105" fmla="*/ 3543 h 3593"/>
              <a:gd name="T106" fmla="*/ 23379 w 23379"/>
              <a:gd name="T107" fmla="*/ 3543 h 3593"/>
              <a:gd name="T108" fmla="*/ 21178 w 23379"/>
              <a:gd name="T109" fmla="*/ 1796 h 3593"/>
              <a:gd name="T110" fmla="*/ 23379 w 23379"/>
              <a:gd name="T111" fmla="*/ 49 h 3593"/>
              <a:gd name="T112" fmla="*/ 22480 w 23379"/>
              <a:gd name="T113" fmla="*/ 49 h 3593"/>
              <a:gd name="T114" fmla="*/ 20803 w 23379"/>
              <a:gd name="T115" fmla="*/ 1396 h 3593"/>
              <a:gd name="T116" fmla="*/ 19126 w 23379"/>
              <a:gd name="T117" fmla="*/ 49 h 3593"/>
              <a:gd name="T118" fmla="*/ 18228 w 23379"/>
              <a:gd name="T119" fmla="*/ 49 h 3593"/>
              <a:gd name="T120" fmla="*/ 20429 w 23379"/>
              <a:gd name="T121" fmla="*/ 1796 h 3593"/>
              <a:gd name="T122" fmla="*/ 18228 w 23379"/>
              <a:gd name="T123" fmla="*/ 3543 h 3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379" h="3593">
                <a:moveTo>
                  <a:pt x="0" y="1791"/>
                </a:moveTo>
                <a:lnTo>
                  <a:pt x="0" y="1791"/>
                </a:lnTo>
                <a:cubicBezTo>
                  <a:pt x="0" y="2909"/>
                  <a:pt x="658" y="3593"/>
                  <a:pt x="2196" y="3593"/>
                </a:cubicBezTo>
                <a:cubicBezTo>
                  <a:pt x="3583" y="3593"/>
                  <a:pt x="4262" y="3024"/>
                  <a:pt x="4377" y="2090"/>
                </a:cubicBezTo>
                <a:lnTo>
                  <a:pt x="3773" y="2090"/>
                </a:lnTo>
                <a:cubicBezTo>
                  <a:pt x="3668" y="2829"/>
                  <a:pt x="3089" y="3093"/>
                  <a:pt x="2196" y="3093"/>
                </a:cubicBezTo>
                <a:cubicBezTo>
                  <a:pt x="1182" y="3093"/>
                  <a:pt x="598" y="2764"/>
                  <a:pt x="598" y="1791"/>
                </a:cubicBezTo>
                <a:cubicBezTo>
                  <a:pt x="598" y="822"/>
                  <a:pt x="1177" y="498"/>
                  <a:pt x="2196" y="498"/>
                </a:cubicBezTo>
                <a:cubicBezTo>
                  <a:pt x="3094" y="498"/>
                  <a:pt x="3668" y="758"/>
                  <a:pt x="3773" y="1491"/>
                </a:cubicBezTo>
                <a:lnTo>
                  <a:pt x="4372" y="1491"/>
                </a:lnTo>
                <a:cubicBezTo>
                  <a:pt x="4262" y="563"/>
                  <a:pt x="3583" y="0"/>
                  <a:pt x="2196" y="0"/>
                </a:cubicBezTo>
                <a:cubicBezTo>
                  <a:pt x="658" y="0"/>
                  <a:pt x="0" y="678"/>
                  <a:pt x="0" y="1791"/>
                </a:cubicBezTo>
                <a:close/>
                <a:moveTo>
                  <a:pt x="7027" y="3593"/>
                </a:moveTo>
                <a:lnTo>
                  <a:pt x="7027" y="3593"/>
                </a:lnTo>
                <a:cubicBezTo>
                  <a:pt x="8560" y="3593"/>
                  <a:pt x="9223" y="2904"/>
                  <a:pt x="9223" y="1791"/>
                </a:cubicBezTo>
                <a:cubicBezTo>
                  <a:pt x="9223" y="683"/>
                  <a:pt x="8560" y="0"/>
                  <a:pt x="7027" y="0"/>
                </a:cubicBezTo>
                <a:cubicBezTo>
                  <a:pt x="5490" y="0"/>
                  <a:pt x="4831" y="678"/>
                  <a:pt x="4831" y="1791"/>
                </a:cubicBezTo>
                <a:cubicBezTo>
                  <a:pt x="4831" y="2909"/>
                  <a:pt x="5490" y="3593"/>
                  <a:pt x="7027" y="3593"/>
                </a:cubicBezTo>
                <a:close/>
                <a:moveTo>
                  <a:pt x="7027" y="3093"/>
                </a:moveTo>
                <a:lnTo>
                  <a:pt x="7027" y="3093"/>
                </a:lnTo>
                <a:cubicBezTo>
                  <a:pt x="5964" y="3093"/>
                  <a:pt x="5430" y="2764"/>
                  <a:pt x="5430" y="1791"/>
                </a:cubicBezTo>
                <a:cubicBezTo>
                  <a:pt x="5430" y="822"/>
                  <a:pt x="5959" y="498"/>
                  <a:pt x="7027" y="498"/>
                </a:cubicBezTo>
                <a:cubicBezTo>
                  <a:pt x="8095" y="498"/>
                  <a:pt x="8624" y="827"/>
                  <a:pt x="8624" y="1791"/>
                </a:cubicBezTo>
                <a:cubicBezTo>
                  <a:pt x="8624" y="2759"/>
                  <a:pt x="8090" y="3093"/>
                  <a:pt x="7027" y="3093"/>
                </a:cubicBezTo>
                <a:close/>
                <a:moveTo>
                  <a:pt x="13356" y="49"/>
                </a:moveTo>
                <a:lnTo>
                  <a:pt x="13356" y="49"/>
                </a:lnTo>
                <a:lnTo>
                  <a:pt x="11639" y="2989"/>
                </a:lnTo>
                <a:lnTo>
                  <a:pt x="9922" y="49"/>
                </a:lnTo>
                <a:lnTo>
                  <a:pt x="9228" y="49"/>
                </a:lnTo>
                <a:lnTo>
                  <a:pt x="11290" y="3543"/>
                </a:lnTo>
                <a:lnTo>
                  <a:pt x="11989" y="3543"/>
                </a:lnTo>
                <a:lnTo>
                  <a:pt x="14050" y="49"/>
                </a:lnTo>
                <a:lnTo>
                  <a:pt x="13356" y="49"/>
                </a:lnTo>
                <a:close/>
                <a:moveTo>
                  <a:pt x="17264" y="3543"/>
                </a:moveTo>
                <a:lnTo>
                  <a:pt x="17264" y="3543"/>
                </a:lnTo>
                <a:lnTo>
                  <a:pt x="17928" y="3543"/>
                </a:lnTo>
                <a:lnTo>
                  <a:pt x="15857" y="49"/>
                </a:lnTo>
                <a:lnTo>
                  <a:pt x="15178" y="49"/>
                </a:lnTo>
                <a:lnTo>
                  <a:pt x="13107" y="3543"/>
                </a:lnTo>
                <a:lnTo>
                  <a:pt x="13771" y="3543"/>
                </a:lnTo>
                <a:lnTo>
                  <a:pt x="14265" y="2714"/>
                </a:lnTo>
                <a:lnTo>
                  <a:pt x="16770" y="2714"/>
                </a:lnTo>
                <a:lnTo>
                  <a:pt x="17264" y="3543"/>
                </a:lnTo>
                <a:close/>
                <a:moveTo>
                  <a:pt x="14559" y="2215"/>
                </a:moveTo>
                <a:lnTo>
                  <a:pt x="14559" y="2215"/>
                </a:lnTo>
                <a:lnTo>
                  <a:pt x="15518" y="598"/>
                </a:lnTo>
                <a:lnTo>
                  <a:pt x="16476" y="2215"/>
                </a:lnTo>
                <a:lnTo>
                  <a:pt x="14559" y="2215"/>
                </a:lnTo>
                <a:close/>
                <a:moveTo>
                  <a:pt x="18228" y="3543"/>
                </a:moveTo>
                <a:lnTo>
                  <a:pt x="18228" y="3543"/>
                </a:lnTo>
                <a:lnTo>
                  <a:pt x="19126" y="3543"/>
                </a:lnTo>
                <a:lnTo>
                  <a:pt x="20803" y="2195"/>
                </a:lnTo>
                <a:lnTo>
                  <a:pt x="22480" y="3543"/>
                </a:lnTo>
                <a:lnTo>
                  <a:pt x="23379" y="3543"/>
                </a:lnTo>
                <a:lnTo>
                  <a:pt x="21178" y="1796"/>
                </a:lnTo>
                <a:lnTo>
                  <a:pt x="23379" y="49"/>
                </a:lnTo>
                <a:lnTo>
                  <a:pt x="22480" y="49"/>
                </a:lnTo>
                <a:lnTo>
                  <a:pt x="20803" y="1396"/>
                </a:lnTo>
                <a:lnTo>
                  <a:pt x="19126" y="49"/>
                </a:lnTo>
                <a:lnTo>
                  <a:pt x="18228" y="49"/>
                </a:lnTo>
                <a:lnTo>
                  <a:pt x="20429" y="1796"/>
                </a:lnTo>
                <a:lnTo>
                  <a:pt x="18228" y="3543"/>
                </a:lnTo>
                <a:close/>
              </a:path>
            </a:pathLst>
          </a:custGeom>
          <a:solidFill>
            <a:schemeClr val="accent1"/>
          </a:solidFill>
          <a:ln w="0">
            <a:solidFill>
              <a:schemeClr val="accent1"/>
            </a:solidFill>
            <a:prstDash val="solid"/>
            <a:round/>
            <a:headEnd/>
            <a:tailEnd/>
          </a:ln>
        </p:spPr>
        <p:txBody>
          <a:bodyPr vert="horz" wrap="square" lIns="91434" tIns="45717" rIns="91434" bIns="45717"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164562205"/>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preserve="1" userDrawn="1">
  <p:cSld name="3/4 ">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extLst>
              <p:ext uri="{D42A27DB-BD31-4B8C-83A1-F6EECF244321}">
                <p14:modId xmlns:p14="http://schemas.microsoft.com/office/powerpoint/2010/main" val="1434664920"/>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588" y="1589"/>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50854476-2923-4515-A585-4477FF861180}"/>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23" name="RectangleLight">
            <a:extLst>
              <a:ext uri="{FF2B5EF4-FFF2-40B4-BE49-F238E27FC236}">
                <a16:creationId xmlns:a16="http://schemas.microsoft.com/office/drawing/2014/main" id="{A80E2F68-4ED6-42EF-9858-2FE4B1382825}"/>
              </a:ext>
            </a:extLst>
          </p:cNvPr>
          <p:cNvSpPr/>
          <p:nvPr userDrawn="1">
            <p:custDataLst>
              <p:tags r:id="rId3"/>
            </p:custDataLst>
          </p:nvPr>
        </p:nvSpPr>
        <p:spPr bwMode="ltGray">
          <a:xfrm>
            <a:off x="8781416" y="0"/>
            <a:ext cx="3410584" cy="6858000"/>
          </a:xfrm>
          <a:prstGeom prst="rect">
            <a:avLst/>
          </a:prstGeom>
          <a:solidFill>
            <a:srgbClr val="F2E7E2"/>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7" rIns="91434" bIns="45717" numCol="1" spcCol="0" rtlCol="0" fromWordArt="0" anchor="t" anchorCtr="0" forceAA="0" compatLnSpc="1">
            <a:prstTxWarp prst="textNoShape">
              <a:avLst/>
            </a:prstTxWarp>
            <a:noAutofit/>
          </a:bodyPr>
          <a:lstStyle/>
          <a:p>
            <a:pPr marL="0" marR="0" lvl="0" indent="0" algn="ctr" defTabSz="91435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F0F0"/>
              </a:solidFill>
              <a:effectLst/>
              <a:uLnTx/>
              <a:uFillTx/>
              <a:latin typeface="Arial" panose="020B0604020202020204" pitchFamily="34" charset="0"/>
              <a:ea typeface="+mn-ea"/>
              <a:cs typeface="+mn-cs"/>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4"/>
            </p:custDataLst>
          </p:nvPr>
        </p:nvSpPr>
        <p:spPr>
          <a:xfrm>
            <a:off x="554737" y="197614"/>
            <a:ext cx="7918704" cy="384721"/>
          </a:xfrm>
        </p:spPr>
        <p:txBody>
          <a:bodyPr>
            <a:noAutofit/>
          </a:bodyPr>
          <a:lstStyle/>
          <a:p>
            <a:r>
              <a:rPr lang="en-US"/>
              <a:t>Click to edit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5"/>
            </p:custDataLst>
          </p:nvPr>
        </p:nvSpPr>
        <p:spPr>
          <a:xfrm>
            <a:off x="554737" y="663225"/>
            <a:ext cx="7918704" cy="246221"/>
          </a:xfrm>
          <a:prstGeom prst="rect">
            <a:avLst/>
          </a:prstGeom>
        </p:spPr>
        <p:txBody>
          <a:bodyPr wrap="square">
            <a:spAutoFit/>
          </a:bodyPr>
          <a:lstStyle>
            <a:lvl1pPr marL="0" indent="0" algn="l">
              <a:buNone/>
              <a:defRPr sz="1600" b="0" u="none" baseline="0">
                <a:solidFill>
                  <a:schemeClr val="tx1"/>
                </a:solidFill>
              </a:defRPr>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DEC2F904-C5C8-4B39-9C46-6CA56144D86A}"/>
              </a:ext>
            </a:extLst>
          </p:cNvPr>
          <p:cNvSpPr>
            <a:spLocks noGrp="1"/>
          </p:cNvSpPr>
          <p:nvPr>
            <p:ph type="body" sz="quarter" idx="10" hasCustomPrompt="1"/>
            <p:custDataLst>
              <p:tags r:id="rId6"/>
            </p:custDataLst>
          </p:nvPr>
        </p:nvSpPr>
        <p:spPr>
          <a:xfrm>
            <a:off x="554735" y="41598"/>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5F93AA1E-3DA8-4E28-9E67-7940FA5E753E}"/>
              </a:ext>
            </a:extLst>
          </p:cNvPr>
          <p:cNvSpPr>
            <a:spLocks noChangeArrowheads="1"/>
          </p:cNvSpPr>
          <p:nvPr userDrawn="1">
            <p:custDataLst>
              <p:tags r:id="rId7"/>
            </p:custDataLst>
          </p:nvPr>
        </p:nvSpPr>
        <p:spPr bwMode="black">
          <a:xfrm>
            <a:off x="11312526" y="6584818"/>
            <a:ext cx="325501" cy="138499"/>
          </a:xfrm>
          <a:prstGeom prst="rect">
            <a:avLst/>
          </a:prstGeom>
          <a:noFill/>
          <a:ln w="9525" algn="ctr">
            <a:noFill/>
            <a:miter lim="800000"/>
            <a:headEnd/>
            <a:tailEnd/>
          </a:ln>
          <a:effectLst/>
        </p:spPr>
        <p:txBody>
          <a:bodyPr wrap="square" lIns="0" tIns="0" rIns="0" bIns="0" anchor="ctr">
            <a:spAutoFit/>
          </a:bodyPr>
          <a:lstStyle/>
          <a:p>
            <a:pPr algn="r" defTabSz="610716"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16"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2" name="5. Source" hidden="1">
            <a:extLst>
              <a:ext uri="{FF2B5EF4-FFF2-40B4-BE49-F238E27FC236}">
                <a16:creationId xmlns:a16="http://schemas.microsoft.com/office/drawing/2014/main" id="{A3BEE9D9-3E49-40F7-BDCF-A92122E0A43C}"/>
              </a:ext>
            </a:extLst>
          </p:cNvPr>
          <p:cNvSpPr txBox="1">
            <a:spLocks/>
          </p:cNvSpPr>
          <p:nvPr userDrawn="1">
            <p:custDataLst>
              <p:tags r:id="rId8"/>
            </p:custDataLst>
          </p:nvPr>
        </p:nvSpPr>
        <p:spPr>
          <a:xfrm>
            <a:off x="553971" y="6592512"/>
            <a:ext cx="7918704"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800"/>
              <a:t>Source: …</a:t>
            </a:r>
          </a:p>
        </p:txBody>
      </p:sp>
      <p:sp>
        <p:nvSpPr>
          <p:cNvPr id="13" name="Freeform 76">
            <a:extLst>
              <a:ext uri="{FF2B5EF4-FFF2-40B4-BE49-F238E27FC236}">
                <a16:creationId xmlns:a16="http://schemas.microsoft.com/office/drawing/2014/main" id="{3CDFE22D-4BC4-4666-A63A-9CFEED8ECD61}"/>
              </a:ext>
            </a:extLst>
          </p:cNvPr>
          <p:cNvSpPr>
            <a:spLocks noEditPoints="1"/>
          </p:cNvSpPr>
          <p:nvPr userDrawn="1"/>
        </p:nvSpPr>
        <p:spPr bwMode="ltGray">
          <a:xfrm>
            <a:off x="10714801" y="6603211"/>
            <a:ext cx="692414" cy="106472"/>
          </a:xfrm>
          <a:custGeom>
            <a:avLst/>
            <a:gdLst>
              <a:gd name="T0" fmla="*/ 0 w 23379"/>
              <a:gd name="T1" fmla="*/ 1791 h 3593"/>
              <a:gd name="T2" fmla="*/ 0 w 23379"/>
              <a:gd name="T3" fmla="*/ 1791 h 3593"/>
              <a:gd name="T4" fmla="*/ 2196 w 23379"/>
              <a:gd name="T5" fmla="*/ 3593 h 3593"/>
              <a:gd name="T6" fmla="*/ 4377 w 23379"/>
              <a:gd name="T7" fmla="*/ 2090 h 3593"/>
              <a:gd name="T8" fmla="*/ 3773 w 23379"/>
              <a:gd name="T9" fmla="*/ 2090 h 3593"/>
              <a:gd name="T10" fmla="*/ 2196 w 23379"/>
              <a:gd name="T11" fmla="*/ 3093 h 3593"/>
              <a:gd name="T12" fmla="*/ 598 w 23379"/>
              <a:gd name="T13" fmla="*/ 1791 h 3593"/>
              <a:gd name="T14" fmla="*/ 2196 w 23379"/>
              <a:gd name="T15" fmla="*/ 498 h 3593"/>
              <a:gd name="T16" fmla="*/ 3773 w 23379"/>
              <a:gd name="T17" fmla="*/ 1491 h 3593"/>
              <a:gd name="T18" fmla="*/ 4372 w 23379"/>
              <a:gd name="T19" fmla="*/ 1491 h 3593"/>
              <a:gd name="T20" fmla="*/ 2196 w 23379"/>
              <a:gd name="T21" fmla="*/ 0 h 3593"/>
              <a:gd name="T22" fmla="*/ 0 w 23379"/>
              <a:gd name="T23" fmla="*/ 1791 h 3593"/>
              <a:gd name="T24" fmla="*/ 7027 w 23379"/>
              <a:gd name="T25" fmla="*/ 3593 h 3593"/>
              <a:gd name="T26" fmla="*/ 7027 w 23379"/>
              <a:gd name="T27" fmla="*/ 3593 h 3593"/>
              <a:gd name="T28" fmla="*/ 9223 w 23379"/>
              <a:gd name="T29" fmla="*/ 1791 h 3593"/>
              <a:gd name="T30" fmla="*/ 7027 w 23379"/>
              <a:gd name="T31" fmla="*/ 0 h 3593"/>
              <a:gd name="T32" fmla="*/ 4831 w 23379"/>
              <a:gd name="T33" fmla="*/ 1791 h 3593"/>
              <a:gd name="T34" fmla="*/ 7027 w 23379"/>
              <a:gd name="T35" fmla="*/ 3593 h 3593"/>
              <a:gd name="T36" fmla="*/ 7027 w 23379"/>
              <a:gd name="T37" fmla="*/ 3093 h 3593"/>
              <a:gd name="T38" fmla="*/ 7027 w 23379"/>
              <a:gd name="T39" fmla="*/ 3093 h 3593"/>
              <a:gd name="T40" fmla="*/ 5430 w 23379"/>
              <a:gd name="T41" fmla="*/ 1791 h 3593"/>
              <a:gd name="T42" fmla="*/ 7027 w 23379"/>
              <a:gd name="T43" fmla="*/ 498 h 3593"/>
              <a:gd name="T44" fmla="*/ 8624 w 23379"/>
              <a:gd name="T45" fmla="*/ 1791 h 3593"/>
              <a:gd name="T46" fmla="*/ 7027 w 23379"/>
              <a:gd name="T47" fmla="*/ 3093 h 3593"/>
              <a:gd name="T48" fmla="*/ 13356 w 23379"/>
              <a:gd name="T49" fmla="*/ 49 h 3593"/>
              <a:gd name="T50" fmla="*/ 13356 w 23379"/>
              <a:gd name="T51" fmla="*/ 49 h 3593"/>
              <a:gd name="T52" fmla="*/ 11639 w 23379"/>
              <a:gd name="T53" fmla="*/ 2989 h 3593"/>
              <a:gd name="T54" fmla="*/ 9922 w 23379"/>
              <a:gd name="T55" fmla="*/ 49 h 3593"/>
              <a:gd name="T56" fmla="*/ 9228 w 23379"/>
              <a:gd name="T57" fmla="*/ 49 h 3593"/>
              <a:gd name="T58" fmla="*/ 11290 w 23379"/>
              <a:gd name="T59" fmla="*/ 3543 h 3593"/>
              <a:gd name="T60" fmla="*/ 11989 w 23379"/>
              <a:gd name="T61" fmla="*/ 3543 h 3593"/>
              <a:gd name="T62" fmla="*/ 14050 w 23379"/>
              <a:gd name="T63" fmla="*/ 49 h 3593"/>
              <a:gd name="T64" fmla="*/ 13356 w 23379"/>
              <a:gd name="T65" fmla="*/ 49 h 3593"/>
              <a:gd name="T66" fmla="*/ 17264 w 23379"/>
              <a:gd name="T67" fmla="*/ 3543 h 3593"/>
              <a:gd name="T68" fmla="*/ 17264 w 23379"/>
              <a:gd name="T69" fmla="*/ 3543 h 3593"/>
              <a:gd name="T70" fmla="*/ 17928 w 23379"/>
              <a:gd name="T71" fmla="*/ 3543 h 3593"/>
              <a:gd name="T72" fmla="*/ 15857 w 23379"/>
              <a:gd name="T73" fmla="*/ 49 h 3593"/>
              <a:gd name="T74" fmla="*/ 15178 w 23379"/>
              <a:gd name="T75" fmla="*/ 49 h 3593"/>
              <a:gd name="T76" fmla="*/ 13107 w 23379"/>
              <a:gd name="T77" fmla="*/ 3543 h 3593"/>
              <a:gd name="T78" fmla="*/ 13771 w 23379"/>
              <a:gd name="T79" fmla="*/ 3543 h 3593"/>
              <a:gd name="T80" fmla="*/ 14265 w 23379"/>
              <a:gd name="T81" fmla="*/ 2714 h 3593"/>
              <a:gd name="T82" fmla="*/ 16770 w 23379"/>
              <a:gd name="T83" fmla="*/ 2714 h 3593"/>
              <a:gd name="T84" fmla="*/ 17264 w 23379"/>
              <a:gd name="T85" fmla="*/ 3543 h 3593"/>
              <a:gd name="T86" fmla="*/ 14559 w 23379"/>
              <a:gd name="T87" fmla="*/ 2215 h 3593"/>
              <a:gd name="T88" fmla="*/ 14559 w 23379"/>
              <a:gd name="T89" fmla="*/ 2215 h 3593"/>
              <a:gd name="T90" fmla="*/ 15518 w 23379"/>
              <a:gd name="T91" fmla="*/ 598 h 3593"/>
              <a:gd name="T92" fmla="*/ 16476 w 23379"/>
              <a:gd name="T93" fmla="*/ 2215 h 3593"/>
              <a:gd name="T94" fmla="*/ 14559 w 23379"/>
              <a:gd name="T95" fmla="*/ 2215 h 3593"/>
              <a:gd name="T96" fmla="*/ 18228 w 23379"/>
              <a:gd name="T97" fmla="*/ 3543 h 3593"/>
              <a:gd name="T98" fmla="*/ 18228 w 23379"/>
              <a:gd name="T99" fmla="*/ 3543 h 3593"/>
              <a:gd name="T100" fmla="*/ 19126 w 23379"/>
              <a:gd name="T101" fmla="*/ 3543 h 3593"/>
              <a:gd name="T102" fmla="*/ 20803 w 23379"/>
              <a:gd name="T103" fmla="*/ 2195 h 3593"/>
              <a:gd name="T104" fmla="*/ 22480 w 23379"/>
              <a:gd name="T105" fmla="*/ 3543 h 3593"/>
              <a:gd name="T106" fmla="*/ 23379 w 23379"/>
              <a:gd name="T107" fmla="*/ 3543 h 3593"/>
              <a:gd name="T108" fmla="*/ 21178 w 23379"/>
              <a:gd name="T109" fmla="*/ 1796 h 3593"/>
              <a:gd name="T110" fmla="*/ 23379 w 23379"/>
              <a:gd name="T111" fmla="*/ 49 h 3593"/>
              <a:gd name="T112" fmla="*/ 22480 w 23379"/>
              <a:gd name="T113" fmla="*/ 49 h 3593"/>
              <a:gd name="T114" fmla="*/ 20803 w 23379"/>
              <a:gd name="T115" fmla="*/ 1396 h 3593"/>
              <a:gd name="T116" fmla="*/ 19126 w 23379"/>
              <a:gd name="T117" fmla="*/ 49 h 3593"/>
              <a:gd name="T118" fmla="*/ 18228 w 23379"/>
              <a:gd name="T119" fmla="*/ 49 h 3593"/>
              <a:gd name="T120" fmla="*/ 20429 w 23379"/>
              <a:gd name="T121" fmla="*/ 1796 h 3593"/>
              <a:gd name="T122" fmla="*/ 18228 w 23379"/>
              <a:gd name="T123" fmla="*/ 3543 h 3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379" h="3593">
                <a:moveTo>
                  <a:pt x="0" y="1791"/>
                </a:moveTo>
                <a:lnTo>
                  <a:pt x="0" y="1791"/>
                </a:lnTo>
                <a:cubicBezTo>
                  <a:pt x="0" y="2909"/>
                  <a:pt x="658" y="3593"/>
                  <a:pt x="2196" y="3593"/>
                </a:cubicBezTo>
                <a:cubicBezTo>
                  <a:pt x="3583" y="3593"/>
                  <a:pt x="4262" y="3024"/>
                  <a:pt x="4377" y="2090"/>
                </a:cubicBezTo>
                <a:lnTo>
                  <a:pt x="3773" y="2090"/>
                </a:lnTo>
                <a:cubicBezTo>
                  <a:pt x="3668" y="2829"/>
                  <a:pt x="3089" y="3093"/>
                  <a:pt x="2196" y="3093"/>
                </a:cubicBezTo>
                <a:cubicBezTo>
                  <a:pt x="1182" y="3093"/>
                  <a:pt x="598" y="2764"/>
                  <a:pt x="598" y="1791"/>
                </a:cubicBezTo>
                <a:cubicBezTo>
                  <a:pt x="598" y="822"/>
                  <a:pt x="1177" y="498"/>
                  <a:pt x="2196" y="498"/>
                </a:cubicBezTo>
                <a:cubicBezTo>
                  <a:pt x="3094" y="498"/>
                  <a:pt x="3668" y="758"/>
                  <a:pt x="3773" y="1491"/>
                </a:cubicBezTo>
                <a:lnTo>
                  <a:pt x="4372" y="1491"/>
                </a:lnTo>
                <a:cubicBezTo>
                  <a:pt x="4262" y="563"/>
                  <a:pt x="3583" y="0"/>
                  <a:pt x="2196" y="0"/>
                </a:cubicBezTo>
                <a:cubicBezTo>
                  <a:pt x="658" y="0"/>
                  <a:pt x="0" y="678"/>
                  <a:pt x="0" y="1791"/>
                </a:cubicBezTo>
                <a:close/>
                <a:moveTo>
                  <a:pt x="7027" y="3593"/>
                </a:moveTo>
                <a:lnTo>
                  <a:pt x="7027" y="3593"/>
                </a:lnTo>
                <a:cubicBezTo>
                  <a:pt x="8560" y="3593"/>
                  <a:pt x="9223" y="2904"/>
                  <a:pt x="9223" y="1791"/>
                </a:cubicBezTo>
                <a:cubicBezTo>
                  <a:pt x="9223" y="683"/>
                  <a:pt x="8560" y="0"/>
                  <a:pt x="7027" y="0"/>
                </a:cubicBezTo>
                <a:cubicBezTo>
                  <a:pt x="5490" y="0"/>
                  <a:pt x="4831" y="678"/>
                  <a:pt x="4831" y="1791"/>
                </a:cubicBezTo>
                <a:cubicBezTo>
                  <a:pt x="4831" y="2909"/>
                  <a:pt x="5490" y="3593"/>
                  <a:pt x="7027" y="3593"/>
                </a:cubicBezTo>
                <a:close/>
                <a:moveTo>
                  <a:pt x="7027" y="3093"/>
                </a:moveTo>
                <a:lnTo>
                  <a:pt x="7027" y="3093"/>
                </a:lnTo>
                <a:cubicBezTo>
                  <a:pt x="5964" y="3093"/>
                  <a:pt x="5430" y="2764"/>
                  <a:pt x="5430" y="1791"/>
                </a:cubicBezTo>
                <a:cubicBezTo>
                  <a:pt x="5430" y="822"/>
                  <a:pt x="5959" y="498"/>
                  <a:pt x="7027" y="498"/>
                </a:cubicBezTo>
                <a:cubicBezTo>
                  <a:pt x="8095" y="498"/>
                  <a:pt x="8624" y="827"/>
                  <a:pt x="8624" y="1791"/>
                </a:cubicBezTo>
                <a:cubicBezTo>
                  <a:pt x="8624" y="2759"/>
                  <a:pt x="8090" y="3093"/>
                  <a:pt x="7027" y="3093"/>
                </a:cubicBezTo>
                <a:close/>
                <a:moveTo>
                  <a:pt x="13356" y="49"/>
                </a:moveTo>
                <a:lnTo>
                  <a:pt x="13356" y="49"/>
                </a:lnTo>
                <a:lnTo>
                  <a:pt x="11639" y="2989"/>
                </a:lnTo>
                <a:lnTo>
                  <a:pt x="9922" y="49"/>
                </a:lnTo>
                <a:lnTo>
                  <a:pt x="9228" y="49"/>
                </a:lnTo>
                <a:lnTo>
                  <a:pt x="11290" y="3543"/>
                </a:lnTo>
                <a:lnTo>
                  <a:pt x="11989" y="3543"/>
                </a:lnTo>
                <a:lnTo>
                  <a:pt x="14050" y="49"/>
                </a:lnTo>
                <a:lnTo>
                  <a:pt x="13356" y="49"/>
                </a:lnTo>
                <a:close/>
                <a:moveTo>
                  <a:pt x="17264" y="3543"/>
                </a:moveTo>
                <a:lnTo>
                  <a:pt x="17264" y="3543"/>
                </a:lnTo>
                <a:lnTo>
                  <a:pt x="17928" y="3543"/>
                </a:lnTo>
                <a:lnTo>
                  <a:pt x="15857" y="49"/>
                </a:lnTo>
                <a:lnTo>
                  <a:pt x="15178" y="49"/>
                </a:lnTo>
                <a:lnTo>
                  <a:pt x="13107" y="3543"/>
                </a:lnTo>
                <a:lnTo>
                  <a:pt x="13771" y="3543"/>
                </a:lnTo>
                <a:lnTo>
                  <a:pt x="14265" y="2714"/>
                </a:lnTo>
                <a:lnTo>
                  <a:pt x="16770" y="2714"/>
                </a:lnTo>
                <a:lnTo>
                  <a:pt x="17264" y="3543"/>
                </a:lnTo>
                <a:close/>
                <a:moveTo>
                  <a:pt x="14559" y="2215"/>
                </a:moveTo>
                <a:lnTo>
                  <a:pt x="14559" y="2215"/>
                </a:lnTo>
                <a:lnTo>
                  <a:pt x="15518" y="598"/>
                </a:lnTo>
                <a:lnTo>
                  <a:pt x="16476" y="2215"/>
                </a:lnTo>
                <a:lnTo>
                  <a:pt x="14559" y="2215"/>
                </a:lnTo>
                <a:close/>
                <a:moveTo>
                  <a:pt x="18228" y="3543"/>
                </a:moveTo>
                <a:lnTo>
                  <a:pt x="18228" y="3543"/>
                </a:lnTo>
                <a:lnTo>
                  <a:pt x="19126" y="3543"/>
                </a:lnTo>
                <a:lnTo>
                  <a:pt x="20803" y="2195"/>
                </a:lnTo>
                <a:lnTo>
                  <a:pt x="22480" y="3543"/>
                </a:lnTo>
                <a:lnTo>
                  <a:pt x="23379" y="3543"/>
                </a:lnTo>
                <a:lnTo>
                  <a:pt x="21178" y="1796"/>
                </a:lnTo>
                <a:lnTo>
                  <a:pt x="23379" y="49"/>
                </a:lnTo>
                <a:lnTo>
                  <a:pt x="22480" y="49"/>
                </a:lnTo>
                <a:lnTo>
                  <a:pt x="20803" y="1396"/>
                </a:lnTo>
                <a:lnTo>
                  <a:pt x="19126" y="49"/>
                </a:lnTo>
                <a:lnTo>
                  <a:pt x="18228" y="49"/>
                </a:lnTo>
                <a:lnTo>
                  <a:pt x="20429" y="1796"/>
                </a:lnTo>
                <a:lnTo>
                  <a:pt x="18228" y="3543"/>
                </a:lnTo>
                <a:close/>
              </a:path>
            </a:pathLst>
          </a:custGeom>
          <a:solidFill>
            <a:schemeClr val="accent1"/>
          </a:solidFill>
          <a:ln w="0">
            <a:solidFill>
              <a:schemeClr val="accent1"/>
            </a:solidFill>
            <a:prstDash val="solid"/>
            <a:round/>
            <a:headEnd/>
            <a:tailEnd/>
          </a:ln>
        </p:spPr>
        <p:txBody>
          <a:bodyPr vert="horz" wrap="square" lIns="91434" tIns="45717" rIns="91434" bIns="45717"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1941302917"/>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preserve="1" userDrawn="1">
  <p:cSld name="3-lin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648A5D5-75B9-4F02-A4CB-B3C65A9BF2CE}"/>
              </a:ext>
            </a:extLst>
          </p:cNvPr>
          <p:cNvGraphicFramePr>
            <a:graphicFrameLocks noChangeAspect="1"/>
          </p:cNvGraphicFramePr>
          <p:nvPr userDrawn="1">
            <p:custDataLst>
              <p:tags r:id="rId1"/>
            </p:custDataLst>
            <p:extLst>
              <p:ext uri="{D42A27DB-BD31-4B8C-83A1-F6EECF244321}">
                <p14:modId xmlns:p14="http://schemas.microsoft.com/office/powerpoint/2010/main" val="2229449563"/>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3" name="Object 2" hidden="1">
                        <a:extLst>
                          <a:ext uri="{FF2B5EF4-FFF2-40B4-BE49-F238E27FC236}">
                            <a16:creationId xmlns:a16="http://schemas.microsoft.com/office/drawing/2014/main" id="{C648A5D5-75B9-4F02-A4CB-B3C65A9BF2CE}"/>
                          </a:ext>
                        </a:extLst>
                      </p:cNvPr>
                      <p:cNvPicPr/>
                      <p:nvPr/>
                    </p:nvPicPr>
                    <p:blipFill>
                      <a:blip r:embed="rId9"/>
                      <a:stretch>
                        <a:fillRect/>
                      </a:stretch>
                    </p:blipFill>
                    <p:spPr>
                      <a:xfrm>
                        <a:off x="1588" y="1589"/>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58AAF75-30DC-408A-933A-149F2D14D18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4" name="2. Slide Title">
            <a:extLst>
              <a:ext uri="{FF2B5EF4-FFF2-40B4-BE49-F238E27FC236}">
                <a16:creationId xmlns:a16="http://schemas.microsoft.com/office/drawing/2014/main" id="{6C3D89FC-A4B9-4683-B64F-B0644150274F}"/>
              </a:ext>
            </a:extLst>
          </p:cNvPr>
          <p:cNvSpPr>
            <a:spLocks noGrp="1"/>
          </p:cNvSpPr>
          <p:nvPr>
            <p:ph type="title"/>
            <p:custDataLst>
              <p:tags r:id="rId3"/>
            </p:custDataLst>
          </p:nvPr>
        </p:nvSpPr>
        <p:spPr>
          <a:xfrm>
            <a:off x="554737" y="197614"/>
            <a:ext cx="11082528" cy="384721"/>
          </a:xfrm>
        </p:spPr>
        <p:txBody>
          <a:bodyPr>
            <a:spAutoFit/>
          </a:bodyPr>
          <a:lstStyle>
            <a:lvl1pPr>
              <a:defRPr/>
            </a:lvl1pPr>
          </a:lstStyle>
          <a:p>
            <a:r>
              <a:rPr lang="en-US"/>
              <a:t>Click to edit Master title style</a:t>
            </a:r>
          </a:p>
        </p:txBody>
      </p:sp>
      <p:sp>
        <p:nvSpPr>
          <p:cNvPr id="8" name="1. On-page tracker">
            <a:extLst>
              <a:ext uri="{FF2B5EF4-FFF2-40B4-BE49-F238E27FC236}">
                <a16:creationId xmlns:a16="http://schemas.microsoft.com/office/drawing/2014/main" id="{931AA88E-24E2-4493-A340-98EE8666A3B2}"/>
              </a:ext>
            </a:extLst>
          </p:cNvPr>
          <p:cNvSpPr>
            <a:spLocks noGrp="1"/>
          </p:cNvSpPr>
          <p:nvPr>
            <p:ph type="body" sz="quarter" idx="10" hasCustomPrompt="1"/>
            <p:custDataLst>
              <p:tags r:id="rId4"/>
            </p:custDataLst>
          </p:nvPr>
        </p:nvSpPr>
        <p:spPr>
          <a:xfrm>
            <a:off x="554735" y="41598"/>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9" name="Slide Number">
            <a:extLst>
              <a:ext uri="{FF2B5EF4-FFF2-40B4-BE49-F238E27FC236}">
                <a16:creationId xmlns:a16="http://schemas.microsoft.com/office/drawing/2014/main" id="{54F8C1CD-74D5-434C-83F8-B9C7DBB2E266}"/>
              </a:ext>
            </a:extLst>
          </p:cNvPr>
          <p:cNvSpPr>
            <a:spLocks noChangeArrowheads="1"/>
          </p:cNvSpPr>
          <p:nvPr userDrawn="1">
            <p:custDataLst>
              <p:tags r:id="rId5"/>
            </p:custDataLst>
          </p:nvPr>
        </p:nvSpPr>
        <p:spPr bwMode="black">
          <a:xfrm>
            <a:off x="11312526" y="6584818"/>
            <a:ext cx="325501" cy="138499"/>
          </a:xfrm>
          <a:prstGeom prst="rect">
            <a:avLst/>
          </a:prstGeom>
          <a:noFill/>
          <a:ln w="9525" algn="ctr">
            <a:noFill/>
            <a:miter lim="800000"/>
            <a:headEnd/>
            <a:tailEnd/>
          </a:ln>
          <a:effectLst/>
        </p:spPr>
        <p:txBody>
          <a:bodyPr wrap="square" lIns="0" tIns="0" rIns="0" bIns="0" anchor="ctr">
            <a:spAutoFit/>
          </a:bodyPr>
          <a:lstStyle/>
          <a:p>
            <a:pPr algn="r" defTabSz="610716"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16"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1" name="5. Source" hidden="1">
            <a:extLst>
              <a:ext uri="{FF2B5EF4-FFF2-40B4-BE49-F238E27FC236}">
                <a16:creationId xmlns:a16="http://schemas.microsoft.com/office/drawing/2014/main" id="{75810F23-00B9-48FC-B55F-463DCB0D2C50}"/>
              </a:ext>
            </a:extLst>
          </p:cNvPr>
          <p:cNvSpPr txBox="1"/>
          <p:nvPr userDrawn="1">
            <p:custDataLst>
              <p:tags r:id="rId6"/>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800"/>
              <a:t>Source: …</a:t>
            </a:r>
          </a:p>
        </p:txBody>
      </p:sp>
      <p:cxnSp>
        <p:nvCxnSpPr>
          <p:cNvPr id="12" name="Straight Connector 11">
            <a:extLst>
              <a:ext uri="{FF2B5EF4-FFF2-40B4-BE49-F238E27FC236}">
                <a16:creationId xmlns:a16="http://schemas.microsoft.com/office/drawing/2014/main" id="{DE6786D2-983E-41EF-BEF7-D90259B98660}"/>
              </a:ext>
            </a:extLst>
          </p:cNvPr>
          <p:cNvCxnSpPr>
            <a:cxnSpLocks/>
          </p:cNvCxnSpPr>
          <p:nvPr userDrawn="1"/>
        </p:nvCxnSpPr>
        <p:spPr bwMode="ltGray">
          <a:xfrm>
            <a:off x="554737" y="6450133"/>
            <a:ext cx="11082528" cy="0"/>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0" name="Freeform 76">
            <a:extLst>
              <a:ext uri="{FF2B5EF4-FFF2-40B4-BE49-F238E27FC236}">
                <a16:creationId xmlns:a16="http://schemas.microsoft.com/office/drawing/2014/main" id="{B55536C7-8F6B-4326-82B7-7D38E0B93283}"/>
              </a:ext>
            </a:extLst>
          </p:cNvPr>
          <p:cNvSpPr>
            <a:spLocks noEditPoints="1"/>
          </p:cNvSpPr>
          <p:nvPr userDrawn="1"/>
        </p:nvSpPr>
        <p:spPr bwMode="ltGray">
          <a:xfrm>
            <a:off x="10714801" y="6603211"/>
            <a:ext cx="692414" cy="106472"/>
          </a:xfrm>
          <a:custGeom>
            <a:avLst/>
            <a:gdLst>
              <a:gd name="T0" fmla="*/ 0 w 23379"/>
              <a:gd name="T1" fmla="*/ 1791 h 3593"/>
              <a:gd name="T2" fmla="*/ 0 w 23379"/>
              <a:gd name="T3" fmla="*/ 1791 h 3593"/>
              <a:gd name="T4" fmla="*/ 2196 w 23379"/>
              <a:gd name="T5" fmla="*/ 3593 h 3593"/>
              <a:gd name="T6" fmla="*/ 4377 w 23379"/>
              <a:gd name="T7" fmla="*/ 2090 h 3593"/>
              <a:gd name="T8" fmla="*/ 3773 w 23379"/>
              <a:gd name="T9" fmla="*/ 2090 h 3593"/>
              <a:gd name="T10" fmla="*/ 2196 w 23379"/>
              <a:gd name="T11" fmla="*/ 3093 h 3593"/>
              <a:gd name="T12" fmla="*/ 598 w 23379"/>
              <a:gd name="T13" fmla="*/ 1791 h 3593"/>
              <a:gd name="T14" fmla="*/ 2196 w 23379"/>
              <a:gd name="T15" fmla="*/ 498 h 3593"/>
              <a:gd name="T16" fmla="*/ 3773 w 23379"/>
              <a:gd name="T17" fmla="*/ 1491 h 3593"/>
              <a:gd name="T18" fmla="*/ 4372 w 23379"/>
              <a:gd name="T19" fmla="*/ 1491 h 3593"/>
              <a:gd name="T20" fmla="*/ 2196 w 23379"/>
              <a:gd name="T21" fmla="*/ 0 h 3593"/>
              <a:gd name="T22" fmla="*/ 0 w 23379"/>
              <a:gd name="T23" fmla="*/ 1791 h 3593"/>
              <a:gd name="T24" fmla="*/ 7027 w 23379"/>
              <a:gd name="T25" fmla="*/ 3593 h 3593"/>
              <a:gd name="T26" fmla="*/ 7027 w 23379"/>
              <a:gd name="T27" fmla="*/ 3593 h 3593"/>
              <a:gd name="T28" fmla="*/ 9223 w 23379"/>
              <a:gd name="T29" fmla="*/ 1791 h 3593"/>
              <a:gd name="T30" fmla="*/ 7027 w 23379"/>
              <a:gd name="T31" fmla="*/ 0 h 3593"/>
              <a:gd name="T32" fmla="*/ 4831 w 23379"/>
              <a:gd name="T33" fmla="*/ 1791 h 3593"/>
              <a:gd name="T34" fmla="*/ 7027 w 23379"/>
              <a:gd name="T35" fmla="*/ 3593 h 3593"/>
              <a:gd name="T36" fmla="*/ 7027 w 23379"/>
              <a:gd name="T37" fmla="*/ 3093 h 3593"/>
              <a:gd name="T38" fmla="*/ 7027 w 23379"/>
              <a:gd name="T39" fmla="*/ 3093 h 3593"/>
              <a:gd name="T40" fmla="*/ 5430 w 23379"/>
              <a:gd name="T41" fmla="*/ 1791 h 3593"/>
              <a:gd name="T42" fmla="*/ 7027 w 23379"/>
              <a:gd name="T43" fmla="*/ 498 h 3593"/>
              <a:gd name="T44" fmla="*/ 8624 w 23379"/>
              <a:gd name="T45" fmla="*/ 1791 h 3593"/>
              <a:gd name="T46" fmla="*/ 7027 w 23379"/>
              <a:gd name="T47" fmla="*/ 3093 h 3593"/>
              <a:gd name="T48" fmla="*/ 13356 w 23379"/>
              <a:gd name="T49" fmla="*/ 49 h 3593"/>
              <a:gd name="T50" fmla="*/ 13356 w 23379"/>
              <a:gd name="T51" fmla="*/ 49 h 3593"/>
              <a:gd name="T52" fmla="*/ 11639 w 23379"/>
              <a:gd name="T53" fmla="*/ 2989 h 3593"/>
              <a:gd name="T54" fmla="*/ 9922 w 23379"/>
              <a:gd name="T55" fmla="*/ 49 h 3593"/>
              <a:gd name="T56" fmla="*/ 9228 w 23379"/>
              <a:gd name="T57" fmla="*/ 49 h 3593"/>
              <a:gd name="T58" fmla="*/ 11290 w 23379"/>
              <a:gd name="T59" fmla="*/ 3543 h 3593"/>
              <a:gd name="T60" fmla="*/ 11989 w 23379"/>
              <a:gd name="T61" fmla="*/ 3543 h 3593"/>
              <a:gd name="T62" fmla="*/ 14050 w 23379"/>
              <a:gd name="T63" fmla="*/ 49 h 3593"/>
              <a:gd name="T64" fmla="*/ 13356 w 23379"/>
              <a:gd name="T65" fmla="*/ 49 h 3593"/>
              <a:gd name="T66" fmla="*/ 17264 w 23379"/>
              <a:gd name="T67" fmla="*/ 3543 h 3593"/>
              <a:gd name="T68" fmla="*/ 17264 w 23379"/>
              <a:gd name="T69" fmla="*/ 3543 h 3593"/>
              <a:gd name="T70" fmla="*/ 17928 w 23379"/>
              <a:gd name="T71" fmla="*/ 3543 h 3593"/>
              <a:gd name="T72" fmla="*/ 15857 w 23379"/>
              <a:gd name="T73" fmla="*/ 49 h 3593"/>
              <a:gd name="T74" fmla="*/ 15178 w 23379"/>
              <a:gd name="T75" fmla="*/ 49 h 3593"/>
              <a:gd name="T76" fmla="*/ 13107 w 23379"/>
              <a:gd name="T77" fmla="*/ 3543 h 3593"/>
              <a:gd name="T78" fmla="*/ 13771 w 23379"/>
              <a:gd name="T79" fmla="*/ 3543 h 3593"/>
              <a:gd name="T80" fmla="*/ 14265 w 23379"/>
              <a:gd name="T81" fmla="*/ 2714 h 3593"/>
              <a:gd name="T82" fmla="*/ 16770 w 23379"/>
              <a:gd name="T83" fmla="*/ 2714 h 3593"/>
              <a:gd name="T84" fmla="*/ 17264 w 23379"/>
              <a:gd name="T85" fmla="*/ 3543 h 3593"/>
              <a:gd name="T86" fmla="*/ 14559 w 23379"/>
              <a:gd name="T87" fmla="*/ 2215 h 3593"/>
              <a:gd name="T88" fmla="*/ 14559 w 23379"/>
              <a:gd name="T89" fmla="*/ 2215 h 3593"/>
              <a:gd name="T90" fmla="*/ 15518 w 23379"/>
              <a:gd name="T91" fmla="*/ 598 h 3593"/>
              <a:gd name="T92" fmla="*/ 16476 w 23379"/>
              <a:gd name="T93" fmla="*/ 2215 h 3593"/>
              <a:gd name="T94" fmla="*/ 14559 w 23379"/>
              <a:gd name="T95" fmla="*/ 2215 h 3593"/>
              <a:gd name="T96" fmla="*/ 18228 w 23379"/>
              <a:gd name="T97" fmla="*/ 3543 h 3593"/>
              <a:gd name="T98" fmla="*/ 18228 w 23379"/>
              <a:gd name="T99" fmla="*/ 3543 h 3593"/>
              <a:gd name="T100" fmla="*/ 19126 w 23379"/>
              <a:gd name="T101" fmla="*/ 3543 h 3593"/>
              <a:gd name="T102" fmla="*/ 20803 w 23379"/>
              <a:gd name="T103" fmla="*/ 2195 h 3593"/>
              <a:gd name="T104" fmla="*/ 22480 w 23379"/>
              <a:gd name="T105" fmla="*/ 3543 h 3593"/>
              <a:gd name="T106" fmla="*/ 23379 w 23379"/>
              <a:gd name="T107" fmla="*/ 3543 h 3593"/>
              <a:gd name="T108" fmla="*/ 21178 w 23379"/>
              <a:gd name="T109" fmla="*/ 1796 h 3593"/>
              <a:gd name="T110" fmla="*/ 23379 w 23379"/>
              <a:gd name="T111" fmla="*/ 49 h 3593"/>
              <a:gd name="T112" fmla="*/ 22480 w 23379"/>
              <a:gd name="T113" fmla="*/ 49 h 3593"/>
              <a:gd name="T114" fmla="*/ 20803 w 23379"/>
              <a:gd name="T115" fmla="*/ 1396 h 3593"/>
              <a:gd name="T116" fmla="*/ 19126 w 23379"/>
              <a:gd name="T117" fmla="*/ 49 h 3593"/>
              <a:gd name="T118" fmla="*/ 18228 w 23379"/>
              <a:gd name="T119" fmla="*/ 49 h 3593"/>
              <a:gd name="T120" fmla="*/ 20429 w 23379"/>
              <a:gd name="T121" fmla="*/ 1796 h 3593"/>
              <a:gd name="T122" fmla="*/ 18228 w 23379"/>
              <a:gd name="T123" fmla="*/ 3543 h 3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379" h="3593">
                <a:moveTo>
                  <a:pt x="0" y="1791"/>
                </a:moveTo>
                <a:lnTo>
                  <a:pt x="0" y="1791"/>
                </a:lnTo>
                <a:cubicBezTo>
                  <a:pt x="0" y="2909"/>
                  <a:pt x="658" y="3593"/>
                  <a:pt x="2196" y="3593"/>
                </a:cubicBezTo>
                <a:cubicBezTo>
                  <a:pt x="3583" y="3593"/>
                  <a:pt x="4262" y="3024"/>
                  <a:pt x="4377" y="2090"/>
                </a:cubicBezTo>
                <a:lnTo>
                  <a:pt x="3773" y="2090"/>
                </a:lnTo>
                <a:cubicBezTo>
                  <a:pt x="3668" y="2829"/>
                  <a:pt x="3089" y="3093"/>
                  <a:pt x="2196" y="3093"/>
                </a:cubicBezTo>
                <a:cubicBezTo>
                  <a:pt x="1182" y="3093"/>
                  <a:pt x="598" y="2764"/>
                  <a:pt x="598" y="1791"/>
                </a:cubicBezTo>
                <a:cubicBezTo>
                  <a:pt x="598" y="822"/>
                  <a:pt x="1177" y="498"/>
                  <a:pt x="2196" y="498"/>
                </a:cubicBezTo>
                <a:cubicBezTo>
                  <a:pt x="3094" y="498"/>
                  <a:pt x="3668" y="758"/>
                  <a:pt x="3773" y="1491"/>
                </a:cubicBezTo>
                <a:lnTo>
                  <a:pt x="4372" y="1491"/>
                </a:lnTo>
                <a:cubicBezTo>
                  <a:pt x="4262" y="563"/>
                  <a:pt x="3583" y="0"/>
                  <a:pt x="2196" y="0"/>
                </a:cubicBezTo>
                <a:cubicBezTo>
                  <a:pt x="658" y="0"/>
                  <a:pt x="0" y="678"/>
                  <a:pt x="0" y="1791"/>
                </a:cubicBezTo>
                <a:close/>
                <a:moveTo>
                  <a:pt x="7027" y="3593"/>
                </a:moveTo>
                <a:lnTo>
                  <a:pt x="7027" y="3593"/>
                </a:lnTo>
                <a:cubicBezTo>
                  <a:pt x="8560" y="3593"/>
                  <a:pt x="9223" y="2904"/>
                  <a:pt x="9223" y="1791"/>
                </a:cubicBezTo>
                <a:cubicBezTo>
                  <a:pt x="9223" y="683"/>
                  <a:pt x="8560" y="0"/>
                  <a:pt x="7027" y="0"/>
                </a:cubicBezTo>
                <a:cubicBezTo>
                  <a:pt x="5490" y="0"/>
                  <a:pt x="4831" y="678"/>
                  <a:pt x="4831" y="1791"/>
                </a:cubicBezTo>
                <a:cubicBezTo>
                  <a:pt x="4831" y="2909"/>
                  <a:pt x="5490" y="3593"/>
                  <a:pt x="7027" y="3593"/>
                </a:cubicBezTo>
                <a:close/>
                <a:moveTo>
                  <a:pt x="7027" y="3093"/>
                </a:moveTo>
                <a:lnTo>
                  <a:pt x="7027" y="3093"/>
                </a:lnTo>
                <a:cubicBezTo>
                  <a:pt x="5964" y="3093"/>
                  <a:pt x="5430" y="2764"/>
                  <a:pt x="5430" y="1791"/>
                </a:cubicBezTo>
                <a:cubicBezTo>
                  <a:pt x="5430" y="822"/>
                  <a:pt x="5959" y="498"/>
                  <a:pt x="7027" y="498"/>
                </a:cubicBezTo>
                <a:cubicBezTo>
                  <a:pt x="8095" y="498"/>
                  <a:pt x="8624" y="827"/>
                  <a:pt x="8624" y="1791"/>
                </a:cubicBezTo>
                <a:cubicBezTo>
                  <a:pt x="8624" y="2759"/>
                  <a:pt x="8090" y="3093"/>
                  <a:pt x="7027" y="3093"/>
                </a:cubicBezTo>
                <a:close/>
                <a:moveTo>
                  <a:pt x="13356" y="49"/>
                </a:moveTo>
                <a:lnTo>
                  <a:pt x="13356" y="49"/>
                </a:lnTo>
                <a:lnTo>
                  <a:pt x="11639" y="2989"/>
                </a:lnTo>
                <a:lnTo>
                  <a:pt x="9922" y="49"/>
                </a:lnTo>
                <a:lnTo>
                  <a:pt x="9228" y="49"/>
                </a:lnTo>
                <a:lnTo>
                  <a:pt x="11290" y="3543"/>
                </a:lnTo>
                <a:lnTo>
                  <a:pt x="11989" y="3543"/>
                </a:lnTo>
                <a:lnTo>
                  <a:pt x="14050" y="49"/>
                </a:lnTo>
                <a:lnTo>
                  <a:pt x="13356" y="49"/>
                </a:lnTo>
                <a:close/>
                <a:moveTo>
                  <a:pt x="17264" y="3543"/>
                </a:moveTo>
                <a:lnTo>
                  <a:pt x="17264" y="3543"/>
                </a:lnTo>
                <a:lnTo>
                  <a:pt x="17928" y="3543"/>
                </a:lnTo>
                <a:lnTo>
                  <a:pt x="15857" y="49"/>
                </a:lnTo>
                <a:lnTo>
                  <a:pt x="15178" y="49"/>
                </a:lnTo>
                <a:lnTo>
                  <a:pt x="13107" y="3543"/>
                </a:lnTo>
                <a:lnTo>
                  <a:pt x="13771" y="3543"/>
                </a:lnTo>
                <a:lnTo>
                  <a:pt x="14265" y="2714"/>
                </a:lnTo>
                <a:lnTo>
                  <a:pt x="16770" y="2714"/>
                </a:lnTo>
                <a:lnTo>
                  <a:pt x="17264" y="3543"/>
                </a:lnTo>
                <a:close/>
                <a:moveTo>
                  <a:pt x="14559" y="2215"/>
                </a:moveTo>
                <a:lnTo>
                  <a:pt x="14559" y="2215"/>
                </a:lnTo>
                <a:lnTo>
                  <a:pt x="15518" y="598"/>
                </a:lnTo>
                <a:lnTo>
                  <a:pt x="16476" y="2215"/>
                </a:lnTo>
                <a:lnTo>
                  <a:pt x="14559" y="2215"/>
                </a:lnTo>
                <a:close/>
                <a:moveTo>
                  <a:pt x="18228" y="3543"/>
                </a:moveTo>
                <a:lnTo>
                  <a:pt x="18228" y="3543"/>
                </a:lnTo>
                <a:lnTo>
                  <a:pt x="19126" y="3543"/>
                </a:lnTo>
                <a:lnTo>
                  <a:pt x="20803" y="2195"/>
                </a:lnTo>
                <a:lnTo>
                  <a:pt x="22480" y="3543"/>
                </a:lnTo>
                <a:lnTo>
                  <a:pt x="23379" y="3543"/>
                </a:lnTo>
                <a:lnTo>
                  <a:pt x="21178" y="1796"/>
                </a:lnTo>
                <a:lnTo>
                  <a:pt x="23379" y="49"/>
                </a:lnTo>
                <a:lnTo>
                  <a:pt x="22480" y="49"/>
                </a:lnTo>
                <a:lnTo>
                  <a:pt x="20803" y="1396"/>
                </a:lnTo>
                <a:lnTo>
                  <a:pt x="19126" y="49"/>
                </a:lnTo>
                <a:lnTo>
                  <a:pt x="18228" y="49"/>
                </a:lnTo>
                <a:lnTo>
                  <a:pt x="20429" y="1796"/>
                </a:lnTo>
                <a:lnTo>
                  <a:pt x="18228" y="3543"/>
                </a:lnTo>
                <a:close/>
              </a:path>
            </a:pathLst>
          </a:custGeom>
          <a:solidFill>
            <a:schemeClr val="accent1"/>
          </a:solidFill>
          <a:ln w="0">
            <a:solidFill>
              <a:schemeClr val="accent1"/>
            </a:solidFill>
            <a:prstDash val="solid"/>
            <a:round/>
            <a:headEnd/>
            <a:tailEnd/>
          </a:ln>
        </p:spPr>
        <p:txBody>
          <a:bodyPr vert="horz" wrap="square" lIns="91434" tIns="45717" rIns="91434" bIns="45717"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480284060"/>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preserve="1" userDrawn="1">
  <p:cSld name="Custo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20E9A7C-FB74-480B-8212-8CE5C1AF5D1B}"/>
              </a:ext>
            </a:extLst>
          </p:cNvPr>
          <p:cNvGraphicFramePr>
            <a:graphicFrameLocks noChangeAspect="1"/>
          </p:cNvGraphicFramePr>
          <p:nvPr userDrawn="1">
            <p:custDataLst>
              <p:tags r:id="rId1"/>
            </p:custDataLst>
            <p:extLst>
              <p:ext uri="{D42A27DB-BD31-4B8C-83A1-F6EECF244321}">
                <p14:modId xmlns:p14="http://schemas.microsoft.com/office/powerpoint/2010/main" val="653361256"/>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6" imgW="592" imgH="591" progId="TCLayout.ActiveDocument.1">
                  <p:embed/>
                </p:oleObj>
              </mc:Choice>
              <mc:Fallback>
                <p:oleObj name="think-cell Slide" r:id="rId6" imgW="592" imgH="591" progId="TCLayout.ActiveDocument.1">
                  <p:embed/>
                  <p:pic>
                    <p:nvPicPr>
                      <p:cNvPr id="2" name="Object 1" hidden="1">
                        <a:extLst>
                          <a:ext uri="{FF2B5EF4-FFF2-40B4-BE49-F238E27FC236}">
                            <a16:creationId xmlns:a16="http://schemas.microsoft.com/office/drawing/2014/main" id="{220E9A7C-FB74-480B-8212-8CE5C1AF5D1B}"/>
                          </a:ext>
                        </a:extLst>
                      </p:cNvPr>
                      <p:cNvPicPr/>
                      <p:nvPr/>
                    </p:nvPicPr>
                    <p:blipFill>
                      <a:blip r:embed="rId7"/>
                      <a:stretch>
                        <a:fillRect/>
                      </a:stretch>
                    </p:blipFill>
                    <p:spPr>
                      <a:xfrm>
                        <a:off x="1588" y="1589"/>
                        <a:ext cx="1588" cy="1588"/>
                      </a:xfrm>
                      <a:prstGeom prst="rect">
                        <a:avLst/>
                      </a:prstGeom>
                    </p:spPr>
                  </p:pic>
                </p:oleObj>
              </mc:Fallback>
            </mc:AlternateContent>
          </a:graphicData>
        </a:graphic>
      </p:graphicFrame>
      <p:sp>
        <p:nvSpPr>
          <p:cNvPr id="8" name="1. On-page tracker">
            <a:extLst>
              <a:ext uri="{FF2B5EF4-FFF2-40B4-BE49-F238E27FC236}">
                <a16:creationId xmlns:a16="http://schemas.microsoft.com/office/drawing/2014/main" id="{BD5E1493-E8EF-4031-B447-85DA0B418111}"/>
              </a:ext>
            </a:extLst>
          </p:cNvPr>
          <p:cNvSpPr>
            <a:spLocks noGrp="1"/>
          </p:cNvSpPr>
          <p:nvPr>
            <p:ph type="body" sz="quarter" idx="10" hasCustomPrompt="1"/>
            <p:custDataLst>
              <p:tags r:id="rId2"/>
            </p:custDataLst>
          </p:nvPr>
        </p:nvSpPr>
        <p:spPr>
          <a:xfrm>
            <a:off x="554735" y="41598"/>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6" name="Slide Number">
            <a:extLst>
              <a:ext uri="{FF2B5EF4-FFF2-40B4-BE49-F238E27FC236}">
                <a16:creationId xmlns:a16="http://schemas.microsoft.com/office/drawing/2014/main" id="{F3B3D990-55D1-4D16-8683-4CED248BB7FA}"/>
              </a:ext>
            </a:extLst>
          </p:cNvPr>
          <p:cNvSpPr>
            <a:spLocks noChangeArrowheads="1"/>
          </p:cNvSpPr>
          <p:nvPr userDrawn="1">
            <p:custDataLst>
              <p:tags r:id="rId3"/>
            </p:custDataLst>
          </p:nvPr>
        </p:nvSpPr>
        <p:spPr bwMode="black">
          <a:xfrm>
            <a:off x="11312526" y="6584818"/>
            <a:ext cx="325501" cy="138499"/>
          </a:xfrm>
          <a:prstGeom prst="rect">
            <a:avLst/>
          </a:prstGeom>
          <a:noFill/>
          <a:ln w="9525" algn="ctr">
            <a:noFill/>
            <a:miter lim="800000"/>
            <a:headEnd/>
            <a:tailEnd/>
          </a:ln>
          <a:effectLst/>
        </p:spPr>
        <p:txBody>
          <a:bodyPr wrap="square" lIns="0" tIns="0" rIns="0" bIns="0" anchor="ctr">
            <a:spAutoFit/>
          </a:bodyPr>
          <a:lstStyle/>
          <a:p>
            <a:pPr algn="r" defTabSz="610716"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16"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0" name="5. Source" hidden="1">
            <a:extLst>
              <a:ext uri="{FF2B5EF4-FFF2-40B4-BE49-F238E27FC236}">
                <a16:creationId xmlns:a16="http://schemas.microsoft.com/office/drawing/2014/main" id="{B6A47C52-89C8-4B79-B4A2-FE61BCC240A9}"/>
              </a:ext>
            </a:extLst>
          </p:cNvPr>
          <p:cNvSpPr txBox="1"/>
          <p:nvPr userDrawn="1">
            <p:custDataLst>
              <p:tags r:id="rId4"/>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800"/>
              <a:t>Source: …</a:t>
            </a:r>
          </a:p>
        </p:txBody>
      </p:sp>
      <p:cxnSp>
        <p:nvCxnSpPr>
          <p:cNvPr id="11" name="Straight Connector 10">
            <a:extLst>
              <a:ext uri="{FF2B5EF4-FFF2-40B4-BE49-F238E27FC236}">
                <a16:creationId xmlns:a16="http://schemas.microsoft.com/office/drawing/2014/main" id="{5631B731-7D3D-4CDD-91A3-61B827F06619}"/>
              </a:ext>
            </a:extLst>
          </p:cNvPr>
          <p:cNvCxnSpPr>
            <a:cxnSpLocks/>
          </p:cNvCxnSpPr>
          <p:nvPr userDrawn="1"/>
        </p:nvCxnSpPr>
        <p:spPr bwMode="ltGray">
          <a:xfrm>
            <a:off x="554737" y="6450133"/>
            <a:ext cx="11082528" cy="0"/>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9" name="Freeform 76">
            <a:extLst>
              <a:ext uri="{FF2B5EF4-FFF2-40B4-BE49-F238E27FC236}">
                <a16:creationId xmlns:a16="http://schemas.microsoft.com/office/drawing/2014/main" id="{EABFA487-5A0E-4E66-A2D3-433EED76FBB7}"/>
              </a:ext>
            </a:extLst>
          </p:cNvPr>
          <p:cNvSpPr>
            <a:spLocks noEditPoints="1"/>
          </p:cNvSpPr>
          <p:nvPr userDrawn="1"/>
        </p:nvSpPr>
        <p:spPr bwMode="ltGray">
          <a:xfrm>
            <a:off x="10714801" y="6603211"/>
            <a:ext cx="692414" cy="106472"/>
          </a:xfrm>
          <a:custGeom>
            <a:avLst/>
            <a:gdLst>
              <a:gd name="T0" fmla="*/ 0 w 23379"/>
              <a:gd name="T1" fmla="*/ 1791 h 3593"/>
              <a:gd name="T2" fmla="*/ 0 w 23379"/>
              <a:gd name="T3" fmla="*/ 1791 h 3593"/>
              <a:gd name="T4" fmla="*/ 2196 w 23379"/>
              <a:gd name="T5" fmla="*/ 3593 h 3593"/>
              <a:gd name="T6" fmla="*/ 4377 w 23379"/>
              <a:gd name="T7" fmla="*/ 2090 h 3593"/>
              <a:gd name="T8" fmla="*/ 3773 w 23379"/>
              <a:gd name="T9" fmla="*/ 2090 h 3593"/>
              <a:gd name="T10" fmla="*/ 2196 w 23379"/>
              <a:gd name="T11" fmla="*/ 3093 h 3593"/>
              <a:gd name="T12" fmla="*/ 598 w 23379"/>
              <a:gd name="T13" fmla="*/ 1791 h 3593"/>
              <a:gd name="T14" fmla="*/ 2196 w 23379"/>
              <a:gd name="T15" fmla="*/ 498 h 3593"/>
              <a:gd name="T16" fmla="*/ 3773 w 23379"/>
              <a:gd name="T17" fmla="*/ 1491 h 3593"/>
              <a:gd name="T18" fmla="*/ 4372 w 23379"/>
              <a:gd name="T19" fmla="*/ 1491 h 3593"/>
              <a:gd name="T20" fmla="*/ 2196 w 23379"/>
              <a:gd name="T21" fmla="*/ 0 h 3593"/>
              <a:gd name="T22" fmla="*/ 0 w 23379"/>
              <a:gd name="T23" fmla="*/ 1791 h 3593"/>
              <a:gd name="T24" fmla="*/ 7027 w 23379"/>
              <a:gd name="T25" fmla="*/ 3593 h 3593"/>
              <a:gd name="T26" fmla="*/ 7027 w 23379"/>
              <a:gd name="T27" fmla="*/ 3593 h 3593"/>
              <a:gd name="T28" fmla="*/ 9223 w 23379"/>
              <a:gd name="T29" fmla="*/ 1791 h 3593"/>
              <a:gd name="T30" fmla="*/ 7027 w 23379"/>
              <a:gd name="T31" fmla="*/ 0 h 3593"/>
              <a:gd name="T32" fmla="*/ 4831 w 23379"/>
              <a:gd name="T33" fmla="*/ 1791 h 3593"/>
              <a:gd name="T34" fmla="*/ 7027 w 23379"/>
              <a:gd name="T35" fmla="*/ 3593 h 3593"/>
              <a:gd name="T36" fmla="*/ 7027 w 23379"/>
              <a:gd name="T37" fmla="*/ 3093 h 3593"/>
              <a:gd name="T38" fmla="*/ 7027 w 23379"/>
              <a:gd name="T39" fmla="*/ 3093 h 3593"/>
              <a:gd name="T40" fmla="*/ 5430 w 23379"/>
              <a:gd name="T41" fmla="*/ 1791 h 3593"/>
              <a:gd name="T42" fmla="*/ 7027 w 23379"/>
              <a:gd name="T43" fmla="*/ 498 h 3593"/>
              <a:gd name="T44" fmla="*/ 8624 w 23379"/>
              <a:gd name="T45" fmla="*/ 1791 h 3593"/>
              <a:gd name="T46" fmla="*/ 7027 w 23379"/>
              <a:gd name="T47" fmla="*/ 3093 h 3593"/>
              <a:gd name="T48" fmla="*/ 13356 w 23379"/>
              <a:gd name="T49" fmla="*/ 49 h 3593"/>
              <a:gd name="T50" fmla="*/ 13356 w 23379"/>
              <a:gd name="T51" fmla="*/ 49 h 3593"/>
              <a:gd name="T52" fmla="*/ 11639 w 23379"/>
              <a:gd name="T53" fmla="*/ 2989 h 3593"/>
              <a:gd name="T54" fmla="*/ 9922 w 23379"/>
              <a:gd name="T55" fmla="*/ 49 h 3593"/>
              <a:gd name="T56" fmla="*/ 9228 w 23379"/>
              <a:gd name="T57" fmla="*/ 49 h 3593"/>
              <a:gd name="T58" fmla="*/ 11290 w 23379"/>
              <a:gd name="T59" fmla="*/ 3543 h 3593"/>
              <a:gd name="T60" fmla="*/ 11989 w 23379"/>
              <a:gd name="T61" fmla="*/ 3543 h 3593"/>
              <a:gd name="T62" fmla="*/ 14050 w 23379"/>
              <a:gd name="T63" fmla="*/ 49 h 3593"/>
              <a:gd name="T64" fmla="*/ 13356 w 23379"/>
              <a:gd name="T65" fmla="*/ 49 h 3593"/>
              <a:gd name="T66" fmla="*/ 17264 w 23379"/>
              <a:gd name="T67" fmla="*/ 3543 h 3593"/>
              <a:gd name="T68" fmla="*/ 17264 w 23379"/>
              <a:gd name="T69" fmla="*/ 3543 h 3593"/>
              <a:gd name="T70" fmla="*/ 17928 w 23379"/>
              <a:gd name="T71" fmla="*/ 3543 h 3593"/>
              <a:gd name="T72" fmla="*/ 15857 w 23379"/>
              <a:gd name="T73" fmla="*/ 49 h 3593"/>
              <a:gd name="T74" fmla="*/ 15178 w 23379"/>
              <a:gd name="T75" fmla="*/ 49 h 3593"/>
              <a:gd name="T76" fmla="*/ 13107 w 23379"/>
              <a:gd name="T77" fmla="*/ 3543 h 3593"/>
              <a:gd name="T78" fmla="*/ 13771 w 23379"/>
              <a:gd name="T79" fmla="*/ 3543 h 3593"/>
              <a:gd name="T80" fmla="*/ 14265 w 23379"/>
              <a:gd name="T81" fmla="*/ 2714 h 3593"/>
              <a:gd name="T82" fmla="*/ 16770 w 23379"/>
              <a:gd name="T83" fmla="*/ 2714 h 3593"/>
              <a:gd name="T84" fmla="*/ 17264 w 23379"/>
              <a:gd name="T85" fmla="*/ 3543 h 3593"/>
              <a:gd name="T86" fmla="*/ 14559 w 23379"/>
              <a:gd name="T87" fmla="*/ 2215 h 3593"/>
              <a:gd name="T88" fmla="*/ 14559 w 23379"/>
              <a:gd name="T89" fmla="*/ 2215 h 3593"/>
              <a:gd name="T90" fmla="*/ 15518 w 23379"/>
              <a:gd name="T91" fmla="*/ 598 h 3593"/>
              <a:gd name="T92" fmla="*/ 16476 w 23379"/>
              <a:gd name="T93" fmla="*/ 2215 h 3593"/>
              <a:gd name="T94" fmla="*/ 14559 w 23379"/>
              <a:gd name="T95" fmla="*/ 2215 h 3593"/>
              <a:gd name="T96" fmla="*/ 18228 w 23379"/>
              <a:gd name="T97" fmla="*/ 3543 h 3593"/>
              <a:gd name="T98" fmla="*/ 18228 w 23379"/>
              <a:gd name="T99" fmla="*/ 3543 h 3593"/>
              <a:gd name="T100" fmla="*/ 19126 w 23379"/>
              <a:gd name="T101" fmla="*/ 3543 h 3593"/>
              <a:gd name="T102" fmla="*/ 20803 w 23379"/>
              <a:gd name="T103" fmla="*/ 2195 h 3593"/>
              <a:gd name="T104" fmla="*/ 22480 w 23379"/>
              <a:gd name="T105" fmla="*/ 3543 h 3593"/>
              <a:gd name="T106" fmla="*/ 23379 w 23379"/>
              <a:gd name="T107" fmla="*/ 3543 h 3593"/>
              <a:gd name="T108" fmla="*/ 21178 w 23379"/>
              <a:gd name="T109" fmla="*/ 1796 h 3593"/>
              <a:gd name="T110" fmla="*/ 23379 w 23379"/>
              <a:gd name="T111" fmla="*/ 49 h 3593"/>
              <a:gd name="T112" fmla="*/ 22480 w 23379"/>
              <a:gd name="T113" fmla="*/ 49 h 3593"/>
              <a:gd name="T114" fmla="*/ 20803 w 23379"/>
              <a:gd name="T115" fmla="*/ 1396 h 3593"/>
              <a:gd name="T116" fmla="*/ 19126 w 23379"/>
              <a:gd name="T117" fmla="*/ 49 h 3593"/>
              <a:gd name="T118" fmla="*/ 18228 w 23379"/>
              <a:gd name="T119" fmla="*/ 49 h 3593"/>
              <a:gd name="T120" fmla="*/ 20429 w 23379"/>
              <a:gd name="T121" fmla="*/ 1796 h 3593"/>
              <a:gd name="T122" fmla="*/ 18228 w 23379"/>
              <a:gd name="T123" fmla="*/ 3543 h 3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379" h="3593">
                <a:moveTo>
                  <a:pt x="0" y="1791"/>
                </a:moveTo>
                <a:lnTo>
                  <a:pt x="0" y="1791"/>
                </a:lnTo>
                <a:cubicBezTo>
                  <a:pt x="0" y="2909"/>
                  <a:pt x="658" y="3593"/>
                  <a:pt x="2196" y="3593"/>
                </a:cubicBezTo>
                <a:cubicBezTo>
                  <a:pt x="3583" y="3593"/>
                  <a:pt x="4262" y="3024"/>
                  <a:pt x="4377" y="2090"/>
                </a:cubicBezTo>
                <a:lnTo>
                  <a:pt x="3773" y="2090"/>
                </a:lnTo>
                <a:cubicBezTo>
                  <a:pt x="3668" y="2829"/>
                  <a:pt x="3089" y="3093"/>
                  <a:pt x="2196" y="3093"/>
                </a:cubicBezTo>
                <a:cubicBezTo>
                  <a:pt x="1182" y="3093"/>
                  <a:pt x="598" y="2764"/>
                  <a:pt x="598" y="1791"/>
                </a:cubicBezTo>
                <a:cubicBezTo>
                  <a:pt x="598" y="822"/>
                  <a:pt x="1177" y="498"/>
                  <a:pt x="2196" y="498"/>
                </a:cubicBezTo>
                <a:cubicBezTo>
                  <a:pt x="3094" y="498"/>
                  <a:pt x="3668" y="758"/>
                  <a:pt x="3773" y="1491"/>
                </a:cubicBezTo>
                <a:lnTo>
                  <a:pt x="4372" y="1491"/>
                </a:lnTo>
                <a:cubicBezTo>
                  <a:pt x="4262" y="563"/>
                  <a:pt x="3583" y="0"/>
                  <a:pt x="2196" y="0"/>
                </a:cubicBezTo>
                <a:cubicBezTo>
                  <a:pt x="658" y="0"/>
                  <a:pt x="0" y="678"/>
                  <a:pt x="0" y="1791"/>
                </a:cubicBezTo>
                <a:close/>
                <a:moveTo>
                  <a:pt x="7027" y="3593"/>
                </a:moveTo>
                <a:lnTo>
                  <a:pt x="7027" y="3593"/>
                </a:lnTo>
                <a:cubicBezTo>
                  <a:pt x="8560" y="3593"/>
                  <a:pt x="9223" y="2904"/>
                  <a:pt x="9223" y="1791"/>
                </a:cubicBezTo>
                <a:cubicBezTo>
                  <a:pt x="9223" y="683"/>
                  <a:pt x="8560" y="0"/>
                  <a:pt x="7027" y="0"/>
                </a:cubicBezTo>
                <a:cubicBezTo>
                  <a:pt x="5490" y="0"/>
                  <a:pt x="4831" y="678"/>
                  <a:pt x="4831" y="1791"/>
                </a:cubicBezTo>
                <a:cubicBezTo>
                  <a:pt x="4831" y="2909"/>
                  <a:pt x="5490" y="3593"/>
                  <a:pt x="7027" y="3593"/>
                </a:cubicBezTo>
                <a:close/>
                <a:moveTo>
                  <a:pt x="7027" y="3093"/>
                </a:moveTo>
                <a:lnTo>
                  <a:pt x="7027" y="3093"/>
                </a:lnTo>
                <a:cubicBezTo>
                  <a:pt x="5964" y="3093"/>
                  <a:pt x="5430" y="2764"/>
                  <a:pt x="5430" y="1791"/>
                </a:cubicBezTo>
                <a:cubicBezTo>
                  <a:pt x="5430" y="822"/>
                  <a:pt x="5959" y="498"/>
                  <a:pt x="7027" y="498"/>
                </a:cubicBezTo>
                <a:cubicBezTo>
                  <a:pt x="8095" y="498"/>
                  <a:pt x="8624" y="827"/>
                  <a:pt x="8624" y="1791"/>
                </a:cubicBezTo>
                <a:cubicBezTo>
                  <a:pt x="8624" y="2759"/>
                  <a:pt x="8090" y="3093"/>
                  <a:pt x="7027" y="3093"/>
                </a:cubicBezTo>
                <a:close/>
                <a:moveTo>
                  <a:pt x="13356" y="49"/>
                </a:moveTo>
                <a:lnTo>
                  <a:pt x="13356" y="49"/>
                </a:lnTo>
                <a:lnTo>
                  <a:pt x="11639" y="2989"/>
                </a:lnTo>
                <a:lnTo>
                  <a:pt x="9922" y="49"/>
                </a:lnTo>
                <a:lnTo>
                  <a:pt x="9228" y="49"/>
                </a:lnTo>
                <a:lnTo>
                  <a:pt x="11290" y="3543"/>
                </a:lnTo>
                <a:lnTo>
                  <a:pt x="11989" y="3543"/>
                </a:lnTo>
                <a:lnTo>
                  <a:pt x="14050" y="49"/>
                </a:lnTo>
                <a:lnTo>
                  <a:pt x="13356" y="49"/>
                </a:lnTo>
                <a:close/>
                <a:moveTo>
                  <a:pt x="17264" y="3543"/>
                </a:moveTo>
                <a:lnTo>
                  <a:pt x="17264" y="3543"/>
                </a:lnTo>
                <a:lnTo>
                  <a:pt x="17928" y="3543"/>
                </a:lnTo>
                <a:lnTo>
                  <a:pt x="15857" y="49"/>
                </a:lnTo>
                <a:lnTo>
                  <a:pt x="15178" y="49"/>
                </a:lnTo>
                <a:lnTo>
                  <a:pt x="13107" y="3543"/>
                </a:lnTo>
                <a:lnTo>
                  <a:pt x="13771" y="3543"/>
                </a:lnTo>
                <a:lnTo>
                  <a:pt x="14265" y="2714"/>
                </a:lnTo>
                <a:lnTo>
                  <a:pt x="16770" y="2714"/>
                </a:lnTo>
                <a:lnTo>
                  <a:pt x="17264" y="3543"/>
                </a:lnTo>
                <a:close/>
                <a:moveTo>
                  <a:pt x="14559" y="2215"/>
                </a:moveTo>
                <a:lnTo>
                  <a:pt x="14559" y="2215"/>
                </a:lnTo>
                <a:lnTo>
                  <a:pt x="15518" y="598"/>
                </a:lnTo>
                <a:lnTo>
                  <a:pt x="16476" y="2215"/>
                </a:lnTo>
                <a:lnTo>
                  <a:pt x="14559" y="2215"/>
                </a:lnTo>
                <a:close/>
                <a:moveTo>
                  <a:pt x="18228" y="3543"/>
                </a:moveTo>
                <a:lnTo>
                  <a:pt x="18228" y="3543"/>
                </a:lnTo>
                <a:lnTo>
                  <a:pt x="19126" y="3543"/>
                </a:lnTo>
                <a:lnTo>
                  <a:pt x="20803" y="2195"/>
                </a:lnTo>
                <a:lnTo>
                  <a:pt x="22480" y="3543"/>
                </a:lnTo>
                <a:lnTo>
                  <a:pt x="23379" y="3543"/>
                </a:lnTo>
                <a:lnTo>
                  <a:pt x="21178" y="1796"/>
                </a:lnTo>
                <a:lnTo>
                  <a:pt x="23379" y="49"/>
                </a:lnTo>
                <a:lnTo>
                  <a:pt x="22480" y="49"/>
                </a:lnTo>
                <a:lnTo>
                  <a:pt x="20803" y="1396"/>
                </a:lnTo>
                <a:lnTo>
                  <a:pt x="19126" y="49"/>
                </a:lnTo>
                <a:lnTo>
                  <a:pt x="18228" y="49"/>
                </a:lnTo>
                <a:lnTo>
                  <a:pt x="20429" y="1796"/>
                </a:lnTo>
                <a:lnTo>
                  <a:pt x="18228" y="3543"/>
                </a:lnTo>
                <a:close/>
              </a:path>
            </a:pathLst>
          </a:custGeom>
          <a:solidFill>
            <a:schemeClr val="accent1"/>
          </a:solidFill>
          <a:ln w="0">
            <a:solidFill>
              <a:schemeClr val="accent1"/>
            </a:solidFill>
            <a:prstDash val="solid"/>
            <a:round/>
            <a:headEnd/>
            <a:tailEnd/>
          </a:ln>
        </p:spPr>
        <p:txBody>
          <a:bodyPr vert="horz" wrap="square" lIns="91434" tIns="45717" rIns="91434" bIns="45717"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3214613213"/>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preserve="1" userDrawn="1">
  <p:cSld name="En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954CCC1-5027-4384-BFF6-B54153C697A8}"/>
              </a:ext>
            </a:extLst>
          </p:cNvPr>
          <p:cNvGraphicFramePr>
            <a:graphicFrameLocks noChangeAspect="1"/>
          </p:cNvGraphicFramePr>
          <p:nvPr userDrawn="1">
            <p:custDataLst>
              <p:tags r:id="rId1"/>
            </p:custDataLst>
            <p:extLst>
              <p:ext uri="{D42A27DB-BD31-4B8C-83A1-F6EECF244321}">
                <p14:modId xmlns:p14="http://schemas.microsoft.com/office/powerpoint/2010/main" val="1978313601"/>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1" progId="TCLayout.ActiveDocument.1">
                  <p:embed/>
                </p:oleObj>
              </mc:Choice>
              <mc:Fallback>
                <p:oleObj name="think-cell Slide" r:id="rId3" imgW="592" imgH="591" progId="TCLayout.ActiveDocument.1">
                  <p:embed/>
                  <p:pic>
                    <p:nvPicPr>
                      <p:cNvPr id="2" name="Object 1" hidden="1">
                        <a:extLst>
                          <a:ext uri="{FF2B5EF4-FFF2-40B4-BE49-F238E27FC236}">
                            <a16:creationId xmlns:a16="http://schemas.microsoft.com/office/drawing/2014/main" id="{A954CCC1-5027-4384-BFF6-B54153C697A8}"/>
                          </a:ext>
                        </a:extLst>
                      </p:cNvPr>
                      <p:cNvPicPr/>
                      <p:nvPr/>
                    </p:nvPicPr>
                    <p:blipFill>
                      <a:blip r:embed="rId4"/>
                      <a:stretch>
                        <a:fillRect/>
                      </a:stretch>
                    </p:blipFill>
                    <p:spPr>
                      <a:xfrm>
                        <a:off x="1588" y="1589"/>
                        <a:ext cx="1588" cy="1588"/>
                      </a:xfrm>
                      <a:prstGeom prst="rect">
                        <a:avLst/>
                      </a:prstGeom>
                    </p:spPr>
                  </p:pic>
                </p:oleObj>
              </mc:Fallback>
            </mc:AlternateContent>
          </a:graphicData>
        </a:graphic>
      </p:graphicFrame>
      <p:sp>
        <p:nvSpPr>
          <p:cNvPr id="9" name="Rectangle 8">
            <a:extLst>
              <a:ext uri="{FF2B5EF4-FFF2-40B4-BE49-F238E27FC236}">
                <a16:creationId xmlns:a16="http://schemas.microsoft.com/office/drawing/2014/main" id="{2E320337-4448-4A41-97CD-D612E7679AE8}"/>
              </a:ext>
            </a:extLst>
          </p:cNvPr>
          <p:cNvSpPr/>
          <p:nvPr userDrawn="1"/>
        </p:nvSpPr>
        <p:spPr bwMode="ltGray">
          <a:xfrm>
            <a:off x="-1" y="0"/>
            <a:ext cx="12192001" cy="68584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6" name="Picture 5">
            <a:extLst>
              <a:ext uri="{FF2B5EF4-FFF2-40B4-BE49-F238E27FC236}">
                <a16:creationId xmlns:a16="http://schemas.microsoft.com/office/drawing/2014/main" id="{8E4B11B2-546C-408D-9DAD-CF8549840738}"/>
              </a:ext>
            </a:extLst>
          </p:cNvPr>
          <p:cNvPicPr>
            <a:picLocks noChangeAspect="1"/>
          </p:cNvPicPr>
          <p:nvPr userDrawn="1"/>
        </p:nvPicPr>
        <p:blipFill>
          <a:blip r:embed="rId5"/>
          <a:stretch>
            <a:fillRect/>
          </a:stretch>
        </p:blipFill>
        <p:spPr bwMode="ltGray">
          <a:xfrm>
            <a:off x="2085935" y="1524965"/>
            <a:ext cx="8020133" cy="3081853"/>
          </a:xfrm>
          <a:prstGeom prst="rect">
            <a:avLst/>
          </a:prstGeom>
        </p:spPr>
      </p:pic>
      <p:sp>
        <p:nvSpPr>
          <p:cNvPr id="7" name="TextBox 6">
            <a:extLst>
              <a:ext uri="{FF2B5EF4-FFF2-40B4-BE49-F238E27FC236}">
                <a16:creationId xmlns:a16="http://schemas.microsoft.com/office/drawing/2014/main" id="{D694540B-7619-4C7B-9C99-2940C1B16A7F}"/>
              </a:ext>
            </a:extLst>
          </p:cNvPr>
          <p:cNvSpPr txBox="1"/>
          <p:nvPr userDrawn="1"/>
        </p:nvSpPr>
        <p:spPr bwMode="auto">
          <a:xfrm>
            <a:off x="4064001" y="5428665"/>
            <a:ext cx="4064000" cy="553998"/>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en-US" sz="3600" b="1">
                <a:solidFill>
                  <a:srgbClr val="E6D2C8"/>
                </a:solidFill>
              </a:rPr>
              <a:t>Thank you</a:t>
            </a:r>
          </a:p>
        </p:txBody>
      </p:sp>
    </p:spTree>
    <p:extLst>
      <p:ext uri="{BB962C8B-B14F-4D97-AF65-F5344CB8AC3E}">
        <p14:creationId xmlns:p14="http://schemas.microsoft.com/office/powerpoint/2010/main" val="3929665785"/>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userDrawn="1">
  <p:cSld name="D. 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588" y="1589"/>
                        <a:ext cx="1588" cy="1588"/>
                      </a:xfrm>
                      <a:prstGeom prst="rect">
                        <a:avLst/>
                      </a:prstGeom>
                    </p:spPr>
                  </p:pic>
                </p:oleObj>
              </mc:Fallback>
            </mc:AlternateContent>
          </a:graphicData>
        </a:graphic>
      </p:graphicFrame>
      <p:sp>
        <p:nvSpPr>
          <p:cNvPr id="7" name="Copyright" hidden="1"/>
          <p:cNvSpPr txBox="1"/>
          <p:nvPr userDrawn="1"/>
        </p:nvSpPr>
        <p:spPr>
          <a:xfrm rot="16200000">
            <a:off x="9486901" y="3922498"/>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9" name="2. Slide Title">
            <a:extLst>
              <a:ext uri="{FF2B5EF4-FFF2-40B4-BE49-F238E27FC236}">
                <a16:creationId xmlns:a16="http://schemas.microsoft.com/office/drawing/2014/main" id="{98FF70AE-7EF6-4E5B-9FFE-B44C852C9FBA}"/>
              </a:ext>
            </a:extLst>
          </p:cNvPr>
          <p:cNvSpPr>
            <a:spLocks noGrp="1"/>
          </p:cNvSpPr>
          <p:nvPr>
            <p:ph type="title"/>
            <p:custDataLst>
              <p:tags r:id="rId2"/>
            </p:custDataLst>
          </p:nvPr>
        </p:nvSpPr>
        <p:spPr>
          <a:xfrm>
            <a:off x="554737" y="197613"/>
            <a:ext cx="11082528" cy="369332"/>
          </a:xfrm>
          <a:prstGeom prst="rect">
            <a:avLst/>
          </a:prstGeom>
        </p:spPr>
        <p:txBody>
          <a:bodyPr vert="horz" wrap="square" lIns="0" tIns="0" rIns="0" bIns="0" rtlCol="0" anchor="t" anchorCtr="0">
            <a:spAutoFit/>
          </a:bodyPr>
          <a:lstStyle>
            <a:lvl1pPr>
              <a:defRPr sz="2400">
                <a:latin typeface="+mj-lt"/>
                <a:ea typeface="+mj-ea"/>
                <a:cs typeface="+mj-cs"/>
              </a:defRPr>
            </a:lvl1pPr>
          </a:lstStyle>
          <a:p>
            <a:pPr lvl="0"/>
            <a:r>
              <a:rPr lang="en-US"/>
              <a:t>Click to edit Master title style</a:t>
            </a:r>
          </a:p>
        </p:txBody>
      </p:sp>
      <p:sp>
        <p:nvSpPr>
          <p:cNvPr id="10"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3"/>
            </p:custDataLst>
          </p:nvPr>
        </p:nvSpPr>
        <p:spPr>
          <a:xfrm>
            <a:off x="1816486" y="41598"/>
            <a:ext cx="3843338"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Tree>
    <p:extLst>
      <p:ext uri="{BB962C8B-B14F-4D97-AF65-F5344CB8AC3E}">
        <p14:creationId xmlns:p14="http://schemas.microsoft.com/office/powerpoint/2010/main" val="12694222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289.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6944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meline / Milestones">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4198286888"/>
              </p:ext>
            </p:extLst>
          </p:nvPr>
        </p:nvGraphicFramePr>
        <p:xfrm>
          <a:off x="577222" y="2730107"/>
          <a:ext cx="11036725" cy="3318295"/>
        </p:xfrm>
        <a:graphic>
          <a:graphicData uri="http://schemas.openxmlformats.org/drawingml/2006/table">
            <a:tbl>
              <a:tblPr bandCol="1">
                <a:tableStyleId>{2D5ABB26-0587-4C30-8999-92F81FD0307C}</a:tableStyleId>
              </a:tblPr>
              <a:tblGrid>
                <a:gridCol w="1576675">
                  <a:extLst>
                    <a:ext uri="{9D8B030D-6E8A-4147-A177-3AD203B41FA5}">
                      <a16:colId xmlns:a16="http://schemas.microsoft.com/office/drawing/2014/main" val="4151945498"/>
                    </a:ext>
                  </a:extLst>
                </a:gridCol>
                <a:gridCol w="1576675">
                  <a:extLst>
                    <a:ext uri="{9D8B030D-6E8A-4147-A177-3AD203B41FA5}">
                      <a16:colId xmlns:a16="http://schemas.microsoft.com/office/drawing/2014/main" val="1382627474"/>
                    </a:ext>
                  </a:extLst>
                </a:gridCol>
                <a:gridCol w="1576675">
                  <a:extLst>
                    <a:ext uri="{9D8B030D-6E8A-4147-A177-3AD203B41FA5}">
                      <a16:colId xmlns:a16="http://schemas.microsoft.com/office/drawing/2014/main" val="2312284562"/>
                    </a:ext>
                  </a:extLst>
                </a:gridCol>
                <a:gridCol w="1576675">
                  <a:extLst>
                    <a:ext uri="{9D8B030D-6E8A-4147-A177-3AD203B41FA5}">
                      <a16:colId xmlns:a16="http://schemas.microsoft.com/office/drawing/2014/main" val="1977789979"/>
                    </a:ext>
                  </a:extLst>
                </a:gridCol>
                <a:gridCol w="1576675">
                  <a:extLst>
                    <a:ext uri="{9D8B030D-6E8A-4147-A177-3AD203B41FA5}">
                      <a16:colId xmlns:a16="http://schemas.microsoft.com/office/drawing/2014/main" val="289107806"/>
                    </a:ext>
                  </a:extLst>
                </a:gridCol>
                <a:gridCol w="1576675">
                  <a:extLst>
                    <a:ext uri="{9D8B030D-6E8A-4147-A177-3AD203B41FA5}">
                      <a16:colId xmlns:a16="http://schemas.microsoft.com/office/drawing/2014/main" val="380964293"/>
                    </a:ext>
                  </a:extLst>
                </a:gridCol>
                <a:gridCol w="1576675">
                  <a:extLst>
                    <a:ext uri="{9D8B030D-6E8A-4147-A177-3AD203B41FA5}">
                      <a16:colId xmlns:a16="http://schemas.microsoft.com/office/drawing/2014/main" val="2998086781"/>
                    </a:ext>
                  </a:extLst>
                </a:gridCol>
              </a:tblGrid>
              <a:tr h="3318295">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marR="0" lvl="0" indent="0" algn="l" defTabSz="914400" rtl="0" eaLnBrk="1" fontAlgn="auto" latinLnBrk="0" hangingPunct="1">
                        <a:lnSpc>
                          <a:spcPct val="120000"/>
                        </a:lnSpc>
                        <a:spcBef>
                          <a:spcPts val="0"/>
                        </a:spcBef>
                        <a:spcAft>
                          <a:spcPts val="2400"/>
                        </a:spcAft>
                        <a:buClrTx/>
                        <a:buSzTx/>
                        <a:buFontTx/>
                        <a:buNone/>
                        <a:tabLst/>
                        <a:defRPr/>
                      </a:pPr>
                      <a:endParaRPr lang="en-US" sz="1000" kern="1200">
                        <a:solidFill>
                          <a:schemeClr val="tx1"/>
                        </a:solidFill>
                        <a:latin typeface="+mn-lt"/>
                        <a:ea typeface="+mn-ea"/>
                        <a:cs typeface="+mn-cs"/>
                      </a:endParaRPr>
                    </a:p>
                  </a:txBody>
                  <a:tcPr marL="174656" marR="174656" marT="218304" marB="174643">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6" name="object 14">
            <a:extLst>
              <a:ext uri="{FF2B5EF4-FFF2-40B4-BE49-F238E27FC236}">
                <a16:creationId xmlns:a16="http://schemas.microsoft.com/office/drawing/2014/main" id="{90578DB9-BA6E-47D0-A9E9-CCE6534555DB}"/>
              </a:ext>
            </a:extLst>
          </p:cNvPr>
          <p:cNvSpPr/>
          <p:nvPr userDrawn="1"/>
        </p:nvSpPr>
        <p:spPr>
          <a:xfrm>
            <a:off x="577850" y="2733787"/>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4" name="Oval 53">
            <a:extLst>
              <a:ext uri="{FF2B5EF4-FFF2-40B4-BE49-F238E27FC236}">
                <a16:creationId xmlns:a16="http://schemas.microsoft.com/office/drawing/2014/main" id="{9E7A0D4B-AB57-44B0-97E1-0F74C2C20372}"/>
              </a:ext>
            </a:extLst>
          </p:cNvPr>
          <p:cNvSpPr/>
          <p:nvPr/>
        </p:nvSpPr>
        <p:spPr>
          <a:xfrm>
            <a:off x="763224"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5" name="Oval 54">
            <a:extLst>
              <a:ext uri="{FF2B5EF4-FFF2-40B4-BE49-F238E27FC236}">
                <a16:creationId xmlns:a16="http://schemas.microsoft.com/office/drawing/2014/main" id="{80550B66-ACB8-412D-961E-711CE5C8D994}"/>
              </a:ext>
            </a:extLst>
          </p:cNvPr>
          <p:cNvSpPr/>
          <p:nvPr/>
        </p:nvSpPr>
        <p:spPr>
          <a:xfrm>
            <a:off x="2343908"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6" name="Oval 55">
            <a:extLst>
              <a:ext uri="{FF2B5EF4-FFF2-40B4-BE49-F238E27FC236}">
                <a16:creationId xmlns:a16="http://schemas.microsoft.com/office/drawing/2014/main" id="{08C9AC41-4B38-40D6-B070-CDF412ECA81A}"/>
              </a:ext>
            </a:extLst>
          </p:cNvPr>
          <p:cNvSpPr/>
          <p:nvPr/>
        </p:nvSpPr>
        <p:spPr>
          <a:xfrm>
            <a:off x="3924591"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7" name="Oval 56">
            <a:extLst>
              <a:ext uri="{FF2B5EF4-FFF2-40B4-BE49-F238E27FC236}">
                <a16:creationId xmlns:a16="http://schemas.microsoft.com/office/drawing/2014/main" id="{2CD996F1-C360-4368-A00A-CE14EF9239BF}"/>
              </a:ext>
            </a:extLst>
          </p:cNvPr>
          <p:cNvSpPr/>
          <p:nvPr/>
        </p:nvSpPr>
        <p:spPr>
          <a:xfrm>
            <a:off x="5505274"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8" name="Oval 57">
            <a:extLst>
              <a:ext uri="{FF2B5EF4-FFF2-40B4-BE49-F238E27FC236}">
                <a16:creationId xmlns:a16="http://schemas.microsoft.com/office/drawing/2014/main" id="{44AA5FF5-FC45-4C9B-833A-3EAAFD5E25BD}"/>
              </a:ext>
            </a:extLst>
          </p:cNvPr>
          <p:cNvSpPr/>
          <p:nvPr/>
        </p:nvSpPr>
        <p:spPr>
          <a:xfrm>
            <a:off x="7085958"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9" name="Oval 58">
            <a:extLst>
              <a:ext uri="{FF2B5EF4-FFF2-40B4-BE49-F238E27FC236}">
                <a16:creationId xmlns:a16="http://schemas.microsoft.com/office/drawing/2014/main" id="{7EED920D-5A0E-4D1A-B8B2-01481F89A849}"/>
              </a:ext>
            </a:extLst>
          </p:cNvPr>
          <p:cNvSpPr/>
          <p:nvPr/>
        </p:nvSpPr>
        <p:spPr>
          <a:xfrm>
            <a:off x="8666641"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60" name="Oval 59">
            <a:extLst>
              <a:ext uri="{FF2B5EF4-FFF2-40B4-BE49-F238E27FC236}">
                <a16:creationId xmlns:a16="http://schemas.microsoft.com/office/drawing/2014/main" id="{33F6E636-79A6-4B30-8BC0-632CE4B6ECAC}"/>
              </a:ext>
            </a:extLst>
          </p:cNvPr>
          <p:cNvSpPr/>
          <p:nvPr/>
        </p:nvSpPr>
        <p:spPr>
          <a:xfrm>
            <a:off x="10247326"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7222"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2151908" y="2276559"/>
            <a:ext cx="1588608" cy="296171"/>
          </a:xfrm>
        </p:spPr>
        <p:txBody>
          <a:bodyPr lIns="288000" rIns="288000" anchor="ctr" anchorCtr="0"/>
          <a:lstStyle>
            <a:lvl1pPr>
              <a:defRPr sz="1698" b="1" i="0">
                <a:latin typeface="Poppins SemiBold" pitchFamily="2" charset="77"/>
                <a:cs typeface="Poppins SemiBold" pitchFamily="2" charset="77"/>
              </a:defRPr>
            </a:lvl1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3726594"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5301279"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6875965"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8" name="Text Placeholder 71">
            <a:extLst>
              <a:ext uri="{FF2B5EF4-FFF2-40B4-BE49-F238E27FC236}">
                <a16:creationId xmlns:a16="http://schemas.microsoft.com/office/drawing/2014/main" id="{0F502F2E-BE4E-4F98-AC09-F0807D222C92}"/>
              </a:ext>
            </a:extLst>
          </p:cNvPr>
          <p:cNvSpPr>
            <a:spLocks noGrp="1"/>
          </p:cNvSpPr>
          <p:nvPr>
            <p:ph type="body" sz="quarter" idx="19" hasCustomPrompt="1"/>
          </p:nvPr>
        </p:nvSpPr>
        <p:spPr>
          <a:xfrm>
            <a:off x="8450651"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10025337"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577222" y="3035786"/>
            <a:ext cx="1588608" cy="818329"/>
          </a:xfrm>
        </p:spPr>
        <p:txBody>
          <a:bodyPr lIns="288000" rIns="288000" bIns="288000" anchor="t" anchorCtr="0"/>
          <a:lstStyle>
            <a:lvl1pPr>
              <a:defRPr lang="en-GB" sz="970" kern="1200" dirty="0">
                <a:solidFill>
                  <a:schemeClr val="tx1"/>
                </a:solidFill>
                <a:latin typeface="Poppins" pitchFamily="2" charset="77"/>
                <a:ea typeface="+mn-ea"/>
                <a:cs typeface="Poppins" pitchFamily="2" charset="77"/>
              </a:defRPr>
            </a:lvl1pPr>
          </a:lstStyle>
          <a:p>
            <a:pPr lvl="0">
              <a:lnSpc>
                <a:spcPct val="120000"/>
              </a:lnSpc>
              <a:spcAft>
                <a:spcPts val="1455"/>
              </a:spcAft>
            </a:pPr>
            <a:r>
              <a:rPr lang="en-US" sz="970"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2151908"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3726594"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5301279"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6875965"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8450651"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gn="l">
              <a:lnSpc>
                <a:spcPct val="120000"/>
              </a:lnSpc>
              <a:spcAft>
                <a:spcPts val="1455"/>
              </a:spcAft>
            </a:pPr>
            <a:r>
              <a:rPr lang="en-US" sz="970"/>
              <a:t>Click to edit Master text styles</a:t>
            </a:r>
          </a:p>
        </p:txBody>
      </p:sp>
      <p:sp>
        <p:nvSpPr>
          <p:cNvPr id="86" name="Text Placeholder 71">
            <a:extLst>
              <a:ext uri="{FF2B5EF4-FFF2-40B4-BE49-F238E27FC236}">
                <a16:creationId xmlns:a16="http://schemas.microsoft.com/office/drawing/2014/main" id="{947BFEF4-7AA3-4A1C-B7FE-6DF1E40CA7E3}"/>
              </a:ext>
            </a:extLst>
          </p:cNvPr>
          <p:cNvSpPr>
            <a:spLocks noGrp="1"/>
          </p:cNvSpPr>
          <p:nvPr>
            <p:ph type="body" sz="quarter" idx="27"/>
          </p:nvPr>
        </p:nvSpPr>
        <p:spPr>
          <a:xfrm>
            <a:off x="10025337" y="3035786"/>
            <a:ext cx="1588608" cy="818329"/>
          </a:xfrm>
        </p:spPr>
        <p:txBody>
          <a:bodyPr lIns="288000" rIns="288000" bIns="288000" anchor="t" anchorCtr="0"/>
          <a:lstStyle>
            <a:lvl1pPr>
              <a:defRPr sz="970" b="0">
                <a:latin typeface="Poppins" pitchFamily="2" charset="77"/>
                <a:cs typeface="Poppins" pitchFamily="2" charset="77"/>
              </a:defRPr>
            </a:lvl1pPr>
          </a:lstStyle>
          <a:p>
            <a:pPr marL="0" marR="0" lvl="0" indent="0" algn="l" defTabSz="554492" rtl="0" eaLnBrk="1" fontAlgn="auto" latinLnBrk="0" hangingPunct="1">
              <a:lnSpc>
                <a:spcPct val="120000"/>
              </a:lnSpc>
              <a:spcBef>
                <a:spcPts val="0"/>
              </a:spcBef>
              <a:spcAft>
                <a:spcPts val="1455"/>
              </a:spcAft>
              <a:buClrTx/>
              <a:buSzTx/>
              <a:buFontTx/>
              <a:buNone/>
              <a:tabLst/>
              <a:defRPr/>
            </a:pPr>
            <a:r>
              <a:rPr lang="en-US" sz="970" b="0" i="0">
                <a:solidFill>
                  <a:schemeClr val="tx1"/>
                </a:solidFill>
              </a:rPr>
              <a:t>Click to edit Master text styles</a:t>
            </a:r>
          </a:p>
        </p:txBody>
      </p:sp>
    </p:spTree>
    <p:extLst>
      <p:ext uri="{BB962C8B-B14F-4D97-AF65-F5344CB8AC3E}">
        <p14:creationId xmlns:p14="http://schemas.microsoft.com/office/powerpoint/2010/main" val="3715371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1"/>
            </p:custDataLst>
            <p:extLst>
              <p:ext uri="{D42A27DB-BD31-4B8C-83A1-F6EECF244321}">
                <p14:modId xmlns:p14="http://schemas.microsoft.com/office/powerpoint/2010/main" val="138749609"/>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8"/>
                      <a:stretch>
                        <a:fillRect/>
                      </a:stretch>
                    </p:blipFill>
                    <p:spPr>
                      <a:xfrm>
                        <a:off x="1588" y="1589"/>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0" name="Rectangle 9">
            <a:extLst>
              <a:ext uri="{FF2B5EF4-FFF2-40B4-BE49-F238E27FC236}">
                <a16:creationId xmlns:a16="http://schemas.microsoft.com/office/drawing/2014/main" id="{5CE9BC4D-FFB4-400E-8188-E55DEF56D764}"/>
              </a:ext>
            </a:extLst>
          </p:cNvPr>
          <p:cNvSpPr/>
          <p:nvPr userDrawn="1"/>
        </p:nvSpPr>
        <p:spPr bwMode="ltGray">
          <a:xfrm>
            <a:off x="-1" y="0"/>
            <a:ext cx="12192001" cy="68584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a:extLst>
              <a:ext uri="{FF2B5EF4-FFF2-40B4-BE49-F238E27FC236}">
                <a16:creationId xmlns:a16="http://schemas.microsoft.com/office/drawing/2014/main" id="{0409016D-B7E7-40C3-B13E-EA55B02BD7B3}"/>
              </a:ext>
            </a:extLst>
          </p:cNvPr>
          <p:cNvPicPr>
            <a:picLocks noChangeAspect="1"/>
          </p:cNvPicPr>
          <p:nvPr userDrawn="1"/>
        </p:nvPicPr>
        <p:blipFill>
          <a:blip r:embed="rId9"/>
          <a:stretch>
            <a:fillRect/>
          </a:stretch>
        </p:blipFill>
        <p:spPr bwMode="ltGray">
          <a:xfrm>
            <a:off x="2085935" y="774196"/>
            <a:ext cx="8020133" cy="3081853"/>
          </a:xfrm>
          <a:prstGeom prst="rect">
            <a:avLst/>
          </a:prstGeom>
        </p:spPr>
      </p:pic>
      <p:sp>
        <p:nvSpPr>
          <p:cNvPr id="16" name="Documenttype">
            <a:extLst>
              <a:ext uri="{FF2B5EF4-FFF2-40B4-BE49-F238E27FC236}">
                <a16:creationId xmlns:a16="http://schemas.microsoft.com/office/drawing/2014/main" id="{0CADA7EB-5C2E-4AD4-A32E-534A28817C8A}"/>
              </a:ext>
            </a:extLst>
          </p:cNvPr>
          <p:cNvSpPr>
            <a:spLocks noGrp="1"/>
          </p:cNvSpPr>
          <p:nvPr userDrawn="1">
            <p:ph type="body" sz="quarter" idx="13" hasCustomPrompt="1"/>
            <p:custDataLst>
              <p:tags r:id="rId3"/>
            </p:custDataLst>
          </p:nvPr>
        </p:nvSpPr>
        <p:spPr bwMode="auto">
          <a:xfrm>
            <a:off x="1232603" y="6233090"/>
            <a:ext cx="9726795"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1400" dirty="0">
                <a:solidFill>
                  <a:srgbClr val="E6D2C8"/>
                </a:solidFill>
              </a:defRPr>
            </a:lvl1pPr>
          </a:lstStyle>
          <a:p>
            <a:pPr lvl="0">
              <a:buNone/>
            </a:pPr>
            <a:r>
              <a:rPr lang="en-US"/>
              <a:t>Edit date or title/role</a:t>
            </a:r>
          </a:p>
        </p:txBody>
      </p:sp>
      <p:sp>
        <p:nvSpPr>
          <p:cNvPr id="18" name="Subtitle">
            <a:extLst>
              <a:ext uri="{FF2B5EF4-FFF2-40B4-BE49-F238E27FC236}">
                <a16:creationId xmlns:a16="http://schemas.microsoft.com/office/drawing/2014/main" id="{C85A1636-E33D-4640-A4BA-89E2008C1ED4}"/>
              </a:ext>
            </a:extLst>
          </p:cNvPr>
          <p:cNvSpPr>
            <a:spLocks noGrp="1"/>
          </p:cNvSpPr>
          <p:nvPr userDrawn="1">
            <p:ph type="subTitle" idx="1"/>
            <p:custDataLst>
              <p:tags r:id="rId4"/>
            </p:custDataLst>
          </p:nvPr>
        </p:nvSpPr>
        <p:spPr bwMode="auto">
          <a:xfrm>
            <a:off x="1232603" y="5723247"/>
            <a:ext cx="9726795"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2000" dirty="0">
                <a:solidFill>
                  <a:srgbClr val="E6D2C8"/>
                </a:solidFill>
              </a:defRPr>
            </a:lvl1pPr>
          </a:lstStyle>
          <a:p>
            <a:pPr lvl="0">
              <a:buNone/>
            </a:pPr>
            <a:r>
              <a:rPr lang="en-US"/>
              <a:t>Click to edit Master subtitle style</a:t>
            </a:r>
          </a:p>
        </p:txBody>
      </p:sp>
      <p:sp>
        <p:nvSpPr>
          <p:cNvPr id="20" name="Title">
            <a:extLst>
              <a:ext uri="{FF2B5EF4-FFF2-40B4-BE49-F238E27FC236}">
                <a16:creationId xmlns:a16="http://schemas.microsoft.com/office/drawing/2014/main" id="{AA4E4E19-7239-46DA-AE24-CE9556C9BE7D}"/>
              </a:ext>
            </a:extLst>
          </p:cNvPr>
          <p:cNvSpPr>
            <a:spLocks noGrp="1"/>
          </p:cNvSpPr>
          <p:nvPr userDrawn="1">
            <p:ph type="title"/>
            <p:custDataLst>
              <p:tags r:id="rId5"/>
            </p:custDataLst>
          </p:nvPr>
        </p:nvSpPr>
        <p:spPr bwMode="auto">
          <a:xfrm>
            <a:off x="1232603" y="4505517"/>
            <a:ext cx="9726795" cy="677108"/>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lvl1pPr algn="ctr">
              <a:defRPr lang="en-US" sz="4400" dirty="0">
                <a:solidFill>
                  <a:srgbClr val="E6D2C8"/>
                </a:solidFill>
              </a:defRPr>
            </a:lvl1pPr>
          </a:lstStyle>
          <a:p>
            <a:pPr lvl="0"/>
            <a:r>
              <a:rPr lang="en-US"/>
              <a:t>Click to edit Master title style</a:t>
            </a:r>
          </a:p>
        </p:txBody>
      </p:sp>
    </p:spTree>
    <p:extLst>
      <p:ext uri="{BB962C8B-B14F-4D97-AF65-F5344CB8AC3E}">
        <p14:creationId xmlns:p14="http://schemas.microsoft.com/office/powerpoint/2010/main" val="2598631394"/>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3492821134"/>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3"/>
            </p:custDataLst>
          </p:nvPr>
        </p:nvSpPr>
        <p:spPr>
          <a:xfrm>
            <a:off x="554737" y="197614"/>
            <a:ext cx="11082528" cy="384721"/>
          </a:xfrm>
        </p:spPr>
        <p:txBody>
          <a:bodyPr vert="horz" wrap="square" lIns="0" tIns="0" rIns="0" bIns="0" rtlCol="0" anchor="t" anchorCtr="0">
            <a:spAutoFit/>
          </a:bodyPr>
          <a:lstStyle>
            <a:lvl1pPr>
              <a:defRPr lang="en-US"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4"/>
            </p:custDataLst>
          </p:nvPr>
        </p:nvSpPr>
        <p:spPr>
          <a:xfrm>
            <a:off x="554737" y="663225"/>
            <a:ext cx="11082528" cy="246221"/>
          </a:xfrm>
          <a:prstGeom prst="rect">
            <a:avLst/>
          </a:prstGeom>
        </p:spPr>
        <p:txBody>
          <a:bodyPr vert="horz" wrap="square" lIns="0" tIns="0" rIns="0" bIns="0" rtlCol="0">
            <a:noAutofit/>
          </a:bodyPr>
          <a:lstStyle>
            <a:lvl1pPr>
              <a:defRPr lang="en-US" b="0" baseline="0" dirty="0"/>
            </a:lvl1pPr>
          </a:lstStyle>
          <a:p>
            <a:pPr lvl="0">
              <a:buNone/>
            </a:pPr>
            <a:r>
              <a:rPr lang="en-US"/>
              <a:t>Click to edit Master subtitle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5"/>
            </p:custDataLst>
          </p:nvPr>
        </p:nvSpPr>
        <p:spPr bwMode="black">
          <a:xfrm>
            <a:off x="11312526" y="6584818"/>
            <a:ext cx="325501" cy="138499"/>
          </a:xfrm>
          <a:prstGeom prst="rect">
            <a:avLst/>
          </a:prstGeom>
          <a:noFill/>
          <a:ln w="9525" algn="ctr">
            <a:noFill/>
            <a:miter lim="800000"/>
            <a:headEnd/>
            <a:tailEnd/>
          </a:ln>
          <a:effectLst/>
        </p:spPr>
        <p:txBody>
          <a:bodyPr wrap="square" lIns="0" tIns="0" rIns="0" bIns="0" anchor="ctr">
            <a:spAutoFit/>
          </a:bodyPr>
          <a:lstStyle/>
          <a:p>
            <a:pPr algn="r" defTabSz="610716"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16"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800"/>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554735" y="41598"/>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Tree>
    <p:extLst>
      <p:ext uri="{BB962C8B-B14F-4D97-AF65-F5344CB8AC3E}">
        <p14:creationId xmlns:p14="http://schemas.microsoft.com/office/powerpoint/2010/main" val="3459847496"/>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Top Left">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9BA84E71-6FE7-4585-B82E-BE5603311945}"/>
              </a:ext>
            </a:extLst>
          </p:cNvPr>
          <p:cNvGraphicFramePr>
            <a:graphicFrameLocks noChangeAspect="1"/>
          </p:cNvGraphicFramePr>
          <p:nvPr userDrawn="1">
            <p:custDataLst>
              <p:tags r:id="rId1"/>
            </p:custDataLst>
            <p:extLst>
              <p:ext uri="{D42A27DB-BD31-4B8C-83A1-F6EECF244321}">
                <p14:modId xmlns:p14="http://schemas.microsoft.com/office/powerpoint/2010/main" val="1930766828"/>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10" name="Object 9" hidden="1">
                        <a:extLst>
                          <a:ext uri="{FF2B5EF4-FFF2-40B4-BE49-F238E27FC236}">
                            <a16:creationId xmlns:a16="http://schemas.microsoft.com/office/drawing/2014/main" id="{9BA84E71-6FE7-4585-B82E-BE5603311945}"/>
                          </a:ext>
                        </a:extLst>
                      </p:cNvPr>
                      <p:cNvPicPr/>
                      <p:nvPr/>
                    </p:nvPicPr>
                    <p:blipFill>
                      <a:blip r:embed="rId9"/>
                      <a:stretch>
                        <a:fillRect/>
                      </a:stretch>
                    </p:blipFill>
                    <p:spPr>
                      <a:xfrm>
                        <a:off x="1588" y="1589"/>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D62A08AB-557D-4245-84FA-9DB6B6C6845A}"/>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1706564"/>
            <a:ext cx="3813048" cy="769441"/>
          </a:xfrm>
          <a:prstGeom prst="rect">
            <a:avLst/>
          </a:prstGeom>
        </p:spPr>
        <p:txBody>
          <a:bodyPr anchor="t">
            <a:spAutoFit/>
          </a:bodyPr>
          <a:lstStyle>
            <a:lvl1pPr>
              <a:lnSpc>
                <a:spcPct val="100000"/>
              </a:lnSpc>
              <a:defRPr>
                <a:ln w="6350" cap="flat">
                  <a:noFill/>
                  <a:miter lim="800000"/>
                </a:ln>
              </a:defRPr>
            </a:lvl1pPr>
          </a:lstStyle>
          <a:p>
            <a:r>
              <a:rPr lang="en-US"/>
              <a:t>Click to edit Master title style</a:t>
            </a:r>
          </a:p>
        </p:txBody>
      </p:sp>
      <p:sp>
        <p:nvSpPr>
          <p:cNvPr id="11" name="1. On-page tracker">
            <a:extLst>
              <a:ext uri="{FF2B5EF4-FFF2-40B4-BE49-F238E27FC236}">
                <a16:creationId xmlns:a16="http://schemas.microsoft.com/office/drawing/2014/main" id="{A2582D75-79F8-4634-92EF-A9F0840C018B}"/>
              </a:ext>
            </a:extLst>
          </p:cNvPr>
          <p:cNvSpPr>
            <a:spLocks noGrp="1"/>
          </p:cNvSpPr>
          <p:nvPr>
            <p:ph type="body" sz="quarter" idx="10" hasCustomPrompt="1"/>
            <p:custDataLst>
              <p:tags r:id="rId4"/>
            </p:custDataLst>
          </p:nvPr>
        </p:nvSpPr>
        <p:spPr>
          <a:xfrm>
            <a:off x="554735" y="41598"/>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8" name="Slide Number">
            <a:extLst>
              <a:ext uri="{FF2B5EF4-FFF2-40B4-BE49-F238E27FC236}">
                <a16:creationId xmlns:a16="http://schemas.microsoft.com/office/drawing/2014/main" id="{052CCADB-EF08-41D8-B6E1-D27B7E0CA862}"/>
              </a:ext>
            </a:extLst>
          </p:cNvPr>
          <p:cNvSpPr>
            <a:spLocks noChangeArrowheads="1"/>
          </p:cNvSpPr>
          <p:nvPr userDrawn="1">
            <p:custDataLst>
              <p:tags r:id="rId5"/>
            </p:custDataLst>
          </p:nvPr>
        </p:nvSpPr>
        <p:spPr bwMode="black">
          <a:xfrm>
            <a:off x="11312526" y="6584818"/>
            <a:ext cx="325501" cy="138499"/>
          </a:xfrm>
          <a:prstGeom prst="rect">
            <a:avLst/>
          </a:prstGeom>
          <a:noFill/>
          <a:ln w="9525" algn="ctr">
            <a:noFill/>
            <a:miter lim="800000"/>
            <a:headEnd/>
            <a:tailEnd/>
          </a:ln>
          <a:effectLst/>
        </p:spPr>
        <p:txBody>
          <a:bodyPr wrap="square" lIns="0" tIns="0" rIns="0" bIns="0" anchor="ctr">
            <a:spAutoFit/>
          </a:bodyPr>
          <a:lstStyle/>
          <a:p>
            <a:pPr algn="r" defTabSz="610716"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16"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2" name="5. Source" hidden="1">
            <a:extLst>
              <a:ext uri="{FF2B5EF4-FFF2-40B4-BE49-F238E27FC236}">
                <a16:creationId xmlns:a16="http://schemas.microsoft.com/office/drawing/2014/main" id="{7AB8E3C2-1F42-4CE8-A611-D37D46F00C39}"/>
              </a:ext>
            </a:extLst>
          </p:cNvPr>
          <p:cNvSpPr txBox="1"/>
          <p:nvPr userDrawn="1">
            <p:custDataLst>
              <p:tags r:id="rId6"/>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800"/>
              <a:t>Source: …</a:t>
            </a:r>
          </a:p>
        </p:txBody>
      </p:sp>
    </p:spTree>
    <p:extLst>
      <p:ext uri="{BB962C8B-B14F-4D97-AF65-F5344CB8AC3E}">
        <p14:creationId xmlns:p14="http://schemas.microsoft.com/office/powerpoint/2010/main" val="2543625306"/>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Mid Lef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C4F5195-E8F7-4A2F-B02E-643BB3D88381}"/>
              </a:ext>
            </a:extLst>
          </p:cNvPr>
          <p:cNvGraphicFramePr>
            <a:graphicFrameLocks noChangeAspect="1"/>
          </p:cNvGraphicFramePr>
          <p:nvPr userDrawn="1">
            <p:custDataLst>
              <p:tags r:id="rId1"/>
            </p:custDataLst>
            <p:extLst>
              <p:ext uri="{D42A27DB-BD31-4B8C-83A1-F6EECF244321}">
                <p14:modId xmlns:p14="http://schemas.microsoft.com/office/powerpoint/2010/main" val="2250193431"/>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4" name="Object 3" hidden="1">
                        <a:extLst>
                          <a:ext uri="{FF2B5EF4-FFF2-40B4-BE49-F238E27FC236}">
                            <a16:creationId xmlns:a16="http://schemas.microsoft.com/office/drawing/2014/main" id="{3C4F5195-E8F7-4A2F-B02E-643BB3D88381}"/>
                          </a:ext>
                        </a:extLst>
                      </p:cNvPr>
                      <p:cNvPicPr/>
                      <p:nvPr/>
                    </p:nvPicPr>
                    <p:blipFill>
                      <a:blip r:embed="rId9"/>
                      <a:stretch>
                        <a:fillRect/>
                      </a:stretch>
                    </p:blipFill>
                    <p:spPr>
                      <a:xfrm>
                        <a:off x="1588" y="1589"/>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15EFC92-5E3D-4BDC-A378-85D30212A9E2}"/>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3236641"/>
            <a:ext cx="5065776" cy="384721"/>
          </a:xfrm>
          <a:prstGeom prst="rect">
            <a:avLst/>
          </a:prstGeom>
        </p:spPr>
        <p:txBody>
          <a:bodyPr rIns="365760" anchor="ctr">
            <a:spAutoFit/>
          </a:bodyPr>
          <a:lstStyle>
            <a:lvl1pPr>
              <a:defRPr>
                <a:ln w="6350" cap="flat">
                  <a:noFill/>
                  <a:miter lim="800000"/>
                </a:ln>
              </a:defRPr>
            </a:lvl1pPr>
          </a:lstStyle>
          <a:p>
            <a:r>
              <a:rPr lang="en-US"/>
              <a:t>Click to edit Master title style</a:t>
            </a:r>
          </a:p>
        </p:txBody>
      </p:sp>
      <p:sp>
        <p:nvSpPr>
          <p:cNvPr id="10" name="1. On-page tracker">
            <a:extLst>
              <a:ext uri="{FF2B5EF4-FFF2-40B4-BE49-F238E27FC236}">
                <a16:creationId xmlns:a16="http://schemas.microsoft.com/office/drawing/2014/main" id="{E4983596-431B-4F12-AA07-76914CD3DEE7}"/>
              </a:ext>
            </a:extLst>
          </p:cNvPr>
          <p:cNvSpPr>
            <a:spLocks noGrp="1"/>
          </p:cNvSpPr>
          <p:nvPr>
            <p:ph type="body" sz="quarter" idx="10" hasCustomPrompt="1"/>
            <p:custDataLst>
              <p:tags r:id="rId4"/>
            </p:custDataLst>
          </p:nvPr>
        </p:nvSpPr>
        <p:spPr>
          <a:xfrm>
            <a:off x="554735" y="41598"/>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8833F473-8E59-4468-9DAD-5B5B823CD8A1}"/>
              </a:ext>
            </a:extLst>
          </p:cNvPr>
          <p:cNvSpPr>
            <a:spLocks noChangeArrowheads="1"/>
          </p:cNvSpPr>
          <p:nvPr userDrawn="1">
            <p:custDataLst>
              <p:tags r:id="rId5"/>
            </p:custDataLst>
          </p:nvPr>
        </p:nvSpPr>
        <p:spPr bwMode="black">
          <a:xfrm>
            <a:off x="11312526" y="6584818"/>
            <a:ext cx="325501" cy="138499"/>
          </a:xfrm>
          <a:prstGeom prst="rect">
            <a:avLst/>
          </a:prstGeom>
          <a:noFill/>
          <a:ln w="9525" algn="ctr">
            <a:noFill/>
            <a:miter lim="800000"/>
            <a:headEnd/>
            <a:tailEnd/>
          </a:ln>
          <a:effectLst/>
        </p:spPr>
        <p:txBody>
          <a:bodyPr wrap="square" lIns="0" tIns="0" rIns="0" bIns="0" anchor="ctr">
            <a:spAutoFit/>
          </a:bodyPr>
          <a:lstStyle/>
          <a:p>
            <a:pPr algn="r" defTabSz="610716"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16"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2" name="5. Source" hidden="1">
            <a:extLst>
              <a:ext uri="{FF2B5EF4-FFF2-40B4-BE49-F238E27FC236}">
                <a16:creationId xmlns:a16="http://schemas.microsoft.com/office/drawing/2014/main" id="{1C278EA2-839A-4B80-8F09-FF155A2123C1}"/>
              </a:ext>
            </a:extLst>
          </p:cNvPr>
          <p:cNvSpPr txBox="1"/>
          <p:nvPr userDrawn="1">
            <p:custDataLst>
              <p:tags r:id="rId6"/>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800"/>
              <a:t>Source: …</a:t>
            </a:r>
          </a:p>
        </p:txBody>
      </p:sp>
    </p:spTree>
    <p:extLst>
      <p:ext uri="{BB962C8B-B14F-4D97-AF65-F5344CB8AC3E}">
        <p14:creationId xmlns:p14="http://schemas.microsoft.com/office/powerpoint/2010/main" val="3252786472"/>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05B6D76-6B4B-4ED5-B8F1-5D1D09831257}"/>
              </a:ext>
            </a:extLst>
          </p:cNvPr>
          <p:cNvGraphicFramePr>
            <a:graphicFrameLocks noChangeAspect="1"/>
          </p:cNvGraphicFramePr>
          <p:nvPr userDrawn="1">
            <p:custDataLst>
              <p:tags r:id="rId1"/>
            </p:custDataLst>
            <p:extLst>
              <p:ext uri="{D42A27DB-BD31-4B8C-83A1-F6EECF244321}">
                <p14:modId xmlns:p14="http://schemas.microsoft.com/office/powerpoint/2010/main" val="2106736758"/>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3" name="Object 2" hidden="1">
                        <a:extLst>
                          <a:ext uri="{FF2B5EF4-FFF2-40B4-BE49-F238E27FC236}">
                            <a16:creationId xmlns:a16="http://schemas.microsoft.com/office/drawing/2014/main" id="{305B6D76-6B4B-4ED5-B8F1-5D1D09831257}"/>
                          </a:ext>
                        </a:extLst>
                      </p:cNvPr>
                      <p:cNvPicPr/>
                      <p:nvPr/>
                    </p:nvPicPr>
                    <p:blipFill>
                      <a:blip r:embed="rId9"/>
                      <a:stretch>
                        <a:fillRect/>
                      </a:stretch>
                    </p:blipFill>
                    <p:spPr>
                      <a:xfrm>
                        <a:off x="1588" y="1589"/>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BDCF374B-2477-45CD-A00B-B8676A45ACD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7" name="2. Slide Title">
            <a:extLst>
              <a:ext uri="{FF2B5EF4-FFF2-40B4-BE49-F238E27FC236}">
                <a16:creationId xmlns:a16="http://schemas.microsoft.com/office/drawing/2014/main" id="{99495DFD-8D6A-4DD8-AE3A-47FA42AA0A4F}"/>
              </a:ext>
            </a:extLst>
          </p:cNvPr>
          <p:cNvSpPr>
            <a:spLocks noGrp="1"/>
          </p:cNvSpPr>
          <p:nvPr>
            <p:ph type="title"/>
            <p:custDataLst>
              <p:tags r:id="rId3"/>
            </p:custDataLst>
          </p:nvPr>
        </p:nvSpPr>
        <p:spPr>
          <a:xfrm>
            <a:off x="554737" y="4580468"/>
            <a:ext cx="11082528" cy="677108"/>
          </a:xfrm>
        </p:spPr>
        <p:txBody>
          <a:bodyPr anchor="b">
            <a:noAutofit/>
          </a:bodyPr>
          <a:lstStyle>
            <a:lvl1pPr>
              <a:lnSpc>
                <a:spcPct val="100000"/>
              </a:lnSpc>
              <a:defRPr sz="4400"/>
            </a:lvl1pPr>
          </a:lstStyle>
          <a:p>
            <a:r>
              <a:rPr lang="en-US"/>
              <a:t>Click to edit Master title style</a:t>
            </a:r>
          </a:p>
        </p:txBody>
      </p:sp>
      <p:sp>
        <p:nvSpPr>
          <p:cNvPr id="9" name="1. On-page tracker">
            <a:extLst>
              <a:ext uri="{FF2B5EF4-FFF2-40B4-BE49-F238E27FC236}">
                <a16:creationId xmlns:a16="http://schemas.microsoft.com/office/drawing/2014/main" id="{FA764DC8-CEA6-42F3-8E66-7C768AAD275E}"/>
              </a:ext>
            </a:extLst>
          </p:cNvPr>
          <p:cNvSpPr>
            <a:spLocks noGrp="1"/>
          </p:cNvSpPr>
          <p:nvPr>
            <p:ph type="body" sz="quarter" idx="10" hasCustomPrompt="1"/>
            <p:custDataLst>
              <p:tags r:id="rId4"/>
            </p:custDataLst>
          </p:nvPr>
        </p:nvSpPr>
        <p:spPr>
          <a:xfrm>
            <a:off x="554735" y="41598"/>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0" name="Slide Number">
            <a:extLst>
              <a:ext uri="{FF2B5EF4-FFF2-40B4-BE49-F238E27FC236}">
                <a16:creationId xmlns:a16="http://schemas.microsoft.com/office/drawing/2014/main" id="{D6030ED5-599F-4E8C-B5A1-51670786D068}"/>
              </a:ext>
            </a:extLst>
          </p:cNvPr>
          <p:cNvSpPr>
            <a:spLocks noChangeArrowheads="1"/>
          </p:cNvSpPr>
          <p:nvPr userDrawn="1">
            <p:custDataLst>
              <p:tags r:id="rId5"/>
            </p:custDataLst>
          </p:nvPr>
        </p:nvSpPr>
        <p:spPr bwMode="black">
          <a:xfrm>
            <a:off x="11312526" y="6584818"/>
            <a:ext cx="325501" cy="138499"/>
          </a:xfrm>
          <a:prstGeom prst="rect">
            <a:avLst/>
          </a:prstGeom>
          <a:noFill/>
          <a:ln w="9525" algn="ctr">
            <a:noFill/>
            <a:miter lim="800000"/>
            <a:headEnd/>
            <a:tailEnd/>
          </a:ln>
          <a:effectLst/>
        </p:spPr>
        <p:txBody>
          <a:bodyPr wrap="square" lIns="0" tIns="0" rIns="0" bIns="0" anchor="ctr">
            <a:spAutoFit/>
          </a:bodyPr>
          <a:lstStyle/>
          <a:p>
            <a:pPr algn="r" defTabSz="610716"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16"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1" name="5. Source" hidden="1">
            <a:extLst>
              <a:ext uri="{FF2B5EF4-FFF2-40B4-BE49-F238E27FC236}">
                <a16:creationId xmlns:a16="http://schemas.microsoft.com/office/drawing/2014/main" id="{8173826E-A3CF-41AB-8957-9F0B784D192D}"/>
              </a:ext>
            </a:extLst>
          </p:cNvPr>
          <p:cNvSpPr txBox="1"/>
          <p:nvPr userDrawn="1">
            <p:custDataLst>
              <p:tags r:id="rId6"/>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800"/>
              <a:t>Source: …</a:t>
            </a:r>
          </a:p>
        </p:txBody>
      </p:sp>
    </p:spTree>
    <p:extLst>
      <p:ext uri="{BB962C8B-B14F-4D97-AF65-F5344CB8AC3E}">
        <p14:creationId xmlns:p14="http://schemas.microsoft.com/office/powerpoint/2010/main" val="2112494056"/>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C6EE29E-F64A-419F-BFB0-EEDEB71953F6}"/>
              </a:ext>
            </a:extLst>
          </p:cNvPr>
          <p:cNvGraphicFramePr>
            <a:graphicFrameLocks noChangeAspect="1"/>
          </p:cNvGraphicFramePr>
          <p:nvPr userDrawn="1">
            <p:custDataLst>
              <p:tags r:id="rId1"/>
            </p:custDataLst>
            <p:extLst>
              <p:ext uri="{D42A27DB-BD31-4B8C-83A1-F6EECF244321}">
                <p14:modId xmlns:p14="http://schemas.microsoft.com/office/powerpoint/2010/main" val="2318049856"/>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EC6EE29E-F64A-419F-BFB0-EEDEB71953F6}"/>
                          </a:ext>
                        </a:extLst>
                      </p:cNvPr>
                      <p:cNvPicPr/>
                      <p:nvPr/>
                    </p:nvPicPr>
                    <p:blipFill>
                      <a:blip r:embed="rId10"/>
                      <a:stretch>
                        <a:fillRect/>
                      </a:stretch>
                    </p:blipFill>
                    <p:spPr>
                      <a:xfrm>
                        <a:off x="1588" y="1589"/>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69526043-F22A-4ED3-B0A1-DD7C4F83AF9B}"/>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34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8" name="2. Slide Title">
            <a:extLst>
              <a:ext uri="{FF2B5EF4-FFF2-40B4-BE49-F238E27FC236}">
                <a16:creationId xmlns:a16="http://schemas.microsoft.com/office/drawing/2014/main" id="{EA735538-C733-4892-93A4-7B433D8B8293}"/>
              </a:ext>
            </a:extLst>
          </p:cNvPr>
          <p:cNvSpPr>
            <a:spLocks noGrp="1"/>
          </p:cNvSpPr>
          <p:nvPr>
            <p:ph type="title" hasCustomPrompt="1"/>
            <p:custDataLst>
              <p:tags r:id="rId3"/>
            </p:custDataLst>
          </p:nvPr>
        </p:nvSpPr>
        <p:spPr>
          <a:xfrm>
            <a:off x="1505713" y="3556229"/>
            <a:ext cx="9180576" cy="523220"/>
          </a:xfrm>
          <a:prstGeom prst="rect">
            <a:avLst/>
          </a:prstGeom>
        </p:spPr>
        <p:txBody>
          <a:bodyPr anchor="b">
            <a:spAutoFit/>
          </a:bodyPr>
          <a:lstStyle>
            <a:lvl1pPr>
              <a:lnSpc>
                <a:spcPct val="105000"/>
              </a:lnSpc>
              <a:defRPr sz="3400"/>
            </a:lvl1pPr>
          </a:lstStyle>
          <a:p>
            <a:r>
              <a:rPr lang="en-US"/>
              <a:t>“Click to add quote</a:t>
            </a:r>
          </a:p>
        </p:txBody>
      </p:sp>
      <p:sp>
        <p:nvSpPr>
          <p:cNvPr id="6" name="3. Subtitle">
            <a:extLst>
              <a:ext uri="{FF2B5EF4-FFF2-40B4-BE49-F238E27FC236}">
                <a16:creationId xmlns:a16="http://schemas.microsoft.com/office/drawing/2014/main" id="{8DB5022C-F66C-4018-82F3-195571DDD527}"/>
              </a:ext>
            </a:extLst>
          </p:cNvPr>
          <p:cNvSpPr>
            <a:spLocks noGrp="1"/>
          </p:cNvSpPr>
          <p:nvPr>
            <p:ph type="subTitle" idx="1" hasCustomPrompt="1"/>
            <p:custDataLst>
              <p:tags r:id="rId4"/>
            </p:custDataLst>
          </p:nvPr>
        </p:nvSpPr>
        <p:spPr>
          <a:xfrm>
            <a:off x="1505713" y="4284631"/>
            <a:ext cx="9180576" cy="246221"/>
          </a:xfrm>
          <a:prstGeom prst="rect">
            <a:avLst/>
          </a:prstGeom>
        </p:spPr>
        <p:txBody>
          <a:bodyPr wrap="square">
            <a:spAutoFit/>
          </a:bodyPr>
          <a:lstStyle>
            <a:lvl1pPr marL="0" indent="0" algn="l">
              <a:buNone/>
              <a:defRPr sz="1600" b="0" baseline="0">
                <a:solidFill>
                  <a:schemeClr val="tx1"/>
                </a:solidFill>
              </a:defRPr>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US"/>
              <a:t>Click to add quote source</a:t>
            </a:r>
          </a:p>
        </p:txBody>
      </p:sp>
      <p:sp>
        <p:nvSpPr>
          <p:cNvPr id="10" name="1. On-page tracker">
            <a:extLst>
              <a:ext uri="{FF2B5EF4-FFF2-40B4-BE49-F238E27FC236}">
                <a16:creationId xmlns:a16="http://schemas.microsoft.com/office/drawing/2014/main" id="{556D1499-3230-4098-85B2-D4CC7CA621F1}"/>
              </a:ext>
            </a:extLst>
          </p:cNvPr>
          <p:cNvSpPr>
            <a:spLocks noGrp="1"/>
          </p:cNvSpPr>
          <p:nvPr>
            <p:ph type="body" sz="quarter" idx="10" hasCustomPrompt="1"/>
            <p:custDataLst>
              <p:tags r:id="rId5"/>
            </p:custDataLst>
          </p:nvPr>
        </p:nvSpPr>
        <p:spPr>
          <a:xfrm>
            <a:off x="554735" y="41598"/>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48A594FF-AF94-4CAC-90E6-2B9A5AB30B15}"/>
              </a:ext>
            </a:extLst>
          </p:cNvPr>
          <p:cNvSpPr>
            <a:spLocks noChangeArrowheads="1"/>
          </p:cNvSpPr>
          <p:nvPr userDrawn="1">
            <p:custDataLst>
              <p:tags r:id="rId6"/>
            </p:custDataLst>
          </p:nvPr>
        </p:nvSpPr>
        <p:spPr bwMode="black">
          <a:xfrm>
            <a:off x="11312526" y="6584818"/>
            <a:ext cx="325501" cy="138499"/>
          </a:xfrm>
          <a:prstGeom prst="rect">
            <a:avLst/>
          </a:prstGeom>
          <a:noFill/>
          <a:ln w="9525" algn="ctr">
            <a:noFill/>
            <a:miter lim="800000"/>
            <a:headEnd/>
            <a:tailEnd/>
          </a:ln>
          <a:effectLst/>
        </p:spPr>
        <p:txBody>
          <a:bodyPr wrap="square" lIns="0" tIns="0" rIns="0" bIns="0" anchor="ctr">
            <a:spAutoFit/>
          </a:bodyPr>
          <a:lstStyle/>
          <a:p>
            <a:pPr algn="r" defTabSz="610716"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16"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2" name="5. Source" hidden="1">
            <a:extLst>
              <a:ext uri="{FF2B5EF4-FFF2-40B4-BE49-F238E27FC236}">
                <a16:creationId xmlns:a16="http://schemas.microsoft.com/office/drawing/2014/main" id="{2DE072CE-3B00-41EC-B415-3189888D0076}"/>
              </a:ext>
            </a:extLst>
          </p:cNvPr>
          <p:cNvSpPr txBox="1"/>
          <p:nvPr userDrawn="1">
            <p:custDataLst>
              <p:tags r:id="rId7"/>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800"/>
              <a:t>Source: …</a:t>
            </a:r>
          </a:p>
        </p:txBody>
      </p:sp>
    </p:spTree>
    <p:extLst>
      <p:ext uri="{BB962C8B-B14F-4D97-AF65-F5344CB8AC3E}">
        <p14:creationId xmlns:p14="http://schemas.microsoft.com/office/powerpoint/2010/main" val="2529220866"/>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showMasterSp="0" preserve="1" userDrawn="1">
  <p:cSld name="1/4">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1"/>
            </p:custDataLst>
            <p:extLst>
              <p:ext uri="{D42A27DB-BD31-4B8C-83A1-F6EECF244321}">
                <p14:modId xmlns:p14="http://schemas.microsoft.com/office/powerpoint/2010/main" val="1899158228"/>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DA8D6A48-EE20-4EB4-A234-9F3B16C02872}"/>
                          </a:ext>
                        </a:extLst>
                      </p:cNvPr>
                      <p:cNvPicPr/>
                      <p:nvPr/>
                    </p:nvPicPr>
                    <p:blipFill>
                      <a:blip r:embed="rId11"/>
                      <a:stretch>
                        <a:fillRect/>
                      </a:stretch>
                    </p:blipFill>
                    <p:spPr>
                      <a:xfrm>
                        <a:off x="1588" y="1589"/>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67C50C85-5FB9-4798-A8A4-1DA5B9F3ACC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0" y="0"/>
            <a:ext cx="2387600" cy="6858000"/>
          </a:xfrm>
          <a:prstGeom prst="rect">
            <a:avLst/>
          </a:prstGeom>
          <a:solidFill>
            <a:srgbClr val="F2E7E2"/>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7" rIns="91434" bIns="45717" numCol="1" spcCol="0" rtlCol="0" fromWordArt="0" anchor="t" anchorCtr="0" forceAA="0" compatLnSpc="1">
            <a:prstTxWarp prst="textNoShape">
              <a:avLst/>
            </a:prstTxWarp>
            <a:noAutofit/>
          </a:bodyPr>
          <a:lstStyle/>
          <a:p>
            <a:pPr algn="ctr"/>
            <a:endParaRPr lang="en-US" sz="1800">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6647A441-8DE4-4236-BCC7-B694B2C59E00}"/>
              </a:ext>
            </a:extLst>
          </p:cNvPr>
          <p:cNvSpPr>
            <a:spLocks noGrp="1"/>
          </p:cNvSpPr>
          <p:nvPr>
            <p:ph type="title"/>
            <p:custDataLst>
              <p:tags r:id="rId4"/>
            </p:custDataLst>
          </p:nvPr>
        </p:nvSpPr>
        <p:spPr>
          <a:xfrm>
            <a:off x="196827" y="2659560"/>
            <a:ext cx="2514600" cy="769441"/>
          </a:xfrm>
        </p:spPr>
        <p:txBody>
          <a:bodyPr vert="horz" wrap="square" lIns="0" tIns="0" rIns="0" bIns="0" rtlCol="0" anchor="b" anchorCtr="0">
            <a:noAutofit/>
          </a:bodyPr>
          <a:lstStyle>
            <a:lvl1pPr>
              <a:defRPr lang="en-US" dirty="0"/>
            </a:lvl1pPr>
          </a:lstStyle>
          <a:p>
            <a:pPr lvl="0"/>
            <a:r>
              <a:rPr lang="en-US"/>
              <a:t>Click to edit Master title style</a:t>
            </a:r>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5"/>
            </p:custDataLst>
          </p:nvPr>
        </p:nvSpPr>
        <p:spPr>
          <a:xfrm>
            <a:off x="196827" y="3574835"/>
            <a:ext cx="2514600" cy="492443"/>
          </a:xfrm>
          <a:prstGeom prst="rect">
            <a:avLst/>
          </a:prstGeom>
        </p:spPr>
        <p:txBody>
          <a:bodyPr wrap="square">
            <a:noAutofit/>
          </a:bodyPr>
          <a:lstStyle>
            <a:lvl1pPr marL="0" indent="0" algn="l">
              <a:buNone/>
              <a:defRPr sz="1600" b="0" baseline="0">
                <a:solidFill>
                  <a:schemeClr val="tx1"/>
                </a:solidFill>
              </a:defRPr>
            </a:lvl1pPr>
            <a:lvl2pPr marL="457157" indent="0" algn="ctr">
              <a:buNone/>
              <a:defRPr sz="2000"/>
            </a:lvl2pPr>
            <a:lvl3pPr marL="914312" indent="0" algn="ctr">
              <a:buNone/>
              <a:defRPr sz="1800"/>
            </a:lvl3pPr>
            <a:lvl4pPr marL="1371468" indent="0" algn="ctr">
              <a:buNone/>
              <a:defRPr sz="1600"/>
            </a:lvl4pPr>
            <a:lvl5pPr marL="1828624" indent="0" algn="ctr">
              <a:buNone/>
              <a:defRPr sz="1600"/>
            </a:lvl5pPr>
            <a:lvl6pPr marL="2285780" indent="0" algn="ctr">
              <a:buNone/>
              <a:defRPr sz="1600"/>
            </a:lvl6pPr>
            <a:lvl7pPr marL="2742935" indent="0" algn="ctr">
              <a:buNone/>
              <a:defRPr sz="1600"/>
            </a:lvl7pPr>
            <a:lvl8pPr marL="3200092" indent="0" algn="ctr">
              <a:buNone/>
              <a:defRPr sz="1600"/>
            </a:lvl8pPr>
            <a:lvl9pPr marL="3657248"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96552B7E-7081-4EA8-9351-FE4C7216ADF2}"/>
              </a:ext>
            </a:extLst>
          </p:cNvPr>
          <p:cNvSpPr>
            <a:spLocks noGrp="1"/>
          </p:cNvSpPr>
          <p:nvPr>
            <p:ph type="body" sz="quarter" idx="10" hasCustomPrompt="1"/>
            <p:custDataLst>
              <p:tags r:id="rId6"/>
            </p:custDataLst>
          </p:nvPr>
        </p:nvSpPr>
        <p:spPr>
          <a:xfrm>
            <a:off x="554736" y="41598"/>
            <a:ext cx="2514601"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78FD8C82-E39D-41D1-A2CC-B1597952BB9C}"/>
              </a:ext>
            </a:extLst>
          </p:cNvPr>
          <p:cNvSpPr>
            <a:spLocks noChangeArrowheads="1"/>
          </p:cNvSpPr>
          <p:nvPr userDrawn="1">
            <p:custDataLst>
              <p:tags r:id="rId7"/>
            </p:custDataLst>
          </p:nvPr>
        </p:nvSpPr>
        <p:spPr bwMode="black">
          <a:xfrm>
            <a:off x="11312526" y="6584818"/>
            <a:ext cx="325501" cy="138499"/>
          </a:xfrm>
          <a:prstGeom prst="rect">
            <a:avLst/>
          </a:prstGeom>
          <a:noFill/>
          <a:ln w="9525" algn="ctr">
            <a:noFill/>
            <a:miter lim="800000"/>
            <a:headEnd/>
            <a:tailEnd/>
          </a:ln>
          <a:effectLst/>
        </p:spPr>
        <p:txBody>
          <a:bodyPr wrap="square" lIns="0" tIns="0" rIns="0" bIns="0" anchor="ctr">
            <a:spAutoFit/>
          </a:bodyPr>
          <a:lstStyle/>
          <a:p>
            <a:pPr algn="r" defTabSz="610716"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16"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2" name="5. Source" hidden="1">
            <a:extLst>
              <a:ext uri="{FF2B5EF4-FFF2-40B4-BE49-F238E27FC236}">
                <a16:creationId xmlns:a16="http://schemas.microsoft.com/office/drawing/2014/main" id="{7464C0CD-0723-45A4-A263-515E8565C86B}"/>
              </a:ext>
            </a:extLst>
          </p:cNvPr>
          <p:cNvSpPr txBox="1">
            <a:spLocks/>
          </p:cNvSpPr>
          <p:nvPr userDrawn="1">
            <p:custDataLst>
              <p:tags r:id="rId8"/>
            </p:custDataLst>
          </p:nvPr>
        </p:nvSpPr>
        <p:spPr>
          <a:xfrm>
            <a:off x="553971" y="6592512"/>
            <a:ext cx="25146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800"/>
              <a:t>Source: …</a:t>
            </a:r>
          </a:p>
        </p:txBody>
      </p:sp>
      <p:sp>
        <p:nvSpPr>
          <p:cNvPr id="13" name="Freeform 76">
            <a:extLst>
              <a:ext uri="{FF2B5EF4-FFF2-40B4-BE49-F238E27FC236}">
                <a16:creationId xmlns:a16="http://schemas.microsoft.com/office/drawing/2014/main" id="{2D072733-A60B-4F63-8AD0-2B3E938B0DB7}"/>
              </a:ext>
            </a:extLst>
          </p:cNvPr>
          <p:cNvSpPr>
            <a:spLocks noEditPoints="1"/>
          </p:cNvSpPr>
          <p:nvPr userDrawn="1"/>
        </p:nvSpPr>
        <p:spPr bwMode="ltGray">
          <a:xfrm>
            <a:off x="10714801" y="6603211"/>
            <a:ext cx="692414" cy="106472"/>
          </a:xfrm>
          <a:custGeom>
            <a:avLst/>
            <a:gdLst>
              <a:gd name="T0" fmla="*/ 0 w 23379"/>
              <a:gd name="T1" fmla="*/ 1791 h 3593"/>
              <a:gd name="T2" fmla="*/ 0 w 23379"/>
              <a:gd name="T3" fmla="*/ 1791 h 3593"/>
              <a:gd name="T4" fmla="*/ 2196 w 23379"/>
              <a:gd name="T5" fmla="*/ 3593 h 3593"/>
              <a:gd name="T6" fmla="*/ 4377 w 23379"/>
              <a:gd name="T7" fmla="*/ 2090 h 3593"/>
              <a:gd name="T8" fmla="*/ 3773 w 23379"/>
              <a:gd name="T9" fmla="*/ 2090 h 3593"/>
              <a:gd name="T10" fmla="*/ 2196 w 23379"/>
              <a:gd name="T11" fmla="*/ 3093 h 3593"/>
              <a:gd name="T12" fmla="*/ 598 w 23379"/>
              <a:gd name="T13" fmla="*/ 1791 h 3593"/>
              <a:gd name="T14" fmla="*/ 2196 w 23379"/>
              <a:gd name="T15" fmla="*/ 498 h 3593"/>
              <a:gd name="T16" fmla="*/ 3773 w 23379"/>
              <a:gd name="T17" fmla="*/ 1491 h 3593"/>
              <a:gd name="T18" fmla="*/ 4372 w 23379"/>
              <a:gd name="T19" fmla="*/ 1491 h 3593"/>
              <a:gd name="T20" fmla="*/ 2196 w 23379"/>
              <a:gd name="T21" fmla="*/ 0 h 3593"/>
              <a:gd name="T22" fmla="*/ 0 w 23379"/>
              <a:gd name="T23" fmla="*/ 1791 h 3593"/>
              <a:gd name="T24" fmla="*/ 7027 w 23379"/>
              <a:gd name="T25" fmla="*/ 3593 h 3593"/>
              <a:gd name="T26" fmla="*/ 7027 w 23379"/>
              <a:gd name="T27" fmla="*/ 3593 h 3593"/>
              <a:gd name="T28" fmla="*/ 9223 w 23379"/>
              <a:gd name="T29" fmla="*/ 1791 h 3593"/>
              <a:gd name="T30" fmla="*/ 7027 w 23379"/>
              <a:gd name="T31" fmla="*/ 0 h 3593"/>
              <a:gd name="T32" fmla="*/ 4831 w 23379"/>
              <a:gd name="T33" fmla="*/ 1791 h 3593"/>
              <a:gd name="T34" fmla="*/ 7027 w 23379"/>
              <a:gd name="T35" fmla="*/ 3593 h 3593"/>
              <a:gd name="T36" fmla="*/ 7027 w 23379"/>
              <a:gd name="T37" fmla="*/ 3093 h 3593"/>
              <a:gd name="T38" fmla="*/ 7027 w 23379"/>
              <a:gd name="T39" fmla="*/ 3093 h 3593"/>
              <a:gd name="T40" fmla="*/ 5430 w 23379"/>
              <a:gd name="T41" fmla="*/ 1791 h 3593"/>
              <a:gd name="T42" fmla="*/ 7027 w 23379"/>
              <a:gd name="T43" fmla="*/ 498 h 3593"/>
              <a:gd name="T44" fmla="*/ 8624 w 23379"/>
              <a:gd name="T45" fmla="*/ 1791 h 3593"/>
              <a:gd name="T46" fmla="*/ 7027 w 23379"/>
              <a:gd name="T47" fmla="*/ 3093 h 3593"/>
              <a:gd name="T48" fmla="*/ 13356 w 23379"/>
              <a:gd name="T49" fmla="*/ 49 h 3593"/>
              <a:gd name="T50" fmla="*/ 13356 w 23379"/>
              <a:gd name="T51" fmla="*/ 49 h 3593"/>
              <a:gd name="T52" fmla="*/ 11639 w 23379"/>
              <a:gd name="T53" fmla="*/ 2989 h 3593"/>
              <a:gd name="T54" fmla="*/ 9922 w 23379"/>
              <a:gd name="T55" fmla="*/ 49 h 3593"/>
              <a:gd name="T56" fmla="*/ 9228 w 23379"/>
              <a:gd name="T57" fmla="*/ 49 h 3593"/>
              <a:gd name="T58" fmla="*/ 11290 w 23379"/>
              <a:gd name="T59" fmla="*/ 3543 h 3593"/>
              <a:gd name="T60" fmla="*/ 11989 w 23379"/>
              <a:gd name="T61" fmla="*/ 3543 h 3593"/>
              <a:gd name="T62" fmla="*/ 14050 w 23379"/>
              <a:gd name="T63" fmla="*/ 49 h 3593"/>
              <a:gd name="T64" fmla="*/ 13356 w 23379"/>
              <a:gd name="T65" fmla="*/ 49 h 3593"/>
              <a:gd name="T66" fmla="*/ 17264 w 23379"/>
              <a:gd name="T67" fmla="*/ 3543 h 3593"/>
              <a:gd name="T68" fmla="*/ 17264 w 23379"/>
              <a:gd name="T69" fmla="*/ 3543 h 3593"/>
              <a:gd name="T70" fmla="*/ 17928 w 23379"/>
              <a:gd name="T71" fmla="*/ 3543 h 3593"/>
              <a:gd name="T72" fmla="*/ 15857 w 23379"/>
              <a:gd name="T73" fmla="*/ 49 h 3593"/>
              <a:gd name="T74" fmla="*/ 15178 w 23379"/>
              <a:gd name="T75" fmla="*/ 49 h 3593"/>
              <a:gd name="T76" fmla="*/ 13107 w 23379"/>
              <a:gd name="T77" fmla="*/ 3543 h 3593"/>
              <a:gd name="T78" fmla="*/ 13771 w 23379"/>
              <a:gd name="T79" fmla="*/ 3543 h 3593"/>
              <a:gd name="T80" fmla="*/ 14265 w 23379"/>
              <a:gd name="T81" fmla="*/ 2714 h 3593"/>
              <a:gd name="T82" fmla="*/ 16770 w 23379"/>
              <a:gd name="T83" fmla="*/ 2714 h 3593"/>
              <a:gd name="T84" fmla="*/ 17264 w 23379"/>
              <a:gd name="T85" fmla="*/ 3543 h 3593"/>
              <a:gd name="T86" fmla="*/ 14559 w 23379"/>
              <a:gd name="T87" fmla="*/ 2215 h 3593"/>
              <a:gd name="T88" fmla="*/ 14559 w 23379"/>
              <a:gd name="T89" fmla="*/ 2215 h 3593"/>
              <a:gd name="T90" fmla="*/ 15518 w 23379"/>
              <a:gd name="T91" fmla="*/ 598 h 3593"/>
              <a:gd name="T92" fmla="*/ 16476 w 23379"/>
              <a:gd name="T93" fmla="*/ 2215 h 3593"/>
              <a:gd name="T94" fmla="*/ 14559 w 23379"/>
              <a:gd name="T95" fmla="*/ 2215 h 3593"/>
              <a:gd name="T96" fmla="*/ 18228 w 23379"/>
              <a:gd name="T97" fmla="*/ 3543 h 3593"/>
              <a:gd name="T98" fmla="*/ 18228 w 23379"/>
              <a:gd name="T99" fmla="*/ 3543 h 3593"/>
              <a:gd name="T100" fmla="*/ 19126 w 23379"/>
              <a:gd name="T101" fmla="*/ 3543 h 3593"/>
              <a:gd name="T102" fmla="*/ 20803 w 23379"/>
              <a:gd name="T103" fmla="*/ 2195 h 3593"/>
              <a:gd name="T104" fmla="*/ 22480 w 23379"/>
              <a:gd name="T105" fmla="*/ 3543 h 3593"/>
              <a:gd name="T106" fmla="*/ 23379 w 23379"/>
              <a:gd name="T107" fmla="*/ 3543 h 3593"/>
              <a:gd name="T108" fmla="*/ 21178 w 23379"/>
              <a:gd name="T109" fmla="*/ 1796 h 3593"/>
              <a:gd name="T110" fmla="*/ 23379 w 23379"/>
              <a:gd name="T111" fmla="*/ 49 h 3593"/>
              <a:gd name="T112" fmla="*/ 22480 w 23379"/>
              <a:gd name="T113" fmla="*/ 49 h 3593"/>
              <a:gd name="T114" fmla="*/ 20803 w 23379"/>
              <a:gd name="T115" fmla="*/ 1396 h 3593"/>
              <a:gd name="T116" fmla="*/ 19126 w 23379"/>
              <a:gd name="T117" fmla="*/ 49 h 3593"/>
              <a:gd name="T118" fmla="*/ 18228 w 23379"/>
              <a:gd name="T119" fmla="*/ 49 h 3593"/>
              <a:gd name="T120" fmla="*/ 20429 w 23379"/>
              <a:gd name="T121" fmla="*/ 1796 h 3593"/>
              <a:gd name="T122" fmla="*/ 18228 w 23379"/>
              <a:gd name="T123" fmla="*/ 3543 h 3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379" h="3593">
                <a:moveTo>
                  <a:pt x="0" y="1791"/>
                </a:moveTo>
                <a:lnTo>
                  <a:pt x="0" y="1791"/>
                </a:lnTo>
                <a:cubicBezTo>
                  <a:pt x="0" y="2909"/>
                  <a:pt x="658" y="3593"/>
                  <a:pt x="2196" y="3593"/>
                </a:cubicBezTo>
                <a:cubicBezTo>
                  <a:pt x="3583" y="3593"/>
                  <a:pt x="4262" y="3024"/>
                  <a:pt x="4377" y="2090"/>
                </a:cubicBezTo>
                <a:lnTo>
                  <a:pt x="3773" y="2090"/>
                </a:lnTo>
                <a:cubicBezTo>
                  <a:pt x="3668" y="2829"/>
                  <a:pt x="3089" y="3093"/>
                  <a:pt x="2196" y="3093"/>
                </a:cubicBezTo>
                <a:cubicBezTo>
                  <a:pt x="1182" y="3093"/>
                  <a:pt x="598" y="2764"/>
                  <a:pt x="598" y="1791"/>
                </a:cubicBezTo>
                <a:cubicBezTo>
                  <a:pt x="598" y="822"/>
                  <a:pt x="1177" y="498"/>
                  <a:pt x="2196" y="498"/>
                </a:cubicBezTo>
                <a:cubicBezTo>
                  <a:pt x="3094" y="498"/>
                  <a:pt x="3668" y="758"/>
                  <a:pt x="3773" y="1491"/>
                </a:cubicBezTo>
                <a:lnTo>
                  <a:pt x="4372" y="1491"/>
                </a:lnTo>
                <a:cubicBezTo>
                  <a:pt x="4262" y="563"/>
                  <a:pt x="3583" y="0"/>
                  <a:pt x="2196" y="0"/>
                </a:cubicBezTo>
                <a:cubicBezTo>
                  <a:pt x="658" y="0"/>
                  <a:pt x="0" y="678"/>
                  <a:pt x="0" y="1791"/>
                </a:cubicBezTo>
                <a:close/>
                <a:moveTo>
                  <a:pt x="7027" y="3593"/>
                </a:moveTo>
                <a:lnTo>
                  <a:pt x="7027" y="3593"/>
                </a:lnTo>
                <a:cubicBezTo>
                  <a:pt x="8560" y="3593"/>
                  <a:pt x="9223" y="2904"/>
                  <a:pt x="9223" y="1791"/>
                </a:cubicBezTo>
                <a:cubicBezTo>
                  <a:pt x="9223" y="683"/>
                  <a:pt x="8560" y="0"/>
                  <a:pt x="7027" y="0"/>
                </a:cubicBezTo>
                <a:cubicBezTo>
                  <a:pt x="5490" y="0"/>
                  <a:pt x="4831" y="678"/>
                  <a:pt x="4831" y="1791"/>
                </a:cubicBezTo>
                <a:cubicBezTo>
                  <a:pt x="4831" y="2909"/>
                  <a:pt x="5490" y="3593"/>
                  <a:pt x="7027" y="3593"/>
                </a:cubicBezTo>
                <a:close/>
                <a:moveTo>
                  <a:pt x="7027" y="3093"/>
                </a:moveTo>
                <a:lnTo>
                  <a:pt x="7027" y="3093"/>
                </a:lnTo>
                <a:cubicBezTo>
                  <a:pt x="5964" y="3093"/>
                  <a:pt x="5430" y="2764"/>
                  <a:pt x="5430" y="1791"/>
                </a:cubicBezTo>
                <a:cubicBezTo>
                  <a:pt x="5430" y="822"/>
                  <a:pt x="5959" y="498"/>
                  <a:pt x="7027" y="498"/>
                </a:cubicBezTo>
                <a:cubicBezTo>
                  <a:pt x="8095" y="498"/>
                  <a:pt x="8624" y="827"/>
                  <a:pt x="8624" y="1791"/>
                </a:cubicBezTo>
                <a:cubicBezTo>
                  <a:pt x="8624" y="2759"/>
                  <a:pt x="8090" y="3093"/>
                  <a:pt x="7027" y="3093"/>
                </a:cubicBezTo>
                <a:close/>
                <a:moveTo>
                  <a:pt x="13356" y="49"/>
                </a:moveTo>
                <a:lnTo>
                  <a:pt x="13356" y="49"/>
                </a:lnTo>
                <a:lnTo>
                  <a:pt x="11639" y="2989"/>
                </a:lnTo>
                <a:lnTo>
                  <a:pt x="9922" y="49"/>
                </a:lnTo>
                <a:lnTo>
                  <a:pt x="9228" y="49"/>
                </a:lnTo>
                <a:lnTo>
                  <a:pt x="11290" y="3543"/>
                </a:lnTo>
                <a:lnTo>
                  <a:pt x="11989" y="3543"/>
                </a:lnTo>
                <a:lnTo>
                  <a:pt x="14050" y="49"/>
                </a:lnTo>
                <a:lnTo>
                  <a:pt x="13356" y="49"/>
                </a:lnTo>
                <a:close/>
                <a:moveTo>
                  <a:pt x="17264" y="3543"/>
                </a:moveTo>
                <a:lnTo>
                  <a:pt x="17264" y="3543"/>
                </a:lnTo>
                <a:lnTo>
                  <a:pt x="17928" y="3543"/>
                </a:lnTo>
                <a:lnTo>
                  <a:pt x="15857" y="49"/>
                </a:lnTo>
                <a:lnTo>
                  <a:pt x="15178" y="49"/>
                </a:lnTo>
                <a:lnTo>
                  <a:pt x="13107" y="3543"/>
                </a:lnTo>
                <a:lnTo>
                  <a:pt x="13771" y="3543"/>
                </a:lnTo>
                <a:lnTo>
                  <a:pt x="14265" y="2714"/>
                </a:lnTo>
                <a:lnTo>
                  <a:pt x="16770" y="2714"/>
                </a:lnTo>
                <a:lnTo>
                  <a:pt x="17264" y="3543"/>
                </a:lnTo>
                <a:close/>
                <a:moveTo>
                  <a:pt x="14559" y="2215"/>
                </a:moveTo>
                <a:lnTo>
                  <a:pt x="14559" y="2215"/>
                </a:lnTo>
                <a:lnTo>
                  <a:pt x="15518" y="598"/>
                </a:lnTo>
                <a:lnTo>
                  <a:pt x="16476" y="2215"/>
                </a:lnTo>
                <a:lnTo>
                  <a:pt x="14559" y="2215"/>
                </a:lnTo>
                <a:close/>
                <a:moveTo>
                  <a:pt x="18228" y="3543"/>
                </a:moveTo>
                <a:lnTo>
                  <a:pt x="18228" y="3543"/>
                </a:lnTo>
                <a:lnTo>
                  <a:pt x="19126" y="3543"/>
                </a:lnTo>
                <a:lnTo>
                  <a:pt x="20803" y="2195"/>
                </a:lnTo>
                <a:lnTo>
                  <a:pt x="22480" y="3543"/>
                </a:lnTo>
                <a:lnTo>
                  <a:pt x="23379" y="3543"/>
                </a:lnTo>
                <a:lnTo>
                  <a:pt x="21178" y="1796"/>
                </a:lnTo>
                <a:lnTo>
                  <a:pt x="23379" y="49"/>
                </a:lnTo>
                <a:lnTo>
                  <a:pt x="22480" y="49"/>
                </a:lnTo>
                <a:lnTo>
                  <a:pt x="20803" y="1396"/>
                </a:lnTo>
                <a:lnTo>
                  <a:pt x="19126" y="49"/>
                </a:lnTo>
                <a:lnTo>
                  <a:pt x="18228" y="49"/>
                </a:lnTo>
                <a:lnTo>
                  <a:pt x="20429" y="1796"/>
                </a:lnTo>
                <a:lnTo>
                  <a:pt x="18228" y="3543"/>
                </a:lnTo>
                <a:close/>
              </a:path>
            </a:pathLst>
          </a:custGeom>
          <a:solidFill>
            <a:schemeClr val="accent1"/>
          </a:solidFill>
          <a:ln w="0">
            <a:solidFill>
              <a:schemeClr val="accent1"/>
            </a:solidFill>
            <a:prstDash val="solid"/>
            <a:round/>
            <a:headEnd/>
            <a:tailEnd/>
          </a:ln>
        </p:spPr>
        <p:txBody>
          <a:bodyPr vert="horz" wrap="square" lIns="91434" tIns="45717" rIns="91434" bIns="45717"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650255262"/>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showMasterSp="0" preserve="1" userDrawn="1">
  <p:cSld name="1/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1"/>
            </p:custDataLst>
            <p:extLst>
              <p:ext uri="{D42A27DB-BD31-4B8C-83A1-F6EECF244321}">
                <p14:modId xmlns:p14="http://schemas.microsoft.com/office/powerpoint/2010/main" val="4047445050"/>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CEE6E84E-0DE7-4EEF-8932-BF42153B3B56}"/>
                          </a:ext>
                        </a:extLst>
                      </p:cNvPr>
                      <p:cNvPicPr/>
                      <p:nvPr/>
                    </p:nvPicPr>
                    <p:blipFill>
                      <a:blip r:embed="rId11"/>
                      <a:stretch>
                        <a:fillRect/>
                      </a:stretch>
                    </p:blipFill>
                    <p:spPr>
                      <a:xfrm>
                        <a:off x="1588" y="1589"/>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9D2CA90-0144-4292-9526-98A508F53171}"/>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4364736" y="0"/>
            <a:ext cx="7827264" cy="6858000"/>
          </a:xfrm>
          <a:prstGeom prst="rect">
            <a:avLst/>
          </a:prstGeom>
          <a:solidFill>
            <a:srgbClr val="F2E7E2"/>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7" rIns="91434" bIns="45717" numCol="1" spcCol="0" rtlCol="0" fromWordArt="0" anchor="t" anchorCtr="0" forceAA="0" compatLnSpc="1">
            <a:prstTxWarp prst="textNoShape">
              <a:avLst/>
            </a:prstTxWarp>
            <a:noAutofit/>
          </a:bodyPr>
          <a:lstStyle/>
          <a:p>
            <a:pPr algn="ctr"/>
            <a:endParaRPr lang="en-US" sz="1800">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4EF89F43-35C6-451B-BBE8-87D2B8B83F5E}"/>
              </a:ext>
            </a:extLst>
          </p:cNvPr>
          <p:cNvSpPr>
            <a:spLocks noGrp="1"/>
          </p:cNvSpPr>
          <p:nvPr>
            <p:ph type="title"/>
            <p:custDataLst>
              <p:tags r:id="rId4"/>
            </p:custDataLst>
          </p:nvPr>
        </p:nvSpPr>
        <p:spPr>
          <a:xfrm>
            <a:off x="554736" y="2744370"/>
            <a:ext cx="3465576" cy="769441"/>
          </a:xfrm>
          <a:prstGeom prst="rect">
            <a:avLst/>
          </a:prstGeom>
        </p:spPr>
        <p:txBody>
          <a:bodyPr vert="horz" wrap="square" lIns="0" tIns="0" rIns="0" bIns="0" rtlCol="0" anchor="b" anchorCtr="0">
            <a:noAutofit/>
          </a:bodyPr>
          <a:lstStyle>
            <a:lvl1pPr>
              <a:defRPr lang="en-US" dirty="0"/>
            </a:lvl1pPr>
          </a:lstStyle>
          <a:p>
            <a:pPr lvl="0"/>
            <a:r>
              <a:rPr lang="en-US"/>
              <a:t>Click to edit Master title style</a:t>
            </a:r>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5"/>
            </p:custDataLst>
          </p:nvPr>
        </p:nvSpPr>
        <p:spPr>
          <a:xfrm>
            <a:off x="554736" y="3659645"/>
            <a:ext cx="3465575" cy="246221"/>
          </a:xfrm>
          <a:prstGeom prst="rect">
            <a:avLst/>
          </a:prstGeom>
        </p:spPr>
        <p:txBody>
          <a:bodyPr wrap="square">
            <a:noAutofit/>
          </a:bodyPr>
          <a:lstStyle>
            <a:lvl1pPr marL="0" indent="0" algn="l">
              <a:buNone/>
              <a:defRPr sz="1600" b="0" baseline="0">
                <a:solidFill>
                  <a:schemeClr val="tx1"/>
                </a:solidFill>
              </a:defRPr>
            </a:lvl1pPr>
            <a:lvl2pPr marL="457157" indent="0" algn="ctr">
              <a:buNone/>
              <a:defRPr sz="2000"/>
            </a:lvl2pPr>
            <a:lvl3pPr marL="914312" indent="0" algn="ctr">
              <a:buNone/>
              <a:defRPr sz="1800"/>
            </a:lvl3pPr>
            <a:lvl4pPr marL="1371468" indent="0" algn="ctr">
              <a:buNone/>
              <a:defRPr sz="1600"/>
            </a:lvl4pPr>
            <a:lvl5pPr marL="1828624" indent="0" algn="ctr">
              <a:buNone/>
              <a:defRPr sz="1600"/>
            </a:lvl5pPr>
            <a:lvl6pPr marL="2285780" indent="0" algn="ctr">
              <a:buNone/>
              <a:defRPr sz="1600"/>
            </a:lvl6pPr>
            <a:lvl7pPr marL="2742935" indent="0" algn="ctr">
              <a:buNone/>
              <a:defRPr sz="1600"/>
            </a:lvl7pPr>
            <a:lvl8pPr marL="3200092" indent="0" algn="ctr">
              <a:buNone/>
              <a:defRPr sz="1600"/>
            </a:lvl8pPr>
            <a:lvl9pPr marL="3657248"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79C07342-0520-417C-B878-54C94CBD8539}"/>
              </a:ext>
            </a:extLst>
          </p:cNvPr>
          <p:cNvSpPr>
            <a:spLocks noGrp="1"/>
          </p:cNvSpPr>
          <p:nvPr>
            <p:ph type="body" sz="quarter" idx="10" hasCustomPrompt="1"/>
            <p:custDataLst>
              <p:tags r:id="rId6"/>
            </p:custDataLst>
          </p:nvPr>
        </p:nvSpPr>
        <p:spPr>
          <a:xfrm>
            <a:off x="554736" y="41598"/>
            <a:ext cx="3465577"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4041B4B9-5319-4CE5-AD44-D052002504D7}"/>
              </a:ext>
            </a:extLst>
          </p:cNvPr>
          <p:cNvSpPr>
            <a:spLocks noChangeArrowheads="1"/>
          </p:cNvSpPr>
          <p:nvPr userDrawn="1">
            <p:custDataLst>
              <p:tags r:id="rId7"/>
            </p:custDataLst>
          </p:nvPr>
        </p:nvSpPr>
        <p:spPr bwMode="black">
          <a:xfrm>
            <a:off x="11312526" y="6584818"/>
            <a:ext cx="325501" cy="138499"/>
          </a:xfrm>
          <a:prstGeom prst="rect">
            <a:avLst/>
          </a:prstGeom>
          <a:noFill/>
          <a:ln w="9525" algn="ctr">
            <a:noFill/>
            <a:miter lim="800000"/>
            <a:headEnd/>
            <a:tailEnd/>
          </a:ln>
          <a:effectLst/>
        </p:spPr>
        <p:txBody>
          <a:bodyPr wrap="square" lIns="0" tIns="0" rIns="0" bIns="0" anchor="ctr">
            <a:spAutoFit/>
          </a:bodyPr>
          <a:lstStyle/>
          <a:p>
            <a:pPr algn="r" defTabSz="610716"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16"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2" name="5. Source" hidden="1">
            <a:extLst>
              <a:ext uri="{FF2B5EF4-FFF2-40B4-BE49-F238E27FC236}">
                <a16:creationId xmlns:a16="http://schemas.microsoft.com/office/drawing/2014/main" id="{E1369BC2-0ABC-41FF-935B-30D4F07067A4}"/>
              </a:ext>
            </a:extLst>
          </p:cNvPr>
          <p:cNvSpPr txBox="1">
            <a:spLocks/>
          </p:cNvSpPr>
          <p:nvPr userDrawn="1">
            <p:custDataLst>
              <p:tags r:id="rId8"/>
            </p:custDataLst>
          </p:nvPr>
        </p:nvSpPr>
        <p:spPr>
          <a:xfrm>
            <a:off x="553973" y="6592512"/>
            <a:ext cx="3465575"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800"/>
              <a:t>Source: …</a:t>
            </a:r>
          </a:p>
        </p:txBody>
      </p:sp>
      <p:sp>
        <p:nvSpPr>
          <p:cNvPr id="13" name="Freeform 76">
            <a:extLst>
              <a:ext uri="{FF2B5EF4-FFF2-40B4-BE49-F238E27FC236}">
                <a16:creationId xmlns:a16="http://schemas.microsoft.com/office/drawing/2014/main" id="{6A3D6D03-E559-428C-9A40-98FEAB9751A3}"/>
              </a:ext>
            </a:extLst>
          </p:cNvPr>
          <p:cNvSpPr>
            <a:spLocks noEditPoints="1"/>
          </p:cNvSpPr>
          <p:nvPr userDrawn="1"/>
        </p:nvSpPr>
        <p:spPr bwMode="ltGray">
          <a:xfrm>
            <a:off x="10714801" y="6603211"/>
            <a:ext cx="692414" cy="106472"/>
          </a:xfrm>
          <a:custGeom>
            <a:avLst/>
            <a:gdLst>
              <a:gd name="T0" fmla="*/ 0 w 23379"/>
              <a:gd name="T1" fmla="*/ 1791 h 3593"/>
              <a:gd name="T2" fmla="*/ 0 w 23379"/>
              <a:gd name="T3" fmla="*/ 1791 h 3593"/>
              <a:gd name="T4" fmla="*/ 2196 w 23379"/>
              <a:gd name="T5" fmla="*/ 3593 h 3593"/>
              <a:gd name="T6" fmla="*/ 4377 w 23379"/>
              <a:gd name="T7" fmla="*/ 2090 h 3593"/>
              <a:gd name="T8" fmla="*/ 3773 w 23379"/>
              <a:gd name="T9" fmla="*/ 2090 h 3593"/>
              <a:gd name="T10" fmla="*/ 2196 w 23379"/>
              <a:gd name="T11" fmla="*/ 3093 h 3593"/>
              <a:gd name="T12" fmla="*/ 598 w 23379"/>
              <a:gd name="T13" fmla="*/ 1791 h 3593"/>
              <a:gd name="T14" fmla="*/ 2196 w 23379"/>
              <a:gd name="T15" fmla="*/ 498 h 3593"/>
              <a:gd name="T16" fmla="*/ 3773 w 23379"/>
              <a:gd name="T17" fmla="*/ 1491 h 3593"/>
              <a:gd name="T18" fmla="*/ 4372 w 23379"/>
              <a:gd name="T19" fmla="*/ 1491 h 3593"/>
              <a:gd name="T20" fmla="*/ 2196 w 23379"/>
              <a:gd name="T21" fmla="*/ 0 h 3593"/>
              <a:gd name="T22" fmla="*/ 0 w 23379"/>
              <a:gd name="T23" fmla="*/ 1791 h 3593"/>
              <a:gd name="T24" fmla="*/ 7027 w 23379"/>
              <a:gd name="T25" fmla="*/ 3593 h 3593"/>
              <a:gd name="T26" fmla="*/ 7027 w 23379"/>
              <a:gd name="T27" fmla="*/ 3593 h 3593"/>
              <a:gd name="T28" fmla="*/ 9223 w 23379"/>
              <a:gd name="T29" fmla="*/ 1791 h 3593"/>
              <a:gd name="T30" fmla="*/ 7027 w 23379"/>
              <a:gd name="T31" fmla="*/ 0 h 3593"/>
              <a:gd name="T32" fmla="*/ 4831 w 23379"/>
              <a:gd name="T33" fmla="*/ 1791 h 3593"/>
              <a:gd name="T34" fmla="*/ 7027 w 23379"/>
              <a:gd name="T35" fmla="*/ 3593 h 3593"/>
              <a:gd name="T36" fmla="*/ 7027 w 23379"/>
              <a:gd name="T37" fmla="*/ 3093 h 3593"/>
              <a:gd name="T38" fmla="*/ 7027 w 23379"/>
              <a:gd name="T39" fmla="*/ 3093 h 3593"/>
              <a:gd name="T40" fmla="*/ 5430 w 23379"/>
              <a:gd name="T41" fmla="*/ 1791 h 3593"/>
              <a:gd name="T42" fmla="*/ 7027 w 23379"/>
              <a:gd name="T43" fmla="*/ 498 h 3593"/>
              <a:gd name="T44" fmla="*/ 8624 w 23379"/>
              <a:gd name="T45" fmla="*/ 1791 h 3593"/>
              <a:gd name="T46" fmla="*/ 7027 w 23379"/>
              <a:gd name="T47" fmla="*/ 3093 h 3593"/>
              <a:gd name="T48" fmla="*/ 13356 w 23379"/>
              <a:gd name="T49" fmla="*/ 49 h 3593"/>
              <a:gd name="T50" fmla="*/ 13356 w 23379"/>
              <a:gd name="T51" fmla="*/ 49 h 3593"/>
              <a:gd name="T52" fmla="*/ 11639 w 23379"/>
              <a:gd name="T53" fmla="*/ 2989 h 3593"/>
              <a:gd name="T54" fmla="*/ 9922 w 23379"/>
              <a:gd name="T55" fmla="*/ 49 h 3593"/>
              <a:gd name="T56" fmla="*/ 9228 w 23379"/>
              <a:gd name="T57" fmla="*/ 49 h 3593"/>
              <a:gd name="T58" fmla="*/ 11290 w 23379"/>
              <a:gd name="T59" fmla="*/ 3543 h 3593"/>
              <a:gd name="T60" fmla="*/ 11989 w 23379"/>
              <a:gd name="T61" fmla="*/ 3543 h 3593"/>
              <a:gd name="T62" fmla="*/ 14050 w 23379"/>
              <a:gd name="T63" fmla="*/ 49 h 3593"/>
              <a:gd name="T64" fmla="*/ 13356 w 23379"/>
              <a:gd name="T65" fmla="*/ 49 h 3593"/>
              <a:gd name="T66" fmla="*/ 17264 w 23379"/>
              <a:gd name="T67" fmla="*/ 3543 h 3593"/>
              <a:gd name="T68" fmla="*/ 17264 w 23379"/>
              <a:gd name="T69" fmla="*/ 3543 h 3593"/>
              <a:gd name="T70" fmla="*/ 17928 w 23379"/>
              <a:gd name="T71" fmla="*/ 3543 h 3593"/>
              <a:gd name="T72" fmla="*/ 15857 w 23379"/>
              <a:gd name="T73" fmla="*/ 49 h 3593"/>
              <a:gd name="T74" fmla="*/ 15178 w 23379"/>
              <a:gd name="T75" fmla="*/ 49 h 3593"/>
              <a:gd name="T76" fmla="*/ 13107 w 23379"/>
              <a:gd name="T77" fmla="*/ 3543 h 3593"/>
              <a:gd name="T78" fmla="*/ 13771 w 23379"/>
              <a:gd name="T79" fmla="*/ 3543 h 3593"/>
              <a:gd name="T80" fmla="*/ 14265 w 23379"/>
              <a:gd name="T81" fmla="*/ 2714 h 3593"/>
              <a:gd name="T82" fmla="*/ 16770 w 23379"/>
              <a:gd name="T83" fmla="*/ 2714 h 3593"/>
              <a:gd name="T84" fmla="*/ 17264 w 23379"/>
              <a:gd name="T85" fmla="*/ 3543 h 3593"/>
              <a:gd name="T86" fmla="*/ 14559 w 23379"/>
              <a:gd name="T87" fmla="*/ 2215 h 3593"/>
              <a:gd name="T88" fmla="*/ 14559 w 23379"/>
              <a:gd name="T89" fmla="*/ 2215 h 3593"/>
              <a:gd name="T90" fmla="*/ 15518 w 23379"/>
              <a:gd name="T91" fmla="*/ 598 h 3593"/>
              <a:gd name="T92" fmla="*/ 16476 w 23379"/>
              <a:gd name="T93" fmla="*/ 2215 h 3593"/>
              <a:gd name="T94" fmla="*/ 14559 w 23379"/>
              <a:gd name="T95" fmla="*/ 2215 h 3593"/>
              <a:gd name="T96" fmla="*/ 18228 w 23379"/>
              <a:gd name="T97" fmla="*/ 3543 h 3593"/>
              <a:gd name="T98" fmla="*/ 18228 w 23379"/>
              <a:gd name="T99" fmla="*/ 3543 h 3593"/>
              <a:gd name="T100" fmla="*/ 19126 w 23379"/>
              <a:gd name="T101" fmla="*/ 3543 h 3593"/>
              <a:gd name="T102" fmla="*/ 20803 w 23379"/>
              <a:gd name="T103" fmla="*/ 2195 h 3593"/>
              <a:gd name="T104" fmla="*/ 22480 w 23379"/>
              <a:gd name="T105" fmla="*/ 3543 h 3593"/>
              <a:gd name="T106" fmla="*/ 23379 w 23379"/>
              <a:gd name="T107" fmla="*/ 3543 h 3593"/>
              <a:gd name="T108" fmla="*/ 21178 w 23379"/>
              <a:gd name="T109" fmla="*/ 1796 h 3593"/>
              <a:gd name="T110" fmla="*/ 23379 w 23379"/>
              <a:gd name="T111" fmla="*/ 49 h 3593"/>
              <a:gd name="T112" fmla="*/ 22480 w 23379"/>
              <a:gd name="T113" fmla="*/ 49 h 3593"/>
              <a:gd name="T114" fmla="*/ 20803 w 23379"/>
              <a:gd name="T115" fmla="*/ 1396 h 3593"/>
              <a:gd name="T116" fmla="*/ 19126 w 23379"/>
              <a:gd name="T117" fmla="*/ 49 h 3593"/>
              <a:gd name="T118" fmla="*/ 18228 w 23379"/>
              <a:gd name="T119" fmla="*/ 49 h 3593"/>
              <a:gd name="T120" fmla="*/ 20429 w 23379"/>
              <a:gd name="T121" fmla="*/ 1796 h 3593"/>
              <a:gd name="T122" fmla="*/ 18228 w 23379"/>
              <a:gd name="T123" fmla="*/ 3543 h 3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379" h="3593">
                <a:moveTo>
                  <a:pt x="0" y="1791"/>
                </a:moveTo>
                <a:lnTo>
                  <a:pt x="0" y="1791"/>
                </a:lnTo>
                <a:cubicBezTo>
                  <a:pt x="0" y="2909"/>
                  <a:pt x="658" y="3593"/>
                  <a:pt x="2196" y="3593"/>
                </a:cubicBezTo>
                <a:cubicBezTo>
                  <a:pt x="3583" y="3593"/>
                  <a:pt x="4262" y="3024"/>
                  <a:pt x="4377" y="2090"/>
                </a:cubicBezTo>
                <a:lnTo>
                  <a:pt x="3773" y="2090"/>
                </a:lnTo>
                <a:cubicBezTo>
                  <a:pt x="3668" y="2829"/>
                  <a:pt x="3089" y="3093"/>
                  <a:pt x="2196" y="3093"/>
                </a:cubicBezTo>
                <a:cubicBezTo>
                  <a:pt x="1182" y="3093"/>
                  <a:pt x="598" y="2764"/>
                  <a:pt x="598" y="1791"/>
                </a:cubicBezTo>
                <a:cubicBezTo>
                  <a:pt x="598" y="822"/>
                  <a:pt x="1177" y="498"/>
                  <a:pt x="2196" y="498"/>
                </a:cubicBezTo>
                <a:cubicBezTo>
                  <a:pt x="3094" y="498"/>
                  <a:pt x="3668" y="758"/>
                  <a:pt x="3773" y="1491"/>
                </a:cubicBezTo>
                <a:lnTo>
                  <a:pt x="4372" y="1491"/>
                </a:lnTo>
                <a:cubicBezTo>
                  <a:pt x="4262" y="563"/>
                  <a:pt x="3583" y="0"/>
                  <a:pt x="2196" y="0"/>
                </a:cubicBezTo>
                <a:cubicBezTo>
                  <a:pt x="658" y="0"/>
                  <a:pt x="0" y="678"/>
                  <a:pt x="0" y="1791"/>
                </a:cubicBezTo>
                <a:close/>
                <a:moveTo>
                  <a:pt x="7027" y="3593"/>
                </a:moveTo>
                <a:lnTo>
                  <a:pt x="7027" y="3593"/>
                </a:lnTo>
                <a:cubicBezTo>
                  <a:pt x="8560" y="3593"/>
                  <a:pt x="9223" y="2904"/>
                  <a:pt x="9223" y="1791"/>
                </a:cubicBezTo>
                <a:cubicBezTo>
                  <a:pt x="9223" y="683"/>
                  <a:pt x="8560" y="0"/>
                  <a:pt x="7027" y="0"/>
                </a:cubicBezTo>
                <a:cubicBezTo>
                  <a:pt x="5490" y="0"/>
                  <a:pt x="4831" y="678"/>
                  <a:pt x="4831" y="1791"/>
                </a:cubicBezTo>
                <a:cubicBezTo>
                  <a:pt x="4831" y="2909"/>
                  <a:pt x="5490" y="3593"/>
                  <a:pt x="7027" y="3593"/>
                </a:cubicBezTo>
                <a:close/>
                <a:moveTo>
                  <a:pt x="7027" y="3093"/>
                </a:moveTo>
                <a:lnTo>
                  <a:pt x="7027" y="3093"/>
                </a:lnTo>
                <a:cubicBezTo>
                  <a:pt x="5964" y="3093"/>
                  <a:pt x="5430" y="2764"/>
                  <a:pt x="5430" y="1791"/>
                </a:cubicBezTo>
                <a:cubicBezTo>
                  <a:pt x="5430" y="822"/>
                  <a:pt x="5959" y="498"/>
                  <a:pt x="7027" y="498"/>
                </a:cubicBezTo>
                <a:cubicBezTo>
                  <a:pt x="8095" y="498"/>
                  <a:pt x="8624" y="827"/>
                  <a:pt x="8624" y="1791"/>
                </a:cubicBezTo>
                <a:cubicBezTo>
                  <a:pt x="8624" y="2759"/>
                  <a:pt x="8090" y="3093"/>
                  <a:pt x="7027" y="3093"/>
                </a:cubicBezTo>
                <a:close/>
                <a:moveTo>
                  <a:pt x="13356" y="49"/>
                </a:moveTo>
                <a:lnTo>
                  <a:pt x="13356" y="49"/>
                </a:lnTo>
                <a:lnTo>
                  <a:pt x="11639" y="2989"/>
                </a:lnTo>
                <a:lnTo>
                  <a:pt x="9922" y="49"/>
                </a:lnTo>
                <a:lnTo>
                  <a:pt x="9228" y="49"/>
                </a:lnTo>
                <a:lnTo>
                  <a:pt x="11290" y="3543"/>
                </a:lnTo>
                <a:lnTo>
                  <a:pt x="11989" y="3543"/>
                </a:lnTo>
                <a:lnTo>
                  <a:pt x="14050" y="49"/>
                </a:lnTo>
                <a:lnTo>
                  <a:pt x="13356" y="49"/>
                </a:lnTo>
                <a:close/>
                <a:moveTo>
                  <a:pt x="17264" y="3543"/>
                </a:moveTo>
                <a:lnTo>
                  <a:pt x="17264" y="3543"/>
                </a:lnTo>
                <a:lnTo>
                  <a:pt x="17928" y="3543"/>
                </a:lnTo>
                <a:lnTo>
                  <a:pt x="15857" y="49"/>
                </a:lnTo>
                <a:lnTo>
                  <a:pt x="15178" y="49"/>
                </a:lnTo>
                <a:lnTo>
                  <a:pt x="13107" y="3543"/>
                </a:lnTo>
                <a:lnTo>
                  <a:pt x="13771" y="3543"/>
                </a:lnTo>
                <a:lnTo>
                  <a:pt x="14265" y="2714"/>
                </a:lnTo>
                <a:lnTo>
                  <a:pt x="16770" y="2714"/>
                </a:lnTo>
                <a:lnTo>
                  <a:pt x="17264" y="3543"/>
                </a:lnTo>
                <a:close/>
                <a:moveTo>
                  <a:pt x="14559" y="2215"/>
                </a:moveTo>
                <a:lnTo>
                  <a:pt x="14559" y="2215"/>
                </a:lnTo>
                <a:lnTo>
                  <a:pt x="15518" y="598"/>
                </a:lnTo>
                <a:lnTo>
                  <a:pt x="16476" y="2215"/>
                </a:lnTo>
                <a:lnTo>
                  <a:pt x="14559" y="2215"/>
                </a:lnTo>
                <a:close/>
                <a:moveTo>
                  <a:pt x="18228" y="3543"/>
                </a:moveTo>
                <a:lnTo>
                  <a:pt x="18228" y="3543"/>
                </a:lnTo>
                <a:lnTo>
                  <a:pt x="19126" y="3543"/>
                </a:lnTo>
                <a:lnTo>
                  <a:pt x="20803" y="2195"/>
                </a:lnTo>
                <a:lnTo>
                  <a:pt x="22480" y="3543"/>
                </a:lnTo>
                <a:lnTo>
                  <a:pt x="23379" y="3543"/>
                </a:lnTo>
                <a:lnTo>
                  <a:pt x="21178" y="1796"/>
                </a:lnTo>
                <a:lnTo>
                  <a:pt x="23379" y="49"/>
                </a:lnTo>
                <a:lnTo>
                  <a:pt x="22480" y="49"/>
                </a:lnTo>
                <a:lnTo>
                  <a:pt x="20803" y="1396"/>
                </a:lnTo>
                <a:lnTo>
                  <a:pt x="19126" y="49"/>
                </a:lnTo>
                <a:lnTo>
                  <a:pt x="18228" y="49"/>
                </a:lnTo>
                <a:lnTo>
                  <a:pt x="20429" y="1796"/>
                </a:lnTo>
                <a:lnTo>
                  <a:pt x="18228" y="3543"/>
                </a:lnTo>
                <a:close/>
              </a:path>
            </a:pathLst>
          </a:custGeom>
          <a:solidFill>
            <a:schemeClr val="accent1"/>
          </a:solidFill>
          <a:ln w="0">
            <a:solidFill>
              <a:schemeClr val="accent1"/>
            </a:solidFill>
            <a:prstDash val="solid"/>
            <a:round/>
            <a:headEnd/>
            <a:tailEnd/>
          </a:ln>
        </p:spPr>
        <p:txBody>
          <a:bodyPr vert="horz" wrap="square" lIns="91434" tIns="45717" rIns="91434" bIns="45717"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3299077786"/>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showMasterSp="0" preserve="1" userDrawn="1">
  <p:cSld name="1/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extLst>
              <p:ext uri="{D42A27DB-BD31-4B8C-83A1-F6EECF244321}">
                <p14:modId xmlns:p14="http://schemas.microsoft.com/office/powerpoint/2010/main" val="1378064720"/>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588" y="1589"/>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1725BD87-3C3D-45F6-BBCF-F06FD867659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6092952" y="0"/>
            <a:ext cx="6099048" cy="6858000"/>
          </a:xfrm>
          <a:prstGeom prst="rect">
            <a:avLst/>
          </a:prstGeom>
          <a:solidFill>
            <a:srgbClr val="F2E7E2"/>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7" rIns="91434" bIns="45717" numCol="1" spcCol="0" rtlCol="0" fromWordArt="0" anchor="t" anchorCtr="0" forceAA="0" compatLnSpc="1">
            <a:prstTxWarp prst="textNoShape">
              <a:avLst/>
            </a:prstTxWarp>
            <a:noAutofit/>
          </a:bodyPr>
          <a:lstStyle/>
          <a:p>
            <a:pPr algn="ctr"/>
            <a:endParaRPr lang="en-US" sz="1800">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4"/>
            </p:custDataLst>
          </p:nvPr>
        </p:nvSpPr>
        <p:spPr>
          <a:xfrm>
            <a:off x="554736" y="197614"/>
            <a:ext cx="5065776" cy="384721"/>
          </a:xfrm>
        </p:spPr>
        <p:txBody>
          <a:bodyPr>
            <a:spAutoFit/>
          </a:bodyPr>
          <a:lstStyle/>
          <a:p>
            <a:r>
              <a:rPr lang="en-US"/>
              <a:t>Click to edit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5"/>
            </p:custDataLst>
          </p:nvPr>
        </p:nvSpPr>
        <p:spPr>
          <a:xfrm>
            <a:off x="554736" y="663225"/>
            <a:ext cx="5065776" cy="246221"/>
          </a:xfrm>
          <a:prstGeom prst="rect">
            <a:avLst/>
          </a:prstGeom>
        </p:spPr>
        <p:txBody>
          <a:bodyPr wrap="square">
            <a:noAutofit/>
          </a:bodyPr>
          <a:lstStyle>
            <a:lvl1pPr marL="0" indent="0" algn="l">
              <a:buNone/>
              <a:defRPr sz="1600" b="0" baseline="0">
                <a:solidFill>
                  <a:schemeClr val="tx1"/>
                </a:solidFill>
              </a:defRPr>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E9BE4D1E-183A-499B-BFC7-798294EB7AE9}"/>
              </a:ext>
            </a:extLst>
          </p:cNvPr>
          <p:cNvSpPr>
            <a:spLocks noGrp="1"/>
          </p:cNvSpPr>
          <p:nvPr>
            <p:ph type="body" sz="quarter" idx="10" hasCustomPrompt="1"/>
            <p:custDataLst>
              <p:tags r:id="rId6"/>
            </p:custDataLst>
          </p:nvPr>
        </p:nvSpPr>
        <p:spPr>
          <a:xfrm>
            <a:off x="554735" y="41598"/>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C5A0E3B7-0BEE-434E-9458-04AAF89FE7C4}"/>
              </a:ext>
            </a:extLst>
          </p:cNvPr>
          <p:cNvSpPr>
            <a:spLocks noChangeArrowheads="1"/>
          </p:cNvSpPr>
          <p:nvPr userDrawn="1">
            <p:custDataLst>
              <p:tags r:id="rId7"/>
            </p:custDataLst>
          </p:nvPr>
        </p:nvSpPr>
        <p:spPr bwMode="black">
          <a:xfrm>
            <a:off x="11312526" y="6584818"/>
            <a:ext cx="325501" cy="138499"/>
          </a:xfrm>
          <a:prstGeom prst="rect">
            <a:avLst/>
          </a:prstGeom>
          <a:noFill/>
          <a:ln w="9525" algn="ctr">
            <a:noFill/>
            <a:miter lim="800000"/>
            <a:headEnd/>
            <a:tailEnd/>
          </a:ln>
          <a:effectLst/>
        </p:spPr>
        <p:txBody>
          <a:bodyPr wrap="square" lIns="0" tIns="0" rIns="0" bIns="0" anchor="ctr">
            <a:spAutoFit/>
          </a:bodyPr>
          <a:lstStyle/>
          <a:p>
            <a:pPr algn="r" defTabSz="610716"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16"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2" name="5. Source" hidden="1">
            <a:extLst>
              <a:ext uri="{FF2B5EF4-FFF2-40B4-BE49-F238E27FC236}">
                <a16:creationId xmlns:a16="http://schemas.microsoft.com/office/drawing/2014/main" id="{B406476E-7049-492E-8D4C-6B435C88701C}"/>
              </a:ext>
            </a:extLst>
          </p:cNvPr>
          <p:cNvSpPr txBox="1">
            <a:spLocks/>
          </p:cNvSpPr>
          <p:nvPr userDrawn="1">
            <p:custDataLst>
              <p:tags r:id="rId8"/>
            </p:custDataLst>
          </p:nvPr>
        </p:nvSpPr>
        <p:spPr>
          <a:xfrm>
            <a:off x="553971" y="6592512"/>
            <a:ext cx="5065776"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800"/>
              <a:t>Source: …</a:t>
            </a:r>
          </a:p>
        </p:txBody>
      </p:sp>
      <p:sp>
        <p:nvSpPr>
          <p:cNvPr id="13" name="Freeform 76">
            <a:extLst>
              <a:ext uri="{FF2B5EF4-FFF2-40B4-BE49-F238E27FC236}">
                <a16:creationId xmlns:a16="http://schemas.microsoft.com/office/drawing/2014/main" id="{3C785607-1538-4DA3-A3A9-5896A1AFCCD7}"/>
              </a:ext>
            </a:extLst>
          </p:cNvPr>
          <p:cNvSpPr>
            <a:spLocks noEditPoints="1"/>
          </p:cNvSpPr>
          <p:nvPr userDrawn="1"/>
        </p:nvSpPr>
        <p:spPr bwMode="ltGray">
          <a:xfrm>
            <a:off x="10714801" y="6603211"/>
            <a:ext cx="692414" cy="106472"/>
          </a:xfrm>
          <a:custGeom>
            <a:avLst/>
            <a:gdLst>
              <a:gd name="T0" fmla="*/ 0 w 23379"/>
              <a:gd name="T1" fmla="*/ 1791 h 3593"/>
              <a:gd name="T2" fmla="*/ 0 w 23379"/>
              <a:gd name="T3" fmla="*/ 1791 h 3593"/>
              <a:gd name="T4" fmla="*/ 2196 w 23379"/>
              <a:gd name="T5" fmla="*/ 3593 h 3593"/>
              <a:gd name="T6" fmla="*/ 4377 w 23379"/>
              <a:gd name="T7" fmla="*/ 2090 h 3593"/>
              <a:gd name="T8" fmla="*/ 3773 w 23379"/>
              <a:gd name="T9" fmla="*/ 2090 h 3593"/>
              <a:gd name="T10" fmla="*/ 2196 w 23379"/>
              <a:gd name="T11" fmla="*/ 3093 h 3593"/>
              <a:gd name="T12" fmla="*/ 598 w 23379"/>
              <a:gd name="T13" fmla="*/ 1791 h 3593"/>
              <a:gd name="T14" fmla="*/ 2196 w 23379"/>
              <a:gd name="T15" fmla="*/ 498 h 3593"/>
              <a:gd name="T16" fmla="*/ 3773 w 23379"/>
              <a:gd name="T17" fmla="*/ 1491 h 3593"/>
              <a:gd name="T18" fmla="*/ 4372 w 23379"/>
              <a:gd name="T19" fmla="*/ 1491 h 3593"/>
              <a:gd name="T20" fmla="*/ 2196 w 23379"/>
              <a:gd name="T21" fmla="*/ 0 h 3593"/>
              <a:gd name="T22" fmla="*/ 0 w 23379"/>
              <a:gd name="T23" fmla="*/ 1791 h 3593"/>
              <a:gd name="T24" fmla="*/ 7027 w 23379"/>
              <a:gd name="T25" fmla="*/ 3593 h 3593"/>
              <a:gd name="T26" fmla="*/ 7027 w 23379"/>
              <a:gd name="T27" fmla="*/ 3593 h 3593"/>
              <a:gd name="T28" fmla="*/ 9223 w 23379"/>
              <a:gd name="T29" fmla="*/ 1791 h 3593"/>
              <a:gd name="T30" fmla="*/ 7027 w 23379"/>
              <a:gd name="T31" fmla="*/ 0 h 3593"/>
              <a:gd name="T32" fmla="*/ 4831 w 23379"/>
              <a:gd name="T33" fmla="*/ 1791 h 3593"/>
              <a:gd name="T34" fmla="*/ 7027 w 23379"/>
              <a:gd name="T35" fmla="*/ 3593 h 3593"/>
              <a:gd name="T36" fmla="*/ 7027 w 23379"/>
              <a:gd name="T37" fmla="*/ 3093 h 3593"/>
              <a:gd name="T38" fmla="*/ 7027 w 23379"/>
              <a:gd name="T39" fmla="*/ 3093 h 3593"/>
              <a:gd name="T40" fmla="*/ 5430 w 23379"/>
              <a:gd name="T41" fmla="*/ 1791 h 3593"/>
              <a:gd name="T42" fmla="*/ 7027 w 23379"/>
              <a:gd name="T43" fmla="*/ 498 h 3593"/>
              <a:gd name="T44" fmla="*/ 8624 w 23379"/>
              <a:gd name="T45" fmla="*/ 1791 h 3593"/>
              <a:gd name="T46" fmla="*/ 7027 w 23379"/>
              <a:gd name="T47" fmla="*/ 3093 h 3593"/>
              <a:gd name="T48" fmla="*/ 13356 w 23379"/>
              <a:gd name="T49" fmla="*/ 49 h 3593"/>
              <a:gd name="T50" fmla="*/ 13356 w 23379"/>
              <a:gd name="T51" fmla="*/ 49 h 3593"/>
              <a:gd name="T52" fmla="*/ 11639 w 23379"/>
              <a:gd name="T53" fmla="*/ 2989 h 3593"/>
              <a:gd name="T54" fmla="*/ 9922 w 23379"/>
              <a:gd name="T55" fmla="*/ 49 h 3593"/>
              <a:gd name="T56" fmla="*/ 9228 w 23379"/>
              <a:gd name="T57" fmla="*/ 49 h 3593"/>
              <a:gd name="T58" fmla="*/ 11290 w 23379"/>
              <a:gd name="T59" fmla="*/ 3543 h 3593"/>
              <a:gd name="T60" fmla="*/ 11989 w 23379"/>
              <a:gd name="T61" fmla="*/ 3543 h 3593"/>
              <a:gd name="T62" fmla="*/ 14050 w 23379"/>
              <a:gd name="T63" fmla="*/ 49 h 3593"/>
              <a:gd name="T64" fmla="*/ 13356 w 23379"/>
              <a:gd name="T65" fmla="*/ 49 h 3593"/>
              <a:gd name="T66" fmla="*/ 17264 w 23379"/>
              <a:gd name="T67" fmla="*/ 3543 h 3593"/>
              <a:gd name="T68" fmla="*/ 17264 w 23379"/>
              <a:gd name="T69" fmla="*/ 3543 h 3593"/>
              <a:gd name="T70" fmla="*/ 17928 w 23379"/>
              <a:gd name="T71" fmla="*/ 3543 h 3593"/>
              <a:gd name="T72" fmla="*/ 15857 w 23379"/>
              <a:gd name="T73" fmla="*/ 49 h 3593"/>
              <a:gd name="T74" fmla="*/ 15178 w 23379"/>
              <a:gd name="T75" fmla="*/ 49 h 3593"/>
              <a:gd name="T76" fmla="*/ 13107 w 23379"/>
              <a:gd name="T77" fmla="*/ 3543 h 3593"/>
              <a:gd name="T78" fmla="*/ 13771 w 23379"/>
              <a:gd name="T79" fmla="*/ 3543 h 3593"/>
              <a:gd name="T80" fmla="*/ 14265 w 23379"/>
              <a:gd name="T81" fmla="*/ 2714 h 3593"/>
              <a:gd name="T82" fmla="*/ 16770 w 23379"/>
              <a:gd name="T83" fmla="*/ 2714 h 3593"/>
              <a:gd name="T84" fmla="*/ 17264 w 23379"/>
              <a:gd name="T85" fmla="*/ 3543 h 3593"/>
              <a:gd name="T86" fmla="*/ 14559 w 23379"/>
              <a:gd name="T87" fmla="*/ 2215 h 3593"/>
              <a:gd name="T88" fmla="*/ 14559 w 23379"/>
              <a:gd name="T89" fmla="*/ 2215 h 3593"/>
              <a:gd name="T90" fmla="*/ 15518 w 23379"/>
              <a:gd name="T91" fmla="*/ 598 h 3593"/>
              <a:gd name="T92" fmla="*/ 16476 w 23379"/>
              <a:gd name="T93" fmla="*/ 2215 h 3593"/>
              <a:gd name="T94" fmla="*/ 14559 w 23379"/>
              <a:gd name="T95" fmla="*/ 2215 h 3593"/>
              <a:gd name="T96" fmla="*/ 18228 w 23379"/>
              <a:gd name="T97" fmla="*/ 3543 h 3593"/>
              <a:gd name="T98" fmla="*/ 18228 w 23379"/>
              <a:gd name="T99" fmla="*/ 3543 h 3593"/>
              <a:gd name="T100" fmla="*/ 19126 w 23379"/>
              <a:gd name="T101" fmla="*/ 3543 h 3593"/>
              <a:gd name="T102" fmla="*/ 20803 w 23379"/>
              <a:gd name="T103" fmla="*/ 2195 h 3593"/>
              <a:gd name="T104" fmla="*/ 22480 w 23379"/>
              <a:gd name="T105" fmla="*/ 3543 h 3593"/>
              <a:gd name="T106" fmla="*/ 23379 w 23379"/>
              <a:gd name="T107" fmla="*/ 3543 h 3593"/>
              <a:gd name="T108" fmla="*/ 21178 w 23379"/>
              <a:gd name="T109" fmla="*/ 1796 h 3593"/>
              <a:gd name="T110" fmla="*/ 23379 w 23379"/>
              <a:gd name="T111" fmla="*/ 49 h 3593"/>
              <a:gd name="T112" fmla="*/ 22480 w 23379"/>
              <a:gd name="T113" fmla="*/ 49 h 3593"/>
              <a:gd name="T114" fmla="*/ 20803 w 23379"/>
              <a:gd name="T115" fmla="*/ 1396 h 3593"/>
              <a:gd name="T116" fmla="*/ 19126 w 23379"/>
              <a:gd name="T117" fmla="*/ 49 h 3593"/>
              <a:gd name="T118" fmla="*/ 18228 w 23379"/>
              <a:gd name="T119" fmla="*/ 49 h 3593"/>
              <a:gd name="T120" fmla="*/ 20429 w 23379"/>
              <a:gd name="T121" fmla="*/ 1796 h 3593"/>
              <a:gd name="T122" fmla="*/ 18228 w 23379"/>
              <a:gd name="T123" fmla="*/ 3543 h 3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379" h="3593">
                <a:moveTo>
                  <a:pt x="0" y="1791"/>
                </a:moveTo>
                <a:lnTo>
                  <a:pt x="0" y="1791"/>
                </a:lnTo>
                <a:cubicBezTo>
                  <a:pt x="0" y="2909"/>
                  <a:pt x="658" y="3593"/>
                  <a:pt x="2196" y="3593"/>
                </a:cubicBezTo>
                <a:cubicBezTo>
                  <a:pt x="3583" y="3593"/>
                  <a:pt x="4262" y="3024"/>
                  <a:pt x="4377" y="2090"/>
                </a:cubicBezTo>
                <a:lnTo>
                  <a:pt x="3773" y="2090"/>
                </a:lnTo>
                <a:cubicBezTo>
                  <a:pt x="3668" y="2829"/>
                  <a:pt x="3089" y="3093"/>
                  <a:pt x="2196" y="3093"/>
                </a:cubicBezTo>
                <a:cubicBezTo>
                  <a:pt x="1182" y="3093"/>
                  <a:pt x="598" y="2764"/>
                  <a:pt x="598" y="1791"/>
                </a:cubicBezTo>
                <a:cubicBezTo>
                  <a:pt x="598" y="822"/>
                  <a:pt x="1177" y="498"/>
                  <a:pt x="2196" y="498"/>
                </a:cubicBezTo>
                <a:cubicBezTo>
                  <a:pt x="3094" y="498"/>
                  <a:pt x="3668" y="758"/>
                  <a:pt x="3773" y="1491"/>
                </a:cubicBezTo>
                <a:lnTo>
                  <a:pt x="4372" y="1491"/>
                </a:lnTo>
                <a:cubicBezTo>
                  <a:pt x="4262" y="563"/>
                  <a:pt x="3583" y="0"/>
                  <a:pt x="2196" y="0"/>
                </a:cubicBezTo>
                <a:cubicBezTo>
                  <a:pt x="658" y="0"/>
                  <a:pt x="0" y="678"/>
                  <a:pt x="0" y="1791"/>
                </a:cubicBezTo>
                <a:close/>
                <a:moveTo>
                  <a:pt x="7027" y="3593"/>
                </a:moveTo>
                <a:lnTo>
                  <a:pt x="7027" y="3593"/>
                </a:lnTo>
                <a:cubicBezTo>
                  <a:pt x="8560" y="3593"/>
                  <a:pt x="9223" y="2904"/>
                  <a:pt x="9223" y="1791"/>
                </a:cubicBezTo>
                <a:cubicBezTo>
                  <a:pt x="9223" y="683"/>
                  <a:pt x="8560" y="0"/>
                  <a:pt x="7027" y="0"/>
                </a:cubicBezTo>
                <a:cubicBezTo>
                  <a:pt x="5490" y="0"/>
                  <a:pt x="4831" y="678"/>
                  <a:pt x="4831" y="1791"/>
                </a:cubicBezTo>
                <a:cubicBezTo>
                  <a:pt x="4831" y="2909"/>
                  <a:pt x="5490" y="3593"/>
                  <a:pt x="7027" y="3593"/>
                </a:cubicBezTo>
                <a:close/>
                <a:moveTo>
                  <a:pt x="7027" y="3093"/>
                </a:moveTo>
                <a:lnTo>
                  <a:pt x="7027" y="3093"/>
                </a:lnTo>
                <a:cubicBezTo>
                  <a:pt x="5964" y="3093"/>
                  <a:pt x="5430" y="2764"/>
                  <a:pt x="5430" y="1791"/>
                </a:cubicBezTo>
                <a:cubicBezTo>
                  <a:pt x="5430" y="822"/>
                  <a:pt x="5959" y="498"/>
                  <a:pt x="7027" y="498"/>
                </a:cubicBezTo>
                <a:cubicBezTo>
                  <a:pt x="8095" y="498"/>
                  <a:pt x="8624" y="827"/>
                  <a:pt x="8624" y="1791"/>
                </a:cubicBezTo>
                <a:cubicBezTo>
                  <a:pt x="8624" y="2759"/>
                  <a:pt x="8090" y="3093"/>
                  <a:pt x="7027" y="3093"/>
                </a:cubicBezTo>
                <a:close/>
                <a:moveTo>
                  <a:pt x="13356" y="49"/>
                </a:moveTo>
                <a:lnTo>
                  <a:pt x="13356" y="49"/>
                </a:lnTo>
                <a:lnTo>
                  <a:pt x="11639" y="2989"/>
                </a:lnTo>
                <a:lnTo>
                  <a:pt x="9922" y="49"/>
                </a:lnTo>
                <a:lnTo>
                  <a:pt x="9228" y="49"/>
                </a:lnTo>
                <a:lnTo>
                  <a:pt x="11290" y="3543"/>
                </a:lnTo>
                <a:lnTo>
                  <a:pt x="11989" y="3543"/>
                </a:lnTo>
                <a:lnTo>
                  <a:pt x="14050" y="49"/>
                </a:lnTo>
                <a:lnTo>
                  <a:pt x="13356" y="49"/>
                </a:lnTo>
                <a:close/>
                <a:moveTo>
                  <a:pt x="17264" y="3543"/>
                </a:moveTo>
                <a:lnTo>
                  <a:pt x="17264" y="3543"/>
                </a:lnTo>
                <a:lnTo>
                  <a:pt x="17928" y="3543"/>
                </a:lnTo>
                <a:lnTo>
                  <a:pt x="15857" y="49"/>
                </a:lnTo>
                <a:lnTo>
                  <a:pt x="15178" y="49"/>
                </a:lnTo>
                <a:lnTo>
                  <a:pt x="13107" y="3543"/>
                </a:lnTo>
                <a:lnTo>
                  <a:pt x="13771" y="3543"/>
                </a:lnTo>
                <a:lnTo>
                  <a:pt x="14265" y="2714"/>
                </a:lnTo>
                <a:lnTo>
                  <a:pt x="16770" y="2714"/>
                </a:lnTo>
                <a:lnTo>
                  <a:pt x="17264" y="3543"/>
                </a:lnTo>
                <a:close/>
                <a:moveTo>
                  <a:pt x="14559" y="2215"/>
                </a:moveTo>
                <a:lnTo>
                  <a:pt x="14559" y="2215"/>
                </a:lnTo>
                <a:lnTo>
                  <a:pt x="15518" y="598"/>
                </a:lnTo>
                <a:lnTo>
                  <a:pt x="16476" y="2215"/>
                </a:lnTo>
                <a:lnTo>
                  <a:pt x="14559" y="2215"/>
                </a:lnTo>
                <a:close/>
                <a:moveTo>
                  <a:pt x="18228" y="3543"/>
                </a:moveTo>
                <a:lnTo>
                  <a:pt x="18228" y="3543"/>
                </a:lnTo>
                <a:lnTo>
                  <a:pt x="19126" y="3543"/>
                </a:lnTo>
                <a:lnTo>
                  <a:pt x="20803" y="2195"/>
                </a:lnTo>
                <a:lnTo>
                  <a:pt x="22480" y="3543"/>
                </a:lnTo>
                <a:lnTo>
                  <a:pt x="23379" y="3543"/>
                </a:lnTo>
                <a:lnTo>
                  <a:pt x="21178" y="1796"/>
                </a:lnTo>
                <a:lnTo>
                  <a:pt x="23379" y="49"/>
                </a:lnTo>
                <a:lnTo>
                  <a:pt x="22480" y="49"/>
                </a:lnTo>
                <a:lnTo>
                  <a:pt x="20803" y="1396"/>
                </a:lnTo>
                <a:lnTo>
                  <a:pt x="19126" y="49"/>
                </a:lnTo>
                <a:lnTo>
                  <a:pt x="18228" y="49"/>
                </a:lnTo>
                <a:lnTo>
                  <a:pt x="20429" y="1796"/>
                </a:lnTo>
                <a:lnTo>
                  <a:pt x="18228" y="3543"/>
                </a:lnTo>
                <a:close/>
              </a:path>
            </a:pathLst>
          </a:custGeom>
          <a:solidFill>
            <a:schemeClr val="accent1"/>
          </a:solidFill>
          <a:ln w="0">
            <a:solidFill>
              <a:schemeClr val="accent1"/>
            </a:solidFill>
            <a:prstDash val="solid"/>
            <a:round/>
            <a:headEnd/>
            <a:tailEnd/>
          </a:ln>
        </p:spPr>
        <p:txBody>
          <a:bodyPr vert="horz" wrap="square" lIns="91434" tIns="45717" rIns="91434" bIns="45717"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1008421702"/>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showMasterSp="0" preserve="1" userDrawn="1">
  <p:cSld name="2/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1"/>
            </p:custDataLst>
            <p:extLst>
              <p:ext uri="{D42A27DB-BD31-4B8C-83A1-F6EECF244321}">
                <p14:modId xmlns:p14="http://schemas.microsoft.com/office/powerpoint/2010/main" val="4187895352"/>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10" imgW="572" imgH="588" progId="TCLayout.ActiveDocument.1">
                  <p:embed/>
                </p:oleObj>
              </mc:Choice>
              <mc:Fallback>
                <p:oleObj name="think-cell Slide" r:id="rId10" imgW="572" imgH="588" progId="TCLayout.ActiveDocument.1">
                  <p:embed/>
                  <p:pic>
                    <p:nvPicPr>
                      <p:cNvPr id="3" name="Object 2" hidden="1">
                        <a:extLst>
                          <a:ext uri="{FF2B5EF4-FFF2-40B4-BE49-F238E27FC236}">
                            <a16:creationId xmlns:a16="http://schemas.microsoft.com/office/drawing/2014/main" id="{C293AC4C-5B2F-4A0C-8C9B-7295BEE1F457}"/>
                          </a:ext>
                        </a:extLst>
                      </p:cNvPr>
                      <p:cNvPicPr/>
                      <p:nvPr/>
                    </p:nvPicPr>
                    <p:blipFill>
                      <a:blip r:embed="rId11"/>
                      <a:stretch>
                        <a:fillRect/>
                      </a:stretch>
                    </p:blipFill>
                    <p:spPr>
                      <a:xfrm>
                        <a:off x="1588" y="1589"/>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D668F04-7049-40BA-8D63-D8BBB6921318}"/>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9" name="2. Slide Title">
            <a:extLst>
              <a:ext uri="{FF2B5EF4-FFF2-40B4-BE49-F238E27FC236}">
                <a16:creationId xmlns:a16="http://schemas.microsoft.com/office/drawing/2014/main" id="{0415F114-7B0E-43F2-8881-F0D9FB2A643B}"/>
              </a:ext>
            </a:extLst>
          </p:cNvPr>
          <p:cNvSpPr>
            <a:spLocks noGrp="1"/>
          </p:cNvSpPr>
          <p:nvPr>
            <p:ph type="title"/>
            <p:custDataLst>
              <p:tags r:id="rId3"/>
            </p:custDataLst>
          </p:nvPr>
        </p:nvSpPr>
        <p:spPr>
          <a:xfrm>
            <a:off x="554737" y="197614"/>
            <a:ext cx="6967728" cy="384721"/>
          </a:xfrm>
        </p:spPr>
        <p:txBody>
          <a:bodyPr>
            <a:spAutoFit/>
          </a:bodyPr>
          <a:lstStyle/>
          <a:p>
            <a:r>
              <a:rPr lang="en-US"/>
              <a:t>Click to edit Master title style</a:t>
            </a: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7830312" y="0"/>
            <a:ext cx="4361688" cy="6858000"/>
          </a:xfrm>
          <a:prstGeom prst="rect">
            <a:avLst/>
          </a:prstGeom>
          <a:solidFill>
            <a:srgbClr val="F2E7E2"/>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7" rIns="91434" bIns="45717" numCol="1" spcCol="0" rtlCol="0" fromWordArt="0" anchor="t" anchorCtr="0" forceAA="0" compatLnSpc="1">
            <a:prstTxWarp prst="textNoShape">
              <a:avLst/>
            </a:prstTxWarp>
            <a:noAutofit/>
          </a:bodyPr>
          <a:lstStyle/>
          <a:p>
            <a:pPr algn="ctr"/>
            <a:endParaRPr lang="en-US" sz="1800">
              <a:solidFill>
                <a:srgbClr val="F0F0F0"/>
              </a:solidFill>
              <a:latin typeface="Arial" panose="020B0604020202020204" pitchFamily="34" charset="0"/>
            </a:endParaRPr>
          </a:p>
        </p:txBody>
      </p:sp>
      <p:sp>
        <p:nvSpPr>
          <p:cNvPr id="20" name="3. Subtitle">
            <a:extLst>
              <a:ext uri="{FF2B5EF4-FFF2-40B4-BE49-F238E27FC236}">
                <a16:creationId xmlns:a16="http://schemas.microsoft.com/office/drawing/2014/main" id="{712BED6B-950C-4FB8-AEE1-14FA61D013FF}"/>
              </a:ext>
            </a:extLst>
          </p:cNvPr>
          <p:cNvSpPr>
            <a:spLocks noGrp="1"/>
          </p:cNvSpPr>
          <p:nvPr>
            <p:ph type="subTitle" idx="1"/>
            <p:custDataLst>
              <p:tags r:id="rId5"/>
            </p:custDataLst>
          </p:nvPr>
        </p:nvSpPr>
        <p:spPr>
          <a:xfrm>
            <a:off x="554737" y="663225"/>
            <a:ext cx="6967728" cy="246221"/>
          </a:xfrm>
          <a:prstGeom prst="rect">
            <a:avLst/>
          </a:prstGeom>
        </p:spPr>
        <p:txBody>
          <a:bodyPr wrap="square">
            <a:noAutofit/>
          </a:bodyPr>
          <a:lstStyle>
            <a:lvl1pPr marL="0" indent="0" algn="l">
              <a:buNone/>
              <a:defRPr sz="1600" b="0" baseline="0">
                <a:solidFill>
                  <a:schemeClr val="tx1"/>
                </a:solidFill>
              </a:defRPr>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7C393009-0681-4A8F-A1E9-19E10A949DCD}"/>
              </a:ext>
            </a:extLst>
          </p:cNvPr>
          <p:cNvSpPr>
            <a:spLocks noGrp="1"/>
          </p:cNvSpPr>
          <p:nvPr>
            <p:ph type="body" sz="quarter" idx="10" hasCustomPrompt="1"/>
            <p:custDataLst>
              <p:tags r:id="rId6"/>
            </p:custDataLst>
          </p:nvPr>
        </p:nvSpPr>
        <p:spPr>
          <a:xfrm>
            <a:off x="554735" y="41598"/>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87C6732C-210A-4A2A-BDB7-ADAA15286F6D}"/>
              </a:ext>
            </a:extLst>
          </p:cNvPr>
          <p:cNvSpPr>
            <a:spLocks noChangeArrowheads="1"/>
          </p:cNvSpPr>
          <p:nvPr userDrawn="1">
            <p:custDataLst>
              <p:tags r:id="rId7"/>
            </p:custDataLst>
          </p:nvPr>
        </p:nvSpPr>
        <p:spPr bwMode="black">
          <a:xfrm>
            <a:off x="11312526" y="6584818"/>
            <a:ext cx="325501" cy="138499"/>
          </a:xfrm>
          <a:prstGeom prst="rect">
            <a:avLst/>
          </a:prstGeom>
          <a:noFill/>
          <a:ln w="9525" algn="ctr">
            <a:noFill/>
            <a:miter lim="800000"/>
            <a:headEnd/>
            <a:tailEnd/>
          </a:ln>
          <a:effectLst/>
        </p:spPr>
        <p:txBody>
          <a:bodyPr wrap="square" lIns="0" tIns="0" rIns="0" bIns="0" anchor="ctr">
            <a:spAutoFit/>
          </a:bodyPr>
          <a:lstStyle/>
          <a:p>
            <a:pPr algn="r" defTabSz="610716"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16"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2" name="5. Source" hidden="1">
            <a:extLst>
              <a:ext uri="{FF2B5EF4-FFF2-40B4-BE49-F238E27FC236}">
                <a16:creationId xmlns:a16="http://schemas.microsoft.com/office/drawing/2014/main" id="{C23F61CB-BFAD-418C-9A49-B57D79723157}"/>
              </a:ext>
            </a:extLst>
          </p:cNvPr>
          <p:cNvSpPr txBox="1">
            <a:spLocks/>
          </p:cNvSpPr>
          <p:nvPr userDrawn="1">
            <p:custDataLst>
              <p:tags r:id="rId8"/>
            </p:custDataLst>
          </p:nvPr>
        </p:nvSpPr>
        <p:spPr>
          <a:xfrm>
            <a:off x="553971" y="6592512"/>
            <a:ext cx="6967728"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800"/>
              <a:t>Source: …</a:t>
            </a:r>
          </a:p>
        </p:txBody>
      </p:sp>
      <p:sp>
        <p:nvSpPr>
          <p:cNvPr id="13" name="Freeform 76">
            <a:extLst>
              <a:ext uri="{FF2B5EF4-FFF2-40B4-BE49-F238E27FC236}">
                <a16:creationId xmlns:a16="http://schemas.microsoft.com/office/drawing/2014/main" id="{DC93A155-D421-4BAB-ABBB-31DDFA4A7DBF}"/>
              </a:ext>
            </a:extLst>
          </p:cNvPr>
          <p:cNvSpPr>
            <a:spLocks noEditPoints="1"/>
          </p:cNvSpPr>
          <p:nvPr userDrawn="1"/>
        </p:nvSpPr>
        <p:spPr bwMode="ltGray">
          <a:xfrm>
            <a:off x="10714801" y="6603211"/>
            <a:ext cx="692414" cy="106472"/>
          </a:xfrm>
          <a:custGeom>
            <a:avLst/>
            <a:gdLst>
              <a:gd name="T0" fmla="*/ 0 w 23379"/>
              <a:gd name="T1" fmla="*/ 1791 h 3593"/>
              <a:gd name="T2" fmla="*/ 0 w 23379"/>
              <a:gd name="T3" fmla="*/ 1791 h 3593"/>
              <a:gd name="T4" fmla="*/ 2196 w 23379"/>
              <a:gd name="T5" fmla="*/ 3593 h 3593"/>
              <a:gd name="T6" fmla="*/ 4377 w 23379"/>
              <a:gd name="T7" fmla="*/ 2090 h 3593"/>
              <a:gd name="T8" fmla="*/ 3773 w 23379"/>
              <a:gd name="T9" fmla="*/ 2090 h 3593"/>
              <a:gd name="T10" fmla="*/ 2196 w 23379"/>
              <a:gd name="T11" fmla="*/ 3093 h 3593"/>
              <a:gd name="T12" fmla="*/ 598 w 23379"/>
              <a:gd name="T13" fmla="*/ 1791 h 3593"/>
              <a:gd name="T14" fmla="*/ 2196 w 23379"/>
              <a:gd name="T15" fmla="*/ 498 h 3593"/>
              <a:gd name="T16" fmla="*/ 3773 w 23379"/>
              <a:gd name="T17" fmla="*/ 1491 h 3593"/>
              <a:gd name="T18" fmla="*/ 4372 w 23379"/>
              <a:gd name="T19" fmla="*/ 1491 h 3593"/>
              <a:gd name="T20" fmla="*/ 2196 w 23379"/>
              <a:gd name="T21" fmla="*/ 0 h 3593"/>
              <a:gd name="T22" fmla="*/ 0 w 23379"/>
              <a:gd name="T23" fmla="*/ 1791 h 3593"/>
              <a:gd name="T24" fmla="*/ 7027 w 23379"/>
              <a:gd name="T25" fmla="*/ 3593 h 3593"/>
              <a:gd name="T26" fmla="*/ 7027 w 23379"/>
              <a:gd name="T27" fmla="*/ 3593 h 3593"/>
              <a:gd name="T28" fmla="*/ 9223 w 23379"/>
              <a:gd name="T29" fmla="*/ 1791 h 3593"/>
              <a:gd name="T30" fmla="*/ 7027 w 23379"/>
              <a:gd name="T31" fmla="*/ 0 h 3593"/>
              <a:gd name="T32" fmla="*/ 4831 w 23379"/>
              <a:gd name="T33" fmla="*/ 1791 h 3593"/>
              <a:gd name="T34" fmla="*/ 7027 w 23379"/>
              <a:gd name="T35" fmla="*/ 3593 h 3593"/>
              <a:gd name="T36" fmla="*/ 7027 w 23379"/>
              <a:gd name="T37" fmla="*/ 3093 h 3593"/>
              <a:gd name="T38" fmla="*/ 7027 w 23379"/>
              <a:gd name="T39" fmla="*/ 3093 h 3593"/>
              <a:gd name="T40" fmla="*/ 5430 w 23379"/>
              <a:gd name="T41" fmla="*/ 1791 h 3593"/>
              <a:gd name="T42" fmla="*/ 7027 w 23379"/>
              <a:gd name="T43" fmla="*/ 498 h 3593"/>
              <a:gd name="T44" fmla="*/ 8624 w 23379"/>
              <a:gd name="T45" fmla="*/ 1791 h 3593"/>
              <a:gd name="T46" fmla="*/ 7027 w 23379"/>
              <a:gd name="T47" fmla="*/ 3093 h 3593"/>
              <a:gd name="T48" fmla="*/ 13356 w 23379"/>
              <a:gd name="T49" fmla="*/ 49 h 3593"/>
              <a:gd name="T50" fmla="*/ 13356 w 23379"/>
              <a:gd name="T51" fmla="*/ 49 h 3593"/>
              <a:gd name="T52" fmla="*/ 11639 w 23379"/>
              <a:gd name="T53" fmla="*/ 2989 h 3593"/>
              <a:gd name="T54" fmla="*/ 9922 w 23379"/>
              <a:gd name="T55" fmla="*/ 49 h 3593"/>
              <a:gd name="T56" fmla="*/ 9228 w 23379"/>
              <a:gd name="T57" fmla="*/ 49 h 3593"/>
              <a:gd name="T58" fmla="*/ 11290 w 23379"/>
              <a:gd name="T59" fmla="*/ 3543 h 3593"/>
              <a:gd name="T60" fmla="*/ 11989 w 23379"/>
              <a:gd name="T61" fmla="*/ 3543 h 3593"/>
              <a:gd name="T62" fmla="*/ 14050 w 23379"/>
              <a:gd name="T63" fmla="*/ 49 h 3593"/>
              <a:gd name="T64" fmla="*/ 13356 w 23379"/>
              <a:gd name="T65" fmla="*/ 49 h 3593"/>
              <a:gd name="T66" fmla="*/ 17264 w 23379"/>
              <a:gd name="T67" fmla="*/ 3543 h 3593"/>
              <a:gd name="T68" fmla="*/ 17264 w 23379"/>
              <a:gd name="T69" fmla="*/ 3543 h 3593"/>
              <a:gd name="T70" fmla="*/ 17928 w 23379"/>
              <a:gd name="T71" fmla="*/ 3543 h 3593"/>
              <a:gd name="T72" fmla="*/ 15857 w 23379"/>
              <a:gd name="T73" fmla="*/ 49 h 3593"/>
              <a:gd name="T74" fmla="*/ 15178 w 23379"/>
              <a:gd name="T75" fmla="*/ 49 h 3593"/>
              <a:gd name="T76" fmla="*/ 13107 w 23379"/>
              <a:gd name="T77" fmla="*/ 3543 h 3593"/>
              <a:gd name="T78" fmla="*/ 13771 w 23379"/>
              <a:gd name="T79" fmla="*/ 3543 h 3593"/>
              <a:gd name="T80" fmla="*/ 14265 w 23379"/>
              <a:gd name="T81" fmla="*/ 2714 h 3593"/>
              <a:gd name="T82" fmla="*/ 16770 w 23379"/>
              <a:gd name="T83" fmla="*/ 2714 h 3593"/>
              <a:gd name="T84" fmla="*/ 17264 w 23379"/>
              <a:gd name="T85" fmla="*/ 3543 h 3593"/>
              <a:gd name="T86" fmla="*/ 14559 w 23379"/>
              <a:gd name="T87" fmla="*/ 2215 h 3593"/>
              <a:gd name="T88" fmla="*/ 14559 w 23379"/>
              <a:gd name="T89" fmla="*/ 2215 h 3593"/>
              <a:gd name="T90" fmla="*/ 15518 w 23379"/>
              <a:gd name="T91" fmla="*/ 598 h 3593"/>
              <a:gd name="T92" fmla="*/ 16476 w 23379"/>
              <a:gd name="T93" fmla="*/ 2215 h 3593"/>
              <a:gd name="T94" fmla="*/ 14559 w 23379"/>
              <a:gd name="T95" fmla="*/ 2215 h 3593"/>
              <a:gd name="T96" fmla="*/ 18228 w 23379"/>
              <a:gd name="T97" fmla="*/ 3543 h 3593"/>
              <a:gd name="T98" fmla="*/ 18228 w 23379"/>
              <a:gd name="T99" fmla="*/ 3543 h 3593"/>
              <a:gd name="T100" fmla="*/ 19126 w 23379"/>
              <a:gd name="T101" fmla="*/ 3543 h 3593"/>
              <a:gd name="T102" fmla="*/ 20803 w 23379"/>
              <a:gd name="T103" fmla="*/ 2195 h 3593"/>
              <a:gd name="T104" fmla="*/ 22480 w 23379"/>
              <a:gd name="T105" fmla="*/ 3543 h 3593"/>
              <a:gd name="T106" fmla="*/ 23379 w 23379"/>
              <a:gd name="T107" fmla="*/ 3543 h 3593"/>
              <a:gd name="T108" fmla="*/ 21178 w 23379"/>
              <a:gd name="T109" fmla="*/ 1796 h 3593"/>
              <a:gd name="T110" fmla="*/ 23379 w 23379"/>
              <a:gd name="T111" fmla="*/ 49 h 3593"/>
              <a:gd name="T112" fmla="*/ 22480 w 23379"/>
              <a:gd name="T113" fmla="*/ 49 h 3593"/>
              <a:gd name="T114" fmla="*/ 20803 w 23379"/>
              <a:gd name="T115" fmla="*/ 1396 h 3593"/>
              <a:gd name="T116" fmla="*/ 19126 w 23379"/>
              <a:gd name="T117" fmla="*/ 49 h 3593"/>
              <a:gd name="T118" fmla="*/ 18228 w 23379"/>
              <a:gd name="T119" fmla="*/ 49 h 3593"/>
              <a:gd name="T120" fmla="*/ 20429 w 23379"/>
              <a:gd name="T121" fmla="*/ 1796 h 3593"/>
              <a:gd name="T122" fmla="*/ 18228 w 23379"/>
              <a:gd name="T123" fmla="*/ 3543 h 3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379" h="3593">
                <a:moveTo>
                  <a:pt x="0" y="1791"/>
                </a:moveTo>
                <a:lnTo>
                  <a:pt x="0" y="1791"/>
                </a:lnTo>
                <a:cubicBezTo>
                  <a:pt x="0" y="2909"/>
                  <a:pt x="658" y="3593"/>
                  <a:pt x="2196" y="3593"/>
                </a:cubicBezTo>
                <a:cubicBezTo>
                  <a:pt x="3583" y="3593"/>
                  <a:pt x="4262" y="3024"/>
                  <a:pt x="4377" y="2090"/>
                </a:cubicBezTo>
                <a:lnTo>
                  <a:pt x="3773" y="2090"/>
                </a:lnTo>
                <a:cubicBezTo>
                  <a:pt x="3668" y="2829"/>
                  <a:pt x="3089" y="3093"/>
                  <a:pt x="2196" y="3093"/>
                </a:cubicBezTo>
                <a:cubicBezTo>
                  <a:pt x="1182" y="3093"/>
                  <a:pt x="598" y="2764"/>
                  <a:pt x="598" y="1791"/>
                </a:cubicBezTo>
                <a:cubicBezTo>
                  <a:pt x="598" y="822"/>
                  <a:pt x="1177" y="498"/>
                  <a:pt x="2196" y="498"/>
                </a:cubicBezTo>
                <a:cubicBezTo>
                  <a:pt x="3094" y="498"/>
                  <a:pt x="3668" y="758"/>
                  <a:pt x="3773" y="1491"/>
                </a:cubicBezTo>
                <a:lnTo>
                  <a:pt x="4372" y="1491"/>
                </a:lnTo>
                <a:cubicBezTo>
                  <a:pt x="4262" y="563"/>
                  <a:pt x="3583" y="0"/>
                  <a:pt x="2196" y="0"/>
                </a:cubicBezTo>
                <a:cubicBezTo>
                  <a:pt x="658" y="0"/>
                  <a:pt x="0" y="678"/>
                  <a:pt x="0" y="1791"/>
                </a:cubicBezTo>
                <a:close/>
                <a:moveTo>
                  <a:pt x="7027" y="3593"/>
                </a:moveTo>
                <a:lnTo>
                  <a:pt x="7027" y="3593"/>
                </a:lnTo>
                <a:cubicBezTo>
                  <a:pt x="8560" y="3593"/>
                  <a:pt x="9223" y="2904"/>
                  <a:pt x="9223" y="1791"/>
                </a:cubicBezTo>
                <a:cubicBezTo>
                  <a:pt x="9223" y="683"/>
                  <a:pt x="8560" y="0"/>
                  <a:pt x="7027" y="0"/>
                </a:cubicBezTo>
                <a:cubicBezTo>
                  <a:pt x="5490" y="0"/>
                  <a:pt x="4831" y="678"/>
                  <a:pt x="4831" y="1791"/>
                </a:cubicBezTo>
                <a:cubicBezTo>
                  <a:pt x="4831" y="2909"/>
                  <a:pt x="5490" y="3593"/>
                  <a:pt x="7027" y="3593"/>
                </a:cubicBezTo>
                <a:close/>
                <a:moveTo>
                  <a:pt x="7027" y="3093"/>
                </a:moveTo>
                <a:lnTo>
                  <a:pt x="7027" y="3093"/>
                </a:lnTo>
                <a:cubicBezTo>
                  <a:pt x="5964" y="3093"/>
                  <a:pt x="5430" y="2764"/>
                  <a:pt x="5430" y="1791"/>
                </a:cubicBezTo>
                <a:cubicBezTo>
                  <a:pt x="5430" y="822"/>
                  <a:pt x="5959" y="498"/>
                  <a:pt x="7027" y="498"/>
                </a:cubicBezTo>
                <a:cubicBezTo>
                  <a:pt x="8095" y="498"/>
                  <a:pt x="8624" y="827"/>
                  <a:pt x="8624" y="1791"/>
                </a:cubicBezTo>
                <a:cubicBezTo>
                  <a:pt x="8624" y="2759"/>
                  <a:pt x="8090" y="3093"/>
                  <a:pt x="7027" y="3093"/>
                </a:cubicBezTo>
                <a:close/>
                <a:moveTo>
                  <a:pt x="13356" y="49"/>
                </a:moveTo>
                <a:lnTo>
                  <a:pt x="13356" y="49"/>
                </a:lnTo>
                <a:lnTo>
                  <a:pt x="11639" y="2989"/>
                </a:lnTo>
                <a:lnTo>
                  <a:pt x="9922" y="49"/>
                </a:lnTo>
                <a:lnTo>
                  <a:pt x="9228" y="49"/>
                </a:lnTo>
                <a:lnTo>
                  <a:pt x="11290" y="3543"/>
                </a:lnTo>
                <a:lnTo>
                  <a:pt x="11989" y="3543"/>
                </a:lnTo>
                <a:lnTo>
                  <a:pt x="14050" y="49"/>
                </a:lnTo>
                <a:lnTo>
                  <a:pt x="13356" y="49"/>
                </a:lnTo>
                <a:close/>
                <a:moveTo>
                  <a:pt x="17264" y="3543"/>
                </a:moveTo>
                <a:lnTo>
                  <a:pt x="17264" y="3543"/>
                </a:lnTo>
                <a:lnTo>
                  <a:pt x="17928" y="3543"/>
                </a:lnTo>
                <a:lnTo>
                  <a:pt x="15857" y="49"/>
                </a:lnTo>
                <a:lnTo>
                  <a:pt x="15178" y="49"/>
                </a:lnTo>
                <a:lnTo>
                  <a:pt x="13107" y="3543"/>
                </a:lnTo>
                <a:lnTo>
                  <a:pt x="13771" y="3543"/>
                </a:lnTo>
                <a:lnTo>
                  <a:pt x="14265" y="2714"/>
                </a:lnTo>
                <a:lnTo>
                  <a:pt x="16770" y="2714"/>
                </a:lnTo>
                <a:lnTo>
                  <a:pt x="17264" y="3543"/>
                </a:lnTo>
                <a:close/>
                <a:moveTo>
                  <a:pt x="14559" y="2215"/>
                </a:moveTo>
                <a:lnTo>
                  <a:pt x="14559" y="2215"/>
                </a:lnTo>
                <a:lnTo>
                  <a:pt x="15518" y="598"/>
                </a:lnTo>
                <a:lnTo>
                  <a:pt x="16476" y="2215"/>
                </a:lnTo>
                <a:lnTo>
                  <a:pt x="14559" y="2215"/>
                </a:lnTo>
                <a:close/>
                <a:moveTo>
                  <a:pt x="18228" y="3543"/>
                </a:moveTo>
                <a:lnTo>
                  <a:pt x="18228" y="3543"/>
                </a:lnTo>
                <a:lnTo>
                  <a:pt x="19126" y="3543"/>
                </a:lnTo>
                <a:lnTo>
                  <a:pt x="20803" y="2195"/>
                </a:lnTo>
                <a:lnTo>
                  <a:pt x="22480" y="3543"/>
                </a:lnTo>
                <a:lnTo>
                  <a:pt x="23379" y="3543"/>
                </a:lnTo>
                <a:lnTo>
                  <a:pt x="21178" y="1796"/>
                </a:lnTo>
                <a:lnTo>
                  <a:pt x="23379" y="49"/>
                </a:lnTo>
                <a:lnTo>
                  <a:pt x="22480" y="49"/>
                </a:lnTo>
                <a:lnTo>
                  <a:pt x="20803" y="1396"/>
                </a:lnTo>
                <a:lnTo>
                  <a:pt x="19126" y="49"/>
                </a:lnTo>
                <a:lnTo>
                  <a:pt x="18228" y="49"/>
                </a:lnTo>
                <a:lnTo>
                  <a:pt x="20429" y="1796"/>
                </a:lnTo>
                <a:lnTo>
                  <a:pt x="18228" y="3543"/>
                </a:lnTo>
                <a:close/>
              </a:path>
            </a:pathLst>
          </a:custGeom>
          <a:solidFill>
            <a:schemeClr val="accent1"/>
          </a:solidFill>
          <a:ln w="0">
            <a:solidFill>
              <a:schemeClr val="accent1"/>
            </a:solidFill>
            <a:prstDash val="solid"/>
            <a:round/>
            <a:headEnd/>
            <a:tailEnd/>
          </a:ln>
        </p:spPr>
        <p:txBody>
          <a:bodyPr vert="horz" wrap="square" lIns="91434" tIns="45717" rIns="91434" bIns="45717"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40136537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28516"/>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2"/>
            <a:ext cx="3706507" cy="2537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3"/>
            <a:ext cx="3706507" cy="2537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53787"/>
          </a:xfrm>
        </p:spPr>
        <p:txBody>
          <a:bodyPr/>
          <a:lstStyle/>
          <a:p>
            <a:pPr lvl="0"/>
            <a:r>
              <a:rPr lang="en-US"/>
              <a:t>Click to edit Master text styles</a:t>
            </a:r>
          </a:p>
        </p:txBody>
      </p:sp>
      <p:pic>
        <p:nvPicPr>
          <p:cNvPr id="6" name="Graphic 5">
            <a:extLst>
              <a:ext uri="{FF2B5EF4-FFF2-40B4-BE49-F238E27FC236}">
                <a16:creationId xmlns:a16="http://schemas.microsoft.com/office/drawing/2014/main" id="{2F1B92ED-1DA4-42D5-94F1-A383F509764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395" y="5756444"/>
            <a:ext cx="750929" cy="554493"/>
          </a:xfrm>
          <a:prstGeom prst="rect">
            <a:avLst/>
          </a:prstGeom>
        </p:spPr>
      </p:pic>
      <p:sp>
        <p:nvSpPr>
          <p:cNvPr id="14" name="Picture Placeholder 4">
            <a:extLst>
              <a:ext uri="{FF2B5EF4-FFF2-40B4-BE49-F238E27FC236}">
                <a16:creationId xmlns:a16="http://schemas.microsoft.com/office/drawing/2014/main" id="{F6DBB05F-4272-4D46-84A3-F2972EF1D505}"/>
              </a:ext>
            </a:extLst>
          </p:cNvPr>
          <p:cNvSpPr>
            <a:spLocks noGrp="1"/>
          </p:cNvSpPr>
          <p:nvPr>
            <p:ph type="pic" sz="quarter" idx="10" hasCustomPrompt="1"/>
          </p:nvPr>
        </p:nvSpPr>
        <p:spPr>
          <a:xfrm>
            <a:off x="5175632" y="0"/>
            <a:ext cx="7016369" cy="6858000"/>
          </a:xfrm>
          <a:solidFill>
            <a:schemeClr val="bg2">
              <a:lumMod val="75000"/>
            </a:schemeClr>
          </a:solidFill>
        </p:spPr>
        <p:txBody>
          <a:bodyPr bIns="1764000" anchor="ctr">
            <a:noAutofit/>
          </a:bodyPr>
          <a:lstStyle>
            <a:lvl1pPr algn="ctr">
              <a:defRPr sz="2183" b="1">
                <a:solidFill>
                  <a:schemeClr val="bg1"/>
                </a:solidFill>
              </a:defRPr>
            </a:lvl1pPr>
          </a:lstStyle>
          <a:p>
            <a:r>
              <a:rPr lang="en-GB"/>
              <a:t>Click icon to insert image</a:t>
            </a:r>
          </a:p>
        </p:txBody>
      </p:sp>
    </p:spTree>
    <p:extLst>
      <p:ext uri="{BB962C8B-B14F-4D97-AF65-F5344CB8AC3E}">
        <p14:creationId xmlns:p14="http://schemas.microsoft.com/office/powerpoint/2010/main" val="1259926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elivery Timeline">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3383001416"/>
              </p:ext>
            </p:extLst>
          </p:nvPr>
        </p:nvGraphicFramePr>
        <p:xfrm>
          <a:off x="577221" y="3126838"/>
          <a:ext cx="11049048" cy="2921564"/>
        </p:xfrm>
        <a:graphic>
          <a:graphicData uri="http://schemas.openxmlformats.org/drawingml/2006/table">
            <a:tbl>
              <a:tblPr bandCol="1">
                <a:tableStyleId>{2D5ABB26-0587-4C30-8999-92F81FD0307C}</a:tableStyleId>
              </a:tblPr>
              <a:tblGrid>
                <a:gridCol w="2762262">
                  <a:extLst>
                    <a:ext uri="{9D8B030D-6E8A-4147-A177-3AD203B41FA5}">
                      <a16:colId xmlns:a16="http://schemas.microsoft.com/office/drawing/2014/main" val="1382627474"/>
                    </a:ext>
                  </a:extLst>
                </a:gridCol>
                <a:gridCol w="2762262">
                  <a:extLst>
                    <a:ext uri="{9D8B030D-6E8A-4147-A177-3AD203B41FA5}">
                      <a16:colId xmlns:a16="http://schemas.microsoft.com/office/drawing/2014/main" val="2312284562"/>
                    </a:ext>
                  </a:extLst>
                </a:gridCol>
                <a:gridCol w="2762262">
                  <a:extLst>
                    <a:ext uri="{9D8B030D-6E8A-4147-A177-3AD203B41FA5}">
                      <a16:colId xmlns:a16="http://schemas.microsoft.com/office/drawing/2014/main" val="1977789979"/>
                    </a:ext>
                  </a:extLst>
                </a:gridCol>
                <a:gridCol w="2762262">
                  <a:extLst>
                    <a:ext uri="{9D8B030D-6E8A-4147-A177-3AD203B41FA5}">
                      <a16:colId xmlns:a16="http://schemas.microsoft.com/office/drawing/2014/main" val="289107806"/>
                    </a:ext>
                  </a:extLst>
                </a:gridCol>
              </a:tblGrid>
              <a:tr h="2921564">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Delivery Timeline</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6" name="object 14">
            <a:extLst>
              <a:ext uri="{FF2B5EF4-FFF2-40B4-BE49-F238E27FC236}">
                <a16:creationId xmlns:a16="http://schemas.microsoft.com/office/drawing/2014/main" id="{90578DB9-BA6E-47D0-A9E9-CCE6534555DB}"/>
              </a:ext>
            </a:extLst>
          </p:cNvPr>
          <p:cNvSpPr/>
          <p:nvPr userDrawn="1"/>
        </p:nvSpPr>
        <p:spPr>
          <a:xfrm>
            <a:off x="577850" y="3130517"/>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4" name="Oval 53">
            <a:extLst>
              <a:ext uri="{FF2B5EF4-FFF2-40B4-BE49-F238E27FC236}">
                <a16:creationId xmlns:a16="http://schemas.microsoft.com/office/drawing/2014/main" id="{9E7A0D4B-AB57-44B0-97E1-0F74C2C20372}"/>
              </a:ext>
            </a:extLst>
          </p:cNvPr>
          <p:cNvSpPr/>
          <p:nvPr/>
        </p:nvSpPr>
        <p:spPr>
          <a:xfrm>
            <a:off x="763224" y="306897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6" name="Oval 55">
            <a:extLst>
              <a:ext uri="{FF2B5EF4-FFF2-40B4-BE49-F238E27FC236}">
                <a16:creationId xmlns:a16="http://schemas.microsoft.com/office/drawing/2014/main" id="{08C9AC41-4B38-40D6-B070-CDF412ECA81A}"/>
              </a:ext>
            </a:extLst>
          </p:cNvPr>
          <p:cNvSpPr/>
          <p:nvPr/>
        </p:nvSpPr>
        <p:spPr>
          <a:xfrm>
            <a:off x="3530909" y="306897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8" name="Oval 57">
            <a:extLst>
              <a:ext uri="{FF2B5EF4-FFF2-40B4-BE49-F238E27FC236}">
                <a16:creationId xmlns:a16="http://schemas.microsoft.com/office/drawing/2014/main" id="{44AA5FF5-FC45-4C9B-833A-3EAAFD5E25BD}"/>
              </a:ext>
            </a:extLst>
          </p:cNvPr>
          <p:cNvSpPr/>
          <p:nvPr/>
        </p:nvSpPr>
        <p:spPr>
          <a:xfrm>
            <a:off x="6298593" y="306897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60" name="Oval 59">
            <a:extLst>
              <a:ext uri="{FF2B5EF4-FFF2-40B4-BE49-F238E27FC236}">
                <a16:creationId xmlns:a16="http://schemas.microsoft.com/office/drawing/2014/main" id="{33F6E636-79A6-4B30-8BC0-632CE4B6ECAC}"/>
              </a:ext>
            </a:extLst>
          </p:cNvPr>
          <p:cNvSpPr/>
          <p:nvPr/>
        </p:nvSpPr>
        <p:spPr>
          <a:xfrm>
            <a:off x="9066277" y="306897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7222" y="2671132"/>
            <a:ext cx="2759597"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Month - Month</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3340372" y="2671132"/>
            <a:ext cx="2759597"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Month - Month</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6103523" y="2671132"/>
            <a:ext cx="2759597"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Month - Month</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8866673" y="2671132"/>
            <a:ext cx="2759597"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Month - Month</a:t>
            </a:r>
          </a:p>
        </p:txBody>
      </p:sp>
      <p:sp>
        <p:nvSpPr>
          <p:cNvPr id="3" name="Text Placeholder 2">
            <a:extLst>
              <a:ext uri="{FF2B5EF4-FFF2-40B4-BE49-F238E27FC236}">
                <a16:creationId xmlns:a16="http://schemas.microsoft.com/office/drawing/2014/main" id="{35FB9A9C-4C9E-469C-9D99-16BC91C138E0}"/>
              </a:ext>
            </a:extLst>
          </p:cNvPr>
          <p:cNvSpPr>
            <a:spLocks noGrp="1"/>
          </p:cNvSpPr>
          <p:nvPr>
            <p:ph type="body" sz="quarter" idx="47"/>
          </p:nvPr>
        </p:nvSpPr>
        <p:spPr>
          <a:xfrm>
            <a:off x="3486115" y="3366159"/>
            <a:ext cx="8012962" cy="460026"/>
          </a:xfrm>
          <a:solidFill>
            <a:schemeClr val="accent1"/>
          </a:solidFill>
        </p:spPr>
        <p:txBody>
          <a:bodyPr vert="horz" wrap="square" lIns="288000" tIns="144000" rIns="288000" bIns="144000" rtlCol="0" anchor="ctr" anchorCtr="0">
            <a:spAutoFit/>
          </a:bodyPr>
          <a:lstStyle>
            <a:lvl1pPr>
              <a:defRPr lang="en-US" sz="970" dirty="0" smtClean="0">
                <a:solidFill>
                  <a:schemeClr val="bg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
        <p:nvSpPr>
          <p:cNvPr id="106" name="Text Placeholder 2">
            <a:extLst>
              <a:ext uri="{FF2B5EF4-FFF2-40B4-BE49-F238E27FC236}">
                <a16:creationId xmlns:a16="http://schemas.microsoft.com/office/drawing/2014/main" id="{D679B6E4-5400-4DE1-9F08-359DC2F09B7E}"/>
              </a:ext>
            </a:extLst>
          </p:cNvPr>
          <p:cNvSpPr>
            <a:spLocks noGrp="1"/>
          </p:cNvSpPr>
          <p:nvPr>
            <p:ph type="body" sz="quarter" idx="48"/>
          </p:nvPr>
        </p:nvSpPr>
        <p:spPr>
          <a:xfrm>
            <a:off x="718431" y="3366159"/>
            <a:ext cx="2452086" cy="460026"/>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
        <p:nvSpPr>
          <p:cNvPr id="107" name="Text Placeholder 2">
            <a:extLst>
              <a:ext uri="{FF2B5EF4-FFF2-40B4-BE49-F238E27FC236}">
                <a16:creationId xmlns:a16="http://schemas.microsoft.com/office/drawing/2014/main" id="{1F810C97-0A29-45C1-9D60-827E200D0F34}"/>
              </a:ext>
            </a:extLst>
          </p:cNvPr>
          <p:cNvSpPr>
            <a:spLocks noGrp="1"/>
          </p:cNvSpPr>
          <p:nvPr>
            <p:ph type="body" sz="quarter" idx="49"/>
          </p:nvPr>
        </p:nvSpPr>
        <p:spPr>
          <a:xfrm>
            <a:off x="9021483" y="3890527"/>
            <a:ext cx="2477593" cy="460026"/>
          </a:xfrm>
          <a:solidFill>
            <a:schemeClr val="accent1"/>
          </a:solidFill>
        </p:spPr>
        <p:txBody>
          <a:bodyPr vert="horz" wrap="square" lIns="288000" tIns="144000" rIns="288000" bIns="144000" rtlCol="0" anchor="ctr" anchorCtr="0">
            <a:spAutoFit/>
          </a:bodyPr>
          <a:lstStyle>
            <a:lvl1pPr>
              <a:defRPr lang="en-US" sz="970" dirty="0" smtClean="0">
                <a:solidFill>
                  <a:schemeClr val="bg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
        <p:nvSpPr>
          <p:cNvPr id="108" name="Text Placeholder 2">
            <a:extLst>
              <a:ext uri="{FF2B5EF4-FFF2-40B4-BE49-F238E27FC236}">
                <a16:creationId xmlns:a16="http://schemas.microsoft.com/office/drawing/2014/main" id="{FC6BAC02-B885-47E1-A502-AA5052129E5E}"/>
              </a:ext>
            </a:extLst>
          </p:cNvPr>
          <p:cNvSpPr>
            <a:spLocks noGrp="1"/>
          </p:cNvSpPr>
          <p:nvPr>
            <p:ph type="body" sz="quarter" idx="50"/>
          </p:nvPr>
        </p:nvSpPr>
        <p:spPr>
          <a:xfrm>
            <a:off x="718430" y="3890527"/>
            <a:ext cx="8012962" cy="460026"/>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
        <p:nvSpPr>
          <p:cNvPr id="110" name="Text Placeholder 2">
            <a:extLst>
              <a:ext uri="{FF2B5EF4-FFF2-40B4-BE49-F238E27FC236}">
                <a16:creationId xmlns:a16="http://schemas.microsoft.com/office/drawing/2014/main" id="{06BDC1B7-A02B-4772-BA3C-4B7BBCD848D2}"/>
              </a:ext>
            </a:extLst>
          </p:cNvPr>
          <p:cNvSpPr>
            <a:spLocks noGrp="1"/>
          </p:cNvSpPr>
          <p:nvPr>
            <p:ph type="body" sz="quarter" idx="52"/>
          </p:nvPr>
        </p:nvSpPr>
        <p:spPr>
          <a:xfrm>
            <a:off x="718431" y="4414895"/>
            <a:ext cx="10780646" cy="460026"/>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
        <p:nvSpPr>
          <p:cNvPr id="112" name="Text Placeholder 2">
            <a:extLst>
              <a:ext uri="{FF2B5EF4-FFF2-40B4-BE49-F238E27FC236}">
                <a16:creationId xmlns:a16="http://schemas.microsoft.com/office/drawing/2014/main" id="{88A5BF89-FF15-4E22-A8D9-B81E4C8FB04E}"/>
              </a:ext>
            </a:extLst>
          </p:cNvPr>
          <p:cNvSpPr>
            <a:spLocks noGrp="1"/>
          </p:cNvSpPr>
          <p:nvPr>
            <p:ph type="body" sz="quarter" idx="54"/>
          </p:nvPr>
        </p:nvSpPr>
        <p:spPr>
          <a:xfrm>
            <a:off x="1947927" y="4939264"/>
            <a:ext cx="9538396" cy="460026"/>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
        <p:nvSpPr>
          <p:cNvPr id="114" name="Text Placeholder 2">
            <a:extLst>
              <a:ext uri="{FF2B5EF4-FFF2-40B4-BE49-F238E27FC236}">
                <a16:creationId xmlns:a16="http://schemas.microsoft.com/office/drawing/2014/main" id="{28A648F4-45A3-4893-B1D5-F9EAB33F1565}"/>
              </a:ext>
            </a:extLst>
          </p:cNvPr>
          <p:cNvSpPr>
            <a:spLocks noGrp="1"/>
          </p:cNvSpPr>
          <p:nvPr>
            <p:ph type="body" sz="quarter" idx="56"/>
          </p:nvPr>
        </p:nvSpPr>
        <p:spPr>
          <a:xfrm>
            <a:off x="7493246" y="5463631"/>
            <a:ext cx="3986725" cy="460026"/>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Tree>
    <p:extLst>
      <p:ext uri="{BB962C8B-B14F-4D97-AF65-F5344CB8AC3E}">
        <p14:creationId xmlns:p14="http://schemas.microsoft.com/office/powerpoint/2010/main" val="1946729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preserve="1" userDrawn="1">
  <p:cSld name="3/4 ">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extLst>
              <p:ext uri="{D42A27DB-BD31-4B8C-83A1-F6EECF244321}">
                <p14:modId xmlns:p14="http://schemas.microsoft.com/office/powerpoint/2010/main" val="2094823358"/>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588" y="1589"/>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50854476-2923-4515-A585-4477FF861180}"/>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23" name="RectangleLight">
            <a:extLst>
              <a:ext uri="{FF2B5EF4-FFF2-40B4-BE49-F238E27FC236}">
                <a16:creationId xmlns:a16="http://schemas.microsoft.com/office/drawing/2014/main" id="{A80E2F68-4ED6-42EF-9858-2FE4B1382825}"/>
              </a:ext>
            </a:extLst>
          </p:cNvPr>
          <p:cNvSpPr/>
          <p:nvPr userDrawn="1">
            <p:custDataLst>
              <p:tags r:id="rId3"/>
            </p:custDataLst>
          </p:nvPr>
        </p:nvSpPr>
        <p:spPr bwMode="ltGray">
          <a:xfrm>
            <a:off x="8781416" y="0"/>
            <a:ext cx="3410584" cy="6858000"/>
          </a:xfrm>
          <a:prstGeom prst="rect">
            <a:avLst/>
          </a:prstGeom>
          <a:solidFill>
            <a:srgbClr val="F2E7E2"/>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7" rIns="91434" bIns="45717" numCol="1" spcCol="0" rtlCol="0" fromWordArt="0" anchor="t" anchorCtr="0" forceAA="0" compatLnSpc="1">
            <a:prstTxWarp prst="textNoShape">
              <a:avLst/>
            </a:prstTxWarp>
            <a:noAutofit/>
          </a:bodyPr>
          <a:lstStyle/>
          <a:p>
            <a:pPr marL="0" marR="0" lvl="0" indent="0" algn="ctr" defTabSz="91435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F0F0"/>
              </a:solidFill>
              <a:effectLst/>
              <a:uLnTx/>
              <a:uFillTx/>
              <a:latin typeface="Arial" panose="020B0604020202020204" pitchFamily="34" charset="0"/>
              <a:ea typeface="+mn-ea"/>
              <a:cs typeface="+mn-cs"/>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4"/>
            </p:custDataLst>
          </p:nvPr>
        </p:nvSpPr>
        <p:spPr>
          <a:xfrm>
            <a:off x="554737" y="197614"/>
            <a:ext cx="7918704" cy="384721"/>
          </a:xfrm>
        </p:spPr>
        <p:txBody>
          <a:bodyPr>
            <a:noAutofit/>
          </a:bodyPr>
          <a:lstStyle/>
          <a:p>
            <a:r>
              <a:rPr lang="en-US"/>
              <a:t>Click to edit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5"/>
            </p:custDataLst>
          </p:nvPr>
        </p:nvSpPr>
        <p:spPr>
          <a:xfrm>
            <a:off x="554737" y="663225"/>
            <a:ext cx="7918704" cy="246221"/>
          </a:xfrm>
          <a:prstGeom prst="rect">
            <a:avLst/>
          </a:prstGeom>
        </p:spPr>
        <p:txBody>
          <a:bodyPr wrap="square">
            <a:spAutoFit/>
          </a:bodyPr>
          <a:lstStyle>
            <a:lvl1pPr marL="0" indent="0" algn="l">
              <a:buNone/>
              <a:defRPr sz="1600" b="0" u="none" baseline="0">
                <a:solidFill>
                  <a:schemeClr val="tx1"/>
                </a:solidFill>
              </a:defRPr>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DEC2F904-C5C8-4B39-9C46-6CA56144D86A}"/>
              </a:ext>
            </a:extLst>
          </p:cNvPr>
          <p:cNvSpPr>
            <a:spLocks noGrp="1"/>
          </p:cNvSpPr>
          <p:nvPr>
            <p:ph type="body" sz="quarter" idx="10" hasCustomPrompt="1"/>
            <p:custDataLst>
              <p:tags r:id="rId6"/>
            </p:custDataLst>
          </p:nvPr>
        </p:nvSpPr>
        <p:spPr>
          <a:xfrm>
            <a:off x="554735" y="41598"/>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5F93AA1E-3DA8-4E28-9E67-7940FA5E753E}"/>
              </a:ext>
            </a:extLst>
          </p:cNvPr>
          <p:cNvSpPr>
            <a:spLocks noChangeArrowheads="1"/>
          </p:cNvSpPr>
          <p:nvPr userDrawn="1">
            <p:custDataLst>
              <p:tags r:id="rId7"/>
            </p:custDataLst>
          </p:nvPr>
        </p:nvSpPr>
        <p:spPr bwMode="black">
          <a:xfrm>
            <a:off x="11312526" y="6584818"/>
            <a:ext cx="325501" cy="138499"/>
          </a:xfrm>
          <a:prstGeom prst="rect">
            <a:avLst/>
          </a:prstGeom>
          <a:noFill/>
          <a:ln w="9525" algn="ctr">
            <a:noFill/>
            <a:miter lim="800000"/>
            <a:headEnd/>
            <a:tailEnd/>
          </a:ln>
          <a:effectLst/>
        </p:spPr>
        <p:txBody>
          <a:bodyPr wrap="square" lIns="0" tIns="0" rIns="0" bIns="0" anchor="ctr">
            <a:spAutoFit/>
          </a:bodyPr>
          <a:lstStyle/>
          <a:p>
            <a:pPr algn="r" defTabSz="610716"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16"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2" name="5. Source" hidden="1">
            <a:extLst>
              <a:ext uri="{FF2B5EF4-FFF2-40B4-BE49-F238E27FC236}">
                <a16:creationId xmlns:a16="http://schemas.microsoft.com/office/drawing/2014/main" id="{A3BEE9D9-3E49-40F7-BDCF-A92122E0A43C}"/>
              </a:ext>
            </a:extLst>
          </p:cNvPr>
          <p:cNvSpPr txBox="1">
            <a:spLocks/>
          </p:cNvSpPr>
          <p:nvPr userDrawn="1">
            <p:custDataLst>
              <p:tags r:id="rId8"/>
            </p:custDataLst>
          </p:nvPr>
        </p:nvSpPr>
        <p:spPr>
          <a:xfrm>
            <a:off x="553971" y="6592512"/>
            <a:ext cx="7918704"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800"/>
              <a:t>Source: …</a:t>
            </a:r>
          </a:p>
        </p:txBody>
      </p:sp>
      <p:sp>
        <p:nvSpPr>
          <p:cNvPr id="13" name="Freeform 76">
            <a:extLst>
              <a:ext uri="{FF2B5EF4-FFF2-40B4-BE49-F238E27FC236}">
                <a16:creationId xmlns:a16="http://schemas.microsoft.com/office/drawing/2014/main" id="{3CDFE22D-4BC4-4666-A63A-9CFEED8ECD61}"/>
              </a:ext>
            </a:extLst>
          </p:cNvPr>
          <p:cNvSpPr>
            <a:spLocks noEditPoints="1"/>
          </p:cNvSpPr>
          <p:nvPr userDrawn="1"/>
        </p:nvSpPr>
        <p:spPr bwMode="ltGray">
          <a:xfrm>
            <a:off x="10714801" y="6603211"/>
            <a:ext cx="692414" cy="106472"/>
          </a:xfrm>
          <a:custGeom>
            <a:avLst/>
            <a:gdLst>
              <a:gd name="T0" fmla="*/ 0 w 23379"/>
              <a:gd name="T1" fmla="*/ 1791 h 3593"/>
              <a:gd name="T2" fmla="*/ 0 w 23379"/>
              <a:gd name="T3" fmla="*/ 1791 h 3593"/>
              <a:gd name="T4" fmla="*/ 2196 w 23379"/>
              <a:gd name="T5" fmla="*/ 3593 h 3593"/>
              <a:gd name="T6" fmla="*/ 4377 w 23379"/>
              <a:gd name="T7" fmla="*/ 2090 h 3593"/>
              <a:gd name="T8" fmla="*/ 3773 w 23379"/>
              <a:gd name="T9" fmla="*/ 2090 h 3593"/>
              <a:gd name="T10" fmla="*/ 2196 w 23379"/>
              <a:gd name="T11" fmla="*/ 3093 h 3593"/>
              <a:gd name="T12" fmla="*/ 598 w 23379"/>
              <a:gd name="T13" fmla="*/ 1791 h 3593"/>
              <a:gd name="T14" fmla="*/ 2196 w 23379"/>
              <a:gd name="T15" fmla="*/ 498 h 3593"/>
              <a:gd name="T16" fmla="*/ 3773 w 23379"/>
              <a:gd name="T17" fmla="*/ 1491 h 3593"/>
              <a:gd name="T18" fmla="*/ 4372 w 23379"/>
              <a:gd name="T19" fmla="*/ 1491 h 3593"/>
              <a:gd name="T20" fmla="*/ 2196 w 23379"/>
              <a:gd name="T21" fmla="*/ 0 h 3593"/>
              <a:gd name="T22" fmla="*/ 0 w 23379"/>
              <a:gd name="T23" fmla="*/ 1791 h 3593"/>
              <a:gd name="T24" fmla="*/ 7027 w 23379"/>
              <a:gd name="T25" fmla="*/ 3593 h 3593"/>
              <a:gd name="T26" fmla="*/ 7027 w 23379"/>
              <a:gd name="T27" fmla="*/ 3593 h 3593"/>
              <a:gd name="T28" fmla="*/ 9223 w 23379"/>
              <a:gd name="T29" fmla="*/ 1791 h 3593"/>
              <a:gd name="T30" fmla="*/ 7027 w 23379"/>
              <a:gd name="T31" fmla="*/ 0 h 3593"/>
              <a:gd name="T32" fmla="*/ 4831 w 23379"/>
              <a:gd name="T33" fmla="*/ 1791 h 3593"/>
              <a:gd name="T34" fmla="*/ 7027 w 23379"/>
              <a:gd name="T35" fmla="*/ 3593 h 3593"/>
              <a:gd name="T36" fmla="*/ 7027 w 23379"/>
              <a:gd name="T37" fmla="*/ 3093 h 3593"/>
              <a:gd name="T38" fmla="*/ 7027 w 23379"/>
              <a:gd name="T39" fmla="*/ 3093 h 3593"/>
              <a:gd name="T40" fmla="*/ 5430 w 23379"/>
              <a:gd name="T41" fmla="*/ 1791 h 3593"/>
              <a:gd name="T42" fmla="*/ 7027 w 23379"/>
              <a:gd name="T43" fmla="*/ 498 h 3593"/>
              <a:gd name="T44" fmla="*/ 8624 w 23379"/>
              <a:gd name="T45" fmla="*/ 1791 h 3593"/>
              <a:gd name="T46" fmla="*/ 7027 w 23379"/>
              <a:gd name="T47" fmla="*/ 3093 h 3593"/>
              <a:gd name="T48" fmla="*/ 13356 w 23379"/>
              <a:gd name="T49" fmla="*/ 49 h 3593"/>
              <a:gd name="T50" fmla="*/ 13356 w 23379"/>
              <a:gd name="T51" fmla="*/ 49 h 3593"/>
              <a:gd name="T52" fmla="*/ 11639 w 23379"/>
              <a:gd name="T53" fmla="*/ 2989 h 3593"/>
              <a:gd name="T54" fmla="*/ 9922 w 23379"/>
              <a:gd name="T55" fmla="*/ 49 h 3593"/>
              <a:gd name="T56" fmla="*/ 9228 w 23379"/>
              <a:gd name="T57" fmla="*/ 49 h 3593"/>
              <a:gd name="T58" fmla="*/ 11290 w 23379"/>
              <a:gd name="T59" fmla="*/ 3543 h 3593"/>
              <a:gd name="T60" fmla="*/ 11989 w 23379"/>
              <a:gd name="T61" fmla="*/ 3543 h 3593"/>
              <a:gd name="T62" fmla="*/ 14050 w 23379"/>
              <a:gd name="T63" fmla="*/ 49 h 3593"/>
              <a:gd name="T64" fmla="*/ 13356 w 23379"/>
              <a:gd name="T65" fmla="*/ 49 h 3593"/>
              <a:gd name="T66" fmla="*/ 17264 w 23379"/>
              <a:gd name="T67" fmla="*/ 3543 h 3593"/>
              <a:gd name="T68" fmla="*/ 17264 w 23379"/>
              <a:gd name="T69" fmla="*/ 3543 h 3593"/>
              <a:gd name="T70" fmla="*/ 17928 w 23379"/>
              <a:gd name="T71" fmla="*/ 3543 h 3593"/>
              <a:gd name="T72" fmla="*/ 15857 w 23379"/>
              <a:gd name="T73" fmla="*/ 49 h 3593"/>
              <a:gd name="T74" fmla="*/ 15178 w 23379"/>
              <a:gd name="T75" fmla="*/ 49 h 3593"/>
              <a:gd name="T76" fmla="*/ 13107 w 23379"/>
              <a:gd name="T77" fmla="*/ 3543 h 3593"/>
              <a:gd name="T78" fmla="*/ 13771 w 23379"/>
              <a:gd name="T79" fmla="*/ 3543 h 3593"/>
              <a:gd name="T80" fmla="*/ 14265 w 23379"/>
              <a:gd name="T81" fmla="*/ 2714 h 3593"/>
              <a:gd name="T82" fmla="*/ 16770 w 23379"/>
              <a:gd name="T83" fmla="*/ 2714 h 3593"/>
              <a:gd name="T84" fmla="*/ 17264 w 23379"/>
              <a:gd name="T85" fmla="*/ 3543 h 3593"/>
              <a:gd name="T86" fmla="*/ 14559 w 23379"/>
              <a:gd name="T87" fmla="*/ 2215 h 3593"/>
              <a:gd name="T88" fmla="*/ 14559 w 23379"/>
              <a:gd name="T89" fmla="*/ 2215 h 3593"/>
              <a:gd name="T90" fmla="*/ 15518 w 23379"/>
              <a:gd name="T91" fmla="*/ 598 h 3593"/>
              <a:gd name="T92" fmla="*/ 16476 w 23379"/>
              <a:gd name="T93" fmla="*/ 2215 h 3593"/>
              <a:gd name="T94" fmla="*/ 14559 w 23379"/>
              <a:gd name="T95" fmla="*/ 2215 h 3593"/>
              <a:gd name="T96" fmla="*/ 18228 w 23379"/>
              <a:gd name="T97" fmla="*/ 3543 h 3593"/>
              <a:gd name="T98" fmla="*/ 18228 w 23379"/>
              <a:gd name="T99" fmla="*/ 3543 h 3593"/>
              <a:gd name="T100" fmla="*/ 19126 w 23379"/>
              <a:gd name="T101" fmla="*/ 3543 h 3593"/>
              <a:gd name="T102" fmla="*/ 20803 w 23379"/>
              <a:gd name="T103" fmla="*/ 2195 h 3593"/>
              <a:gd name="T104" fmla="*/ 22480 w 23379"/>
              <a:gd name="T105" fmla="*/ 3543 h 3593"/>
              <a:gd name="T106" fmla="*/ 23379 w 23379"/>
              <a:gd name="T107" fmla="*/ 3543 h 3593"/>
              <a:gd name="T108" fmla="*/ 21178 w 23379"/>
              <a:gd name="T109" fmla="*/ 1796 h 3593"/>
              <a:gd name="T110" fmla="*/ 23379 w 23379"/>
              <a:gd name="T111" fmla="*/ 49 h 3593"/>
              <a:gd name="T112" fmla="*/ 22480 w 23379"/>
              <a:gd name="T113" fmla="*/ 49 h 3593"/>
              <a:gd name="T114" fmla="*/ 20803 w 23379"/>
              <a:gd name="T115" fmla="*/ 1396 h 3593"/>
              <a:gd name="T116" fmla="*/ 19126 w 23379"/>
              <a:gd name="T117" fmla="*/ 49 h 3593"/>
              <a:gd name="T118" fmla="*/ 18228 w 23379"/>
              <a:gd name="T119" fmla="*/ 49 h 3593"/>
              <a:gd name="T120" fmla="*/ 20429 w 23379"/>
              <a:gd name="T121" fmla="*/ 1796 h 3593"/>
              <a:gd name="T122" fmla="*/ 18228 w 23379"/>
              <a:gd name="T123" fmla="*/ 3543 h 3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379" h="3593">
                <a:moveTo>
                  <a:pt x="0" y="1791"/>
                </a:moveTo>
                <a:lnTo>
                  <a:pt x="0" y="1791"/>
                </a:lnTo>
                <a:cubicBezTo>
                  <a:pt x="0" y="2909"/>
                  <a:pt x="658" y="3593"/>
                  <a:pt x="2196" y="3593"/>
                </a:cubicBezTo>
                <a:cubicBezTo>
                  <a:pt x="3583" y="3593"/>
                  <a:pt x="4262" y="3024"/>
                  <a:pt x="4377" y="2090"/>
                </a:cubicBezTo>
                <a:lnTo>
                  <a:pt x="3773" y="2090"/>
                </a:lnTo>
                <a:cubicBezTo>
                  <a:pt x="3668" y="2829"/>
                  <a:pt x="3089" y="3093"/>
                  <a:pt x="2196" y="3093"/>
                </a:cubicBezTo>
                <a:cubicBezTo>
                  <a:pt x="1182" y="3093"/>
                  <a:pt x="598" y="2764"/>
                  <a:pt x="598" y="1791"/>
                </a:cubicBezTo>
                <a:cubicBezTo>
                  <a:pt x="598" y="822"/>
                  <a:pt x="1177" y="498"/>
                  <a:pt x="2196" y="498"/>
                </a:cubicBezTo>
                <a:cubicBezTo>
                  <a:pt x="3094" y="498"/>
                  <a:pt x="3668" y="758"/>
                  <a:pt x="3773" y="1491"/>
                </a:cubicBezTo>
                <a:lnTo>
                  <a:pt x="4372" y="1491"/>
                </a:lnTo>
                <a:cubicBezTo>
                  <a:pt x="4262" y="563"/>
                  <a:pt x="3583" y="0"/>
                  <a:pt x="2196" y="0"/>
                </a:cubicBezTo>
                <a:cubicBezTo>
                  <a:pt x="658" y="0"/>
                  <a:pt x="0" y="678"/>
                  <a:pt x="0" y="1791"/>
                </a:cubicBezTo>
                <a:close/>
                <a:moveTo>
                  <a:pt x="7027" y="3593"/>
                </a:moveTo>
                <a:lnTo>
                  <a:pt x="7027" y="3593"/>
                </a:lnTo>
                <a:cubicBezTo>
                  <a:pt x="8560" y="3593"/>
                  <a:pt x="9223" y="2904"/>
                  <a:pt x="9223" y="1791"/>
                </a:cubicBezTo>
                <a:cubicBezTo>
                  <a:pt x="9223" y="683"/>
                  <a:pt x="8560" y="0"/>
                  <a:pt x="7027" y="0"/>
                </a:cubicBezTo>
                <a:cubicBezTo>
                  <a:pt x="5490" y="0"/>
                  <a:pt x="4831" y="678"/>
                  <a:pt x="4831" y="1791"/>
                </a:cubicBezTo>
                <a:cubicBezTo>
                  <a:pt x="4831" y="2909"/>
                  <a:pt x="5490" y="3593"/>
                  <a:pt x="7027" y="3593"/>
                </a:cubicBezTo>
                <a:close/>
                <a:moveTo>
                  <a:pt x="7027" y="3093"/>
                </a:moveTo>
                <a:lnTo>
                  <a:pt x="7027" y="3093"/>
                </a:lnTo>
                <a:cubicBezTo>
                  <a:pt x="5964" y="3093"/>
                  <a:pt x="5430" y="2764"/>
                  <a:pt x="5430" y="1791"/>
                </a:cubicBezTo>
                <a:cubicBezTo>
                  <a:pt x="5430" y="822"/>
                  <a:pt x="5959" y="498"/>
                  <a:pt x="7027" y="498"/>
                </a:cubicBezTo>
                <a:cubicBezTo>
                  <a:pt x="8095" y="498"/>
                  <a:pt x="8624" y="827"/>
                  <a:pt x="8624" y="1791"/>
                </a:cubicBezTo>
                <a:cubicBezTo>
                  <a:pt x="8624" y="2759"/>
                  <a:pt x="8090" y="3093"/>
                  <a:pt x="7027" y="3093"/>
                </a:cubicBezTo>
                <a:close/>
                <a:moveTo>
                  <a:pt x="13356" y="49"/>
                </a:moveTo>
                <a:lnTo>
                  <a:pt x="13356" y="49"/>
                </a:lnTo>
                <a:lnTo>
                  <a:pt x="11639" y="2989"/>
                </a:lnTo>
                <a:lnTo>
                  <a:pt x="9922" y="49"/>
                </a:lnTo>
                <a:lnTo>
                  <a:pt x="9228" y="49"/>
                </a:lnTo>
                <a:lnTo>
                  <a:pt x="11290" y="3543"/>
                </a:lnTo>
                <a:lnTo>
                  <a:pt x="11989" y="3543"/>
                </a:lnTo>
                <a:lnTo>
                  <a:pt x="14050" y="49"/>
                </a:lnTo>
                <a:lnTo>
                  <a:pt x="13356" y="49"/>
                </a:lnTo>
                <a:close/>
                <a:moveTo>
                  <a:pt x="17264" y="3543"/>
                </a:moveTo>
                <a:lnTo>
                  <a:pt x="17264" y="3543"/>
                </a:lnTo>
                <a:lnTo>
                  <a:pt x="17928" y="3543"/>
                </a:lnTo>
                <a:lnTo>
                  <a:pt x="15857" y="49"/>
                </a:lnTo>
                <a:lnTo>
                  <a:pt x="15178" y="49"/>
                </a:lnTo>
                <a:lnTo>
                  <a:pt x="13107" y="3543"/>
                </a:lnTo>
                <a:lnTo>
                  <a:pt x="13771" y="3543"/>
                </a:lnTo>
                <a:lnTo>
                  <a:pt x="14265" y="2714"/>
                </a:lnTo>
                <a:lnTo>
                  <a:pt x="16770" y="2714"/>
                </a:lnTo>
                <a:lnTo>
                  <a:pt x="17264" y="3543"/>
                </a:lnTo>
                <a:close/>
                <a:moveTo>
                  <a:pt x="14559" y="2215"/>
                </a:moveTo>
                <a:lnTo>
                  <a:pt x="14559" y="2215"/>
                </a:lnTo>
                <a:lnTo>
                  <a:pt x="15518" y="598"/>
                </a:lnTo>
                <a:lnTo>
                  <a:pt x="16476" y="2215"/>
                </a:lnTo>
                <a:lnTo>
                  <a:pt x="14559" y="2215"/>
                </a:lnTo>
                <a:close/>
                <a:moveTo>
                  <a:pt x="18228" y="3543"/>
                </a:moveTo>
                <a:lnTo>
                  <a:pt x="18228" y="3543"/>
                </a:lnTo>
                <a:lnTo>
                  <a:pt x="19126" y="3543"/>
                </a:lnTo>
                <a:lnTo>
                  <a:pt x="20803" y="2195"/>
                </a:lnTo>
                <a:lnTo>
                  <a:pt x="22480" y="3543"/>
                </a:lnTo>
                <a:lnTo>
                  <a:pt x="23379" y="3543"/>
                </a:lnTo>
                <a:lnTo>
                  <a:pt x="21178" y="1796"/>
                </a:lnTo>
                <a:lnTo>
                  <a:pt x="23379" y="49"/>
                </a:lnTo>
                <a:lnTo>
                  <a:pt x="22480" y="49"/>
                </a:lnTo>
                <a:lnTo>
                  <a:pt x="20803" y="1396"/>
                </a:lnTo>
                <a:lnTo>
                  <a:pt x="19126" y="49"/>
                </a:lnTo>
                <a:lnTo>
                  <a:pt x="18228" y="49"/>
                </a:lnTo>
                <a:lnTo>
                  <a:pt x="20429" y="1796"/>
                </a:lnTo>
                <a:lnTo>
                  <a:pt x="18228" y="3543"/>
                </a:lnTo>
                <a:close/>
              </a:path>
            </a:pathLst>
          </a:custGeom>
          <a:solidFill>
            <a:schemeClr val="accent1"/>
          </a:solidFill>
          <a:ln w="0">
            <a:solidFill>
              <a:schemeClr val="accent1"/>
            </a:solidFill>
            <a:prstDash val="solid"/>
            <a:round/>
            <a:headEnd/>
            <a:tailEnd/>
          </a:ln>
        </p:spPr>
        <p:txBody>
          <a:bodyPr vert="horz" wrap="square" lIns="91434" tIns="45717" rIns="91434" bIns="45717"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2459249451"/>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showMasterSp="0" preserve="1" userDrawn="1">
  <p:cSld name="3-lin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648A5D5-75B9-4F02-A4CB-B3C65A9BF2CE}"/>
              </a:ext>
            </a:extLst>
          </p:cNvPr>
          <p:cNvGraphicFramePr>
            <a:graphicFrameLocks noChangeAspect="1"/>
          </p:cNvGraphicFramePr>
          <p:nvPr userDrawn="1">
            <p:custDataLst>
              <p:tags r:id="rId1"/>
            </p:custDataLst>
            <p:extLst>
              <p:ext uri="{D42A27DB-BD31-4B8C-83A1-F6EECF244321}">
                <p14:modId xmlns:p14="http://schemas.microsoft.com/office/powerpoint/2010/main" val="3391963638"/>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3" name="Object 2" hidden="1">
                        <a:extLst>
                          <a:ext uri="{FF2B5EF4-FFF2-40B4-BE49-F238E27FC236}">
                            <a16:creationId xmlns:a16="http://schemas.microsoft.com/office/drawing/2014/main" id="{C648A5D5-75B9-4F02-A4CB-B3C65A9BF2CE}"/>
                          </a:ext>
                        </a:extLst>
                      </p:cNvPr>
                      <p:cNvPicPr/>
                      <p:nvPr/>
                    </p:nvPicPr>
                    <p:blipFill>
                      <a:blip r:embed="rId9"/>
                      <a:stretch>
                        <a:fillRect/>
                      </a:stretch>
                    </p:blipFill>
                    <p:spPr>
                      <a:xfrm>
                        <a:off x="1588" y="1589"/>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58AAF75-30DC-408A-933A-149F2D14D18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4" name="2. Slide Title">
            <a:extLst>
              <a:ext uri="{FF2B5EF4-FFF2-40B4-BE49-F238E27FC236}">
                <a16:creationId xmlns:a16="http://schemas.microsoft.com/office/drawing/2014/main" id="{6C3D89FC-A4B9-4683-B64F-B0644150274F}"/>
              </a:ext>
            </a:extLst>
          </p:cNvPr>
          <p:cNvSpPr>
            <a:spLocks noGrp="1"/>
          </p:cNvSpPr>
          <p:nvPr>
            <p:ph type="title"/>
            <p:custDataLst>
              <p:tags r:id="rId3"/>
            </p:custDataLst>
          </p:nvPr>
        </p:nvSpPr>
        <p:spPr>
          <a:xfrm>
            <a:off x="554737" y="197614"/>
            <a:ext cx="11082528" cy="384721"/>
          </a:xfrm>
        </p:spPr>
        <p:txBody>
          <a:bodyPr>
            <a:spAutoFit/>
          </a:bodyPr>
          <a:lstStyle>
            <a:lvl1pPr>
              <a:defRPr/>
            </a:lvl1pPr>
          </a:lstStyle>
          <a:p>
            <a:r>
              <a:rPr lang="en-US"/>
              <a:t>Click to edit Master title style</a:t>
            </a:r>
          </a:p>
        </p:txBody>
      </p:sp>
      <p:sp>
        <p:nvSpPr>
          <p:cNvPr id="8" name="1. On-page tracker">
            <a:extLst>
              <a:ext uri="{FF2B5EF4-FFF2-40B4-BE49-F238E27FC236}">
                <a16:creationId xmlns:a16="http://schemas.microsoft.com/office/drawing/2014/main" id="{931AA88E-24E2-4493-A340-98EE8666A3B2}"/>
              </a:ext>
            </a:extLst>
          </p:cNvPr>
          <p:cNvSpPr>
            <a:spLocks noGrp="1"/>
          </p:cNvSpPr>
          <p:nvPr>
            <p:ph type="body" sz="quarter" idx="10" hasCustomPrompt="1"/>
            <p:custDataLst>
              <p:tags r:id="rId4"/>
            </p:custDataLst>
          </p:nvPr>
        </p:nvSpPr>
        <p:spPr>
          <a:xfrm>
            <a:off x="554735" y="41598"/>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9" name="Slide Number">
            <a:extLst>
              <a:ext uri="{FF2B5EF4-FFF2-40B4-BE49-F238E27FC236}">
                <a16:creationId xmlns:a16="http://schemas.microsoft.com/office/drawing/2014/main" id="{54F8C1CD-74D5-434C-83F8-B9C7DBB2E266}"/>
              </a:ext>
            </a:extLst>
          </p:cNvPr>
          <p:cNvSpPr>
            <a:spLocks noChangeArrowheads="1"/>
          </p:cNvSpPr>
          <p:nvPr userDrawn="1">
            <p:custDataLst>
              <p:tags r:id="rId5"/>
            </p:custDataLst>
          </p:nvPr>
        </p:nvSpPr>
        <p:spPr bwMode="black">
          <a:xfrm>
            <a:off x="11312526" y="6584818"/>
            <a:ext cx="325501" cy="138499"/>
          </a:xfrm>
          <a:prstGeom prst="rect">
            <a:avLst/>
          </a:prstGeom>
          <a:noFill/>
          <a:ln w="9525" algn="ctr">
            <a:noFill/>
            <a:miter lim="800000"/>
            <a:headEnd/>
            <a:tailEnd/>
          </a:ln>
          <a:effectLst/>
        </p:spPr>
        <p:txBody>
          <a:bodyPr wrap="square" lIns="0" tIns="0" rIns="0" bIns="0" anchor="ctr">
            <a:spAutoFit/>
          </a:bodyPr>
          <a:lstStyle/>
          <a:p>
            <a:pPr algn="r" defTabSz="610716"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16"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1" name="5. Source" hidden="1">
            <a:extLst>
              <a:ext uri="{FF2B5EF4-FFF2-40B4-BE49-F238E27FC236}">
                <a16:creationId xmlns:a16="http://schemas.microsoft.com/office/drawing/2014/main" id="{75810F23-00B9-48FC-B55F-463DCB0D2C50}"/>
              </a:ext>
            </a:extLst>
          </p:cNvPr>
          <p:cNvSpPr txBox="1"/>
          <p:nvPr userDrawn="1">
            <p:custDataLst>
              <p:tags r:id="rId6"/>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800"/>
              <a:t>Source: …</a:t>
            </a:r>
          </a:p>
        </p:txBody>
      </p:sp>
      <p:cxnSp>
        <p:nvCxnSpPr>
          <p:cNvPr id="12" name="Straight Connector 11">
            <a:extLst>
              <a:ext uri="{FF2B5EF4-FFF2-40B4-BE49-F238E27FC236}">
                <a16:creationId xmlns:a16="http://schemas.microsoft.com/office/drawing/2014/main" id="{DE6786D2-983E-41EF-BEF7-D90259B98660}"/>
              </a:ext>
            </a:extLst>
          </p:cNvPr>
          <p:cNvCxnSpPr>
            <a:cxnSpLocks/>
          </p:cNvCxnSpPr>
          <p:nvPr userDrawn="1"/>
        </p:nvCxnSpPr>
        <p:spPr bwMode="ltGray">
          <a:xfrm>
            <a:off x="554737" y="6450133"/>
            <a:ext cx="11082528" cy="0"/>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0" name="Freeform 76">
            <a:extLst>
              <a:ext uri="{FF2B5EF4-FFF2-40B4-BE49-F238E27FC236}">
                <a16:creationId xmlns:a16="http://schemas.microsoft.com/office/drawing/2014/main" id="{B55536C7-8F6B-4326-82B7-7D38E0B93283}"/>
              </a:ext>
            </a:extLst>
          </p:cNvPr>
          <p:cNvSpPr>
            <a:spLocks noEditPoints="1"/>
          </p:cNvSpPr>
          <p:nvPr userDrawn="1"/>
        </p:nvSpPr>
        <p:spPr bwMode="ltGray">
          <a:xfrm>
            <a:off x="10714801" y="6603211"/>
            <a:ext cx="692414" cy="106472"/>
          </a:xfrm>
          <a:custGeom>
            <a:avLst/>
            <a:gdLst>
              <a:gd name="T0" fmla="*/ 0 w 23379"/>
              <a:gd name="T1" fmla="*/ 1791 h 3593"/>
              <a:gd name="T2" fmla="*/ 0 w 23379"/>
              <a:gd name="T3" fmla="*/ 1791 h 3593"/>
              <a:gd name="T4" fmla="*/ 2196 w 23379"/>
              <a:gd name="T5" fmla="*/ 3593 h 3593"/>
              <a:gd name="T6" fmla="*/ 4377 w 23379"/>
              <a:gd name="T7" fmla="*/ 2090 h 3593"/>
              <a:gd name="T8" fmla="*/ 3773 w 23379"/>
              <a:gd name="T9" fmla="*/ 2090 h 3593"/>
              <a:gd name="T10" fmla="*/ 2196 w 23379"/>
              <a:gd name="T11" fmla="*/ 3093 h 3593"/>
              <a:gd name="T12" fmla="*/ 598 w 23379"/>
              <a:gd name="T13" fmla="*/ 1791 h 3593"/>
              <a:gd name="T14" fmla="*/ 2196 w 23379"/>
              <a:gd name="T15" fmla="*/ 498 h 3593"/>
              <a:gd name="T16" fmla="*/ 3773 w 23379"/>
              <a:gd name="T17" fmla="*/ 1491 h 3593"/>
              <a:gd name="T18" fmla="*/ 4372 w 23379"/>
              <a:gd name="T19" fmla="*/ 1491 h 3593"/>
              <a:gd name="T20" fmla="*/ 2196 w 23379"/>
              <a:gd name="T21" fmla="*/ 0 h 3593"/>
              <a:gd name="T22" fmla="*/ 0 w 23379"/>
              <a:gd name="T23" fmla="*/ 1791 h 3593"/>
              <a:gd name="T24" fmla="*/ 7027 w 23379"/>
              <a:gd name="T25" fmla="*/ 3593 h 3593"/>
              <a:gd name="T26" fmla="*/ 7027 w 23379"/>
              <a:gd name="T27" fmla="*/ 3593 h 3593"/>
              <a:gd name="T28" fmla="*/ 9223 w 23379"/>
              <a:gd name="T29" fmla="*/ 1791 h 3593"/>
              <a:gd name="T30" fmla="*/ 7027 w 23379"/>
              <a:gd name="T31" fmla="*/ 0 h 3593"/>
              <a:gd name="T32" fmla="*/ 4831 w 23379"/>
              <a:gd name="T33" fmla="*/ 1791 h 3593"/>
              <a:gd name="T34" fmla="*/ 7027 w 23379"/>
              <a:gd name="T35" fmla="*/ 3593 h 3593"/>
              <a:gd name="T36" fmla="*/ 7027 w 23379"/>
              <a:gd name="T37" fmla="*/ 3093 h 3593"/>
              <a:gd name="T38" fmla="*/ 7027 w 23379"/>
              <a:gd name="T39" fmla="*/ 3093 h 3593"/>
              <a:gd name="T40" fmla="*/ 5430 w 23379"/>
              <a:gd name="T41" fmla="*/ 1791 h 3593"/>
              <a:gd name="T42" fmla="*/ 7027 w 23379"/>
              <a:gd name="T43" fmla="*/ 498 h 3593"/>
              <a:gd name="T44" fmla="*/ 8624 w 23379"/>
              <a:gd name="T45" fmla="*/ 1791 h 3593"/>
              <a:gd name="T46" fmla="*/ 7027 w 23379"/>
              <a:gd name="T47" fmla="*/ 3093 h 3593"/>
              <a:gd name="T48" fmla="*/ 13356 w 23379"/>
              <a:gd name="T49" fmla="*/ 49 h 3593"/>
              <a:gd name="T50" fmla="*/ 13356 w 23379"/>
              <a:gd name="T51" fmla="*/ 49 h 3593"/>
              <a:gd name="T52" fmla="*/ 11639 w 23379"/>
              <a:gd name="T53" fmla="*/ 2989 h 3593"/>
              <a:gd name="T54" fmla="*/ 9922 w 23379"/>
              <a:gd name="T55" fmla="*/ 49 h 3593"/>
              <a:gd name="T56" fmla="*/ 9228 w 23379"/>
              <a:gd name="T57" fmla="*/ 49 h 3593"/>
              <a:gd name="T58" fmla="*/ 11290 w 23379"/>
              <a:gd name="T59" fmla="*/ 3543 h 3593"/>
              <a:gd name="T60" fmla="*/ 11989 w 23379"/>
              <a:gd name="T61" fmla="*/ 3543 h 3593"/>
              <a:gd name="T62" fmla="*/ 14050 w 23379"/>
              <a:gd name="T63" fmla="*/ 49 h 3593"/>
              <a:gd name="T64" fmla="*/ 13356 w 23379"/>
              <a:gd name="T65" fmla="*/ 49 h 3593"/>
              <a:gd name="T66" fmla="*/ 17264 w 23379"/>
              <a:gd name="T67" fmla="*/ 3543 h 3593"/>
              <a:gd name="T68" fmla="*/ 17264 w 23379"/>
              <a:gd name="T69" fmla="*/ 3543 h 3593"/>
              <a:gd name="T70" fmla="*/ 17928 w 23379"/>
              <a:gd name="T71" fmla="*/ 3543 h 3593"/>
              <a:gd name="T72" fmla="*/ 15857 w 23379"/>
              <a:gd name="T73" fmla="*/ 49 h 3593"/>
              <a:gd name="T74" fmla="*/ 15178 w 23379"/>
              <a:gd name="T75" fmla="*/ 49 h 3593"/>
              <a:gd name="T76" fmla="*/ 13107 w 23379"/>
              <a:gd name="T77" fmla="*/ 3543 h 3593"/>
              <a:gd name="T78" fmla="*/ 13771 w 23379"/>
              <a:gd name="T79" fmla="*/ 3543 h 3593"/>
              <a:gd name="T80" fmla="*/ 14265 w 23379"/>
              <a:gd name="T81" fmla="*/ 2714 h 3593"/>
              <a:gd name="T82" fmla="*/ 16770 w 23379"/>
              <a:gd name="T83" fmla="*/ 2714 h 3593"/>
              <a:gd name="T84" fmla="*/ 17264 w 23379"/>
              <a:gd name="T85" fmla="*/ 3543 h 3593"/>
              <a:gd name="T86" fmla="*/ 14559 w 23379"/>
              <a:gd name="T87" fmla="*/ 2215 h 3593"/>
              <a:gd name="T88" fmla="*/ 14559 w 23379"/>
              <a:gd name="T89" fmla="*/ 2215 h 3593"/>
              <a:gd name="T90" fmla="*/ 15518 w 23379"/>
              <a:gd name="T91" fmla="*/ 598 h 3593"/>
              <a:gd name="T92" fmla="*/ 16476 w 23379"/>
              <a:gd name="T93" fmla="*/ 2215 h 3593"/>
              <a:gd name="T94" fmla="*/ 14559 w 23379"/>
              <a:gd name="T95" fmla="*/ 2215 h 3593"/>
              <a:gd name="T96" fmla="*/ 18228 w 23379"/>
              <a:gd name="T97" fmla="*/ 3543 h 3593"/>
              <a:gd name="T98" fmla="*/ 18228 w 23379"/>
              <a:gd name="T99" fmla="*/ 3543 h 3593"/>
              <a:gd name="T100" fmla="*/ 19126 w 23379"/>
              <a:gd name="T101" fmla="*/ 3543 h 3593"/>
              <a:gd name="T102" fmla="*/ 20803 w 23379"/>
              <a:gd name="T103" fmla="*/ 2195 h 3593"/>
              <a:gd name="T104" fmla="*/ 22480 w 23379"/>
              <a:gd name="T105" fmla="*/ 3543 h 3593"/>
              <a:gd name="T106" fmla="*/ 23379 w 23379"/>
              <a:gd name="T107" fmla="*/ 3543 h 3593"/>
              <a:gd name="T108" fmla="*/ 21178 w 23379"/>
              <a:gd name="T109" fmla="*/ 1796 h 3593"/>
              <a:gd name="T110" fmla="*/ 23379 w 23379"/>
              <a:gd name="T111" fmla="*/ 49 h 3593"/>
              <a:gd name="T112" fmla="*/ 22480 w 23379"/>
              <a:gd name="T113" fmla="*/ 49 h 3593"/>
              <a:gd name="T114" fmla="*/ 20803 w 23379"/>
              <a:gd name="T115" fmla="*/ 1396 h 3593"/>
              <a:gd name="T116" fmla="*/ 19126 w 23379"/>
              <a:gd name="T117" fmla="*/ 49 h 3593"/>
              <a:gd name="T118" fmla="*/ 18228 w 23379"/>
              <a:gd name="T119" fmla="*/ 49 h 3593"/>
              <a:gd name="T120" fmla="*/ 20429 w 23379"/>
              <a:gd name="T121" fmla="*/ 1796 h 3593"/>
              <a:gd name="T122" fmla="*/ 18228 w 23379"/>
              <a:gd name="T123" fmla="*/ 3543 h 3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379" h="3593">
                <a:moveTo>
                  <a:pt x="0" y="1791"/>
                </a:moveTo>
                <a:lnTo>
                  <a:pt x="0" y="1791"/>
                </a:lnTo>
                <a:cubicBezTo>
                  <a:pt x="0" y="2909"/>
                  <a:pt x="658" y="3593"/>
                  <a:pt x="2196" y="3593"/>
                </a:cubicBezTo>
                <a:cubicBezTo>
                  <a:pt x="3583" y="3593"/>
                  <a:pt x="4262" y="3024"/>
                  <a:pt x="4377" y="2090"/>
                </a:cubicBezTo>
                <a:lnTo>
                  <a:pt x="3773" y="2090"/>
                </a:lnTo>
                <a:cubicBezTo>
                  <a:pt x="3668" y="2829"/>
                  <a:pt x="3089" y="3093"/>
                  <a:pt x="2196" y="3093"/>
                </a:cubicBezTo>
                <a:cubicBezTo>
                  <a:pt x="1182" y="3093"/>
                  <a:pt x="598" y="2764"/>
                  <a:pt x="598" y="1791"/>
                </a:cubicBezTo>
                <a:cubicBezTo>
                  <a:pt x="598" y="822"/>
                  <a:pt x="1177" y="498"/>
                  <a:pt x="2196" y="498"/>
                </a:cubicBezTo>
                <a:cubicBezTo>
                  <a:pt x="3094" y="498"/>
                  <a:pt x="3668" y="758"/>
                  <a:pt x="3773" y="1491"/>
                </a:cubicBezTo>
                <a:lnTo>
                  <a:pt x="4372" y="1491"/>
                </a:lnTo>
                <a:cubicBezTo>
                  <a:pt x="4262" y="563"/>
                  <a:pt x="3583" y="0"/>
                  <a:pt x="2196" y="0"/>
                </a:cubicBezTo>
                <a:cubicBezTo>
                  <a:pt x="658" y="0"/>
                  <a:pt x="0" y="678"/>
                  <a:pt x="0" y="1791"/>
                </a:cubicBezTo>
                <a:close/>
                <a:moveTo>
                  <a:pt x="7027" y="3593"/>
                </a:moveTo>
                <a:lnTo>
                  <a:pt x="7027" y="3593"/>
                </a:lnTo>
                <a:cubicBezTo>
                  <a:pt x="8560" y="3593"/>
                  <a:pt x="9223" y="2904"/>
                  <a:pt x="9223" y="1791"/>
                </a:cubicBezTo>
                <a:cubicBezTo>
                  <a:pt x="9223" y="683"/>
                  <a:pt x="8560" y="0"/>
                  <a:pt x="7027" y="0"/>
                </a:cubicBezTo>
                <a:cubicBezTo>
                  <a:pt x="5490" y="0"/>
                  <a:pt x="4831" y="678"/>
                  <a:pt x="4831" y="1791"/>
                </a:cubicBezTo>
                <a:cubicBezTo>
                  <a:pt x="4831" y="2909"/>
                  <a:pt x="5490" y="3593"/>
                  <a:pt x="7027" y="3593"/>
                </a:cubicBezTo>
                <a:close/>
                <a:moveTo>
                  <a:pt x="7027" y="3093"/>
                </a:moveTo>
                <a:lnTo>
                  <a:pt x="7027" y="3093"/>
                </a:lnTo>
                <a:cubicBezTo>
                  <a:pt x="5964" y="3093"/>
                  <a:pt x="5430" y="2764"/>
                  <a:pt x="5430" y="1791"/>
                </a:cubicBezTo>
                <a:cubicBezTo>
                  <a:pt x="5430" y="822"/>
                  <a:pt x="5959" y="498"/>
                  <a:pt x="7027" y="498"/>
                </a:cubicBezTo>
                <a:cubicBezTo>
                  <a:pt x="8095" y="498"/>
                  <a:pt x="8624" y="827"/>
                  <a:pt x="8624" y="1791"/>
                </a:cubicBezTo>
                <a:cubicBezTo>
                  <a:pt x="8624" y="2759"/>
                  <a:pt x="8090" y="3093"/>
                  <a:pt x="7027" y="3093"/>
                </a:cubicBezTo>
                <a:close/>
                <a:moveTo>
                  <a:pt x="13356" y="49"/>
                </a:moveTo>
                <a:lnTo>
                  <a:pt x="13356" y="49"/>
                </a:lnTo>
                <a:lnTo>
                  <a:pt x="11639" y="2989"/>
                </a:lnTo>
                <a:lnTo>
                  <a:pt x="9922" y="49"/>
                </a:lnTo>
                <a:lnTo>
                  <a:pt x="9228" y="49"/>
                </a:lnTo>
                <a:lnTo>
                  <a:pt x="11290" y="3543"/>
                </a:lnTo>
                <a:lnTo>
                  <a:pt x="11989" y="3543"/>
                </a:lnTo>
                <a:lnTo>
                  <a:pt x="14050" y="49"/>
                </a:lnTo>
                <a:lnTo>
                  <a:pt x="13356" y="49"/>
                </a:lnTo>
                <a:close/>
                <a:moveTo>
                  <a:pt x="17264" y="3543"/>
                </a:moveTo>
                <a:lnTo>
                  <a:pt x="17264" y="3543"/>
                </a:lnTo>
                <a:lnTo>
                  <a:pt x="17928" y="3543"/>
                </a:lnTo>
                <a:lnTo>
                  <a:pt x="15857" y="49"/>
                </a:lnTo>
                <a:lnTo>
                  <a:pt x="15178" y="49"/>
                </a:lnTo>
                <a:lnTo>
                  <a:pt x="13107" y="3543"/>
                </a:lnTo>
                <a:lnTo>
                  <a:pt x="13771" y="3543"/>
                </a:lnTo>
                <a:lnTo>
                  <a:pt x="14265" y="2714"/>
                </a:lnTo>
                <a:lnTo>
                  <a:pt x="16770" y="2714"/>
                </a:lnTo>
                <a:lnTo>
                  <a:pt x="17264" y="3543"/>
                </a:lnTo>
                <a:close/>
                <a:moveTo>
                  <a:pt x="14559" y="2215"/>
                </a:moveTo>
                <a:lnTo>
                  <a:pt x="14559" y="2215"/>
                </a:lnTo>
                <a:lnTo>
                  <a:pt x="15518" y="598"/>
                </a:lnTo>
                <a:lnTo>
                  <a:pt x="16476" y="2215"/>
                </a:lnTo>
                <a:lnTo>
                  <a:pt x="14559" y="2215"/>
                </a:lnTo>
                <a:close/>
                <a:moveTo>
                  <a:pt x="18228" y="3543"/>
                </a:moveTo>
                <a:lnTo>
                  <a:pt x="18228" y="3543"/>
                </a:lnTo>
                <a:lnTo>
                  <a:pt x="19126" y="3543"/>
                </a:lnTo>
                <a:lnTo>
                  <a:pt x="20803" y="2195"/>
                </a:lnTo>
                <a:lnTo>
                  <a:pt x="22480" y="3543"/>
                </a:lnTo>
                <a:lnTo>
                  <a:pt x="23379" y="3543"/>
                </a:lnTo>
                <a:lnTo>
                  <a:pt x="21178" y="1796"/>
                </a:lnTo>
                <a:lnTo>
                  <a:pt x="23379" y="49"/>
                </a:lnTo>
                <a:lnTo>
                  <a:pt x="22480" y="49"/>
                </a:lnTo>
                <a:lnTo>
                  <a:pt x="20803" y="1396"/>
                </a:lnTo>
                <a:lnTo>
                  <a:pt x="19126" y="49"/>
                </a:lnTo>
                <a:lnTo>
                  <a:pt x="18228" y="49"/>
                </a:lnTo>
                <a:lnTo>
                  <a:pt x="20429" y="1796"/>
                </a:lnTo>
                <a:lnTo>
                  <a:pt x="18228" y="3543"/>
                </a:lnTo>
                <a:close/>
              </a:path>
            </a:pathLst>
          </a:custGeom>
          <a:solidFill>
            <a:schemeClr val="accent1"/>
          </a:solidFill>
          <a:ln w="0">
            <a:solidFill>
              <a:schemeClr val="accent1"/>
            </a:solidFill>
            <a:prstDash val="solid"/>
            <a:round/>
            <a:headEnd/>
            <a:tailEnd/>
          </a:ln>
        </p:spPr>
        <p:txBody>
          <a:bodyPr vert="horz" wrap="square" lIns="91434" tIns="45717" rIns="91434" bIns="45717"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830111548"/>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showMasterSp="0" preserve="1" userDrawn="1">
  <p:cSld name="Custo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20E9A7C-FB74-480B-8212-8CE5C1AF5D1B}"/>
              </a:ext>
            </a:extLst>
          </p:cNvPr>
          <p:cNvGraphicFramePr>
            <a:graphicFrameLocks noChangeAspect="1"/>
          </p:cNvGraphicFramePr>
          <p:nvPr userDrawn="1">
            <p:custDataLst>
              <p:tags r:id="rId1"/>
            </p:custDataLst>
            <p:extLst>
              <p:ext uri="{D42A27DB-BD31-4B8C-83A1-F6EECF244321}">
                <p14:modId xmlns:p14="http://schemas.microsoft.com/office/powerpoint/2010/main" val="3943448467"/>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6" imgW="592" imgH="591" progId="TCLayout.ActiveDocument.1">
                  <p:embed/>
                </p:oleObj>
              </mc:Choice>
              <mc:Fallback>
                <p:oleObj name="think-cell Slide" r:id="rId6" imgW="592" imgH="591" progId="TCLayout.ActiveDocument.1">
                  <p:embed/>
                  <p:pic>
                    <p:nvPicPr>
                      <p:cNvPr id="2" name="Object 1" hidden="1">
                        <a:extLst>
                          <a:ext uri="{FF2B5EF4-FFF2-40B4-BE49-F238E27FC236}">
                            <a16:creationId xmlns:a16="http://schemas.microsoft.com/office/drawing/2014/main" id="{220E9A7C-FB74-480B-8212-8CE5C1AF5D1B}"/>
                          </a:ext>
                        </a:extLst>
                      </p:cNvPr>
                      <p:cNvPicPr/>
                      <p:nvPr/>
                    </p:nvPicPr>
                    <p:blipFill>
                      <a:blip r:embed="rId7"/>
                      <a:stretch>
                        <a:fillRect/>
                      </a:stretch>
                    </p:blipFill>
                    <p:spPr>
                      <a:xfrm>
                        <a:off x="1588" y="1589"/>
                        <a:ext cx="1588" cy="1588"/>
                      </a:xfrm>
                      <a:prstGeom prst="rect">
                        <a:avLst/>
                      </a:prstGeom>
                    </p:spPr>
                  </p:pic>
                </p:oleObj>
              </mc:Fallback>
            </mc:AlternateContent>
          </a:graphicData>
        </a:graphic>
      </p:graphicFrame>
      <p:sp>
        <p:nvSpPr>
          <p:cNvPr id="8" name="1. On-page tracker">
            <a:extLst>
              <a:ext uri="{FF2B5EF4-FFF2-40B4-BE49-F238E27FC236}">
                <a16:creationId xmlns:a16="http://schemas.microsoft.com/office/drawing/2014/main" id="{BD5E1493-E8EF-4031-B447-85DA0B418111}"/>
              </a:ext>
            </a:extLst>
          </p:cNvPr>
          <p:cNvSpPr>
            <a:spLocks noGrp="1"/>
          </p:cNvSpPr>
          <p:nvPr>
            <p:ph type="body" sz="quarter" idx="10" hasCustomPrompt="1"/>
            <p:custDataLst>
              <p:tags r:id="rId2"/>
            </p:custDataLst>
          </p:nvPr>
        </p:nvSpPr>
        <p:spPr>
          <a:xfrm>
            <a:off x="554735" y="41598"/>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6" name="Slide Number">
            <a:extLst>
              <a:ext uri="{FF2B5EF4-FFF2-40B4-BE49-F238E27FC236}">
                <a16:creationId xmlns:a16="http://schemas.microsoft.com/office/drawing/2014/main" id="{F3B3D990-55D1-4D16-8683-4CED248BB7FA}"/>
              </a:ext>
            </a:extLst>
          </p:cNvPr>
          <p:cNvSpPr>
            <a:spLocks noChangeArrowheads="1"/>
          </p:cNvSpPr>
          <p:nvPr userDrawn="1">
            <p:custDataLst>
              <p:tags r:id="rId3"/>
            </p:custDataLst>
          </p:nvPr>
        </p:nvSpPr>
        <p:spPr bwMode="black">
          <a:xfrm>
            <a:off x="11312526" y="6584818"/>
            <a:ext cx="325501" cy="138499"/>
          </a:xfrm>
          <a:prstGeom prst="rect">
            <a:avLst/>
          </a:prstGeom>
          <a:noFill/>
          <a:ln w="9525" algn="ctr">
            <a:noFill/>
            <a:miter lim="800000"/>
            <a:headEnd/>
            <a:tailEnd/>
          </a:ln>
          <a:effectLst/>
        </p:spPr>
        <p:txBody>
          <a:bodyPr wrap="square" lIns="0" tIns="0" rIns="0" bIns="0" anchor="ctr">
            <a:spAutoFit/>
          </a:bodyPr>
          <a:lstStyle/>
          <a:p>
            <a:pPr algn="r" defTabSz="610716"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16"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0" name="5. Source" hidden="1">
            <a:extLst>
              <a:ext uri="{FF2B5EF4-FFF2-40B4-BE49-F238E27FC236}">
                <a16:creationId xmlns:a16="http://schemas.microsoft.com/office/drawing/2014/main" id="{B6A47C52-89C8-4B79-B4A2-FE61BCC240A9}"/>
              </a:ext>
            </a:extLst>
          </p:cNvPr>
          <p:cNvSpPr txBox="1"/>
          <p:nvPr userDrawn="1">
            <p:custDataLst>
              <p:tags r:id="rId4"/>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800"/>
              <a:t>Source: …</a:t>
            </a:r>
          </a:p>
        </p:txBody>
      </p:sp>
      <p:cxnSp>
        <p:nvCxnSpPr>
          <p:cNvPr id="11" name="Straight Connector 10">
            <a:extLst>
              <a:ext uri="{FF2B5EF4-FFF2-40B4-BE49-F238E27FC236}">
                <a16:creationId xmlns:a16="http://schemas.microsoft.com/office/drawing/2014/main" id="{5631B731-7D3D-4CDD-91A3-61B827F06619}"/>
              </a:ext>
            </a:extLst>
          </p:cNvPr>
          <p:cNvCxnSpPr>
            <a:cxnSpLocks/>
          </p:cNvCxnSpPr>
          <p:nvPr userDrawn="1"/>
        </p:nvCxnSpPr>
        <p:spPr bwMode="ltGray">
          <a:xfrm>
            <a:off x="554737" y="6450133"/>
            <a:ext cx="11082528" cy="0"/>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9" name="Freeform 76">
            <a:extLst>
              <a:ext uri="{FF2B5EF4-FFF2-40B4-BE49-F238E27FC236}">
                <a16:creationId xmlns:a16="http://schemas.microsoft.com/office/drawing/2014/main" id="{EABFA487-5A0E-4E66-A2D3-433EED76FBB7}"/>
              </a:ext>
            </a:extLst>
          </p:cNvPr>
          <p:cNvSpPr>
            <a:spLocks noEditPoints="1"/>
          </p:cNvSpPr>
          <p:nvPr userDrawn="1"/>
        </p:nvSpPr>
        <p:spPr bwMode="ltGray">
          <a:xfrm>
            <a:off x="10714801" y="6603211"/>
            <a:ext cx="692414" cy="106472"/>
          </a:xfrm>
          <a:custGeom>
            <a:avLst/>
            <a:gdLst>
              <a:gd name="T0" fmla="*/ 0 w 23379"/>
              <a:gd name="T1" fmla="*/ 1791 h 3593"/>
              <a:gd name="T2" fmla="*/ 0 w 23379"/>
              <a:gd name="T3" fmla="*/ 1791 h 3593"/>
              <a:gd name="T4" fmla="*/ 2196 w 23379"/>
              <a:gd name="T5" fmla="*/ 3593 h 3593"/>
              <a:gd name="T6" fmla="*/ 4377 w 23379"/>
              <a:gd name="T7" fmla="*/ 2090 h 3593"/>
              <a:gd name="T8" fmla="*/ 3773 w 23379"/>
              <a:gd name="T9" fmla="*/ 2090 h 3593"/>
              <a:gd name="T10" fmla="*/ 2196 w 23379"/>
              <a:gd name="T11" fmla="*/ 3093 h 3593"/>
              <a:gd name="T12" fmla="*/ 598 w 23379"/>
              <a:gd name="T13" fmla="*/ 1791 h 3593"/>
              <a:gd name="T14" fmla="*/ 2196 w 23379"/>
              <a:gd name="T15" fmla="*/ 498 h 3593"/>
              <a:gd name="T16" fmla="*/ 3773 w 23379"/>
              <a:gd name="T17" fmla="*/ 1491 h 3593"/>
              <a:gd name="T18" fmla="*/ 4372 w 23379"/>
              <a:gd name="T19" fmla="*/ 1491 h 3593"/>
              <a:gd name="T20" fmla="*/ 2196 w 23379"/>
              <a:gd name="T21" fmla="*/ 0 h 3593"/>
              <a:gd name="T22" fmla="*/ 0 w 23379"/>
              <a:gd name="T23" fmla="*/ 1791 h 3593"/>
              <a:gd name="T24" fmla="*/ 7027 w 23379"/>
              <a:gd name="T25" fmla="*/ 3593 h 3593"/>
              <a:gd name="T26" fmla="*/ 7027 w 23379"/>
              <a:gd name="T27" fmla="*/ 3593 h 3593"/>
              <a:gd name="T28" fmla="*/ 9223 w 23379"/>
              <a:gd name="T29" fmla="*/ 1791 h 3593"/>
              <a:gd name="T30" fmla="*/ 7027 w 23379"/>
              <a:gd name="T31" fmla="*/ 0 h 3593"/>
              <a:gd name="T32" fmla="*/ 4831 w 23379"/>
              <a:gd name="T33" fmla="*/ 1791 h 3593"/>
              <a:gd name="T34" fmla="*/ 7027 w 23379"/>
              <a:gd name="T35" fmla="*/ 3593 h 3593"/>
              <a:gd name="T36" fmla="*/ 7027 w 23379"/>
              <a:gd name="T37" fmla="*/ 3093 h 3593"/>
              <a:gd name="T38" fmla="*/ 7027 w 23379"/>
              <a:gd name="T39" fmla="*/ 3093 h 3593"/>
              <a:gd name="T40" fmla="*/ 5430 w 23379"/>
              <a:gd name="T41" fmla="*/ 1791 h 3593"/>
              <a:gd name="T42" fmla="*/ 7027 w 23379"/>
              <a:gd name="T43" fmla="*/ 498 h 3593"/>
              <a:gd name="T44" fmla="*/ 8624 w 23379"/>
              <a:gd name="T45" fmla="*/ 1791 h 3593"/>
              <a:gd name="T46" fmla="*/ 7027 w 23379"/>
              <a:gd name="T47" fmla="*/ 3093 h 3593"/>
              <a:gd name="T48" fmla="*/ 13356 w 23379"/>
              <a:gd name="T49" fmla="*/ 49 h 3593"/>
              <a:gd name="T50" fmla="*/ 13356 w 23379"/>
              <a:gd name="T51" fmla="*/ 49 h 3593"/>
              <a:gd name="T52" fmla="*/ 11639 w 23379"/>
              <a:gd name="T53" fmla="*/ 2989 h 3593"/>
              <a:gd name="T54" fmla="*/ 9922 w 23379"/>
              <a:gd name="T55" fmla="*/ 49 h 3593"/>
              <a:gd name="T56" fmla="*/ 9228 w 23379"/>
              <a:gd name="T57" fmla="*/ 49 h 3593"/>
              <a:gd name="T58" fmla="*/ 11290 w 23379"/>
              <a:gd name="T59" fmla="*/ 3543 h 3593"/>
              <a:gd name="T60" fmla="*/ 11989 w 23379"/>
              <a:gd name="T61" fmla="*/ 3543 h 3593"/>
              <a:gd name="T62" fmla="*/ 14050 w 23379"/>
              <a:gd name="T63" fmla="*/ 49 h 3593"/>
              <a:gd name="T64" fmla="*/ 13356 w 23379"/>
              <a:gd name="T65" fmla="*/ 49 h 3593"/>
              <a:gd name="T66" fmla="*/ 17264 w 23379"/>
              <a:gd name="T67" fmla="*/ 3543 h 3593"/>
              <a:gd name="T68" fmla="*/ 17264 w 23379"/>
              <a:gd name="T69" fmla="*/ 3543 h 3593"/>
              <a:gd name="T70" fmla="*/ 17928 w 23379"/>
              <a:gd name="T71" fmla="*/ 3543 h 3593"/>
              <a:gd name="T72" fmla="*/ 15857 w 23379"/>
              <a:gd name="T73" fmla="*/ 49 h 3593"/>
              <a:gd name="T74" fmla="*/ 15178 w 23379"/>
              <a:gd name="T75" fmla="*/ 49 h 3593"/>
              <a:gd name="T76" fmla="*/ 13107 w 23379"/>
              <a:gd name="T77" fmla="*/ 3543 h 3593"/>
              <a:gd name="T78" fmla="*/ 13771 w 23379"/>
              <a:gd name="T79" fmla="*/ 3543 h 3593"/>
              <a:gd name="T80" fmla="*/ 14265 w 23379"/>
              <a:gd name="T81" fmla="*/ 2714 h 3593"/>
              <a:gd name="T82" fmla="*/ 16770 w 23379"/>
              <a:gd name="T83" fmla="*/ 2714 h 3593"/>
              <a:gd name="T84" fmla="*/ 17264 w 23379"/>
              <a:gd name="T85" fmla="*/ 3543 h 3593"/>
              <a:gd name="T86" fmla="*/ 14559 w 23379"/>
              <a:gd name="T87" fmla="*/ 2215 h 3593"/>
              <a:gd name="T88" fmla="*/ 14559 w 23379"/>
              <a:gd name="T89" fmla="*/ 2215 h 3593"/>
              <a:gd name="T90" fmla="*/ 15518 w 23379"/>
              <a:gd name="T91" fmla="*/ 598 h 3593"/>
              <a:gd name="T92" fmla="*/ 16476 w 23379"/>
              <a:gd name="T93" fmla="*/ 2215 h 3593"/>
              <a:gd name="T94" fmla="*/ 14559 w 23379"/>
              <a:gd name="T95" fmla="*/ 2215 h 3593"/>
              <a:gd name="T96" fmla="*/ 18228 w 23379"/>
              <a:gd name="T97" fmla="*/ 3543 h 3593"/>
              <a:gd name="T98" fmla="*/ 18228 w 23379"/>
              <a:gd name="T99" fmla="*/ 3543 h 3593"/>
              <a:gd name="T100" fmla="*/ 19126 w 23379"/>
              <a:gd name="T101" fmla="*/ 3543 h 3593"/>
              <a:gd name="T102" fmla="*/ 20803 w 23379"/>
              <a:gd name="T103" fmla="*/ 2195 h 3593"/>
              <a:gd name="T104" fmla="*/ 22480 w 23379"/>
              <a:gd name="T105" fmla="*/ 3543 h 3593"/>
              <a:gd name="T106" fmla="*/ 23379 w 23379"/>
              <a:gd name="T107" fmla="*/ 3543 h 3593"/>
              <a:gd name="T108" fmla="*/ 21178 w 23379"/>
              <a:gd name="T109" fmla="*/ 1796 h 3593"/>
              <a:gd name="T110" fmla="*/ 23379 w 23379"/>
              <a:gd name="T111" fmla="*/ 49 h 3593"/>
              <a:gd name="T112" fmla="*/ 22480 w 23379"/>
              <a:gd name="T113" fmla="*/ 49 h 3593"/>
              <a:gd name="T114" fmla="*/ 20803 w 23379"/>
              <a:gd name="T115" fmla="*/ 1396 h 3593"/>
              <a:gd name="T116" fmla="*/ 19126 w 23379"/>
              <a:gd name="T117" fmla="*/ 49 h 3593"/>
              <a:gd name="T118" fmla="*/ 18228 w 23379"/>
              <a:gd name="T119" fmla="*/ 49 h 3593"/>
              <a:gd name="T120" fmla="*/ 20429 w 23379"/>
              <a:gd name="T121" fmla="*/ 1796 h 3593"/>
              <a:gd name="T122" fmla="*/ 18228 w 23379"/>
              <a:gd name="T123" fmla="*/ 3543 h 3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379" h="3593">
                <a:moveTo>
                  <a:pt x="0" y="1791"/>
                </a:moveTo>
                <a:lnTo>
                  <a:pt x="0" y="1791"/>
                </a:lnTo>
                <a:cubicBezTo>
                  <a:pt x="0" y="2909"/>
                  <a:pt x="658" y="3593"/>
                  <a:pt x="2196" y="3593"/>
                </a:cubicBezTo>
                <a:cubicBezTo>
                  <a:pt x="3583" y="3593"/>
                  <a:pt x="4262" y="3024"/>
                  <a:pt x="4377" y="2090"/>
                </a:cubicBezTo>
                <a:lnTo>
                  <a:pt x="3773" y="2090"/>
                </a:lnTo>
                <a:cubicBezTo>
                  <a:pt x="3668" y="2829"/>
                  <a:pt x="3089" y="3093"/>
                  <a:pt x="2196" y="3093"/>
                </a:cubicBezTo>
                <a:cubicBezTo>
                  <a:pt x="1182" y="3093"/>
                  <a:pt x="598" y="2764"/>
                  <a:pt x="598" y="1791"/>
                </a:cubicBezTo>
                <a:cubicBezTo>
                  <a:pt x="598" y="822"/>
                  <a:pt x="1177" y="498"/>
                  <a:pt x="2196" y="498"/>
                </a:cubicBezTo>
                <a:cubicBezTo>
                  <a:pt x="3094" y="498"/>
                  <a:pt x="3668" y="758"/>
                  <a:pt x="3773" y="1491"/>
                </a:cubicBezTo>
                <a:lnTo>
                  <a:pt x="4372" y="1491"/>
                </a:lnTo>
                <a:cubicBezTo>
                  <a:pt x="4262" y="563"/>
                  <a:pt x="3583" y="0"/>
                  <a:pt x="2196" y="0"/>
                </a:cubicBezTo>
                <a:cubicBezTo>
                  <a:pt x="658" y="0"/>
                  <a:pt x="0" y="678"/>
                  <a:pt x="0" y="1791"/>
                </a:cubicBezTo>
                <a:close/>
                <a:moveTo>
                  <a:pt x="7027" y="3593"/>
                </a:moveTo>
                <a:lnTo>
                  <a:pt x="7027" y="3593"/>
                </a:lnTo>
                <a:cubicBezTo>
                  <a:pt x="8560" y="3593"/>
                  <a:pt x="9223" y="2904"/>
                  <a:pt x="9223" y="1791"/>
                </a:cubicBezTo>
                <a:cubicBezTo>
                  <a:pt x="9223" y="683"/>
                  <a:pt x="8560" y="0"/>
                  <a:pt x="7027" y="0"/>
                </a:cubicBezTo>
                <a:cubicBezTo>
                  <a:pt x="5490" y="0"/>
                  <a:pt x="4831" y="678"/>
                  <a:pt x="4831" y="1791"/>
                </a:cubicBezTo>
                <a:cubicBezTo>
                  <a:pt x="4831" y="2909"/>
                  <a:pt x="5490" y="3593"/>
                  <a:pt x="7027" y="3593"/>
                </a:cubicBezTo>
                <a:close/>
                <a:moveTo>
                  <a:pt x="7027" y="3093"/>
                </a:moveTo>
                <a:lnTo>
                  <a:pt x="7027" y="3093"/>
                </a:lnTo>
                <a:cubicBezTo>
                  <a:pt x="5964" y="3093"/>
                  <a:pt x="5430" y="2764"/>
                  <a:pt x="5430" y="1791"/>
                </a:cubicBezTo>
                <a:cubicBezTo>
                  <a:pt x="5430" y="822"/>
                  <a:pt x="5959" y="498"/>
                  <a:pt x="7027" y="498"/>
                </a:cubicBezTo>
                <a:cubicBezTo>
                  <a:pt x="8095" y="498"/>
                  <a:pt x="8624" y="827"/>
                  <a:pt x="8624" y="1791"/>
                </a:cubicBezTo>
                <a:cubicBezTo>
                  <a:pt x="8624" y="2759"/>
                  <a:pt x="8090" y="3093"/>
                  <a:pt x="7027" y="3093"/>
                </a:cubicBezTo>
                <a:close/>
                <a:moveTo>
                  <a:pt x="13356" y="49"/>
                </a:moveTo>
                <a:lnTo>
                  <a:pt x="13356" y="49"/>
                </a:lnTo>
                <a:lnTo>
                  <a:pt x="11639" y="2989"/>
                </a:lnTo>
                <a:lnTo>
                  <a:pt x="9922" y="49"/>
                </a:lnTo>
                <a:lnTo>
                  <a:pt x="9228" y="49"/>
                </a:lnTo>
                <a:lnTo>
                  <a:pt x="11290" y="3543"/>
                </a:lnTo>
                <a:lnTo>
                  <a:pt x="11989" y="3543"/>
                </a:lnTo>
                <a:lnTo>
                  <a:pt x="14050" y="49"/>
                </a:lnTo>
                <a:lnTo>
                  <a:pt x="13356" y="49"/>
                </a:lnTo>
                <a:close/>
                <a:moveTo>
                  <a:pt x="17264" y="3543"/>
                </a:moveTo>
                <a:lnTo>
                  <a:pt x="17264" y="3543"/>
                </a:lnTo>
                <a:lnTo>
                  <a:pt x="17928" y="3543"/>
                </a:lnTo>
                <a:lnTo>
                  <a:pt x="15857" y="49"/>
                </a:lnTo>
                <a:lnTo>
                  <a:pt x="15178" y="49"/>
                </a:lnTo>
                <a:lnTo>
                  <a:pt x="13107" y="3543"/>
                </a:lnTo>
                <a:lnTo>
                  <a:pt x="13771" y="3543"/>
                </a:lnTo>
                <a:lnTo>
                  <a:pt x="14265" y="2714"/>
                </a:lnTo>
                <a:lnTo>
                  <a:pt x="16770" y="2714"/>
                </a:lnTo>
                <a:lnTo>
                  <a:pt x="17264" y="3543"/>
                </a:lnTo>
                <a:close/>
                <a:moveTo>
                  <a:pt x="14559" y="2215"/>
                </a:moveTo>
                <a:lnTo>
                  <a:pt x="14559" y="2215"/>
                </a:lnTo>
                <a:lnTo>
                  <a:pt x="15518" y="598"/>
                </a:lnTo>
                <a:lnTo>
                  <a:pt x="16476" y="2215"/>
                </a:lnTo>
                <a:lnTo>
                  <a:pt x="14559" y="2215"/>
                </a:lnTo>
                <a:close/>
                <a:moveTo>
                  <a:pt x="18228" y="3543"/>
                </a:moveTo>
                <a:lnTo>
                  <a:pt x="18228" y="3543"/>
                </a:lnTo>
                <a:lnTo>
                  <a:pt x="19126" y="3543"/>
                </a:lnTo>
                <a:lnTo>
                  <a:pt x="20803" y="2195"/>
                </a:lnTo>
                <a:lnTo>
                  <a:pt x="22480" y="3543"/>
                </a:lnTo>
                <a:lnTo>
                  <a:pt x="23379" y="3543"/>
                </a:lnTo>
                <a:lnTo>
                  <a:pt x="21178" y="1796"/>
                </a:lnTo>
                <a:lnTo>
                  <a:pt x="23379" y="49"/>
                </a:lnTo>
                <a:lnTo>
                  <a:pt x="22480" y="49"/>
                </a:lnTo>
                <a:lnTo>
                  <a:pt x="20803" y="1396"/>
                </a:lnTo>
                <a:lnTo>
                  <a:pt x="19126" y="49"/>
                </a:lnTo>
                <a:lnTo>
                  <a:pt x="18228" y="49"/>
                </a:lnTo>
                <a:lnTo>
                  <a:pt x="20429" y="1796"/>
                </a:lnTo>
                <a:lnTo>
                  <a:pt x="18228" y="3543"/>
                </a:lnTo>
                <a:close/>
              </a:path>
            </a:pathLst>
          </a:custGeom>
          <a:solidFill>
            <a:schemeClr val="accent1"/>
          </a:solidFill>
          <a:ln w="0">
            <a:solidFill>
              <a:schemeClr val="accent1"/>
            </a:solidFill>
            <a:prstDash val="solid"/>
            <a:round/>
            <a:headEnd/>
            <a:tailEnd/>
          </a:ln>
        </p:spPr>
        <p:txBody>
          <a:bodyPr vert="horz" wrap="square" lIns="91434" tIns="45717" rIns="91434" bIns="45717"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3662218529"/>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showMasterSp="0" preserve="1" userDrawn="1">
  <p:cSld name="En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954CCC1-5027-4384-BFF6-B54153C697A8}"/>
              </a:ext>
            </a:extLst>
          </p:cNvPr>
          <p:cNvGraphicFramePr>
            <a:graphicFrameLocks noChangeAspect="1"/>
          </p:cNvGraphicFramePr>
          <p:nvPr userDrawn="1">
            <p:custDataLst>
              <p:tags r:id="rId1"/>
            </p:custDataLst>
            <p:extLst>
              <p:ext uri="{D42A27DB-BD31-4B8C-83A1-F6EECF244321}">
                <p14:modId xmlns:p14="http://schemas.microsoft.com/office/powerpoint/2010/main" val="3909596631"/>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1" progId="TCLayout.ActiveDocument.1">
                  <p:embed/>
                </p:oleObj>
              </mc:Choice>
              <mc:Fallback>
                <p:oleObj name="think-cell Slide" r:id="rId3" imgW="592" imgH="591" progId="TCLayout.ActiveDocument.1">
                  <p:embed/>
                  <p:pic>
                    <p:nvPicPr>
                      <p:cNvPr id="2" name="Object 1" hidden="1">
                        <a:extLst>
                          <a:ext uri="{FF2B5EF4-FFF2-40B4-BE49-F238E27FC236}">
                            <a16:creationId xmlns:a16="http://schemas.microsoft.com/office/drawing/2014/main" id="{A954CCC1-5027-4384-BFF6-B54153C697A8}"/>
                          </a:ext>
                        </a:extLst>
                      </p:cNvPr>
                      <p:cNvPicPr/>
                      <p:nvPr/>
                    </p:nvPicPr>
                    <p:blipFill>
                      <a:blip r:embed="rId4"/>
                      <a:stretch>
                        <a:fillRect/>
                      </a:stretch>
                    </p:blipFill>
                    <p:spPr>
                      <a:xfrm>
                        <a:off x="1588" y="1589"/>
                        <a:ext cx="1588" cy="1588"/>
                      </a:xfrm>
                      <a:prstGeom prst="rect">
                        <a:avLst/>
                      </a:prstGeom>
                    </p:spPr>
                  </p:pic>
                </p:oleObj>
              </mc:Fallback>
            </mc:AlternateContent>
          </a:graphicData>
        </a:graphic>
      </p:graphicFrame>
      <p:sp>
        <p:nvSpPr>
          <p:cNvPr id="9" name="Rectangle 8">
            <a:extLst>
              <a:ext uri="{FF2B5EF4-FFF2-40B4-BE49-F238E27FC236}">
                <a16:creationId xmlns:a16="http://schemas.microsoft.com/office/drawing/2014/main" id="{2E320337-4448-4A41-97CD-D612E7679AE8}"/>
              </a:ext>
            </a:extLst>
          </p:cNvPr>
          <p:cNvSpPr/>
          <p:nvPr userDrawn="1"/>
        </p:nvSpPr>
        <p:spPr bwMode="ltGray">
          <a:xfrm>
            <a:off x="-1" y="0"/>
            <a:ext cx="12192001" cy="68584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6" name="Picture 5">
            <a:extLst>
              <a:ext uri="{FF2B5EF4-FFF2-40B4-BE49-F238E27FC236}">
                <a16:creationId xmlns:a16="http://schemas.microsoft.com/office/drawing/2014/main" id="{8E4B11B2-546C-408D-9DAD-CF8549840738}"/>
              </a:ext>
            </a:extLst>
          </p:cNvPr>
          <p:cNvPicPr>
            <a:picLocks noChangeAspect="1"/>
          </p:cNvPicPr>
          <p:nvPr userDrawn="1"/>
        </p:nvPicPr>
        <p:blipFill>
          <a:blip r:embed="rId5"/>
          <a:stretch>
            <a:fillRect/>
          </a:stretch>
        </p:blipFill>
        <p:spPr bwMode="ltGray">
          <a:xfrm>
            <a:off x="2085935" y="1524965"/>
            <a:ext cx="8020133" cy="3081853"/>
          </a:xfrm>
          <a:prstGeom prst="rect">
            <a:avLst/>
          </a:prstGeom>
        </p:spPr>
      </p:pic>
      <p:sp>
        <p:nvSpPr>
          <p:cNvPr id="7" name="TextBox 6">
            <a:extLst>
              <a:ext uri="{FF2B5EF4-FFF2-40B4-BE49-F238E27FC236}">
                <a16:creationId xmlns:a16="http://schemas.microsoft.com/office/drawing/2014/main" id="{D694540B-7619-4C7B-9C99-2940C1B16A7F}"/>
              </a:ext>
            </a:extLst>
          </p:cNvPr>
          <p:cNvSpPr txBox="1"/>
          <p:nvPr userDrawn="1"/>
        </p:nvSpPr>
        <p:spPr bwMode="auto">
          <a:xfrm>
            <a:off x="4064001" y="5428665"/>
            <a:ext cx="4064000" cy="553998"/>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en-US" sz="3600" b="1">
                <a:solidFill>
                  <a:srgbClr val="E6D2C8"/>
                </a:solidFill>
              </a:rPr>
              <a:t>Thank you</a:t>
            </a:r>
          </a:p>
        </p:txBody>
      </p:sp>
    </p:spTree>
    <p:extLst>
      <p:ext uri="{BB962C8B-B14F-4D97-AF65-F5344CB8AC3E}">
        <p14:creationId xmlns:p14="http://schemas.microsoft.com/office/powerpoint/2010/main" val="3147854317"/>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1"/>
            </p:custDataLst>
            <p:extLst>
              <p:ext uri="{D42A27DB-BD31-4B8C-83A1-F6EECF244321}">
                <p14:modId xmlns:p14="http://schemas.microsoft.com/office/powerpoint/2010/main" val="40900317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0" name="Rectangle 9">
            <a:extLst>
              <a:ext uri="{FF2B5EF4-FFF2-40B4-BE49-F238E27FC236}">
                <a16:creationId xmlns:a16="http://schemas.microsoft.com/office/drawing/2014/main" id="{5CE9BC4D-FFB4-400E-8188-E55DEF56D764}"/>
              </a:ext>
            </a:extLst>
          </p:cNvPr>
          <p:cNvSpPr/>
          <p:nvPr userDrawn="1"/>
        </p:nvSpPr>
        <p:spPr bwMode="ltGray">
          <a:xfrm>
            <a:off x="-1" y="0"/>
            <a:ext cx="12192001" cy="6858482"/>
          </a:xfrm>
          <a:prstGeom prst="rect">
            <a:avLst/>
          </a:prstGeom>
          <a:solidFill>
            <a:srgbClr val="002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cumenttype">
            <a:extLst>
              <a:ext uri="{FF2B5EF4-FFF2-40B4-BE49-F238E27FC236}">
                <a16:creationId xmlns:a16="http://schemas.microsoft.com/office/drawing/2014/main" id="{0CADA7EB-5C2E-4AD4-A32E-534A28817C8A}"/>
              </a:ext>
            </a:extLst>
          </p:cNvPr>
          <p:cNvSpPr>
            <a:spLocks noGrp="1"/>
          </p:cNvSpPr>
          <p:nvPr userDrawn="1">
            <p:ph type="body" sz="quarter" idx="13" hasCustomPrompt="1"/>
            <p:custDataLst>
              <p:tags r:id="rId3"/>
            </p:custDataLst>
          </p:nvPr>
        </p:nvSpPr>
        <p:spPr bwMode="auto">
          <a:xfrm>
            <a:off x="1232602" y="3241318"/>
            <a:ext cx="9726795"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1400" dirty="0">
                <a:solidFill>
                  <a:schemeClr val="bg1"/>
                </a:solidFill>
              </a:defRPr>
            </a:lvl1pPr>
          </a:lstStyle>
          <a:p>
            <a:pPr lvl="0">
              <a:buNone/>
            </a:pPr>
            <a:r>
              <a:rPr lang="en-US"/>
              <a:t>Edit date or title/role</a:t>
            </a:r>
          </a:p>
        </p:txBody>
      </p:sp>
      <p:sp>
        <p:nvSpPr>
          <p:cNvPr id="18" name="Subtitle">
            <a:extLst>
              <a:ext uri="{FF2B5EF4-FFF2-40B4-BE49-F238E27FC236}">
                <a16:creationId xmlns:a16="http://schemas.microsoft.com/office/drawing/2014/main" id="{C85A1636-E33D-4640-A4BA-89E2008C1ED4}"/>
              </a:ext>
            </a:extLst>
          </p:cNvPr>
          <p:cNvSpPr>
            <a:spLocks noGrp="1"/>
          </p:cNvSpPr>
          <p:nvPr userDrawn="1">
            <p:ph type="subTitle" idx="1"/>
            <p:custDataLst>
              <p:tags r:id="rId4"/>
            </p:custDataLst>
          </p:nvPr>
        </p:nvSpPr>
        <p:spPr bwMode="auto">
          <a:xfrm>
            <a:off x="1232602" y="2815981"/>
            <a:ext cx="9726795"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2000" dirty="0">
                <a:solidFill>
                  <a:schemeClr val="bg1"/>
                </a:solidFill>
              </a:defRPr>
            </a:lvl1pPr>
          </a:lstStyle>
          <a:p>
            <a:pPr lvl="0">
              <a:buNone/>
            </a:pPr>
            <a:r>
              <a:rPr lang="en-GB"/>
              <a:t>Click to edit Master subtitle style</a:t>
            </a:r>
            <a:endParaRPr lang="en-US"/>
          </a:p>
        </p:txBody>
      </p:sp>
      <p:sp>
        <p:nvSpPr>
          <p:cNvPr id="9" name="Title">
            <a:extLst>
              <a:ext uri="{FF2B5EF4-FFF2-40B4-BE49-F238E27FC236}">
                <a16:creationId xmlns:a16="http://schemas.microsoft.com/office/drawing/2014/main" id="{AA4E4E19-7239-46DA-AE24-CE9556C9BE7D}"/>
              </a:ext>
            </a:extLst>
          </p:cNvPr>
          <p:cNvSpPr>
            <a:spLocks noGrp="1"/>
          </p:cNvSpPr>
          <p:nvPr>
            <p:ph type="title" hasCustomPrompt="1"/>
            <p:custDataLst>
              <p:tags r:id="rId5"/>
            </p:custDataLst>
          </p:nvPr>
        </p:nvSpPr>
        <p:spPr bwMode="auto">
          <a:xfrm>
            <a:off x="1232602" y="2102142"/>
            <a:ext cx="9726795" cy="584775"/>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lvl1pPr algn="ctr">
              <a:defRPr lang="en-US" sz="3800" dirty="0">
                <a:solidFill>
                  <a:schemeClr val="bg1"/>
                </a:solidFill>
              </a:defRPr>
            </a:lvl1pPr>
          </a:lstStyle>
          <a:p>
            <a:pPr lvl="0"/>
            <a:r>
              <a:rPr lang="en-GB"/>
              <a:t>Click to edit title</a:t>
            </a:r>
            <a:endParaRPr lang="en-US"/>
          </a:p>
        </p:txBody>
      </p:sp>
      <p:pic>
        <p:nvPicPr>
          <p:cNvPr id="4" name="Picture 3"/>
          <p:cNvPicPr>
            <a:picLocks noChangeAspect="1"/>
          </p:cNvPicPr>
          <p:nvPr userDrawn="1"/>
        </p:nvPicPr>
        <p:blipFill rotWithShape="1">
          <a:blip r:embed="rId9" cstate="hqprint">
            <a:extLst>
              <a:ext uri="{28A0092B-C50C-407E-A947-70E740481C1C}">
                <a14:useLocalDpi xmlns:a14="http://schemas.microsoft.com/office/drawing/2010/main"/>
              </a:ext>
            </a:extLst>
          </a:blip>
          <a:srcRect/>
          <a:stretch/>
        </p:blipFill>
        <p:spPr>
          <a:xfrm>
            <a:off x="3616960" y="3513672"/>
            <a:ext cx="5862320" cy="1310945"/>
          </a:xfrm>
          <a:prstGeom prst="rect">
            <a:avLst/>
          </a:prstGeom>
        </p:spPr>
      </p:pic>
    </p:spTree>
    <p:extLst>
      <p:ext uri="{BB962C8B-B14F-4D97-AF65-F5344CB8AC3E}">
        <p14:creationId xmlns:p14="http://schemas.microsoft.com/office/powerpoint/2010/main" val="3748135625"/>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showMasterSp="0" preserve="1" userDrawn="1">
  <p:cSld name="1_Default">
    <p:spTree>
      <p:nvGrpSpPr>
        <p:cNvPr id="1" name=""/>
        <p:cNvGrpSpPr/>
        <p:nvPr/>
      </p:nvGrpSpPr>
      <p:grpSpPr>
        <a:xfrm>
          <a:off x="0" y="0"/>
          <a:ext cx="0" cy="0"/>
          <a:chOff x="0" y="0"/>
          <a:chExt cx="0" cy="0"/>
        </a:xfrm>
      </p:grpSpPr>
      <p:pic>
        <p:nvPicPr>
          <p:cNvPr id="12" name="Picture Placeholder 5"/>
          <p:cNvPicPr>
            <a:picLocks noChangeAspect="1"/>
          </p:cNvPicPr>
          <p:nvPr userDrawn="1"/>
        </p:nvPicPr>
        <p:blipFill rotWithShape="1">
          <a:blip r:embed="rId8" cstate="hqprint">
            <a:extLst>
              <a:ext uri="{28A0092B-C50C-407E-A947-70E740481C1C}">
                <a14:useLocalDpi xmlns:a14="http://schemas.microsoft.com/office/drawing/2010/main"/>
              </a:ext>
            </a:extLst>
          </a:blip>
          <a:srcRect/>
          <a:stretch/>
        </p:blipFill>
        <p:spPr>
          <a:xfrm>
            <a:off x="-1" y="-20912"/>
            <a:ext cx="12192000" cy="4478338"/>
          </a:xfrm>
          <a:prstGeom prst="rect">
            <a:avLst/>
          </a:prstGeom>
        </p:spPr>
      </p:pic>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25958543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3"/>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2" name="TextBox 1">
            <a:extLst>
              <a:ext uri="{FF2B5EF4-FFF2-40B4-BE49-F238E27FC236}">
                <a16:creationId xmlns:a16="http://schemas.microsoft.com/office/drawing/2014/main" id="{ABD6A43F-F0E0-A54E-9E5C-25453008E10F}"/>
              </a:ext>
            </a:extLst>
          </p:cNvPr>
          <p:cNvSpPr txBox="1"/>
          <p:nvPr userDrawn="1"/>
        </p:nvSpPr>
        <p:spPr>
          <a:xfrm>
            <a:off x="10851614" y="6632154"/>
            <a:ext cx="0" cy="0"/>
          </a:xfrm>
          <a:prstGeom prst="rect">
            <a:avLst/>
          </a:prstGeom>
          <a:ln w="6350">
            <a:noFill/>
            <a:miter lim="800000"/>
          </a:ln>
        </p:spPr>
        <p:txBody>
          <a:bodyPr vert="horz" wrap="none" lIns="0" tIns="0" rIns="0" bIns="0" rtlCol="0">
            <a:noAutofit/>
          </a:bodyPr>
          <a:lstStyle/>
          <a:p>
            <a:pPr algn="l">
              <a:spcBef>
                <a:spcPts val="300"/>
              </a:spcBef>
              <a:spcAft>
                <a:spcPts val="300"/>
              </a:spcAft>
              <a:buNone/>
            </a:pPr>
            <a:endParaRPr lang="en-GB" sz="1600"/>
          </a:p>
        </p:txBody>
      </p:sp>
      <p:pic>
        <p:nvPicPr>
          <p:cNvPr id="13" name="Picture 12"/>
          <p:cNvPicPr>
            <a:picLocks noChangeAspect="1"/>
          </p:cNvPicPr>
          <p:nvPr userDrawn="1"/>
        </p:nvPicPr>
        <p:blipFill rotWithShape="1">
          <a:blip r:embed="rId11" cstate="hqprint">
            <a:extLst>
              <a:ext uri="{28A0092B-C50C-407E-A947-70E740481C1C}">
                <a14:useLocalDpi xmlns:a14="http://schemas.microsoft.com/office/drawing/2010/main"/>
              </a:ext>
            </a:extLst>
          </a:blip>
          <a:srcRect/>
          <a:stretch/>
        </p:blipFill>
        <p:spPr>
          <a:xfrm>
            <a:off x="3779520" y="5905818"/>
            <a:ext cx="4955546" cy="1054136"/>
          </a:xfrm>
          <a:prstGeom prst="rect">
            <a:avLst/>
          </a:prstGeom>
        </p:spPr>
      </p:pic>
      <p:sp>
        <p:nvSpPr>
          <p:cNvPr id="16" name="Documenttype">
            <a:extLst>
              <a:ext uri="{FF2B5EF4-FFF2-40B4-BE49-F238E27FC236}">
                <a16:creationId xmlns:a16="http://schemas.microsoft.com/office/drawing/2014/main" id="{0CADA7EB-5C2E-4AD4-A32E-534A28817C8A}"/>
              </a:ext>
            </a:extLst>
          </p:cNvPr>
          <p:cNvSpPr>
            <a:spLocks noGrp="1"/>
          </p:cNvSpPr>
          <p:nvPr>
            <p:ph type="body" sz="quarter" idx="13" hasCustomPrompt="1"/>
            <p:custDataLst>
              <p:tags r:id="rId4"/>
            </p:custDataLst>
          </p:nvPr>
        </p:nvSpPr>
        <p:spPr bwMode="auto">
          <a:xfrm>
            <a:off x="1232602" y="5827075"/>
            <a:ext cx="9726795"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1400" dirty="0">
                <a:solidFill>
                  <a:srgbClr val="2581C5"/>
                </a:solidFill>
              </a:defRPr>
            </a:lvl1pPr>
          </a:lstStyle>
          <a:p>
            <a:pPr lvl="0">
              <a:buNone/>
            </a:pPr>
            <a:r>
              <a:rPr lang="en-US"/>
              <a:t>Edit date or title/role</a:t>
            </a:r>
          </a:p>
        </p:txBody>
      </p:sp>
      <p:sp>
        <p:nvSpPr>
          <p:cNvPr id="17" name="Subtitle">
            <a:extLst>
              <a:ext uri="{FF2B5EF4-FFF2-40B4-BE49-F238E27FC236}">
                <a16:creationId xmlns:a16="http://schemas.microsoft.com/office/drawing/2014/main" id="{C85A1636-E33D-4640-A4BA-89E2008C1ED4}"/>
              </a:ext>
            </a:extLst>
          </p:cNvPr>
          <p:cNvSpPr>
            <a:spLocks noGrp="1"/>
          </p:cNvSpPr>
          <p:nvPr>
            <p:ph type="subTitle" idx="1"/>
            <p:custDataLst>
              <p:tags r:id="rId5"/>
            </p:custDataLst>
          </p:nvPr>
        </p:nvSpPr>
        <p:spPr bwMode="auto">
          <a:xfrm>
            <a:off x="1232602" y="5451816"/>
            <a:ext cx="9726795"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2000" dirty="0">
                <a:solidFill>
                  <a:srgbClr val="2581C5"/>
                </a:solidFill>
              </a:defRPr>
            </a:lvl1pPr>
          </a:lstStyle>
          <a:p>
            <a:pPr lvl="0">
              <a:buNone/>
            </a:pPr>
            <a:r>
              <a:rPr lang="en-GB"/>
              <a:t>Click to edit Master subtitle style</a:t>
            </a:r>
            <a:endParaRPr lang="en-US"/>
          </a:p>
        </p:txBody>
      </p:sp>
      <p:sp>
        <p:nvSpPr>
          <p:cNvPr id="18" name="Title">
            <a:extLst>
              <a:ext uri="{FF2B5EF4-FFF2-40B4-BE49-F238E27FC236}">
                <a16:creationId xmlns:a16="http://schemas.microsoft.com/office/drawing/2014/main" id="{AA4E4E19-7239-46DA-AE24-CE9556C9BE7D}"/>
              </a:ext>
            </a:extLst>
          </p:cNvPr>
          <p:cNvSpPr>
            <a:spLocks noGrp="1"/>
          </p:cNvSpPr>
          <p:nvPr>
            <p:ph type="title" hasCustomPrompt="1"/>
            <p:custDataLst>
              <p:tags r:id="rId6"/>
            </p:custDataLst>
          </p:nvPr>
        </p:nvSpPr>
        <p:spPr bwMode="auto">
          <a:xfrm>
            <a:off x="1232602" y="4751593"/>
            <a:ext cx="9726795" cy="553998"/>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lvl1pPr algn="ctr">
              <a:defRPr lang="en-US" sz="3600" dirty="0">
                <a:solidFill>
                  <a:srgbClr val="002D5F"/>
                </a:solidFill>
              </a:defRPr>
            </a:lvl1pPr>
          </a:lstStyle>
          <a:p>
            <a:pPr lvl="0"/>
            <a:r>
              <a:rPr lang="en-GB"/>
              <a:t>Click to edit title</a:t>
            </a:r>
            <a:endParaRPr lang="en-US"/>
          </a:p>
        </p:txBody>
      </p:sp>
    </p:spTree>
    <p:extLst>
      <p:ext uri="{BB962C8B-B14F-4D97-AF65-F5344CB8AC3E}">
        <p14:creationId xmlns:p14="http://schemas.microsoft.com/office/powerpoint/2010/main" val="2805891187"/>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showMasterSp="0" preserve="1" userDrawn="1">
  <p:cSld name="3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25958543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413" imgH="416" progId="TCLayout.ActiveDocument.1">
                  <p:embed/>
                </p:oleObj>
              </mc:Choice>
              <mc:Fallback>
                <p:oleObj name="think-cell Slide" r:id="rId8"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3"/>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2" name="TextBox 1">
            <a:extLst>
              <a:ext uri="{FF2B5EF4-FFF2-40B4-BE49-F238E27FC236}">
                <a16:creationId xmlns:a16="http://schemas.microsoft.com/office/drawing/2014/main" id="{ABD6A43F-F0E0-A54E-9E5C-25453008E10F}"/>
              </a:ext>
            </a:extLst>
          </p:cNvPr>
          <p:cNvSpPr txBox="1"/>
          <p:nvPr userDrawn="1"/>
        </p:nvSpPr>
        <p:spPr>
          <a:xfrm>
            <a:off x="10851614" y="6632154"/>
            <a:ext cx="0" cy="0"/>
          </a:xfrm>
          <a:prstGeom prst="rect">
            <a:avLst/>
          </a:prstGeom>
          <a:ln w="6350">
            <a:noFill/>
            <a:miter lim="800000"/>
          </a:ln>
        </p:spPr>
        <p:txBody>
          <a:bodyPr vert="horz" wrap="none" lIns="0" tIns="0" rIns="0" bIns="0" rtlCol="0">
            <a:noAutofit/>
          </a:bodyPr>
          <a:lstStyle/>
          <a:p>
            <a:pPr algn="l">
              <a:spcBef>
                <a:spcPts val="300"/>
              </a:spcBef>
              <a:spcAft>
                <a:spcPts val="300"/>
              </a:spcAft>
              <a:buNone/>
            </a:pPr>
            <a:endParaRPr lang="en-GB" sz="1600"/>
          </a:p>
        </p:txBody>
      </p:sp>
      <p:sp>
        <p:nvSpPr>
          <p:cNvPr id="16" name="Documenttype">
            <a:extLst>
              <a:ext uri="{FF2B5EF4-FFF2-40B4-BE49-F238E27FC236}">
                <a16:creationId xmlns:a16="http://schemas.microsoft.com/office/drawing/2014/main" id="{0CADA7EB-5C2E-4AD4-A32E-534A28817C8A}"/>
              </a:ext>
            </a:extLst>
          </p:cNvPr>
          <p:cNvSpPr>
            <a:spLocks noGrp="1"/>
          </p:cNvSpPr>
          <p:nvPr>
            <p:ph type="body" sz="quarter" idx="13" hasCustomPrompt="1"/>
            <p:custDataLst>
              <p:tags r:id="rId4"/>
            </p:custDataLst>
          </p:nvPr>
        </p:nvSpPr>
        <p:spPr bwMode="auto">
          <a:xfrm>
            <a:off x="1232602" y="5827075"/>
            <a:ext cx="9726795"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1400" dirty="0">
                <a:solidFill>
                  <a:srgbClr val="2581C5"/>
                </a:solidFill>
              </a:defRPr>
            </a:lvl1pPr>
          </a:lstStyle>
          <a:p>
            <a:pPr lvl="0">
              <a:buNone/>
            </a:pPr>
            <a:r>
              <a:rPr lang="en-US"/>
              <a:t>Edit date or title/role</a:t>
            </a:r>
          </a:p>
        </p:txBody>
      </p:sp>
      <p:sp>
        <p:nvSpPr>
          <p:cNvPr id="17" name="Subtitle">
            <a:extLst>
              <a:ext uri="{FF2B5EF4-FFF2-40B4-BE49-F238E27FC236}">
                <a16:creationId xmlns:a16="http://schemas.microsoft.com/office/drawing/2014/main" id="{C85A1636-E33D-4640-A4BA-89E2008C1ED4}"/>
              </a:ext>
            </a:extLst>
          </p:cNvPr>
          <p:cNvSpPr>
            <a:spLocks noGrp="1"/>
          </p:cNvSpPr>
          <p:nvPr>
            <p:ph type="subTitle" idx="1"/>
            <p:custDataLst>
              <p:tags r:id="rId5"/>
            </p:custDataLst>
          </p:nvPr>
        </p:nvSpPr>
        <p:spPr bwMode="auto">
          <a:xfrm>
            <a:off x="1232602" y="5451816"/>
            <a:ext cx="9726795"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2000" dirty="0">
                <a:solidFill>
                  <a:srgbClr val="2581C5"/>
                </a:solidFill>
              </a:defRPr>
            </a:lvl1pPr>
          </a:lstStyle>
          <a:p>
            <a:pPr lvl="0">
              <a:buNone/>
            </a:pPr>
            <a:r>
              <a:rPr lang="en-GB"/>
              <a:t>Click to edit Master subtitle style</a:t>
            </a:r>
            <a:endParaRPr lang="en-US"/>
          </a:p>
        </p:txBody>
      </p:sp>
      <p:sp>
        <p:nvSpPr>
          <p:cNvPr id="18" name="Title">
            <a:extLst>
              <a:ext uri="{FF2B5EF4-FFF2-40B4-BE49-F238E27FC236}">
                <a16:creationId xmlns:a16="http://schemas.microsoft.com/office/drawing/2014/main" id="{AA4E4E19-7239-46DA-AE24-CE9556C9BE7D}"/>
              </a:ext>
            </a:extLst>
          </p:cNvPr>
          <p:cNvSpPr>
            <a:spLocks noGrp="1"/>
          </p:cNvSpPr>
          <p:nvPr>
            <p:ph type="title" hasCustomPrompt="1"/>
            <p:custDataLst>
              <p:tags r:id="rId6"/>
            </p:custDataLst>
          </p:nvPr>
        </p:nvSpPr>
        <p:spPr bwMode="auto">
          <a:xfrm>
            <a:off x="1232602" y="4751593"/>
            <a:ext cx="9726795" cy="553998"/>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lvl1pPr algn="ctr">
              <a:defRPr lang="en-US" sz="3600" dirty="0">
                <a:solidFill>
                  <a:srgbClr val="002D5F"/>
                </a:solidFill>
              </a:defRPr>
            </a:lvl1pPr>
          </a:lstStyle>
          <a:p>
            <a:pPr lvl="0"/>
            <a:r>
              <a:rPr lang="en-GB"/>
              <a:t>Click to edit title</a:t>
            </a:r>
            <a:endParaRPr lang="en-US"/>
          </a:p>
        </p:txBody>
      </p:sp>
      <p:pic>
        <p:nvPicPr>
          <p:cNvPr id="11" name="Picture 10">
            <a:extLst>
              <a:ext uri="{FF2B5EF4-FFF2-40B4-BE49-F238E27FC236}">
                <a16:creationId xmlns:a16="http://schemas.microsoft.com/office/drawing/2014/main" id="{44EC6308-8CF8-E441-95D1-9174F45385D2}"/>
              </a:ext>
            </a:extLst>
          </p:cNvPr>
          <p:cNvPicPr>
            <a:picLocks noChangeAspect="1"/>
          </p:cNvPicPr>
          <p:nvPr userDrawn="1"/>
        </p:nvPicPr>
        <p:blipFill rotWithShape="1">
          <a:blip r:embed="rId10">
            <a:extLst>
              <a:ext uri="{28A0092B-C50C-407E-A947-70E740481C1C}">
                <a14:useLocalDpi xmlns:a14="http://schemas.microsoft.com/office/drawing/2010/main"/>
              </a:ext>
            </a:extLst>
          </a:blip>
          <a:srcRect/>
          <a:stretch/>
        </p:blipFill>
        <p:spPr>
          <a:xfrm>
            <a:off x="0" y="0"/>
            <a:ext cx="12192001" cy="4478339"/>
          </a:xfrm>
          <a:prstGeom prst="rect">
            <a:avLst/>
          </a:prstGeom>
        </p:spPr>
      </p:pic>
      <p:pic>
        <p:nvPicPr>
          <p:cNvPr id="12" name="Picture 11">
            <a:extLst>
              <a:ext uri="{FF2B5EF4-FFF2-40B4-BE49-F238E27FC236}">
                <a16:creationId xmlns:a16="http://schemas.microsoft.com/office/drawing/2014/main" id="{8FFAC552-E47E-D741-A0E5-6D1BD99CD486}"/>
              </a:ext>
            </a:extLst>
          </p:cNvPr>
          <p:cNvPicPr>
            <a:picLocks noChangeAspect="1"/>
          </p:cNvPicPr>
          <p:nvPr userDrawn="1"/>
        </p:nvPicPr>
        <p:blipFill rotWithShape="1">
          <a:blip r:embed="rId11" cstate="hqprint">
            <a:extLst>
              <a:ext uri="{28A0092B-C50C-407E-A947-70E740481C1C}">
                <a14:useLocalDpi xmlns:a14="http://schemas.microsoft.com/office/drawing/2010/main"/>
              </a:ext>
            </a:extLst>
          </a:blip>
          <a:srcRect/>
          <a:stretch/>
        </p:blipFill>
        <p:spPr>
          <a:xfrm>
            <a:off x="3779520" y="5905818"/>
            <a:ext cx="4955546" cy="1054136"/>
          </a:xfrm>
          <a:prstGeom prst="rect">
            <a:avLst/>
          </a:prstGeom>
        </p:spPr>
      </p:pic>
    </p:spTree>
    <p:extLst>
      <p:ext uri="{BB962C8B-B14F-4D97-AF65-F5344CB8AC3E}">
        <p14:creationId xmlns:p14="http://schemas.microsoft.com/office/powerpoint/2010/main" val="1296412520"/>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showMasterSp="0" preserve="1" userDrawn="1">
  <p:cSld name="3-lin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648A5D5-75B9-4F02-A4CB-B3C65A9BF2CE}"/>
              </a:ext>
            </a:extLst>
          </p:cNvPr>
          <p:cNvGraphicFramePr>
            <a:graphicFrameLocks noChangeAspect="1"/>
          </p:cNvGraphicFramePr>
          <p:nvPr userDrawn="1">
            <p:custDataLst>
              <p:tags r:id="rId1"/>
            </p:custDataLst>
            <p:extLst>
              <p:ext uri="{D42A27DB-BD31-4B8C-83A1-F6EECF244321}">
                <p14:modId xmlns:p14="http://schemas.microsoft.com/office/powerpoint/2010/main" val="24786682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C648A5D5-75B9-4F02-A4CB-B3C65A9BF2CE}"/>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58AAF75-30DC-408A-933A-149F2D14D18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4" name="2. Slide Title">
            <a:extLst>
              <a:ext uri="{FF2B5EF4-FFF2-40B4-BE49-F238E27FC236}">
                <a16:creationId xmlns:a16="http://schemas.microsoft.com/office/drawing/2014/main" id="{6C3D89FC-A4B9-4683-B64F-B0644150274F}"/>
              </a:ext>
            </a:extLst>
          </p:cNvPr>
          <p:cNvSpPr>
            <a:spLocks noGrp="1"/>
          </p:cNvSpPr>
          <p:nvPr>
            <p:ph type="title"/>
            <p:custDataLst>
              <p:tags r:id="rId3"/>
            </p:custDataLst>
          </p:nvPr>
        </p:nvSpPr>
        <p:spPr>
          <a:xfrm>
            <a:off x="554736" y="197613"/>
            <a:ext cx="11082528" cy="384721"/>
          </a:xfrm>
        </p:spPr>
        <p:txBody>
          <a:bodyPr vert="horz">
            <a:spAutoFit/>
          </a:bodyPr>
          <a:lstStyle>
            <a:lvl1pPr>
              <a:defRPr>
                <a:solidFill>
                  <a:srgbClr val="002C5F"/>
                </a:solidFill>
              </a:defRPr>
            </a:lvl1pPr>
          </a:lstStyle>
          <a:p>
            <a:r>
              <a:rPr lang="en-GB"/>
              <a:t>Click to edit Master title style</a:t>
            </a:r>
            <a:endParaRPr lang="en-US"/>
          </a:p>
        </p:txBody>
      </p:sp>
      <p:sp>
        <p:nvSpPr>
          <p:cNvPr id="8" name="1. On-page tracker">
            <a:extLst>
              <a:ext uri="{FF2B5EF4-FFF2-40B4-BE49-F238E27FC236}">
                <a16:creationId xmlns:a16="http://schemas.microsoft.com/office/drawing/2014/main" id="{931AA88E-24E2-4493-A340-98EE8666A3B2}"/>
              </a:ext>
            </a:extLst>
          </p:cNvPr>
          <p:cNvSpPr>
            <a:spLocks noGrp="1"/>
          </p:cNvSpPr>
          <p:nvPr>
            <p:ph type="body" sz="quarter" idx="10" hasCustomPrompt="1"/>
            <p:custDataLst>
              <p:tags r:id="rId4"/>
            </p:custDataLst>
          </p:nvPr>
        </p:nvSpPr>
        <p:spPr>
          <a:xfrm>
            <a:off x="554736" y="41597"/>
            <a:ext cx="3843338" cy="123111"/>
          </a:xfrm>
          <a:prstGeom prst="rect">
            <a:avLst/>
          </a:prstGeom>
          <a:ln w="6350">
            <a:noFill/>
            <a:miter lim="800000"/>
          </a:ln>
        </p:spPr>
        <p:txBody>
          <a:bodyPr vert="horz" wrap="square" lIns="0" tIns="0" rIns="0" bIns="0" rtlCol="0">
            <a:spAutoFit/>
          </a:bodyPr>
          <a:lstStyle>
            <a:lvl1pPr>
              <a:defRPr lang="en-US" sz="800" b="0" dirty="0">
                <a:solidFill>
                  <a:srgbClr val="082E3B"/>
                </a:solidFill>
                <a:cs typeface="+mn-cs"/>
              </a:defRPr>
            </a:lvl1pPr>
          </a:lstStyle>
          <a:p>
            <a:pPr lvl="0">
              <a:buNone/>
            </a:pPr>
            <a:r>
              <a:rPr lang="en-US"/>
              <a:t>Add tracker</a:t>
            </a:r>
          </a:p>
        </p:txBody>
      </p:sp>
      <p:sp>
        <p:nvSpPr>
          <p:cNvPr id="11" name="5. Source" hidden="1">
            <a:extLst>
              <a:ext uri="{FF2B5EF4-FFF2-40B4-BE49-F238E27FC236}">
                <a16:creationId xmlns:a16="http://schemas.microsoft.com/office/drawing/2014/main" id="{75810F23-00B9-48FC-B55F-463DCB0D2C50}"/>
              </a:ext>
            </a:extLst>
          </p:cNvPr>
          <p:cNvSpPr txBox="1"/>
          <p:nvPr userDrawn="1">
            <p:custDataLst>
              <p:tags r:id="rId5"/>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7" name="Text Placeholder 4">
            <a:extLst>
              <a:ext uri="{FF2B5EF4-FFF2-40B4-BE49-F238E27FC236}">
                <a16:creationId xmlns:a16="http://schemas.microsoft.com/office/drawing/2014/main" id="{4C1F3293-4EFE-461D-940D-7EE66BAE31C5}"/>
              </a:ext>
            </a:extLst>
          </p:cNvPr>
          <p:cNvSpPr txBox="1">
            <a:spLocks/>
          </p:cNvSpPr>
          <p:nvPr userDrawn="1"/>
        </p:nvSpPr>
        <p:spPr>
          <a:xfrm>
            <a:off x="8898990" y="6579535"/>
            <a:ext cx="2484655" cy="13849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900" b="0" i="0" kern="1200">
                <a:solidFill>
                  <a:schemeClr val="accent1"/>
                </a:solidFill>
                <a:effectLst/>
                <a:latin typeface="+mn-lt"/>
                <a:ea typeface="+mn-ea"/>
                <a:cs typeface="Arial" panose="020B0604020202020204" pitchFamily="34" charset="0"/>
              </a:rPr>
              <a:t>COVID-19 Vaccine Delivery Partnership</a:t>
            </a:r>
            <a:endParaRPr lang="en-GB" sz="900">
              <a:solidFill>
                <a:schemeClr val="accent1"/>
              </a:solidFill>
            </a:endParaRPr>
          </a:p>
        </p:txBody>
      </p:sp>
      <p:sp>
        <p:nvSpPr>
          <p:cNvPr id="14" name="Slide Number">
            <a:extLst>
              <a:ext uri="{FF2B5EF4-FFF2-40B4-BE49-F238E27FC236}">
                <a16:creationId xmlns:a16="http://schemas.microsoft.com/office/drawing/2014/main" id="{DB810DA0-437D-F349-A37E-CBE67AD2D345}"/>
              </a:ext>
            </a:extLst>
          </p:cNvPr>
          <p:cNvSpPr>
            <a:spLocks noChangeArrowheads="1"/>
          </p:cNvSpPr>
          <p:nvPr userDrawn="1">
            <p:custDataLst>
              <p:tags r:id="rId6"/>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accent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accent1"/>
              </a:solidFill>
              <a:latin typeface="+mn-lt"/>
              <a:ea typeface="+mn-ea"/>
              <a:cs typeface="Arial" panose="020B0604020202020204" pitchFamily="34" charset="0"/>
            </a:endParaRPr>
          </a:p>
        </p:txBody>
      </p:sp>
      <p:sp>
        <p:nvSpPr>
          <p:cNvPr id="13" name="3. Subtitle">
            <a:extLst>
              <a:ext uri="{FF2B5EF4-FFF2-40B4-BE49-F238E27FC236}">
                <a16:creationId xmlns:a16="http://schemas.microsoft.com/office/drawing/2014/main" id="{C53E7D15-2BC6-EE4E-A1B5-8C387044BD7C}"/>
              </a:ext>
            </a:extLst>
          </p:cNvPr>
          <p:cNvSpPr>
            <a:spLocks noGrp="1"/>
          </p:cNvSpPr>
          <p:nvPr>
            <p:ph type="subTitle" idx="1"/>
            <p:custDataLst>
              <p:tags r:id="rId7"/>
            </p:custDataLst>
          </p:nvPr>
        </p:nvSpPr>
        <p:spPr>
          <a:xfrm>
            <a:off x="554736" y="663224"/>
            <a:ext cx="11082527" cy="246221"/>
          </a:xfrm>
          <a:prstGeom prst="rect">
            <a:avLst/>
          </a:prstGeom>
        </p:spPr>
        <p:txBody>
          <a:bodyPr wrap="square">
            <a:spAutoFit/>
          </a:bodyPr>
          <a:lstStyle>
            <a:lvl1pPr marL="0" indent="0" algn="l">
              <a:buNone/>
              <a:defRPr sz="1600" b="0" u="none" baseline="0">
                <a:solidFill>
                  <a:srgbClr val="002C5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15" name="Picture 14">
            <a:extLst>
              <a:ext uri="{FF2B5EF4-FFF2-40B4-BE49-F238E27FC236}">
                <a16:creationId xmlns:a16="http://schemas.microsoft.com/office/drawing/2014/main" id="{680E9750-7BC6-4058-9400-1D642DEA9668}"/>
              </a:ext>
            </a:extLst>
          </p:cNvPr>
          <p:cNvPicPr>
            <a:picLocks noChangeAspect="1"/>
          </p:cNvPicPr>
          <p:nvPr userDrawn="1"/>
        </p:nvPicPr>
        <p:blipFill rotWithShape="1">
          <a:blip r:embed="rId11" cstate="hqprint">
            <a:extLst>
              <a:ext uri="{28A0092B-C50C-407E-A947-70E740481C1C}">
                <a14:useLocalDpi xmlns:a14="http://schemas.microsoft.com/office/drawing/2010/main"/>
              </a:ext>
            </a:extLst>
          </a:blip>
          <a:srcRect/>
          <a:stretch/>
        </p:blipFill>
        <p:spPr>
          <a:xfrm>
            <a:off x="3779520" y="6136640"/>
            <a:ext cx="4955546" cy="869696"/>
          </a:xfrm>
          <a:prstGeom prst="rect">
            <a:avLst/>
          </a:prstGeom>
        </p:spPr>
      </p:pic>
    </p:spTree>
    <p:extLst>
      <p:ext uri="{BB962C8B-B14F-4D97-AF65-F5344CB8AC3E}">
        <p14:creationId xmlns:p14="http://schemas.microsoft.com/office/powerpoint/2010/main" val="4143914971"/>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showMasterSp="0" preserve="1" userDrawn="1">
  <p:cSld name="1/4">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1"/>
            </p:custDataLst>
            <p:extLst>
              <p:ext uri="{D42A27DB-BD31-4B8C-83A1-F6EECF244321}">
                <p14:modId xmlns:p14="http://schemas.microsoft.com/office/powerpoint/2010/main" val="17094113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DA8D6A48-EE20-4EB4-A234-9F3B16C02872}"/>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67C50C85-5FB9-4798-A8A4-1DA5B9F3ACC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3413760" y="0"/>
            <a:ext cx="8778240" cy="6858000"/>
          </a:xfrm>
          <a:prstGeom prst="rect">
            <a:avLst/>
          </a:prstGeom>
          <a:solidFill>
            <a:srgbClr val="BCA66D">
              <a:alpha val="32941"/>
            </a:srgb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6647A441-8DE4-4236-BCC7-B694B2C59E00}"/>
              </a:ext>
            </a:extLst>
          </p:cNvPr>
          <p:cNvSpPr>
            <a:spLocks noGrp="1"/>
          </p:cNvSpPr>
          <p:nvPr>
            <p:ph type="title"/>
            <p:custDataLst>
              <p:tags r:id="rId4"/>
            </p:custDataLst>
          </p:nvPr>
        </p:nvSpPr>
        <p:spPr>
          <a:xfrm>
            <a:off x="554736" y="2744369"/>
            <a:ext cx="2297810" cy="769441"/>
          </a:xfrm>
        </p:spPr>
        <p:txBody>
          <a:bodyPr vert="horz" wrap="square" lIns="0" tIns="0" rIns="0" bIns="0" rtlCol="0" anchor="b" anchorCtr="0">
            <a:noAutofit/>
          </a:bodyPr>
          <a:lstStyle>
            <a:lvl1pPr>
              <a:defRPr lang="en-US" dirty="0">
                <a:solidFill>
                  <a:srgbClr val="002C5F"/>
                </a:solidFill>
              </a:defRPr>
            </a:lvl1pPr>
          </a:lstStyle>
          <a:p>
            <a:pPr lvl="0"/>
            <a:r>
              <a:rPr lang="en-GB"/>
              <a:t>Click to edit Master title style</a:t>
            </a:r>
            <a:endParaRPr lang="en-US"/>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5"/>
            </p:custDataLst>
          </p:nvPr>
        </p:nvSpPr>
        <p:spPr>
          <a:xfrm>
            <a:off x="554736" y="3659644"/>
            <a:ext cx="2297810" cy="492443"/>
          </a:xfrm>
          <a:prstGeom prst="rect">
            <a:avLst/>
          </a:prstGeom>
        </p:spPr>
        <p:txBody>
          <a:bodyPr wrap="square">
            <a:noAutofit/>
          </a:bodyPr>
          <a:lstStyle>
            <a:lvl1pPr marL="0" indent="0" algn="l">
              <a:buNone/>
              <a:defRPr sz="1600" b="0" baseline="0">
                <a:solidFill>
                  <a:srgbClr val="002C5F"/>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GB"/>
              <a:t>Click to edit Master subtitle style</a:t>
            </a:r>
            <a:endParaRPr lang="en-US"/>
          </a:p>
        </p:txBody>
      </p:sp>
      <p:sp>
        <p:nvSpPr>
          <p:cNvPr id="12" name="5. Source" hidden="1">
            <a:extLst>
              <a:ext uri="{FF2B5EF4-FFF2-40B4-BE49-F238E27FC236}">
                <a16:creationId xmlns:a16="http://schemas.microsoft.com/office/drawing/2014/main" id="{7464C0CD-0723-45A4-A263-515E8565C86B}"/>
              </a:ext>
            </a:extLst>
          </p:cNvPr>
          <p:cNvSpPr txBox="1">
            <a:spLocks/>
          </p:cNvSpPr>
          <p:nvPr userDrawn="1">
            <p:custDataLst>
              <p:tags r:id="rId6"/>
            </p:custDataLst>
          </p:nvPr>
        </p:nvSpPr>
        <p:spPr>
          <a:xfrm>
            <a:off x="553971" y="6592511"/>
            <a:ext cx="25146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3" name="Slide Number">
            <a:extLst>
              <a:ext uri="{FF2B5EF4-FFF2-40B4-BE49-F238E27FC236}">
                <a16:creationId xmlns:a16="http://schemas.microsoft.com/office/drawing/2014/main" id="{1CBB4424-747B-4649-B80D-1BA64296346B}"/>
              </a:ext>
            </a:extLst>
          </p:cNvPr>
          <p:cNvSpPr>
            <a:spLocks noChangeArrowheads="1"/>
          </p:cNvSpPr>
          <p:nvPr userDrawn="1">
            <p:custDataLst>
              <p:tags r:id="rId7"/>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002B5F"/>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rgbClr val="002B5F"/>
              </a:solidFill>
              <a:latin typeface="+mn-lt"/>
              <a:ea typeface="+mn-ea"/>
              <a:cs typeface="Arial" panose="020B0604020202020204" pitchFamily="34" charset="0"/>
            </a:endParaRPr>
          </a:p>
        </p:txBody>
      </p:sp>
      <p:sp>
        <p:nvSpPr>
          <p:cNvPr id="16" name="1. On-page tracker">
            <a:extLst>
              <a:ext uri="{FF2B5EF4-FFF2-40B4-BE49-F238E27FC236}">
                <a16:creationId xmlns:a16="http://schemas.microsoft.com/office/drawing/2014/main" id="{F4E0CCFD-FA63-B549-AA63-6D96EAE08D9A}"/>
              </a:ext>
            </a:extLst>
          </p:cNvPr>
          <p:cNvSpPr>
            <a:spLocks noGrp="1"/>
          </p:cNvSpPr>
          <p:nvPr>
            <p:ph type="body" sz="quarter" idx="10" hasCustomPrompt="1"/>
            <p:custDataLst>
              <p:tags r:id="rId8"/>
            </p:custDataLst>
          </p:nvPr>
        </p:nvSpPr>
        <p:spPr>
          <a:xfrm>
            <a:off x="554736" y="41597"/>
            <a:ext cx="2124000"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8" name="Text Placeholder 4">
            <a:extLst>
              <a:ext uri="{FF2B5EF4-FFF2-40B4-BE49-F238E27FC236}">
                <a16:creationId xmlns:a16="http://schemas.microsoft.com/office/drawing/2014/main" id="{DDFB41C5-2D09-DC41-BA8D-392C9E673CEC}"/>
              </a:ext>
            </a:extLst>
          </p:cNvPr>
          <p:cNvSpPr txBox="1">
            <a:spLocks/>
          </p:cNvSpPr>
          <p:nvPr userDrawn="1"/>
        </p:nvSpPr>
        <p:spPr>
          <a:xfrm>
            <a:off x="8898990" y="6579535"/>
            <a:ext cx="2484655" cy="13849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900" b="0" i="0" kern="1200">
                <a:solidFill>
                  <a:schemeClr val="accent1"/>
                </a:solidFill>
                <a:effectLst/>
                <a:latin typeface="+mn-lt"/>
                <a:ea typeface="+mn-ea"/>
                <a:cs typeface="Arial" panose="020B0604020202020204" pitchFamily="34" charset="0"/>
              </a:rPr>
              <a:t>COVID-19 Vaccine Delivery Partnership</a:t>
            </a:r>
            <a:endParaRPr lang="en-GB" sz="900">
              <a:solidFill>
                <a:schemeClr val="accent1"/>
              </a:solidFill>
            </a:endParaRPr>
          </a:p>
        </p:txBody>
      </p:sp>
    </p:spTree>
    <p:extLst>
      <p:ext uri="{BB962C8B-B14F-4D97-AF65-F5344CB8AC3E}">
        <p14:creationId xmlns:p14="http://schemas.microsoft.com/office/powerpoint/2010/main" val="2232167692"/>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showMasterSp="0" preserve="1" userDrawn="1">
  <p:cSld name="1/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1"/>
            </p:custDataLst>
            <p:extLst>
              <p:ext uri="{D42A27DB-BD31-4B8C-83A1-F6EECF244321}">
                <p14:modId xmlns:p14="http://schemas.microsoft.com/office/powerpoint/2010/main" val="14218112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CEE6E84E-0DE7-4EEF-8932-BF42153B3B56}"/>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9D2CA90-0144-4292-9526-98A508F53171}"/>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4364736" y="0"/>
            <a:ext cx="7827264" cy="6858000"/>
          </a:xfrm>
          <a:prstGeom prst="rect">
            <a:avLst/>
          </a:prstGeom>
          <a:solidFill>
            <a:srgbClr val="EAE2CF"/>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4EF89F43-35C6-451B-BBE8-87D2B8B83F5E}"/>
              </a:ext>
            </a:extLst>
          </p:cNvPr>
          <p:cNvSpPr>
            <a:spLocks noGrp="1"/>
          </p:cNvSpPr>
          <p:nvPr>
            <p:ph type="title"/>
            <p:custDataLst>
              <p:tags r:id="rId4"/>
            </p:custDataLst>
          </p:nvPr>
        </p:nvSpPr>
        <p:spPr>
          <a:xfrm>
            <a:off x="554736" y="2744369"/>
            <a:ext cx="3267837" cy="769441"/>
          </a:xfrm>
          <a:prstGeom prst="rect">
            <a:avLst/>
          </a:prstGeom>
        </p:spPr>
        <p:txBody>
          <a:bodyPr vert="horz" wrap="square" lIns="0" tIns="0" rIns="0" bIns="0" rtlCol="0" anchor="b" anchorCtr="0">
            <a:noAutofit/>
          </a:bodyPr>
          <a:lstStyle>
            <a:lvl1pPr>
              <a:defRPr lang="en-US" dirty="0">
                <a:solidFill>
                  <a:srgbClr val="002D5F"/>
                </a:solidFill>
              </a:defRPr>
            </a:lvl1pPr>
          </a:lstStyle>
          <a:p>
            <a:pPr lvl="0"/>
            <a:r>
              <a:rPr lang="en-GB"/>
              <a:t>Click to edit Master title style</a:t>
            </a:r>
            <a:endParaRPr lang="en-US"/>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5"/>
            </p:custDataLst>
          </p:nvPr>
        </p:nvSpPr>
        <p:spPr>
          <a:xfrm>
            <a:off x="554736" y="3659644"/>
            <a:ext cx="3267836" cy="246221"/>
          </a:xfrm>
          <a:prstGeom prst="rect">
            <a:avLst/>
          </a:prstGeom>
        </p:spPr>
        <p:txBody>
          <a:bodyPr wrap="square">
            <a:noAutofit/>
          </a:bodyPr>
          <a:lstStyle>
            <a:lvl1pPr marL="0" indent="0" algn="l">
              <a:buNone/>
              <a:defRPr sz="1600" b="0" baseline="0">
                <a:solidFill>
                  <a:srgbClr val="002C5F"/>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GB"/>
              <a:t>Click to edit Master subtitle style</a:t>
            </a:r>
            <a:endParaRPr lang="en-US"/>
          </a:p>
        </p:txBody>
      </p:sp>
      <p:sp>
        <p:nvSpPr>
          <p:cNvPr id="10" name="1. On-page tracker">
            <a:extLst>
              <a:ext uri="{FF2B5EF4-FFF2-40B4-BE49-F238E27FC236}">
                <a16:creationId xmlns:a16="http://schemas.microsoft.com/office/drawing/2014/main" id="{79C07342-0520-417C-B878-54C94CBD8539}"/>
              </a:ext>
            </a:extLst>
          </p:cNvPr>
          <p:cNvSpPr>
            <a:spLocks noGrp="1"/>
          </p:cNvSpPr>
          <p:nvPr>
            <p:ph type="body" sz="quarter" idx="10" hasCustomPrompt="1"/>
            <p:custDataLst>
              <p:tags r:id="rId6"/>
            </p:custDataLst>
          </p:nvPr>
        </p:nvSpPr>
        <p:spPr>
          <a:xfrm>
            <a:off x="554736" y="41597"/>
            <a:ext cx="32678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2" name="5. Source" hidden="1">
            <a:extLst>
              <a:ext uri="{FF2B5EF4-FFF2-40B4-BE49-F238E27FC236}">
                <a16:creationId xmlns:a16="http://schemas.microsoft.com/office/drawing/2014/main" id="{E1369BC2-0ABC-41FF-935B-30D4F07067A4}"/>
              </a:ext>
            </a:extLst>
          </p:cNvPr>
          <p:cNvSpPr txBox="1">
            <a:spLocks/>
          </p:cNvSpPr>
          <p:nvPr userDrawn="1">
            <p:custDataLst>
              <p:tags r:id="rId7"/>
            </p:custDataLst>
          </p:nvPr>
        </p:nvSpPr>
        <p:spPr>
          <a:xfrm>
            <a:off x="553972" y="6592511"/>
            <a:ext cx="3465575"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3" name="Slide Number">
            <a:extLst>
              <a:ext uri="{FF2B5EF4-FFF2-40B4-BE49-F238E27FC236}">
                <a16:creationId xmlns:a16="http://schemas.microsoft.com/office/drawing/2014/main" id="{2CABE7FD-2554-1942-A788-E17CA2D650DB}"/>
              </a:ext>
            </a:extLst>
          </p:cNvPr>
          <p:cNvSpPr>
            <a:spLocks noChangeArrowheads="1"/>
          </p:cNvSpPr>
          <p:nvPr userDrawn="1">
            <p:custDataLst>
              <p:tags r:id="rId8"/>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002B5F"/>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rgbClr val="002B5F"/>
              </a:solidFill>
              <a:latin typeface="+mn-lt"/>
              <a:ea typeface="+mn-ea"/>
              <a:cs typeface="Arial" panose="020B0604020202020204" pitchFamily="34" charset="0"/>
            </a:endParaRPr>
          </a:p>
        </p:txBody>
      </p:sp>
      <p:sp>
        <p:nvSpPr>
          <p:cNvPr id="15" name="Text Placeholder 4">
            <a:extLst>
              <a:ext uri="{FF2B5EF4-FFF2-40B4-BE49-F238E27FC236}">
                <a16:creationId xmlns:a16="http://schemas.microsoft.com/office/drawing/2014/main" id="{7155AED6-02B1-8040-A57E-5A17F3C87E24}"/>
              </a:ext>
            </a:extLst>
          </p:cNvPr>
          <p:cNvSpPr txBox="1">
            <a:spLocks/>
          </p:cNvSpPr>
          <p:nvPr userDrawn="1"/>
        </p:nvSpPr>
        <p:spPr>
          <a:xfrm>
            <a:off x="8898990" y="6579535"/>
            <a:ext cx="2484655" cy="13849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900" b="0" i="0" kern="1200">
                <a:solidFill>
                  <a:schemeClr val="accent1"/>
                </a:solidFill>
                <a:effectLst/>
                <a:latin typeface="+mn-lt"/>
                <a:ea typeface="+mn-ea"/>
                <a:cs typeface="Arial" panose="020B0604020202020204" pitchFamily="34" charset="0"/>
              </a:rPr>
              <a:t>COVID-19 Vaccine Delivery Partnership</a:t>
            </a:r>
            <a:endParaRPr lang="en-GB" sz="900">
              <a:solidFill>
                <a:schemeClr val="accent1"/>
              </a:solidFill>
            </a:endParaRPr>
          </a:p>
        </p:txBody>
      </p:sp>
    </p:spTree>
    <p:extLst>
      <p:ext uri="{BB962C8B-B14F-4D97-AF65-F5344CB8AC3E}">
        <p14:creationId xmlns:p14="http://schemas.microsoft.com/office/powerpoint/2010/main" val="31067773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able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Table</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2347393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10.xml><?xml version="1.0" encoding="utf-8"?>
<p:sldLayout xmlns:a="http://schemas.openxmlformats.org/drawingml/2006/main" xmlns:r="http://schemas.openxmlformats.org/officeDocument/2006/relationships" xmlns:p="http://schemas.openxmlformats.org/presentationml/2006/main" showMasterSp="0" preserve="1" userDrawn="1">
  <p:cSld name="1/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extLst>
              <p:ext uri="{D42A27DB-BD31-4B8C-83A1-F6EECF244321}">
                <p14:modId xmlns:p14="http://schemas.microsoft.com/office/powerpoint/2010/main" val="1240015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1725BD87-3C3D-45F6-BBCF-F06FD867659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6092952" y="0"/>
            <a:ext cx="6099048" cy="6858000"/>
          </a:xfrm>
          <a:prstGeom prst="rect">
            <a:avLst/>
          </a:prstGeom>
          <a:solidFill>
            <a:srgbClr val="EAE2CF"/>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4"/>
            </p:custDataLst>
          </p:nvPr>
        </p:nvSpPr>
        <p:spPr>
          <a:xfrm>
            <a:off x="554736" y="197613"/>
            <a:ext cx="4877562" cy="384721"/>
          </a:xfrm>
        </p:spPr>
        <p:txBody>
          <a:bodyPr vert="horz" wrap="square">
            <a:spAutoFit/>
          </a:bodyPr>
          <a:lstStyle>
            <a:lvl1pPr>
              <a:defRPr>
                <a:solidFill>
                  <a:srgbClr val="002C5F"/>
                </a:solidFill>
              </a:defRPr>
            </a:lvl1pPr>
          </a:lstStyle>
          <a:p>
            <a:r>
              <a:rPr lang="en-GB"/>
              <a:t>Click to edit Master title style</a:t>
            </a:r>
            <a:endParaRPr lang="en-US"/>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5"/>
            </p:custDataLst>
          </p:nvPr>
        </p:nvSpPr>
        <p:spPr>
          <a:xfrm>
            <a:off x="554736" y="663224"/>
            <a:ext cx="4877562" cy="246221"/>
          </a:xfrm>
          <a:prstGeom prst="rect">
            <a:avLst/>
          </a:prstGeom>
        </p:spPr>
        <p:txBody>
          <a:bodyPr wrap="square">
            <a:noAutofit/>
          </a:bodyPr>
          <a:lstStyle>
            <a:lvl1pPr marL="0" indent="0" algn="l">
              <a:buNone/>
              <a:defRPr sz="1600" b="0" baseline="0">
                <a:solidFill>
                  <a:srgbClr val="002C5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0" name="1. On-page tracker">
            <a:extLst>
              <a:ext uri="{FF2B5EF4-FFF2-40B4-BE49-F238E27FC236}">
                <a16:creationId xmlns:a16="http://schemas.microsoft.com/office/drawing/2014/main" id="{E9BE4D1E-183A-499B-BFC7-798294EB7AE9}"/>
              </a:ext>
            </a:extLst>
          </p:cNvPr>
          <p:cNvSpPr>
            <a:spLocks noGrp="1"/>
          </p:cNvSpPr>
          <p:nvPr>
            <p:ph type="body" sz="quarter" idx="10" hasCustomPrompt="1"/>
            <p:custDataLst>
              <p:tags r:id="rId6"/>
            </p:custDataLst>
          </p:nvPr>
        </p:nvSpPr>
        <p:spPr>
          <a:xfrm>
            <a:off x="554736" y="41597"/>
            <a:ext cx="3700542" cy="123111"/>
          </a:xfrm>
          <a:prstGeom prst="rect">
            <a:avLst/>
          </a:prstGeom>
          <a:ln w="6350">
            <a:noFill/>
            <a:miter lim="800000"/>
          </a:ln>
        </p:spPr>
        <p:txBody>
          <a:bodyPr vert="horz" wrap="square" lIns="0" tIns="0" rIns="0" bIns="0" rtlCol="0">
            <a:spAutoFit/>
          </a:bodyPr>
          <a:lstStyle>
            <a:lvl1pPr>
              <a:defRPr lang="en-US" sz="800" b="0" dirty="0">
                <a:solidFill>
                  <a:srgbClr val="082E3B"/>
                </a:solidFill>
                <a:cs typeface="+mn-cs"/>
              </a:defRPr>
            </a:lvl1pPr>
          </a:lstStyle>
          <a:p>
            <a:pPr lvl="0">
              <a:buNone/>
            </a:pPr>
            <a:r>
              <a:rPr lang="en-US"/>
              <a:t>Add tracker</a:t>
            </a:r>
          </a:p>
        </p:txBody>
      </p:sp>
      <p:sp>
        <p:nvSpPr>
          <p:cNvPr id="12" name="5. Source" hidden="1">
            <a:extLst>
              <a:ext uri="{FF2B5EF4-FFF2-40B4-BE49-F238E27FC236}">
                <a16:creationId xmlns:a16="http://schemas.microsoft.com/office/drawing/2014/main" id="{B406476E-7049-492E-8D4C-6B435C88701C}"/>
              </a:ext>
            </a:extLst>
          </p:cNvPr>
          <p:cNvSpPr txBox="1">
            <a:spLocks/>
          </p:cNvSpPr>
          <p:nvPr userDrawn="1">
            <p:custDataLst>
              <p:tags r:id="rId7"/>
            </p:custDataLst>
          </p:nvPr>
        </p:nvSpPr>
        <p:spPr>
          <a:xfrm>
            <a:off x="553971" y="6592511"/>
            <a:ext cx="5065776"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3" name="Slide Number">
            <a:extLst>
              <a:ext uri="{FF2B5EF4-FFF2-40B4-BE49-F238E27FC236}">
                <a16:creationId xmlns:a16="http://schemas.microsoft.com/office/drawing/2014/main" id="{7B6EB5DE-682C-464A-B755-ACC8C4AF9D3D}"/>
              </a:ext>
            </a:extLst>
          </p:cNvPr>
          <p:cNvSpPr>
            <a:spLocks noChangeArrowheads="1"/>
          </p:cNvSpPr>
          <p:nvPr userDrawn="1">
            <p:custDataLst>
              <p:tags r:id="rId8"/>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002B5F"/>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rgbClr val="002B5F"/>
              </a:solidFill>
              <a:latin typeface="+mn-lt"/>
              <a:ea typeface="+mn-ea"/>
              <a:cs typeface="Arial" panose="020B0604020202020204" pitchFamily="34" charset="0"/>
            </a:endParaRPr>
          </a:p>
        </p:txBody>
      </p:sp>
      <p:sp>
        <p:nvSpPr>
          <p:cNvPr id="15" name="Text Placeholder 4">
            <a:extLst>
              <a:ext uri="{FF2B5EF4-FFF2-40B4-BE49-F238E27FC236}">
                <a16:creationId xmlns:a16="http://schemas.microsoft.com/office/drawing/2014/main" id="{158BAF92-B430-874D-8468-E4F8934024E9}"/>
              </a:ext>
            </a:extLst>
          </p:cNvPr>
          <p:cNvSpPr txBox="1">
            <a:spLocks/>
          </p:cNvSpPr>
          <p:nvPr userDrawn="1"/>
        </p:nvSpPr>
        <p:spPr>
          <a:xfrm>
            <a:off x="8898990" y="6579535"/>
            <a:ext cx="2484655" cy="13849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900" b="0" i="0" kern="1200">
                <a:solidFill>
                  <a:schemeClr val="accent1"/>
                </a:solidFill>
                <a:effectLst/>
                <a:latin typeface="+mn-lt"/>
                <a:ea typeface="+mn-ea"/>
                <a:cs typeface="Arial" panose="020B0604020202020204" pitchFamily="34" charset="0"/>
              </a:rPr>
              <a:t>COVID-19 Vaccine Delivery Partnership</a:t>
            </a:r>
            <a:endParaRPr lang="en-GB" sz="900">
              <a:solidFill>
                <a:schemeClr val="accent1"/>
              </a:solidFill>
            </a:endParaRPr>
          </a:p>
        </p:txBody>
      </p:sp>
    </p:spTree>
    <p:extLst>
      <p:ext uri="{BB962C8B-B14F-4D97-AF65-F5344CB8AC3E}">
        <p14:creationId xmlns:p14="http://schemas.microsoft.com/office/powerpoint/2010/main" val="2754698575"/>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preserve="1" userDrawn="1">
  <p:cSld name="2/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1"/>
            </p:custDataLst>
            <p:extLst>
              <p:ext uri="{D42A27DB-BD31-4B8C-83A1-F6EECF244321}">
                <p14:modId xmlns:p14="http://schemas.microsoft.com/office/powerpoint/2010/main" val="39003291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572" imgH="588" progId="TCLayout.ActiveDocument.1">
                  <p:embed/>
                </p:oleObj>
              </mc:Choice>
              <mc:Fallback>
                <p:oleObj name="think-cell Slide" r:id="rId10" imgW="572" imgH="588" progId="TCLayout.ActiveDocument.1">
                  <p:embed/>
                  <p:pic>
                    <p:nvPicPr>
                      <p:cNvPr id="3" name="Object 2" hidden="1">
                        <a:extLst>
                          <a:ext uri="{FF2B5EF4-FFF2-40B4-BE49-F238E27FC236}">
                            <a16:creationId xmlns:a16="http://schemas.microsoft.com/office/drawing/2014/main" id="{C293AC4C-5B2F-4A0C-8C9B-7295BEE1F457}"/>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D668F04-7049-40BA-8D63-D8BBB6921318}"/>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9" name="2. Slide Title">
            <a:extLst>
              <a:ext uri="{FF2B5EF4-FFF2-40B4-BE49-F238E27FC236}">
                <a16:creationId xmlns:a16="http://schemas.microsoft.com/office/drawing/2014/main" id="{0415F114-7B0E-43F2-8881-F0D9FB2A643B}"/>
              </a:ext>
            </a:extLst>
          </p:cNvPr>
          <p:cNvSpPr>
            <a:spLocks noGrp="1"/>
          </p:cNvSpPr>
          <p:nvPr>
            <p:ph type="title"/>
            <p:custDataLst>
              <p:tags r:id="rId3"/>
            </p:custDataLst>
          </p:nvPr>
        </p:nvSpPr>
        <p:spPr>
          <a:xfrm>
            <a:off x="554736" y="197613"/>
            <a:ext cx="6779514" cy="384721"/>
          </a:xfrm>
        </p:spPr>
        <p:txBody>
          <a:bodyPr vert="horz" wrap="square">
            <a:spAutoFit/>
          </a:bodyPr>
          <a:lstStyle>
            <a:lvl1pPr>
              <a:defRPr>
                <a:solidFill>
                  <a:srgbClr val="002C5F"/>
                </a:solidFill>
              </a:defRPr>
            </a:lvl1pPr>
          </a:lstStyle>
          <a:p>
            <a:r>
              <a:rPr lang="en-GB"/>
              <a:t>Click to edit Master title style</a:t>
            </a:r>
            <a:endParaRPr lang="en-US"/>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7830312" y="0"/>
            <a:ext cx="4361688" cy="6858000"/>
          </a:xfrm>
          <a:prstGeom prst="rect">
            <a:avLst/>
          </a:prstGeom>
          <a:solidFill>
            <a:srgbClr val="EAE2CF"/>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20" name="3. Subtitle">
            <a:extLst>
              <a:ext uri="{FF2B5EF4-FFF2-40B4-BE49-F238E27FC236}">
                <a16:creationId xmlns:a16="http://schemas.microsoft.com/office/drawing/2014/main" id="{712BED6B-950C-4FB8-AEE1-14FA61D013FF}"/>
              </a:ext>
            </a:extLst>
          </p:cNvPr>
          <p:cNvSpPr>
            <a:spLocks noGrp="1"/>
          </p:cNvSpPr>
          <p:nvPr>
            <p:ph type="subTitle" idx="1"/>
            <p:custDataLst>
              <p:tags r:id="rId5"/>
            </p:custDataLst>
          </p:nvPr>
        </p:nvSpPr>
        <p:spPr>
          <a:xfrm>
            <a:off x="554736" y="663224"/>
            <a:ext cx="6779514" cy="246221"/>
          </a:xfrm>
          <a:prstGeom prst="rect">
            <a:avLst/>
          </a:prstGeom>
        </p:spPr>
        <p:txBody>
          <a:bodyPr wrap="square">
            <a:noAutofit/>
          </a:bodyPr>
          <a:lstStyle>
            <a:lvl1pPr marL="0" indent="0" algn="l">
              <a:buNone/>
              <a:defRPr sz="1600" b="0" baseline="0">
                <a:solidFill>
                  <a:srgbClr val="002C5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0" name="1. On-page tracker">
            <a:extLst>
              <a:ext uri="{FF2B5EF4-FFF2-40B4-BE49-F238E27FC236}">
                <a16:creationId xmlns:a16="http://schemas.microsoft.com/office/drawing/2014/main" id="{7C393009-0681-4A8F-A1E9-19E10A949DCD}"/>
              </a:ext>
            </a:extLst>
          </p:cNvPr>
          <p:cNvSpPr>
            <a:spLocks noGrp="1"/>
          </p:cNvSpPr>
          <p:nvPr>
            <p:ph type="body" sz="quarter" idx="10" hasCustomPrompt="1"/>
            <p:custDataLst>
              <p:tags r:id="rId6"/>
            </p:custDataLst>
          </p:nvPr>
        </p:nvSpPr>
        <p:spPr>
          <a:xfrm>
            <a:off x="554736" y="41597"/>
            <a:ext cx="3739521" cy="123111"/>
          </a:xfrm>
          <a:prstGeom prst="rect">
            <a:avLst/>
          </a:prstGeom>
          <a:ln w="6350">
            <a:noFill/>
            <a:miter lim="800000"/>
          </a:ln>
        </p:spPr>
        <p:txBody>
          <a:bodyPr vert="horz" wrap="square" lIns="0" tIns="0" rIns="0" bIns="0" rtlCol="0">
            <a:spAutoFit/>
          </a:bodyPr>
          <a:lstStyle>
            <a:lvl1pPr>
              <a:defRPr lang="en-US" sz="800" b="0" dirty="0">
                <a:solidFill>
                  <a:srgbClr val="082E3B"/>
                </a:solidFill>
                <a:cs typeface="+mn-cs"/>
              </a:defRPr>
            </a:lvl1pPr>
          </a:lstStyle>
          <a:p>
            <a:pPr lvl="0">
              <a:buNone/>
            </a:pPr>
            <a:r>
              <a:rPr lang="en-US"/>
              <a:t>Add tracker</a:t>
            </a:r>
          </a:p>
        </p:txBody>
      </p:sp>
      <p:sp>
        <p:nvSpPr>
          <p:cNvPr id="12" name="5. Source" hidden="1">
            <a:extLst>
              <a:ext uri="{FF2B5EF4-FFF2-40B4-BE49-F238E27FC236}">
                <a16:creationId xmlns:a16="http://schemas.microsoft.com/office/drawing/2014/main" id="{C23F61CB-BFAD-418C-9A49-B57D79723157}"/>
              </a:ext>
            </a:extLst>
          </p:cNvPr>
          <p:cNvSpPr txBox="1">
            <a:spLocks/>
          </p:cNvSpPr>
          <p:nvPr userDrawn="1">
            <p:custDataLst>
              <p:tags r:id="rId7"/>
            </p:custDataLst>
          </p:nvPr>
        </p:nvSpPr>
        <p:spPr>
          <a:xfrm>
            <a:off x="553971" y="6592511"/>
            <a:ext cx="6967728"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3" name="Slide Number">
            <a:extLst>
              <a:ext uri="{FF2B5EF4-FFF2-40B4-BE49-F238E27FC236}">
                <a16:creationId xmlns:a16="http://schemas.microsoft.com/office/drawing/2014/main" id="{4FE40FE0-1884-294F-8E5A-01B00DD7151E}"/>
              </a:ext>
            </a:extLst>
          </p:cNvPr>
          <p:cNvSpPr>
            <a:spLocks noChangeArrowheads="1"/>
          </p:cNvSpPr>
          <p:nvPr userDrawn="1">
            <p:custDataLst>
              <p:tags r:id="rId8"/>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002B5F"/>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rgbClr val="002B5F"/>
              </a:solidFill>
              <a:latin typeface="+mn-lt"/>
              <a:ea typeface="+mn-ea"/>
              <a:cs typeface="Arial" panose="020B0604020202020204" pitchFamily="34" charset="0"/>
            </a:endParaRPr>
          </a:p>
        </p:txBody>
      </p:sp>
      <p:sp>
        <p:nvSpPr>
          <p:cNvPr id="15" name="Text Placeholder 4">
            <a:extLst>
              <a:ext uri="{FF2B5EF4-FFF2-40B4-BE49-F238E27FC236}">
                <a16:creationId xmlns:a16="http://schemas.microsoft.com/office/drawing/2014/main" id="{904E6569-A085-FE4A-A369-A7D85BEDFA6B}"/>
              </a:ext>
            </a:extLst>
          </p:cNvPr>
          <p:cNvSpPr txBox="1">
            <a:spLocks/>
          </p:cNvSpPr>
          <p:nvPr userDrawn="1"/>
        </p:nvSpPr>
        <p:spPr>
          <a:xfrm>
            <a:off x="8898990" y="6579535"/>
            <a:ext cx="2484655" cy="13849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900" b="0" i="0" kern="1200">
                <a:solidFill>
                  <a:schemeClr val="accent1"/>
                </a:solidFill>
                <a:effectLst/>
                <a:latin typeface="+mn-lt"/>
                <a:ea typeface="+mn-ea"/>
                <a:cs typeface="Arial" panose="020B0604020202020204" pitchFamily="34" charset="0"/>
              </a:rPr>
              <a:t>COVID-19 Vaccine Delivery Partnership</a:t>
            </a:r>
            <a:endParaRPr lang="en-GB" sz="900">
              <a:solidFill>
                <a:schemeClr val="accent1"/>
              </a:solidFill>
            </a:endParaRPr>
          </a:p>
        </p:txBody>
      </p:sp>
    </p:spTree>
    <p:extLst>
      <p:ext uri="{BB962C8B-B14F-4D97-AF65-F5344CB8AC3E}">
        <p14:creationId xmlns:p14="http://schemas.microsoft.com/office/powerpoint/2010/main" val="4041082504"/>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preserve="1" userDrawn="1">
  <p:cSld name="3/4 ">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extLst>
              <p:ext uri="{D42A27DB-BD31-4B8C-83A1-F6EECF244321}">
                <p14:modId xmlns:p14="http://schemas.microsoft.com/office/powerpoint/2010/main" val="14418083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50854476-2923-4515-A585-4477FF861180}"/>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23" name="RectangleLight">
            <a:extLst>
              <a:ext uri="{FF2B5EF4-FFF2-40B4-BE49-F238E27FC236}">
                <a16:creationId xmlns:a16="http://schemas.microsoft.com/office/drawing/2014/main" id="{A80E2F68-4ED6-42EF-9858-2FE4B1382825}"/>
              </a:ext>
            </a:extLst>
          </p:cNvPr>
          <p:cNvSpPr/>
          <p:nvPr userDrawn="1">
            <p:custDataLst>
              <p:tags r:id="rId3"/>
            </p:custDataLst>
          </p:nvPr>
        </p:nvSpPr>
        <p:spPr bwMode="ltGray">
          <a:xfrm>
            <a:off x="8656320" y="0"/>
            <a:ext cx="3535680" cy="6858000"/>
          </a:xfrm>
          <a:prstGeom prst="rect">
            <a:avLst/>
          </a:prstGeom>
          <a:solidFill>
            <a:srgbClr val="EAE2CF"/>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F0F0"/>
              </a:solidFill>
              <a:effectLst/>
              <a:uLnTx/>
              <a:uFillTx/>
              <a:latin typeface="Arial" panose="020B0604020202020204" pitchFamily="34" charset="0"/>
              <a:ea typeface="+mn-ea"/>
              <a:cs typeface="+mn-cs"/>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4"/>
            </p:custDataLst>
          </p:nvPr>
        </p:nvSpPr>
        <p:spPr>
          <a:xfrm>
            <a:off x="554736" y="197613"/>
            <a:ext cx="7749540" cy="384721"/>
          </a:xfrm>
        </p:spPr>
        <p:txBody>
          <a:bodyPr vert="horz">
            <a:noAutofit/>
          </a:bodyPr>
          <a:lstStyle>
            <a:lvl1pPr>
              <a:defRPr>
                <a:solidFill>
                  <a:srgbClr val="002C5F"/>
                </a:solidFill>
              </a:defRPr>
            </a:lvl1pPr>
          </a:lstStyle>
          <a:p>
            <a:r>
              <a:rPr lang="en-GB"/>
              <a:t>Click to edit Master title style</a:t>
            </a:r>
            <a:endParaRPr lang="en-US"/>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5"/>
            </p:custDataLst>
          </p:nvPr>
        </p:nvSpPr>
        <p:spPr>
          <a:xfrm>
            <a:off x="554736" y="663224"/>
            <a:ext cx="7749540" cy="246221"/>
          </a:xfrm>
          <a:prstGeom prst="rect">
            <a:avLst/>
          </a:prstGeom>
        </p:spPr>
        <p:txBody>
          <a:bodyPr wrap="square">
            <a:spAutoFit/>
          </a:bodyPr>
          <a:lstStyle>
            <a:lvl1pPr marL="0" indent="0" algn="l">
              <a:buNone/>
              <a:defRPr sz="1600" b="0" u="none" baseline="0">
                <a:solidFill>
                  <a:srgbClr val="002C5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0" name="1. On-page tracker">
            <a:extLst>
              <a:ext uri="{FF2B5EF4-FFF2-40B4-BE49-F238E27FC236}">
                <a16:creationId xmlns:a16="http://schemas.microsoft.com/office/drawing/2014/main" id="{DEC2F904-C5C8-4B39-9C46-6CA56144D86A}"/>
              </a:ext>
            </a:extLst>
          </p:cNvPr>
          <p:cNvSpPr>
            <a:spLocks noGrp="1"/>
          </p:cNvSpPr>
          <p:nvPr>
            <p:ph type="body" sz="quarter" idx="10" hasCustomPrompt="1"/>
            <p:custDataLst>
              <p:tags r:id="rId6"/>
            </p:custDataLst>
          </p:nvPr>
        </p:nvSpPr>
        <p:spPr>
          <a:xfrm>
            <a:off x="554736" y="41597"/>
            <a:ext cx="3761234" cy="123111"/>
          </a:xfrm>
          <a:prstGeom prst="rect">
            <a:avLst/>
          </a:prstGeom>
          <a:ln w="6350">
            <a:noFill/>
            <a:miter lim="800000"/>
          </a:ln>
        </p:spPr>
        <p:txBody>
          <a:bodyPr vert="horz" wrap="square" lIns="0" tIns="0" rIns="0" bIns="0" rtlCol="0">
            <a:spAutoFit/>
          </a:bodyPr>
          <a:lstStyle>
            <a:lvl1pPr>
              <a:defRPr lang="en-US" sz="800" b="0" dirty="0">
                <a:solidFill>
                  <a:srgbClr val="082E3B"/>
                </a:solidFill>
                <a:cs typeface="+mn-cs"/>
              </a:defRPr>
            </a:lvl1pPr>
          </a:lstStyle>
          <a:p>
            <a:pPr lvl="0">
              <a:buNone/>
            </a:pPr>
            <a:r>
              <a:rPr lang="en-US"/>
              <a:t>Add tracker</a:t>
            </a:r>
          </a:p>
        </p:txBody>
      </p:sp>
      <p:sp>
        <p:nvSpPr>
          <p:cNvPr id="12" name="5. Source" hidden="1">
            <a:extLst>
              <a:ext uri="{FF2B5EF4-FFF2-40B4-BE49-F238E27FC236}">
                <a16:creationId xmlns:a16="http://schemas.microsoft.com/office/drawing/2014/main" id="{A3BEE9D9-3E49-40F7-BDCF-A92122E0A43C}"/>
              </a:ext>
            </a:extLst>
          </p:cNvPr>
          <p:cNvSpPr txBox="1">
            <a:spLocks/>
          </p:cNvSpPr>
          <p:nvPr userDrawn="1">
            <p:custDataLst>
              <p:tags r:id="rId7"/>
            </p:custDataLst>
          </p:nvPr>
        </p:nvSpPr>
        <p:spPr>
          <a:xfrm>
            <a:off x="553971" y="6592511"/>
            <a:ext cx="7918704"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3" name="Slide Number">
            <a:extLst>
              <a:ext uri="{FF2B5EF4-FFF2-40B4-BE49-F238E27FC236}">
                <a16:creationId xmlns:a16="http://schemas.microsoft.com/office/drawing/2014/main" id="{1E420C21-2DE9-A840-A53F-0EBCF71D6972}"/>
              </a:ext>
            </a:extLst>
          </p:cNvPr>
          <p:cNvSpPr>
            <a:spLocks noChangeArrowheads="1"/>
          </p:cNvSpPr>
          <p:nvPr userDrawn="1">
            <p:custDataLst>
              <p:tags r:id="rId8"/>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002B5F"/>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rgbClr val="002B5F"/>
              </a:solidFill>
              <a:latin typeface="+mn-lt"/>
              <a:ea typeface="+mn-ea"/>
              <a:cs typeface="Arial" panose="020B0604020202020204" pitchFamily="34" charset="0"/>
            </a:endParaRPr>
          </a:p>
        </p:txBody>
      </p:sp>
      <p:sp>
        <p:nvSpPr>
          <p:cNvPr id="15" name="Text Placeholder 4">
            <a:extLst>
              <a:ext uri="{FF2B5EF4-FFF2-40B4-BE49-F238E27FC236}">
                <a16:creationId xmlns:a16="http://schemas.microsoft.com/office/drawing/2014/main" id="{1AD96815-0628-E045-8648-BCDFAB3217D7}"/>
              </a:ext>
            </a:extLst>
          </p:cNvPr>
          <p:cNvSpPr txBox="1">
            <a:spLocks/>
          </p:cNvSpPr>
          <p:nvPr userDrawn="1"/>
        </p:nvSpPr>
        <p:spPr>
          <a:xfrm>
            <a:off x="8898990" y="6579535"/>
            <a:ext cx="2484655" cy="13849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900" b="0" i="0" kern="1200">
                <a:solidFill>
                  <a:schemeClr val="accent1"/>
                </a:solidFill>
                <a:effectLst/>
                <a:latin typeface="+mn-lt"/>
                <a:ea typeface="+mn-ea"/>
                <a:cs typeface="Arial" panose="020B0604020202020204" pitchFamily="34" charset="0"/>
              </a:rPr>
              <a:t>COVID-19 Vaccine Delivery Partnership</a:t>
            </a:r>
            <a:endParaRPr lang="en-GB" sz="900">
              <a:solidFill>
                <a:schemeClr val="accent1"/>
              </a:solidFill>
            </a:endParaRPr>
          </a:p>
        </p:txBody>
      </p:sp>
      <p:pic>
        <p:nvPicPr>
          <p:cNvPr id="11" name="Picture 10">
            <a:extLst>
              <a:ext uri="{FF2B5EF4-FFF2-40B4-BE49-F238E27FC236}">
                <a16:creationId xmlns:a16="http://schemas.microsoft.com/office/drawing/2014/main" id="{1AF439B8-71EF-4B8B-B066-A15F9C61B38B}"/>
              </a:ext>
            </a:extLst>
          </p:cNvPr>
          <p:cNvPicPr>
            <a:picLocks noChangeAspect="1"/>
          </p:cNvPicPr>
          <p:nvPr userDrawn="1"/>
        </p:nvPicPr>
        <p:blipFill rotWithShape="1">
          <a:blip r:embed="rId12" cstate="hqprint">
            <a:extLst>
              <a:ext uri="{28A0092B-C50C-407E-A947-70E740481C1C}">
                <a14:useLocalDpi xmlns:a14="http://schemas.microsoft.com/office/drawing/2010/main"/>
              </a:ext>
            </a:extLst>
          </a:blip>
          <a:srcRect/>
          <a:stretch/>
        </p:blipFill>
        <p:spPr>
          <a:xfrm>
            <a:off x="3779520" y="5905818"/>
            <a:ext cx="4955546" cy="1054136"/>
          </a:xfrm>
          <a:prstGeom prst="rect">
            <a:avLst/>
          </a:prstGeom>
        </p:spPr>
      </p:pic>
    </p:spTree>
    <p:extLst>
      <p:ext uri="{BB962C8B-B14F-4D97-AF65-F5344CB8AC3E}">
        <p14:creationId xmlns:p14="http://schemas.microsoft.com/office/powerpoint/2010/main" val="592143727"/>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preserve="1" userDrawn="1">
  <p:cSld name="1_3/4 ">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extLst>
              <p:ext uri="{D42A27DB-BD31-4B8C-83A1-F6EECF244321}">
                <p14:modId xmlns:p14="http://schemas.microsoft.com/office/powerpoint/2010/main" val="25106169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50854476-2923-4515-A585-4477FF861180}"/>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23" name="RectangleLight">
            <a:extLst>
              <a:ext uri="{FF2B5EF4-FFF2-40B4-BE49-F238E27FC236}">
                <a16:creationId xmlns:a16="http://schemas.microsoft.com/office/drawing/2014/main" id="{A80E2F68-4ED6-42EF-9858-2FE4B1382825}"/>
              </a:ext>
            </a:extLst>
          </p:cNvPr>
          <p:cNvSpPr/>
          <p:nvPr userDrawn="1">
            <p:custDataLst>
              <p:tags r:id="rId3"/>
            </p:custDataLst>
          </p:nvPr>
        </p:nvSpPr>
        <p:spPr bwMode="ltGray">
          <a:xfrm>
            <a:off x="9194800" y="0"/>
            <a:ext cx="2997200" cy="6858000"/>
          </a:xfrm>
          <a:prstGeom prst="rect">
            <a:avLst/>
          </a:prstGeom>
          <a:solidFill>
            <a:srgbClr val="EAE2CF"/>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F0F0"/>
              </a:solidFill>
              <a:effectLst/>
              <a:uLnTx/>
              <a:uFillTx/>
              <a:latin typeface="Arial" panose="020B0604020202020204" pitchFamily="34" charset="0"/>
              <a:ea typeface="+mn-ea"/>
              <a:cs typeface="+mn-cs"/>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4"/>
            </p:custDataLst>
          </p:nvPr>
        </p:nvSpPr>
        <p:spPr>
          <a:xfrm>
            <a:off x="554736" y="197613"/>
            <a:ext cx="8344254" cy="384721"/>
          </a:xfrm>
        </p:spPr>
        <p:txBody>
          <a:bodyPr vert="horz">
            <a:noAutofit/>
          </a:bodyPr>
          <a:lstStyle>
            <a:lvl1pPr>
              <a:defRPr>
                <a:solidFill>
                  <a:srgbClr val="002C5F"/>
                </a:solidFill>
              </a:defRPr>
            </a:lvl1pPr>
          </a:lstStyle>
          <a:p>
            <a:r>
              <a:rPr lang="en-GB"/>
              <a:t>Click to edit Master title style</a:t>
            </a:r>
            <a:endParaRPr lang="en-US"/>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5"/>
            </p:custDataLst>
          </p:nvPr>
        </p:nvSpPr>
        <p:spPr>
          <a:xfrm>
            <a:off x="554736" y="663224"/>
            <a:ext cx="8344254" cy="246221"/>
          </a:xfrm>
          <a:prstGeom prst="rect">
            <a:avLst/>
          </a:prstGeom>
        </p:spPr>
        <p:txBody>
          <a:bodyPr wrap="square">
            <a:spAutoFit/>
          </a:bodyPr>
          <a:lstStyle>
            <a:lvl1pPr marL="0" indent="0" algn="l">
              <a:buNone/>
              <a:defRPr sz="1600" b="0" u="none" baseline="0">
                <a:solidFill>
                  <a:srgbClr val="002C5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0" name="1. On-page tracker">
            <a:extLst>
              <a:ext uri="{FF2B5EF4-FFF2-40B4-BE49-F238E27FC236}">
                <a16:creationId xmlns:a16="http://schemas.microsoft.com/office/drawing/2014/main" id="{DEC2F904-C5C8-4B39-9C46-6CA56144D86A}"/>
              </a:ext>
            </a:extLst>
          </p:cNvPr>
          <p:cNvSpPr>
            <a:spLocks noGrp="1"/>
          </p:cNvSpPr>
          <p:nvPr>
            <p:ph type="body" sz="quarter" idx="10" hasCustomPrompt="1"/>
            <p:custDataLst>
              <p:tags r:id="rId6"/>
            </p:custDataLst>
          </p:nvPr>
        </p:nvSpPr>
        <p:spPr>
          <a:xfrm>
            <a:off x="554736" y="41597"/>
            <a:ext cx="3761234" cy="123111"/>
          </a:xfrm>
          <a:prstGeom prst="rect">
            <a:avLst/>
          </a:prstGeom>
          <a:ln w="6350">
            <a:noFill/>
            <a:miter lim="800000"/>
          </a:ln>
        </p:spPr>
        <p:txBody>
          <a:bodyPr vert="horz" wrap="square" lIns="0" tIns="0" rIns="0" bIns="0" rtlCol="0">
            <a:spAutoFit/>
          </a:bodyPr>
          <a:lstStyle>
            <a:lvl1pPr>
              <a:defRPr lang="en-US" sz="800" b="0" dirty="0">
                <a:solidFill>
                  <a:srgbClr val="082E3B"/>
                </a:solidFill>
                <a:cs typeface="+mn-cs"/>
              </a:defRPr>
            </a:lvl1pPr>
          </a:lstStyle>
          <a:p>
            <a:pPr lvl="0">
              <a:buNone/>
            </a:pPr>
            <a:r>
              <a:rPr lang="en-US"/>
              <a:t>Add tracker</a:t>
            </a:r>
          </a:p>
        </p:txBody>
      </p:sp>
      <p:sp>
        <p:nvSpPr>
          <p:cNvPr id="12" name="5. Source" hidden="1">
            <a:extLst>
              <a:ext uri="{FF2B5EF4-FFF2-40B4-BE49-F238E27FC236}">
                <a16:creationId xmlns:a16="http://schemas.microsoft.com/office/drawing/2014/main" id="{A3BEE9D9-3E49-40F7-BDCF-A92122E0A43C}"/>
              </a:ext>
            </a:extLst>
          </p:cNvPr>
          <p:cNvSpPr txBox="1">
            <a:spLocks/>
          </p:cNvSpPr>
          <p:nvPr userDrawn="1">
            <p:custDataLst>
              <p:tags r:id="rId7"/>
            </p:custDataLst>
          </p:nvPr>
        </p:nvSpPr>
        <p:spPr>
          <a:xfrm>
            <a:off x="553971" y="6592511"/>
            <a:ext cx="7918704"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3" name="Slide Number">
            <a:extLst>
              <a:ext uri="{FF2B5EF4-FFF2-40B4-BE49-F238E27FC236}">
                <a16:creationId xmlns:a16="http://schemas.microsoft.com/office/drawing/2014/main" id="{76B608FA-8CD5-1043-B062-E4985C993A70}"/>
              </a:ext>
            </a:extLst>
          </p:cNvPr>
          <p:cNvSpPr>
            <a:spLocks noChangeArrowheads="1"/>
          </p:cNvSpPr>
          <p:nvPr userDrawn="1">
            <p:custDataLst>
              <p:tags r:id="rId8"/>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002B5F"/>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rgbClr val="002B5F"/>
              </a:solidFill>
              <a:latin typeface="+mn-lt"/>
              <a:ea typeface="+mn-ea"/>
              <a:cs typeface="Arial" panose="020B0604020202020204" pitchFamily="34" charset="0"/>
            </a:endParaRPr>
          </a:p>
        </p:txBody>
      </p:sp>
      <p:sp>
        <p:nvSpPr>
          <p:cNvPr id="15" name="Text Placeholder 4">
            <a:extLst>
              <a:ext uri="{FF2B5EF4-FFF2-40B4-BE49-F238E27FC236}">
                <a16:creationId xmlns:a16="http://schemas.microsoft.com/office/drawing/2014/main" id="{C6804EE5-2900-7C49-9EFC-1DDDEBDAE112}"/>
              </a:ext>
            </a:extLst>
          </p:cNvPr>
          <p:cNvSpPr txBox="1">
            <a:spLocks/>
          </p:cNvSpPr>
          <p:nvPr userDrawn="1"/>
        </p:nvSpPr>
        <p:spPr>
          <a:xfrm>
            <a:off x="8898990" y="6579535"/>
            <a:ext cx="2484655" cy="13849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900" b="0" i="0" kern="1200">
                <a:solidFill>
                  <a:schemeClr val="accent1"/>
                </a:solidFill>
                <a:effectLst/>
                <a:latin typeface="+mn-lt"/>
                <a:ea typeface="+mn-ea"/>
                <a:cs typeface="Arial" panose="020B0604020202020204" pitchFamily="34" charset="0"/>
              </a:rPr>
              <a:t>COVID-19 Vaccine Delivery Partnership</a:t>
            </a:r>
            <a:endParaRPr lang="en-GB" sz="900">
              <a:solidFill>
                <a:schemeClr val="accent1"/>
              </a:solidFill>
            </a:endParaRPr>
          </a:p>
        </p:txBody>
      </p:sp>
    </p:spTree>
    <p:extLst>
      <p:ext uri="{BB962C8B-B14F-4D97-AF65-F5344CB8AC3E}">
        <p14:creationId xmlns:p14="http://schemas.microsoft.com/office/powerpoint/2010/main" val="2305912269"/>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showMasterSp="0" preserve="1" userDrawn="1">
  <p:cSld name="2_1/4">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1"/>
            </p:custDataLst>
            <p:extLst>
              <p:ext uri="{D42A27DB-BD31-4B8C-83A1-F6EECF244321}">
                <p14:modId xmlns:p14="http://schemas.microsoft.com/office/powerpoint/2010/main" val="17094113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DA8D6A48-EE20-4EB4-A234-9F3B16C02872}"/>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67C50C85-5FB9-4798-A8A4-1DA5B9F3ACC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3413760" y="0"/>
            <a:ext cx="8778240" cy="6858000"/>
          </a:xfrm>
          <a:prstGeom prst="rect">
            <a:avLst/>
          </a:prstGeom>
          <a:solidFill>
            <a:srgbClr val="F4F0E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6647A441-8DE4-4236-BCC7-B694B2C59E00}"/>
              </a:ext>
            </a:extLst>
          </p:cNvPr>
          <p:cNvSpPr>
            <a:spLocks noGrp="1"/>
          </p:cNvSpPr>
          <p:nvPr>
            <p:ph type="title"/>
            <p:custDataLst>
              <p:tags r:id="rId4"/>
            </p:custDataLst>
          </p:nvPr>
        </p:nvSpPr>
        <p:spPr>
          <a:xfrm>
            <a:off x="554736" y="2744369"/>
            <a:ext cx="2297810" cy="769441"/>
          </a:xfrm>
        </p:spPr>
        <p:txBody>
          <a:bodyPr vert="horz" wrap="square" lIns="0" tIns="0" rIns="0" bIns="0" rtlCol="0" anchor="b" anchorCtr="0">
            <a:noAutofit/>
          </a:bodyPr>
          <a:lstStyle>
            <a:lvl1pPr>
              <a:defRPr lang="en-US" dirty="0">
                <a:solidFill>
                  <a:srgbClr val="002C5F"/>
                </a:solidFill>
              </a:defRPr>
            </a:lvl1pPr>
          </a:lstStyle>
          <a:p>
            <a:pPr lvl="0"/>
            <a:r>
              <a:rPr lang="en-GB"/>
              <a:t>Click to edit Master title style</a:t>
            </a:r>
            <a:endParaRPr lang="en-US"/>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5"/>
            </p:custDataLst>
          </p:nvPr>
        </p:nvSpPr>
        <p:spPr>
          <a:xfrm>
            <a:off x="554736" y="3659644"/>
            <a:ext cx="2297810" cy="492443"/>
          </a:xfrm>
          <a:prstGeom prst="rect">
            <a:avLst/>
          </a:prstGeom>
        </p:spPr>
        <p:txBody>
          <a:bodyPr wrap="square">
            <a:noAutofit/>
          </a:bodyPr>
          <a:lstStyle>
            <a:lvl1pPr marL="0" indent="0" algn="l">
              <a:buNone/>
              <a:defRPr sz="1600" b="0" baseline="0">
                <a:solidFill>
                  <a:srgbClr val="002C5F"/>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GB"/>
              <a:t>Click to edit Master subtitle style</a:t>
            </a:r>
            <a:endParaRPr lang="en-US"/>
          </a:p>
        </p:txBody>
      </p:sp>
      <p:sp>
        <p:nvSpPr>
          <p:cNvPr id="12" name="5. Source" hidden="1">
            <a:extLst>
              <a:ext uri="{FF2B5EF4-FFF2-40B4-BE49-F238E27FC236}">
                <a16:creationId xmlns:a16="http://schemas.microsoft.com/office/drawing/2014/main" id="{7464C0CD-0723-45A4-A263-515E8565C86B}"/>
              </a:ext>
            </a:extLst>
          </p:cNvPr>
          <p:cNvSpPr txBox="1">
            <a:spLocks/>
          </p:cNvSpPr>
          <p:nvPr userDrawn="1">
            <p:custDataLst>
              <p:tags r:id="rId6"/>
            </p:custDataLst>
          </p:nvPr>
        </p:nvSpPr>
        <p:spPr>
          <a:xfrm>
            <a:off x="553971" y="6592511"/>
            <a:ext cx="25146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3" name="Slide Number">
            <a:extLst>
              <a:ext uri="{FF2B5EF4-FFF2-40B4-BE49-F238E27FC236}">
                <a16:creationId xmlns:a16="http://schemas.microsoft.com/office/drawing/2014/main" id="{1CBB4424-747B-4649-B80D-1BA64296346B}"/>
              </a:ext>
            </a:extLst>
          </p:cNvPr>
          <p:cNvSpPr>
            <a:spLocks noChangeArrowheads="1"/>
          </p:cNvSpPr>
          <p:nvPr userDrawn="1">
            <p:custDataLst>
              <p:tags r:id="rId7"/>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002B5F"/>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rgbClr val="002B5F"/>
              </a:solidFill>
              <a:latin typeface="+mn-lt"/>
              <a:ea typeface="+mn-ea"/>
              <a:cs typeface="Arial" panose="020B0604020202020204" pitchFamily="34" charset="0"/>
            </a:endParaRPr>
          </a:p>
        </p:txBody>
      </p:sp>
      <p:sp>
        <p:nvSpPr>
          <p:cNvPr id="16" name="1. On-page tracker">
            <a:extLst>
              <a:ext uri="{FF2B5EF4-FFF2-40B4-BE49-F238E27FC236}">
                <a16:creationId xmlns:a16="http://schemas.microsoft.com/office/drawing/2014/main" id="{F4E0CCFD-FA63-B549-AA63-6D96EAE08D9A}"/>
              </a:ext>
            </a:extLst>
          </p:cNvPr>
          <p:cNvSpPr>
            <a:spLocks noGrp="1"/>
          </p:cNvSpPr>
          <p:nvPr>
            <p:ph type="body" sz="quarter" idx="10" hasCustomPrompt="1"/>
            <p:custDataLst>
              <p:tags r:id="rId8"/>
            </p:custDataLst>
          </p:nvPr>
        </p:nvSpPr>
        <p:spPr>
          <a:xfrm>
            <a:off x="554736" y="41597"/>
            <a:ext cx="2124000"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8" name="Text Placeholder 4">
            <a:extLst>
              <a:ext uri="{FF2B5EF4-FFF2-40B4-BE49-F238E27FC236}">
                <a16:creationId xmlns:a16="http://schemas.microsoft.com/office/drawing/2014/main" id="{DDFB41C5-2D09-DC41-BA8D-392C9E673CEC}"/>
              </a:ext>
            </a:extLst>
          </p:cNvPr>
          <p:cNvSpPr txBox="1">
            <a:spLocks/>
          </p:cNvSpPr>
          <p:nvPr userDrawn="1"/>
        </p:nvSpPr>
        <p:spPr>
          <a:xfrm>
            <a:off x="8898990" y="6579535"/>
            <a:ext cx="2484655" cy="13849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900" b="0" i="0" kern="1200">
                <a:solidFill>
                  <a:schemeClr val="accent1"/>
                </a:solidFill>
                <a:effectLst/>
                <a:latin typeface="+mn-lt"/>
                <a:ea typeface="+mn-ea"/>
                <a:cs typeface="Arial" panose="020B0604020202020204" pitchFamily="34" charset="0"/>
              </a:rPr>
              <a:t>COVID-19 Vaccine Delivery Partnership</a:t>
            </a:r>
            <a:endParaRPr lang="en-GB" sz="900">
              <a:solidFill>
                <a:schemeClr val="accent1"/>
              </a:solidFill>
            </a:endParaRPr>
          </a:p>
        </p:txBody>
      </p:sp>
    </p:spTree>
    <p:extLst>
      <p:ext uri="{BB962C8B-B14F-4D97-AF65-F5344CB8AC3E}">
        <p14:creationId xmlns:p14="http://schemas.microsoft.com/office/powerpoint/2010/main" val="789143049"/>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showMasterSp="0" preserve="1" userDrawn="1">
  <p:cSld name="2_1/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1"/>
            </p:custDataLst>
            <p:extLst>
              <p:ext uri="{D42A27DB-BD31-4B8C-83A1-F6EECF244321}">
                <p14:modId xmlns:p14="http://schemas.microsoft.com/office/powerpoint/2010/main" val="14218112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CEE6E84E-0DE7-4EEF-8932-BF42153B3B56}"/>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9D2CA90-0144-4292-9526-98A508F53171}"/>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4364736" y="0"/>
            <a:ext cx="7827264" cy="6858000"/>
          </a:xfrm>
          <a:prstGeom prst="rect">
            <a:avLst/>
          </a:prstGeom>
          <a:solidFill>
            <a:srgbClr val="F4F0E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4EF89F43-35C6-451B-BBE8-87D2B8B83F5E}"/>
              </a:ext>
            </a:extLst>
          </p:cNvPr>
          <p:cNvSpPr>
            <a:spLocks noGrp="1"/>
          </p:cNvSpPr>
          <p:nvPr>
            <p:ph type="title"/>
            <p:custDataLst>
              <p:tags r:id="rId4"/>
            </p:custDataLst>
          </p:nvPr>
        </p:nvSpPr>
        <p:spPr>
          <a:xfrm>
            <a:off x="554736" y="2744369"/>
            <a:ext cx="3267837" cy="769441"/>
          </a:xfrm>
          <a:prstGeom prst="rect">
            <a:avLst/>
          </a:prstGeom>
        </p:spPr>
        <p:txBody>
          <a:bodyPr vert="horz" wrap="square" lIns="0" tIns="0" rIns="0" bIns="0" rtlCol="0" anchor="b" anchorCtr="0">
            <a:noAutofit/>
          </a:bodyPr>
          <a:lstStyle>
            <a:lvl1pPr>
              <a:defRPr lang="en-US" dirty="0">
                <a:solidFill>
                  <a:srgbClr val="002D5F"/>
                </a:solidFill>
              </a:defRPr>
            </a:lvl1pPr>
          </a:lstStyle>
          <a:p>
            <a:pPr lvl="0"/>
            <a:r>
              <a:rPr lang="en-GB"/>
              <a:t>Click to edit Master title style</a:t>
            </a:r>
            <a:endParaRPr lang="en-US"/>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5"/>
            </p:custDataLst>
          </p:nvPr>
        </p:nvSpPr>
        <p:spPr>
          <a:xfrm>
            <a:off x="554736" y="3659644"/>
            <a:ext cx="3267836" cy="246221"/>
          </a:xfrm>
          <a:prstGeom prst="rect">
            <a:avLst/>
          </a:prstGeom>
        </p:spPr>
        <p:txBody>
          <a:bodyPr wrap="square">
            <a:noAutofit/>
          </a:bodyPr>
          <a:lstStyle>
            <a:lvl1pPr marL="0" indent="0" algn="l">
              <a:buNone/>
              <a:defRPr sz="1600" b="0" baseline="0">
                <a:solidFill>
                  <a:srgbClr val="002C5F"/>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GB"/>
              <a:t>Click to edit Master subtitle style</a:t>
            </a:r>
            <a:endParaRPr lang="en-US"/>
          </a:p>
        </p:txBody>
      </p:sp>
      <p:sp>
        <p:nvSpPr>
          <p:cNvPr id="10" name="1. On-page tracker">
            <a:extLst>
              <a:ext uri="{FF2B5EF4-FFF2-40B4-BE49-F238E27FC236}">
                <a16:creationId xmlns:a16="http://schemas.microsoft.com/office/drawing/2014/main" id="{79C07342-0520-417C-B878-54C94CBD8539}"/>
              </a:ext>
            </a:extLst>
          </p:cNvPr>
          <p:cNvSpPr>
            <a:spLocks noGrp="1"/>
          </p:cNvSpPr>
          <p:nvPr>
            <p:ph type="body" sz="quarter" idx="10" hasCustomPrompt="1"/>
            <p:custDataLst>
              <p:tags r:id="rId6"/>
            </p:custDataLst>
          </p:nvPr>
        </p:nvSpPr>
        <p:spPr>
          <a:xfrm>
            <a:off x="554736" y="41597"/>
            <a:ext cx="32678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2" name="5. Source" hidden="1">
            <a:extLst>
              <a:ext uri="{FF2B5EF4-FFF2-40B4-BE49-F238E27FC236}">
                <a16:creationId xmlns:a16="http://schemas.microsoft.com/office/drawing/2014/main" id="{E1369BC2-0ABC-41FF-935B-30D4F07067A4}"/>
              </a:ext>
            </a:extLst>
          </p:cNvPr>
          <p:cNvSpPr txBox="1">
            <a:spLocks/>
          </p:cNvSpPr>
          <p:nvPr userDrawn="1">
            <p:custDataLst>
              <p:tags r:id="rId7"/>
            </p:custDataLst>
          </p:nvPr>
        </p:nvSpPr>
        <p:spPr>
          <a:xfrm>
            <a:off x="553972" y="6592511"/>
            <a:ext cx="3465575"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3" name="Slide Number">
            <a:extLst>
              <a:ext uri="{FF2B5EF4-FFF2-40B4-BE49-F238E27FC236}">
                <a16:creationId xmlns:a16="http://schemas.microsoft.com/office/drawing/2014/main" id="{2CABE7FD-2554-1942-A788-E17CA2D650DB}"/>
              </a:ext>
            </a:extLst>
          </p:cNvPr>
          <p:cNvSpPr>
            <a:spLocks noChangeArrowheads="1"/>
          </p:cNvSpPr>
          <p:nvPr userDrawn="1">
            <p:custDataLst>
              <p:tags r:id="rId8"/>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002B5F"/>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rgbClr val="002B5F"/>
              </a:solidFill>
              <a:latin typeface="+mn-lt"/>
              <a:ea typeface="+mn-ea"/>
              <a:cs typeface="Arial" panose="020B0604020202020204" pitchFamily="34" charset="0"/>
            </a:endParaRPr>
          </a:p>
        </p:txBody>
      </p:sp>
      <p:sp>
        <p:nvSpPr>
          <p:cNvPr id="15" name="Text Placeholder 4">
            <a:extLst>
              <a:ext uri="{FF2B5EF4-FFF2-40B4-BE49-F238E27FC236}">
                <a16:creationId xmlns:a16="http://schemas.microsoft.com/office/drawing/2014/main" id="{7155AED6-02B1-8040-A57E-5A17F3C87E24}"/>
              </a:ext>
            </a:extLst>
          </p:cNvPr>
          <p:cNvSpPr txBox="1">
            <a:spLocks/>
          </p:cNvSpPr>
          <p:nvPr userDrawn="1"/>
        </p:nvSpPr>
        <p:spPr>
          <a:xfrm>
            <a:off x="8898990" y="6579535"/>
            <a:ext cx="2484655" cy="13849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900" b="0" i="0" kern="1200">
                <a:solidFill>
                  <a:schemeClr val="accent1"/>
                </a:solidFill>
                <a:effectLst/>
                <a:latin typeface="+mn-lt"/>
                <a:ea typeface="+mn-ea"/>
                <a:cs typeface="Arial" panose="020B0604020202020204" pitchFamily="34" charset="0"/>
              </a:rPr>
              <a:t>COVID-19 Vaccine Delivery Partnership</a:t>
            </a:r>
            <a:endParaRPr lang="en-GB" sz="900">
              <a:solidFill>
                <a:schemeClr val="accent1"/>
              </a:solidFill>
            </a:endParaRPr>
          </a:p>
        </p:txBody>
      </p:sp>
    </p:spTree>
    <p:extLst>
      <p:ext uri="{BB962C8B-B14F-4D97-AF65-F5344CB8AC3E}">
        <p14:creationId xmlns:p14="http://schemas.microsoft.com/office/powerpoint/2010/main" val="392129341"/>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showMasterSp="0" preserve="1" userDrawn="1">
  <p:cSld name="2_1/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extLst>
              <p:ext uri="{D42A27DB-BD31-4B8C-83A1-F6EECF244321}">
                <p14:modId xmlns:p14="http://schemas.microsoft.com/office/powerpoint/2010/main" val="1240015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1725BD87-3C3D-45F6-BBCF-F06FD867659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6092952" y="0"/>
            <a:ext cx="6099048" cy="6858000"/>
          </a:xfrm>
          <a:prstGeom prst="rect">
            <a:avLst/>
          </a:prstGeom>
          <a:solidFill>
            <a:srgbClr val="F4F0E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4"/>
            </p:custDataLst>
          </p:nvPr>
        </p:nvSpPr>
        <p:spPr>
          <a:xfrm>
            <a:off x="554736" y="197613"/>
            <a:ext cx="4877562" cy="384721"/>
          </a:xfrm>
        </p:spPr>
        <p:txBody>
          <a:bodyPr vert="horz" wrap="square">
            <a:spAutoFit/>
          </a:bodyPr>
          <a:lstStyle>
            <a:lvl1pPr>
              <a:defRPr>
                <a:solidFill>
                  <a:srgbClr val="002C5F"/>
                </a:solidFill>
              </a:defRPr>
            </a:lvl1pPr>
          </a:lstStyle>
          <a:p>
            <a:r>
              <a:rPr lang="en-GB"/>
              <a:t>Click to edit Master title style</a:t>
            </a:r>
            <a:endParaRPr lang="en-US"/>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5"/>
            </p:custDataLst>
          </p:nvPr>
        </p:nvSpPr>
        <p:spPr>
          <a:xfrm>
            <a:off x="554736" y="663224"/>
            <a:ext cx="4877562" cy="246221"/>
          </a:xfrm>
          <a:prstGeom prst="rect">
            <a:avLst/>
          </a:prstGeom>
        </p:spPr>
        <p:txBody>
          <a:bodyPr wrap="square">
            <a:noAutofit/>
          </a:bodyPr>
          <a:lstStyle>
            <a:lvl1pPr marL="0" indent="0" algn="l">
              <a:buNone/>
              <a:defRPr sz="1600" b="0" baseline="0">
                <a:solidFill>
                  <a:srgbClr val="002C5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0" name="1. On-page tracker">
            <a:extLst>
              <a:ext uri="{FF2B5EF4-FFF2-40B4-BE49-F238E27FC236}">
                <a16:creationId xmlns:a16="http://schemas.microsoft.com/office/drawing/2014/main" id="{E9BE4D1E-183A-499B-BFC7-798294EB7AE9}"/>
              </a:ext>
            </a:extLst>
          </p:cNvPr>
          <p:cNvSpPr>
            <a:spLocks noGrp="1"/>
          </p:cNvSpPr>
          <p:nvPr>
            <p:ph type="body" sz="quarter" idx="10" hasCustomPrompt="1"/>
            <p:custDataLst>
              <p:tags r:id="rId6"/>
            </p:custDataLst>
          </p:nvPr>
        </p:nvSpPr>
        <p:spPr>
          <a:xfrm>
            <a:off x="554736" y="41597"/>
            <a:ext cx="3700542" cy="123111"/>
          </a:xfrm>
          <a:prstGeom prst="rect">
            <a:avLst/>
          </a:prstGeom>
          <a:ln w="6350">
            <a:noFill/>
            <a:miter lim="800000"/>
          </a:ln>
        </p:spPr>
        <p:txBody>
          <a:bodyPr vert="horz" wrap="square" lIns="0" tIns="0" rIns="0" bIns="0" rtlCol="0">
            <a:spAutoFit/>
          </a:bodyPr>
          <a:lstStyle>
            <a:lvl1pPr>
              <a:defRPr lang="en-US" sz="800" b="0" dirty="0">
                <a:solidFill>
                  <a:srgbClr val="082E3B"/>
                </a:solidFill>
                <a:cs typeface="+mn-cs"/>
              </a:defRPr>
            </a:lvl1pPr>
          </a:lstStyle>
          <a:p>
            <a:pPr lvl="0">
              <a:buNone/>
            </a:pPr>
            <a:r>
              <a:rPr lang="en-US"/>
              <a:t>Add tracker</a:t>
            </a:r>
          </a:p>
        </p:txBody>
      </p:sp>
      <p:sp>
        <p:nvSpPr>
          <p:cNvPr id="12" name="5. Source" hidden="1">
            <a:extLst>
              <a:ext uri="{FF2B5EF4-FFF2-40B4-BE49-F238E27FC236}">
                <a16:creationId xmlns:a16="http://schemas.microsoft.com/office/drawing/2014/main" id="{B406476E-7049-492E-8D4C-6B435C88701C}"/>
              </a:ext>
            </a:extLst>
          </p:cNvPr>
          <p:cNvSpPr txBox="1">
            <a:spLocks/>
          </p:cNvSpPr>
          <p:nvPr userDrawn="1">
            <p:custDataLst>
              <p:tags r:id="rId7"/>
            </p:custDataLst>
          </p:nvPr>
        </p:nvSpPr>
        <p:spPr>
          <a:xfrm>
            <a:off x="553971" y="6592511"/>
            <a:ext cx="5065776"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3" name="Slide Number">
            <a:extLst>
              <a:ext uri="{FF2B5EF4-FFF2-40B4-BE49-F238E27FC236}">
                <a16:creationId xmlns:a16="http://schemas.microsoft.com/office/drawing/2014/main" id="{7B6EB5DE-682C-464A-B755-ACC8C4AF9D3D}"/>
              </a:ext>
            </a:extLst>
          </p:cNvPr>
          <p:cNvSpPr>
            <a:spLocks noChangeArrowheads="1"/>
          </p:cNvSpPr>
          <p:nvPr userDrawn="1">
            <p:custDataLst>
              <p:tags r:id="rId8"/>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002B5F"/>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rgbClr val="002B5F"/>
              </a:solidFill>
              <a:latin typeface="+mn-lt"/>
              <a:ea typeface="+mn-ea"/>
              <a:cs typeface="Arial" panose="020B0604020202020204" pitchFamily="34" charset="0"/>
            </a:endParaRPr>
          </a:p>
        </p:txBody>
      </p:sp>
      <p:sp>
        <p:nvSpPr>
          <p:cNvPr id="15" name="Text Placeholder 4">
            <a:extLst>
              <a:ext uri="{FF2B5EF4-FFF2-40B4-BE49-F238E27FC236}">
                <a16:creationId xmlns:a16="http://schemas.microsoft.com/office/drawing/2014/main" id="{158BAF92-B430-874D-8468-E4F8934024E9}"/>
              </a:ext>
            </a:extLst>
          </p:cNvPr>
          <p:cNvSpPr txBox="1">
            <a:spLocks/>
          </p:cNvSpPr>
          <p:nvPr userDrawn="1"/>
        </p:nvSpPr>
        <p:spPr>
          <a:xfrm>
            <a:off x="8898990" y="6579535"/>
            <a:ext cx="2484655" cy="13849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900" b="0" i="0" kern="1200">
                <a:solidFill>
                  <a:schemeClr val="accent1"/>
                </a:solidFill>
                <a:effectLst/>
                <a:latin typeface="+mn-lt"/>
                <a:ea typeface="+mn-ea"/>
                <a:cs typeface="Arial" panose="020B0604020202020204" pitchFamily="34" charset="0"/>
              </a:rPr>
              <a:t>COVID-19 Vaccine Delivery Partnership</a:t>
            </a:r>
            <a:endParaRPr lang="en-GB" sz="900">
              <a:solidFill>
                <a:schemeClr val="accent1"/>
              </a:solidFill>
            </a:endParaRPr>
          </a:p>
        </p:txBody>
      </p:sp>
    </p:spTree>
    <p:extLst>
      <p:ext uri="{BB962C8B-B14F-4D97-AF65-F5344CB8AC3E}">
        <p14:creationId xmlns:p14="http://schemas.microsoft.com/office/powerpoint/2010/main" val="3813358809"/>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showMasterSp="0" preserve="1" userDrawn="1">
  <p:cSld name="1_2/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1"/>
            </p:custDataLst>
            <p:extLst>
              <p:ext uri="{D42A27DB-BD31-4B8C-83A1-F6EECF244321}">
                <p14:modId xmlns:p14="http://schemas.microsoft.com/office/powerpoint/2010/main" val="39003291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572" imgH="588" progId="TCLayout.ActiveDocument.1">
                  <p:embed/>
                </p:oleObj>
              </mc:Choice>
              <mc:Fallback>
                <p:oleObj name="think-cell Slide" r:id="rId10" imgW="572" imgH="588" progId="TCLayout.ActiveDocument.1">
                  <p:embed/>
                  <p:pic>
                    <p:nvPicPr>
                      <p:cNvPr id="3" name="Object 2" hidden="1">
                        <a:extLst>
                          <a:ext uri="{FF2B5EF4-FFF2-40B4-BE49-F238E27FC236}">
                            <a16:creationId xmlns:a16="http://schemas.microsoft.com/office/drawing/2014/main" id="{C293AC4C-5B2F-4A0C-8C9B-7295BEE1F457}"/>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D668F04-7049-40BA-8D63-D8BBB6921318}"/>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9" name="2. Slide Title">
            <a:extLst>
              <a:ext uri="{FF2B5EF4-FFF2-40B4-BE49-F238E27FC236}">
                <a16:creationId xmlns:a16="http://schemas.microsoft.com/office/drawing/2014/main" id="{0415F114-7B0E-43F2-8881-F0D9FB2A643B}"/>
              </a:ext>
            </a:extLst>
          </p:cNvPr>
          <p:cNvSpPr>
            <a:spLocks noGrp="1"/>
          </p:cNvSpPr>
          <p:nvPr>
            <p:ph type="title"/>
            <p:custDataLst>
              <p:tags r:id="rId3"/>
            </p:custDataLst>
          </p:nvPr>
        </p:nvSpPr>
        <p:spPr>
          <a:xfrm>
            <a:off x="554736" y="197613"/>
            <a:ext cx="6779514" cy="384721"/>
          </a:xfrm>
        </p:spPr>
        <p:txBody>
          <a:bodyPr vert="horz" wrap="square">
            <a:spAutoFit/>
          </a:bodyPr>
          <a:lstStyle>
            <a:lvl1pPr>
              <a:defRPr>
                <a:solidFill>
                  <a:srgbClr val="002C5F"/>
                </a:solidFill>
              </a:defRPr>
            </a:lvl1pPr>
          </a:lstStyle>
          <a:p>
            <a:r>
              <a:rPr lang="en-GB"/>
              <a:t>Click to edit Master title style</a:t>
            </a:r>
            <a:endParaRPr lang="en-US"/>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7830312" y="0"/>
            <a:ext cx="4361688" cy="6858000"/>
          </a:xfrm>
          <a:prstGeom prst="rect">
            <a:avLst/>
          </a:prstGeom>
          <a:solidFill>
            <a:srgbClr val="F4F0E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20" name="3. Subtitle">
            <a:extLst>
              <a:ext uri="{FF2B5EF4-FFF2-40B4-BE49-F238E27FC236}">
                <a16:creationId xmlns:a16="http://schemas.microsoft.com/office/drawing/2014/main" id="{712BED6B-950C-4FB8-AEE1-14FA61D013FF}"/>
              </a:ext>
            </a:extLst>
          </p:cNvPr>
          <p:cNvSpPr>
            <a:spLocks noGrp="1"/>
          </p:cNvSpPr>
          <p:nvPr>
            <p:ph type="subTitle" idx="1"/>
            <p:custDataLst>
              <p:tags r:id="rId5"/>
            </p:custDataLst>
          </p:nvPr>
        </p:nvSpPr>
        <p:spPr>
          <a:xfrm>
            <a:off x="554736" y="663224"/>
            <a:ext cx="6779514" cy="246221"/>
          </a:xfrm>
          <a:prstGeom prst="rect">
            <a:avLst/>
          </a:prstGeom>
        </p:spPr>
        <p:txBody>
          <a:bodyPr wrap="square">
            <a:noAutofit/>
          </a:bodyPr>
          <a:lstStyle>
            <a:lvl1pPr marL="0" indent="0" algn="l">
              <a:buNone/>
              <a:defRPr sz="1600" b="0" baseline="0">
                <a:solidFill>
                  <a:srgbClr val="002C5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0" name="1. On-page tracker">
            <a:extLst>
              <a:ext uri="{FF2B5EF4-FFF2-40B4-BE49-F238E27FC236}">
                <a16:creationId xmlns:a16="http://schemas.microsoft.com/office/drawing/2014/main" id="{7C393009-0681-4A8F-A1E9-19E10A949DCD}"/>
              </a:ext>
            </a:extLst>
          </p:cNvPr>
          <p:cNvSpPr>
            <a:spLocks noGrp="1"/>
          </p:cNvSpPr>
          <p:nvPr>
            <p:ph type="body" sz="quarter" idx="10" hasCustomPrompt="1"/>
            <p:custDataLst>
              <p:tags r:id="rId6"/>
            </p:custDataLst>
          </p:nvPr>
        </p:nvSpPr>
        <p:spPr>
          <a:xfrm>
            <a:off x="554736" y="41597"/>
            <a:ext cx="3739521" cy="123111"/>
          </a:xfrm>
          <a:prstGeom prst="rect">
            <a:avLst/>
          </a:prstGeom>
          <a:ln w="6350">
            <a:noFill/>
            <a:miter lim="800000"/>
          </a:ln>
        </p:spPr>
        <p:txBody>
          <a:bodyPr vert="horz" wrap="square" lIns="0" tIns="0" rIns="0" bIns="0" rtlCol="0">
            <a:spAutoFit/>
          </a:bodyPr>
          <a:lstStyle>
            <a:lvl1pPr>
              <a:defRPr lang="en-US" sz="800" b="0" dirty="0">
                <a:solidFill>
                  <a:srgbClr val="082E3B"/>
                </a:solidFill>
                <a:cs typeface="+mn-cs"/>
              </a:defRPr>
            </a:lvl1pPr>
          </a:lstStyle>
          <a:p>
            <a:pPr lvl="0">
              <a:buNone/>
            </a:pPr>
            <a:r>
              <a:rPr lang="en-US"/>
              <a:t>Add tracker</a:t>
            </a:r>
          </a:p>
        </p:txBody>
      </p:sp>
      <p:sp>
        <p:nvSpPr>
          <p:cNvPr id="12" name="5. Source" hidden="1">
            <a:extLst>
              <a:ext uri="{FF2B5EF4-FFF2-40B4-BE49-F238E27FC236}">
                <a16:creationId xmlns:a16="http://schemas.microsoft.com/office/drawing/2014/main" id="{C23F61CB-BFAD-418C-9A49-B57D79723157}"/>
              </a:ext>
            </a:extLst>
          </p:cNvPr>
          <p:cNvSpPr txBox="1">
            <a:spLocks/>
          </p:cNvSpPr>
          <p:nvPr userDrawn="1">
            <p:custDataLst>
              <p:tags r:id="rId7"/>
            </p:custDataLst>
          </p:nvPr>
        </p:nvSpPr>
        <p:spPr>
          <a:xfrm>
            <a:off x="553971" y="6592511"/>
            <a:ext cx="6967728"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3" name="Slide Number">
            <a:extLst>
              <a:ext uri="{FF2B5EF4-FFF2-40B4-BE49-F238E27FC236}">
                <a16:creationId xmlns:a16="http://schemas.microsoft.com/office/drawing/2014/main" id="{4FE40FE0-1884-294F-8E5A-01B00DD7151E}"/>
              </a:ext>
            </a:extLst>
          </p:cNvPr>
          <p:cNvSpPr>
            <a:spLocks noChangeArrowheads="1"/>
          </p:cNvSpPr>
          <p:nvPr userDrawn="1">
            <p:custDataLst>
              <p:tags r:id="rId8"/>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002B5F"/>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rgbClr val="002B5F"/>
              </a:solidFill>
              <a:latin typeface="+mn-lt"/>
              <a:ea typeface="+mn-ea"/>
              <a:cs typeface="Arial" panose="020B0604020202020204" pitchFamily="34" charset="0"/>
            </a:endParaRPr>
          </a:p>
        </p:txBody>
      </p:sp>
      <p:sp>
        <p:nvSpPr>
          <p:cNvPr id="15" name="Text Placeholder 4">
            <a:extLst>
              <a:ext uri="{FF2B5EF4-FFF2-40B4-BE49-F238E27FC236}">
                <a16:creationId xmlns:a16="http://schemas.microsoft.com/office/drawing/2014/main" id="{904E6569-A085-FE4A-A369-A7D85BEDFA6B}"/>
              </a:ext>
            </a:extLst>
          </p:cNvPr>
          <p:cNvSpPr txBox="1">
            <a:spLocks/>
          </p:cNvSpPr>
          <p:nvPr userDrawn="1"/>
        </p:nvSpPr>
        <p:spPr>
          <a:xfrm>
            <a:off x="8898990" y="6579535"/>
            <a:ext cx="2484655" cy="13849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900" b="0" i="0" kern="1200">
                <a:solidFill>
                  <a:schemeClr val="accent1"/>
                </a:solidFill>
                <a:effectLst/>
                <a:latin typeface="+mn-lt"/>
                <a:ea typeface="+mn-ea"/>
                <a:cs typeface="Arial" panose="020B0604020202020204" pitchFamily="34" charset="0"/>
              </a:rPr>
              <a:t>COVID-19 Vaccine Delivery Partnership</a:t>
            </a:r>
            <a:endParaRPr lang="en-GB" sz="900">
              <a:solidFill>
                <a:schemeClr val="accent1"/>
              </a:solidFill>
            </a:endParaRPr>
          </a:p>
        </p:txBody>
      </p:sp>
    </p:spTree>
    <p:extLst>
      <p:ext uri="{BB962C8B-B14F-4D97-AF65-F5344CB8AC3E}">
        <p14:creationId xmlns:p14="http://schemas.microsoft.com/office/powerpoint/2010/main" val="3635225888"/>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showMasterSp="0" preserve="1" userDrawn="1">
  <p:cSld name="2_3/4 ">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extLst>
              <p:ext uri="{D42A27DB-BD31-4B8C-83A1-F6EECF244321}">
                <p14:modId xmlns:p14="http://schemas.microsoft.com/office/powerpoint/2010/main" val="14418083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50854476-2923-4515-A585-4477FF861180}"/>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23" name="RectangleLight">
            <a:extLst>
              <a:ext uri="{FF2B5EF4-FFF2-40B4-BE49-F238E27FC236}">
                <a16:creationId xmlns:a16="http://schemas.microsoft.com/office/drawing/2014/main" id="{A80E2F68-4ED6-42EF-9858-2FE4B1382825}"/>
              </a:ext>
            </a:extLst>
          </p:cNvPr>
          <p:cNvSpPr/>
          <p:nvPr userDrawn="1">
            <p:custDataLst>
              <p:tags r:id="rId3"/>
            </p:custDataLst>
          </p:nvPr>
        </p:nvSpPr>
        <p:spPr bwMode="ltGray">
          <a:xfrm>
            <a:off x="8656320" y="0"/>
            <a:ext cx="3535680" cy="6858000"/>
          </a:xfrm>
          <a:prstGeom prst="rect">
            <a:avLst/>
          </a:prstGeom>
          <a:solidFill>
            <a:srgbClr val="F4F0E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F0F0"/>
              </a:solidFill>
              <a:effectLst/>
              <a:uLnTx/>
              <a:uFillTx/>
              <a:latin typeface="Arial" panose="020B0604020202020204" pitchFamily="34" charset="0"/>
              <a:ea typeface="+mn-ea"/>
              <a:cs typeface="+mn-cs"/>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4"/>
            </p:custDataLst>
          </p:nvPr>
        </p:nvSpPr>
        <p:spPr>
          <a:xfrm>
            <a:off x="554736" y="197613"/>
            <a:ext cx="7749540" cy="384721"/>
          </a:xfrm>
        </p:spPr>
        <p:txBody>
          <a:bodyPr vert="horz">
            <a:noAutofit/>
          </a:bodyPr>
          <a:lstStyle>
            <a:lvl1pPr>
              <a:defRPr>
                <a:solidFill>
                  <a:srgbClr val="002C5F"/>
                </a:solidFill>
              </a:defRPr>
            </a:lvl1pPr>
          </a:lstStyle>
          <a:p>
            <a:r>
              <a:rPr lang="en-GB"/>
              <a:t>Click to edit Master title style</a:t>
            </a:r>
            <a:endParaRPr lang="en-US"/>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5"/>
            </p:custDataLst>
          </p:nvPr>
        </p:nvSpPr>
        <p:spPr>
          <a:xfrm>
            <a:off x="554736" y="663224"/>
            <a:ext cx="7749540" cy="246221"/>
          </a:xfrm>
          <a:prstGeom prst="rect">
            <a:avLst/>
          </a:prstGeom>
        </p:spPr>
        <p:txBody>
          <a:bodyPr wrap="square">
            <a:spAutoFit/>
          </a:bodyPr>
          <a:lstStyle>
            <a:lvl1pPr marL="0" indent="0" algn="l">
              <a:buNone/>
              <a:defRPr sz="1600" b="0" u="none" baseline="0">
                <a:solidFill>
                  <a:srgbClr val="002C5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0" name="1. On-page tracker">
            <a:extLst>
              <a:ext uri="{FF2B5EF4-FFF2-40B4-BE49-F238E27FC236}">
                <a16:creationId xmlns:a16="http://schemas.microsoft.com/office/drawing/2014/main" id="{DEC2F904-C5C8-4B39-9C46-6CA56144D86A}"/>
              </a:ext>
            </a:extLst>
          </p:cNvPr>
          <p:cNvSpPr>
            <a:spLocks noGrp="1"/>
          </p:cNvSpPr>
          <p:nvPr>
            <p:ph type="body" sz="quarter" idx="10" hasCustomPrompt="1"/>
            <p:custDataLst>
              <p:tags r:id="rId6"/>
            </p:custDataLst>
          </p:nvPr>
        </p:nvSpPr>
        <p:spPr>
          <a:xfrm>
            <a:off x="554736" y="41597"/>
            <a:ext cx="3761234" cy="123111"/>
          </a:xfrm>
          <a:prstGeom prst="rect">
            <a:avLst/>
          </a:prstGeom>
          <a:ln w="6350">
            <a:noFill/>
            <a:miter lim="800000"/>
          </a:ln>
        </p:spPr>
        <p:txBody>
          <a:bodyPr vert="horz" wrap="square" lIns="0" tIns="0" rIns="0" bIns="0" rtlCol="0">
            <a:spAutoFit/>
          </a:bodyPr>
          <a:lstStyle>
            <a:lvl1pPr>
              <a:defRPr lang="en-US" sz="800" b="0" dirty="0">
                <a:solidFill>
                  <a:srgbClr val="082E3B"/>
                </a:solidFill>
                <a:cs typeface="+mn-cs"/>
              </a:defRPr>
            </a:lvl1pPr>
          </a:lstStyle>
          <a:p>
            <a:pPr lvl="0">
              <a:buNone/>
            </a:pPr>
            <a:r>
              <a:rPr lang="en-US"/>
              <a:t>Add tracker</a:t>
            </a:r>
          </a:p>
        </p:txBody>
      </p:sp>
      <p:sp>
        <p:nvSpPr>
          <p:cNvPr id="12" name="5. Source" hidden="1">
            <a:extLst>
              <a:ext uri="{FF2B5EF4-FFF2-40B4-BE49-F238E27FC236}">
                <a16:creationId xmlns:a16="http://schemas.microsoft.com/office/drawing/2014/main" id="{A3BEE9D9-3E49-40F7-BDCF-A92122E0A43C}"/>
              </a:ext>
            </a:extLst>
          </p:cNvPr>
          <p:cNvSpPr txBox="1">
            <a:spLocks/>
          </p:cNvSpPr>
          <p:nvPr userDrawn="1">
            <p:custDataLst>
              <p:tags r:id="rId7"/>
            </p:custDataLst>
          </p:nvPr>
        </p:nvSpPr>
        <p:spPr>
          <a:xfrm>
            <a:off x="553971" y="6592511"/>
            <a:ext cx="7918704"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3" name="Slide Number">
            <a:extLst>
              <a:ext uri="{FF2B5EF4-FFF2-40B4-BE49-F238E27FC236}">
                <a16:creationId xmlns:a16="http://schemas.microsoft.com/office/drawing/2014/main" id="{1E420C21-2DE9-A840-A53F-0EBCF71D6972}"/>
              </a:ext>
            </a:extLst>
          </p:cNvPr>
          <p:cNvSpPr>
            <a:spLocks noChangeArrowheads="1"/>
          </p:cNvSpPr>
          <p:nvPr userDrawn="1">
            <p:custDataLst>
              <p:tags r:id="rId8"/>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002B5F"/>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rgbClr val="002B5F"/>
              </a:solidFill>
              <a:latin typeface="+mn-lt"/>
              <a:ea typeface="+mn-ea"/>
              <a:cs typeface="Arial" panose="020B0604020202020204" pitchFamily="34" charset="0"/>
            </a:endParaRPr>
          </a:p>
        </p:txBody>
      </p:sp>
      <p:sp>
        <p:nvSpPr>
          <p:cNvPr id="15" name="Text Placeholder 4">
            <a:extLst>
              <a:ext uri="{FF2B5EF4-FFF2-40B4-BE49-F238E27FC236}">
                <a16:creationId xmlns:a16="http://schemas.microsoft.com/office/drawing/2014/main" id="{1AD96815-0628-E045-8648-BCDFAB3217D7}"/>
              </a:ext>
            </a:extLst>
          </p:cNvPr>
          <p:cNvSpPr txBox="1">
            <a:spLocks/>
          </p:cNvSpPr>
          <p:nvPr userDrawn="1"/>
        </p:nvSpPr>
        <p:spPr>
          <a:xfrm>
            <a:off x="8898990" y="6579535"/>
            <a:ext cx="2484655" cy="13849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900" b="0" i="0" kern="1200">
                <a:solidFill>
                  <a:schemeClr val="accent1"/>
                </a:solidFill>
                <a:effectLst/>
                <a:latin typeface="+mn-lt"/>
                <a:ea typeface="+mn-ea"/>
                <a:cs typeface="Arial" panose="020B0604020202020204" pitchFamily="34" charset="0"/>
              </a:rPr>
              <a:t>COVID-19 Vaccine Delivery Partnership</a:t>
            </a:r>
            <a:endParaRPr lang="en-GB" sz="900">
              <a:solidFill>
                <a:schemeClr val="accent1"/>
              </a:solidFill>
            </a:endParaRPr>
          </a:p>
        </p:txBody>
      </p:sp>
    </p:spTree>
    <p:extLst>
      <p:ext uri="{BB962C8B-B14F-4D97-AF65-F5344CB8AC3E}">
        <p14:creationId xmlns:p14="http://schemas.microsoft.com/office/powerpoint/2010/main" val="4129352300"/>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showMasterSp="0" preserve="1" userDrawn="1">
  <p:cSld name="3_3/4 ">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extLst>
              <p:ext uri="{D42A27DB-BD31-4B8C-83A1-F6EECF244321}">
                <p14:modId xmlns:p14="http://schemas.microsoft.com/office/powerpoint/2010/main" val="25106169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50854476-2923-4515-A585-4477FF861180}"/>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23" name="RectangleLight">
            <a:extLst>
              <a:ext uri="{FF2B5EF4-FFF2-40B4-BE49-F238E27FC236}">
                <a16:creationId xmlns:a16="http://schemas.microsoft.com/office/drawing/2014/main" id="{A80E2F68-4ED6-42EF-9858-2FE4B1382825}"/>
              </a:ext>
            </a:extLst>
          </p:cNvPr>
          <p:cNvSpPr/>
          <p:nvPr userDrawn="1">
            <p:custDataLst>
              <p:tags r:id="rId3"/>
            </p:custDataLst>
          </p:nvPr>
        </p:nvSpPr>
        <p:spPr bwMode="ltGray">
          <a:xfrm>
            <a:off x="9194800" y="0"/>
            <a:ext cx="2997200" cy="6858000"/>
          </a:xfrm>
          <a:prstGeom prst="rect">
            <a:avLst/>
          </a:prstGeom>
          <a:solidFill>
            <a:srgbClr val="F4F0E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F0F0"/>
              </a:solidFill>
              <a:effectLst/>
              <a:uLnTx/>
              <a:uFillTx/>
              <a:latin typeface="Arial" panose="020B0604020202020204" pitchFamily="34" charset="0"/>
              <a:ea typeface="+mn-ea"/>
              <a:cs typeface="+mn-cs"/>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4"/>
            </p:custDataLst>
          </p:nvPr>
        </p:nvSpPr>
        <p:spPr>
          <a:xfrm>
            <a:off x="554736" y="197613"/>
            <a:ext cx="8344254" cy="384721"/>
          </a:xfrm>
        </p:spPr>
        <p:txBody>
          <a:bodyPr vert="horz">
            <a:noAutofit/>
          </a:bodyPr>
          <a:lstStyle>
            <a:lvl1pPr>
              <a:defRPr>
                <a:solidFill>
                  <a:srgbClr val="002C5F"/>
                </a:solidFill>
              </a:defRPr>
            </a:lvl1pPr>
          </a:lstStyle>
          <a:p>
            <a:r>
              <a:rPr lang="en-GB"/>
              <a:t>Click to edit Master title style</a:t>
            </a:r>
            <a:endParaRPr lang="en-US"/>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5"/>
            </p:custDataLst>
          </p:nvPr>
        </p:nvSpPr>
        <p:spPr>
          <a:xfrm>
            <a:off x="554736" y="663224"/>
            <a:ext cx="8344254" cy="246221"/>
          </a:xfrm>
          <a:prstGeom prst="rect">
            <a:avLst/>
          </a:prstGeom>
        </p:spPr>
        <p:txBody>
          <a:bodyPr wrap="square">
            <a:spAutoFit/>
          </a:bodyPr>
          <a:lstStyle>
            <a:lvl1pPr marL="0" indent="0" algn="l">
              <a:buNone/>
              <a:defRPr sz="1600" b="0" u="none" baseline="0">
                <a:solidFill>
                  <a:srgbClr val="002C5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0" name="1. On-page tracker">
            <a:extLst>
              <a:ext uri="{FF2B5EF4-FFF2-40B4-BE49-F238E27FC236}">
                <a16:creationId xmlns:a16="http://schemas.microsoft.com/office/drawing/2014/main" id="{DEC2F904-C5C8-4B39-9C46-6CA56144D86A}"/>
              </a:ext>
            </a:extLst>
          </p:cNvPr>
          <p:cNvSpPr>
            <a:spLocks noGrp="1"/>
          </p:cNvSpPr>
          <p:nvPr>
            <p:ph type="body" sz="quarter" idx="10" hasCustomPrompt="1"/>
            <p:custDataLst>
              <p:tags r:id="rId6"/>
            </p:custDataLst>
          </p:nvPr>
        </p:nvSpPr>
        <p:spPr>
          <a:xfrm>
            <a:off x="554736" y="41597"/>
            <a:ext cx="3761234" cy="123111"/>
          </a:xfrm>
          <a:prstGeom prst="rect">
            <a:avLst/>
          </a:prstGeom>
          <a:ln w="6350">
            <a:noFill/>
            <a:miter lim="800000"/>
          </a:ln>
        </p:spPr>
        <p:txBody>
          <a:bodyPr vert="horz" wrap="square" lIns="0" tIns="0" rIns="0" bIns="0" rtlCol="0">
            <a:spAutoFit/>
          </a:bodyPr>
          <a:lstStyle>
            <a:lvl1pPr>
              <a:defRPr lang="en-US" sz="800" b="0" dirty="0">
                <a:solidFill>
                  <a:srgbClr val="082E3B"/>
                </a:solidFill>
                <a:cs typeface="+mn-cs"/>
              </a:defRPr>
            </a:lvl1pPr>
          </a:lstStyle>
          <a:p>
            <a:pPr lvl="0">
              <a:buNone/>
            </a:pPr>
            <a:r>
              <a:rPr lang="en-US"/>
              <a:t>Add tracker</a:t>
            </a:r>
          </a:p>
        </p:txBody>
      </p:sp>
      <p:sp>
        <p:nvSpPr>
          <p:cNvPr id="12" name="5. Source" hidden="1">
            <a:extLst>
              <a:ext uri="{FF2B5EF4-FFF2-40B4-BE49-F238E27FC236}">
                <a16:creationId xmlns:a16="http://schemas.microsoft.com/office/drawing/2014/main" id="{A3BEE9D9-3E49-40F7-BDCF-A92122E0A43C}"/>
              </a:ext>
            </a:extLst>
          </p:cNvPr>
          <p:cNvSpPr txBox="1">
            <a:spLocks/>
          </p:cNvSpPr>
          <p:nvPr userDrawn="1">
            <p:custDataLst>
              <p:tags r:id="rId7"/>
            </p:custDataLst>
          </p:nvPr>
        </p:nvSpPr>
        <p:spPr>
          <a:xfrm>
            <a:off x="553971" y="6592511"/>
            <a:ext cx="7918704"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3" name="Slide Number">
            <a:extLst>
              <a:ext uri="{FF2B5EF4-FFF2-40B4-BE49-F238E27FC236}">
                <a16:creationId xmlns:a16="http://schemas.microsoft.com/office/drawing/2014/main" id="{76B608FA-8CD5-1043-B062-E4985C993A70}"/>
              </a:ext>
            </a:extLst>
          </p:cNvPr>
          <p:cNvSpPr>
            <a:spLocks noChangeArrowheads="1"/>
          </p:cNvSpPr>
          <p:nvPr userDrawn="1">
            <p:custDataLst>
              <p:tags r:id="rId8"/>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002B5F"/>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rgbClr val="002B5F"/>
              </a:solidFill>
              <a:latin typeface="+mn-lt"/>
              <a:ea typeface="+mn-ea"/>
              <a:cs typeface="Arial" panose="020B0604020202020204" pitchFamily="34" charset="0"/>
            </a:endParaRPr>
          </a:p>
        </p:txBody>
      </p:sp>
      <p:sp>
        <p:nvSpPr>
          <p:cNvPr id="15" name="Text Placeholder 4">
            <a:extLst>
              <a:ext uri="{FF2B5EF4-FFF2-40B4-BE49-F238E27FC236}">
                <a16:creationId xmlns:a16="http://schemas.microsoft.com/office/drawing/2014/main" id="{C6804EE5-2900-7C49-9EFC-1DDDEBDAE112}"/>
              </a:ext>
            </a:extLst>
          </p:cNvPr>
          <p:cNvSpPr txBox="1">
            <a:spLocks/>
          </p:cNvSpPr>
          <p:nvPr userDrawn="1"/>
        </p:nvSpPr>
        <p:spPr>
          <a:xfrm>
            <a:off x="8898990" y="6579535"/>
            <a:ext cx="2484655" cy="13849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900" b="0" i="0" kern="1200">
                <a:solidFill>
                  <a:schemeClr val="accent1"/>
                </a:solidFill>
                <a:effectLst/>
                <a:latin typeface="+mn-lt"/>
                <a:ea typeface="+mn-ea"/>
                <a:cs typeface="Arial" panose="020B0604020202020204" pitchFamily="34" charset="0"/>
              </a:rPr>
              <a:t>COVID-19 Vaccine Delivery Partnership</a:t>
            </a:r>
            <a:endParaRPr lang="en-GB" sz="900">
              <a:solidFill>
                <a:schemeClr val="accent1"/>
              </a:solidFill>
            </a:endParaRPr>
          </a:p>
        </p:txBody>
      </p:sp>
    </p:spTree>
    <p:extLst>
      <p:ext uri="{BB962C8B-B14F-4D97-AF65-F5344CB8AC3E}">
        <p14:creationId xmlns:p14="http://schemas.microsoft.com/office/powerpoint/2010/main" val="3741073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Members / Objectives | People">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accent1"/>
            </a:solidFill>
          </a:ln>
        </p:spPr>
        <p:txBody>
          <a:bodyPr wrap="square" lIns="0" tIns="0" rIns="0" bIns="0" rtlCol="0"/>
          <a:lstStyle/>
          <a:p>
            <a:endParaRPr sz="1092"/>
          </a:p>
        </p:txBody>
      </p:sp>
      <p:sp>
        <p:nvSpPr>
          <p:cNvPr id="18" name="Text Placeholder 12">
            <a:extLst>
              <a:ext uri="{FF2B5EF4-FFF2-40B4-BE49-F238E27FC236}">
                <a16:creationId xmlns:a16="http://schemas.microsoft.com/office/drawing/2014/main" id="{562EC026-4E6F-43DA-923D-6521DED0DA31}"/>
              </a:ext>
            </a:extLst>
          </p:cNvPr>
          <p:cNvSpPr>
            <a:spLocks noGrp="1"/>
          </p:cNvSpPr>
          <p:nvPr>
            <p:ph type="body" sz="quarter" idx="14" hasCustomPrompt="1"/>
          </p:nvPr>
        </p:nvSpPr>
        <p:spPr>
          <a:xfrm>
            <a:off x="1835950" y="2063575"/>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0" name="Picture Placeholder 7">
            <a:extLst>
              <a:ext uri="{FF2B5EF4-FFF2-40B4-BE49-F238E27FC236}">
                <a16:creationId xmlns:a16="http://schemas.microsoft.com/office/drawing/2014/main" id="{2C007047-C920-4EB3-A695-D82C1E3FF29D}"/>
              </a:ext>
            </a:extLst>
          </p:cNvPr>
          <p:cNvSpPr>
            <a:spLocks noGrp="1"/>
          </p:cNvSpPr>
          <p:nvPr>
            <p:ph type="pic" sz="quarter" idx="15"/>
          </p:nvPr>
        </p:nvSpPr>
        <p:spPr>
          <a:xfrm>
            <a:off x="550681"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27" name="Text Placeholder 12">
            <a:extLst>
              <a:ext uri="{FF2B5EF4-FFF2-40B4-BE49-F238E27FC236}">
                <a16:creationId xmlns:a16="http://schemas.microsoft.com/office/drawing/2014/main" id="{C4B654B1-39D8-4CAE-9F1C-A8E54F3E9075}"/>
              </a:ext>
            </a:extLst>
          </p:cNvPr>
          <p:cNvSpPr>
            <a:spLocks noGrp="1"/>
          </p:cNvSpPr>
          <p:nvPr>
            <p:ph type="body" sz="quarter" idx="16" hasCustomPrompt="1"/>
          </p:nvPr>
        </p:nvSpPr>
        <p:spPr>
          <a:xfrm>
            <a:off x="5608467" y="2063575"/>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8" name="Picture Placeholder 7">
            <a:extLst>
              <a:ext uri="{FF2B5EF4-FFF2-40B4-BE49-F238E27FC236}">
                <a16:creationId xmlns:a16="http://schemas.microsoft.com/office/drawing/2014/main" id="{97CE11CA-3102-4681-B4BA-0B37EB79C90E}"/>
              </a:ext>
            </a:extLst>
          </p:cNvPr>
          <p:cNvSpPr>
            <a:spLocks noGrp="1"/>
          </p:cNvSpPr>
          <p:nvPr>
            <p:ph type="pic" sz="quarter" idx="17"/>
          </p:nvPr>
        </p:nvSpPr>
        <p:spPr>
          <a:xfrm>
            <a:off x="4323198"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33" name="Text Placeholder 9">
            <a:extLst>
              <a:ext uri="{FF2B5EF4-FFF2-40B4-BE49-F238E27FC236}">
                <a16:creationId xmlns:a16="http://schemas.microsoft.com/office/drawing/2014/main" id="{DA0263E3-9D44-44C4-88DC-79995A9CEA0D}"/>
              </a:ext>
            </a:extLst>
          </p:cNvPr>
          <p:cNvSpPr>
            <a:spLocks noGrp="1"/>
          </p:cNvSpPr>
          <p:nvPr>
            <p:ph type="body" sz="quarter" idx="13"/>
          </p:nvPr>
        </p:nvSpPr>
        <p:spPr>
          <a:xfrm>
            <a:off x="577638" y="1487595"/>
            <a:ext cx="5081284" cy="261290"/>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4" name="Text Placeholder 9">
            <a:extLst>
              <a:ext uri="{FF2B5EF4-FFF2-40B4-BE49-F238E27FC236}">
                <a16:creationId xmlns:a16="http://schemas.microsoft.com/office/drawing/2014/main" id="{219E0B61-44AD-498D-9A5E-D4CD2F464A75}"/>
              </a:ext>
            </a:extLst>
          </p:cNvPr>
          <p:cNvSpPr>
            <a:spLocks noGrp="1"/>
          </p:cNvSpPr>
          <p:nvPr>
            <p:ph type="body" sz="quarter" idx="18"/>
          </p:nvPr>
        </p:nvSpPr>
        <p:spPr>
          <a:xfrm>
            <a:off x="577638" y="3444957"/>
            <a:ext cx="5081284" cy="261290"/>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5" name="Text Placeholder 9">
            <a:extLst>
              <a:ext uri="{FF2B5EF4-FFF2-40B4-BE49-F238E27FC236}">
                <a16:creationId xmlns:a16="http://schemas.microsoft.com/office/drawing/2014/main" id="{B5D028AE-F44C-46F5-9CEE-FD53C5404316}"/>
              </a:ext>
            </a:extLst>
          </p:cNvPr>
          <p:cNvSpPr>
            <a:spLocks noGrp="1"/>
          </p:cNvSpPr>
          <p:nvPr>
            <p:ph type="body" sz="quarter" idx="20"/>
          </p:nvPr>
        </p:nvSpPr>
        <p:spPr>
          <a:xfrm>
            <a:off x="8855182" y="1487595"/>
            <a:ext cx="2759181" cy="522581"/>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6" name="Picture Placeholder 7">
            <a:extLst>
              <a:ext uri="{FF2B5EF4-FFF2-40B4-BE49-F238E27FC236}">
                <a16:creationId xmlns:a16="http://schemas.microsoft.com/office/drawing/2014/main" id="{830D074D-01E1-4932-A37B-4050A540FB0F}"/>
              </a:ext>
            </a:extLst>
          </p:cNvPr>
          <p:cNvSpPr>
            <a:spLocks noGrp="1"/>
          </p:cNvSpPr>
          <p:nvPr>
            <p:ph type="pic" sz="quarter" idx="21"/>
          </p:nvPr>
        </p:nvSpPr>
        <p:spPr>
          <a:xfrm>
            <a:off x="8855182" y="1904145"/>
            <a:ext cx="2759181" cy="4376255"/>
          </a:xfrm>
          <a:prstGeom prst="roundRect">
            <a:avLst>
              <a:gd name="adj" fmla="val 2681"/>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21" name="Text Placeholder 2">
            <a:extLst>
              <a:ext uri="{FF2B5EF4-FFF2-40B4-BE49-F238E27FC236}">
                <a16:creationId xmlns:a16="http://schemas.microsoft.com/office/drawing/2014/main" id="{6078F100-7CF5-4CA5-B198-4D0776A22E4D}"/>
              </a:ext>
            </a:extLst>
          </p:cNvPr>
          <p:cNvSpPr>
            <a:spLocks noGrp="1"/>
          </p:cNvSpPr>
          <p:nvPr>
            <p:ph type="body" sz="quarter" idx="19"/>
          </p:nvPr>
        </p:nvSpPr>
        <p:spPr>
          <a:xfrm>
            <a:off x="577638" y="3844870"/>
            <a:ext cx="5081284" cy="939362"/>
          </a:xfrm>
        </p:spPr>
        <p:txBody>
          <a:bodyPr/>
          <a:lstStyle>
            <a:lvl2pPr marL="216599" indent="-216599">
              <a:defRPr/>
            </a:lvl2pPr>
            <a:lvl3pPr marL="381213" indent="-174242">
              <a:defRPr/>
            </a:lvl3pPr>
            <a:lvl4pPr marL="926079" indent="-183868">
              <a:defRPr/>
            </a:lvl4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12881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320.xml><?xml version="1.0" encoding="utf-8"?>
<p:sldLayout xmlns:a="http://schemas.openxmlformats.org/drawingml/2006/main" xmlns:r="http://schemas.openxmlformats.org/officeDocument/2006/relationships" xmlns:p="http://schemas.openxmlformats.org/presentationml/2006/main" showMasterSp="0" preserve="1" userDrawn="1">
  <p:cSld name="2_Tit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1"/>
            </p:custDataLst>
            <p:extLst>
              <p:ext uri="{D42A27DB-BD31-4B8C-83A1-F6EECF244321}">
                <p14:modId xmlns:p14="http://schemas.microsoft.com/office/powerpoint/2010/main" val="40900317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0" name="Rectangle 9">
            <a:extLst>
              <a:ext uri="{FF2B5EF4-FFF2-40B4-BE49-F238E27FC236}">
                <a16:creationId xmlns:a16="http://schemas.microsoft.com/office/drawing/2014/main" id="{5CE9BC4D-FFB4-400E-8188-E55DEF56D764}"/>
              </a:ext>
            </a:extLst>
          </p:cNvPr>
          <p:cNvSpPr/>
          <p:nvPr userDrawn="1"/>
        </p:nvSpPr>
        <p:spPr bwMode="ltGray">
          <a:xfrm>
            <a:off x="-1" y="0"/>
            <a:ext cx="12192001" cy="6858482"/>
          </a:xfrm>
          <a:prstGeom prst="rect">
            <a:avLst/>
          </a:prstGeom>
          <a:solidFill>
            <a:srgbClr val="002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cumenttype">
            <a:extLst>
              <a:ext uri="{FF2B5EF4-FFF2-40B4-BE49-F238E27FC236}">
                <a16:creationId xmlns:a16="http://schemas.microsoft.com/office/drawing/2014/main" id="{0CADA7EB-5C2E-4AD4-A32E-534A28817C8A}"/>
              </a:ext>
            </a:extLst>
          </p:cNvPr>
          <p:cNvSpPr>
            <a:spLocks noGrp="1"/>
          </p:cNvSpPr>
          <p:nvPr userDrawn="1">
            <p:ph type="body" sz="quarter" idx="13" hasCustomPrompt="1"/>
            <p:custDataLst>
              <p:tags r:id="rId3"/>
            </p:custDataLst>
          </p:nvPr>
        </p:nvSpPr>
        <p:spPr bwMode="auto">
          <a:xfrm>
            <a:off x="1232602" y="3241318"/>
            <a:ext cx="9726795"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1400" dirty="0">
                <a:solidFill>
                  <a:schemeClr val="bg1"/>
                </a:solidFill>
              </a:defRPr>
            </a:lvl1pPr>
          </a:lstStyle>
          <a:p>
            <a:pPr lvl="0">
              <a:buNone/>
            </a:pPr>
            <a:r>
              <a:rPr lang="en-US"/>
              <a:t>Edit date or title/role</a:t>
            </a:r>
          </a:p>
        </p:txBody>
      </p:sp>
      <p:sp>
        <p:nvSpPr>
          <p:cNvPr id="18" name="Subtitle">
            <a:extLst>
              <a:ext uri="{FF2B5EF4-FFF2-40B4-BE49-F238E27FC236}">
                <a16:creationId xmlns:a16="http://schemas.microsoft.com/office/drawing/2014/main" id="{C85A1636-E33D-4640-A4BA-89E2008C1ED4}"/>
              </a:ext>
            </a:extLst>
          </p:cNvPr>
          <p:cNvSpPr>
            <a:spLocks noGrp="1"/>
          </p:cNvSpPr>
          <p:nvPr userDrawn="1">
            <p:ph type="subTitle" idx="1"/>
            <p:custDataLst>
              <p:tags r:id="rId4"/>
            </p:custDataLst>
          </p:nvPr>
        </p:nvSpPr>
        <p:spPr bwMode="auto">
          <a:xfrm>
            <a:off x="1232602" y="2815981"/>
            <a:ext cx="9726795"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2000" dirty="0">
                <a:solidFill>
                  <a:schemeClr val="bg1"/>
                </a:solidFill>
              </a:defRPr>
            </a:lvl1pPr>
          </a:lstStyle>
          <a:p>
            <a:pPr lvl="0">
              <a:buNone/>
            </a:pPr>
            <a:r>
              <a:rPr lang="en-GB"/>
              <a:t>Click to edit Master subtitle style</a:t>
            </a:r>
            <a:endParaRPr lang="en-US"/>
          </a:p>
        </p:txBody>
      </p:sp>
      <p:sp>
        <p:nvSpPr>
          <p:cNvPr id="9" name="Title">
            <a:extLst>
              <a:ext uri="{FF2B5EF4-FFF2-40B4-BE49-F238E27FC236}">
                <a16:creationId xmlns:a16="http://schemas.microsoft.com/office/drawing/2014/main" id="{AA4E4E19-7239-46DA-AE24-CE9556C9BE7D}"/>
              </a:ext>
            </a:extLst>
          </p:cNvPr>
          <p:cNvSpPr>
            <a:spLocks noGrp="1"/>
          </p:cNvSpPr>
          <p:nvPr>
            <p:ph type="title" hasCustomPrompt="1"/>
            <p:custDataLst>
              <p:tags r:id="rId5"/>
            </p:custDataLst>
          </p:nvPr>
        </p:nvSpPr>
        <p:spPr bwMode="auto">
          <a:xfrm>
            <a:off x="1232602" y="2102142"/>
            <a:ext cx="9726795" cy="584775"/>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lvl1pPr algn="ctr">
              <a:defRPr lang="en-US" sz="3800" dirty="0">
                <a:solidFill>
                  <a:schemeClr val="bg1"/>
                </a:solidFill>
              </a:defRPr>
            </a:lvl1pPr>
          </a:lstStyle>
          <a:p>
            <a:pPr lvl="0"/>
            <a:r>
              <a:rPr lang="en-GB"/>
              <a:t>Click to edit title</a:t>
            </a:r>
            <a:endParaRPr lang="en-US"/>
          </a:p>
        </p:txBody>
      </p:sp>
    </p:spTree>
    <p:extLst>
      <p:ext uri="{BB962C8B-B14F-4D97-AF65-F5344CB8AC3E}">
        <p14:creationId xmlns:p14="http://schemas.microsoft.com/office/powerpoint/2010/main" val="4115902459"/>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showMasterSp="0" preserve="1" userDrawn="1">
  <p:cSld name="1_1/4">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1"/>
            </p:custDataLst>
            <p:extLst>
              <p:ext uri="{D42A27DB-BD31-4B8C-83A1-F6EECF244321}">
                <p14:modId xmlns:p14="http://schemas.microsoft.com/office/powerpoint/2010/main" val="19975571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DA8D6A48-EE20-4EB4-A234-9F3B16C02872}"/>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6" name="RectangleLight">
            <a:extLst>
              <a:ext uri="{FF2B5EF4-FFF2-40B4-BE49-F238E27FC236}">
                <a16:creationId xmlns:a16="http://schemas.microsoft.com/office/drawing/2014/main" id="{3FA229FA-A3E6-464F-8FAE-54175450EBEB}"/>
              </a:ext>
            </a:extLst>
          </p:cNvPr>
          <p:cNvSpPr/>
          <p:nvPr userDrawn="1">
            <p:custDataLst>
              <p:tags r:id="rId2"/>
            </p:custDataLst>
          </p:nvPr>
        </p:nvSpPr>
        <p:spPr bwMode="ltGray">
          <a:xfrm>
            <a:off x="0" y="0"/>
            <a:ext cx="3413760" cy="6858000"/>
          </a:xfrm>
          <a:prstGeom prst="rect">
            <a:avLst/>
          </a:prstGeom>
          <a:solidFill>
            <a:srgbClr val="BCA66D">
              <a:alpha val="16863"/>
            </a:srgb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4" name="Rectangle 1" hidden="1">
            <a:extLst>
              <a:ext uri="{FF2B5EF4-FFF2-40B4-BE49-F238E27FC236}">
                <a16:creationId xmlns:a16="http://schemas.microsoft.com/office/drawing/2014/main" id="{67C50C85-5FB9-4798-A8A4-1DA5B9F3ACC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9" name="2. Slide Title">
            <a:extLst>
              <a:ext uri="{FF2B5EF4-FFF2-40B4-BE49-F238E27FC236}">
                <a16:creationId xmlns:a16="http://schemas.microsoft.com/office/drawing/2014/main" id="{6647A441-8DE4-4236-BCC7-B694B2C59E00}"/>
              </a:ext>
            </a:extLst>
          </p:cNvPr>
          <p:cNvSpPr>
            <a:spLocks noGrp="1"/>
          </p:cNvSpPr>
          <p:nvPr>
            <p:ph type="title"/>
            <p:custDataLst>
              <p:tags r:id="rId4"/>
            </p:custDataLst>
          </p:nvPr>
        </p:nvSpPr>
        <p:spPr>
          <a:xfrm>
            <a:off x="554736" y="2744369"/>
            <a:ext cx="2297810" cy="769441"/>
          </a:xfrm>
        </p:spPr>
        <p:txBody>
          <a:bodyPr vert="horz" wrap="square" lIns="0" tIns="0" rIns="0" bIns="0" rtlCol="0" anchor="b" anchorCtr="0">
            <a:noAutofit/>
          </a:bodyPr>
          <a:lstStyle>
            <a:lvl1pPr>
              <a:defRPr lang="en-US" dirty="0">
                <a:solidFill>
                  <a:srgbClr val="002C5F"/>
                </a:solidFill>
              </a:defRPr>
            </a:lvl1pPr>
          </a:lstStyle>
          <a:p>
            <a:pPr lvl="0"/>
            <a:r>
              <a:rPr lang="en-GB"/>
              <a:t>Click to edit Master title style</a:t>
            </a:r>
            <a:endParaRPr lang="en-US"/>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5"/>
            </p:custDataLst>
          </p:nvPr>
        </p:nvSpPr>
        <p:spPr>
          <a:xfrm>
            <a:off x="554736" y="3659644"/>
            <a:ext cx="2297810" cy="492443"/>
          </a:xfrm>
          <a:prstGeom prst="rect">
            <a:avLst/>
          </a:prstGeom>
        </p:spPr>
        <p:txBody>
          <a:bodyPr wrap="square">
            <a:noAutofit/>
          </a:bodyPr>
          <a:lstStyle>
            <a:lvl1pPr marL="0" indent="0" algn="l">
              <a:buNone/>
              <a:defRPr sz="1600" b="0" baseline="0">
                <a:solidFill>
                  <a:srgbClr val="002C5F"/>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GB"/>
              <a:t>Click to edit Master subtitle style</a:t>
            </a:r>
            <a:endParaRPr lang="en-US"/>
          </a:p>
        </p:txBody>
      </p:sp>
      <p:sp>
        <p:nvSpPr>
          <p:cNvPr id="10" name="1. On-page tracker">
            <a:extLst>
              <a:ext uri="{FF2B5EF4-FFF2-40B4-BE49-F238E27FC236}">
                <a16:creationId xmlns:a16="http://schemas.microsoft.com/office/drawing/2014/main" id="{96552B7E-7081-4EA8-9351-FE4C7216ADF2}"/>
              </a:ext>
            </a:extLst>
          </p:cNvPr>
          <p:cNvSpPr>
            <a:spLocks noGrp="1"/>
          </p:cNvSpPr>
          <p:nvPr>
            <p:ph type="body" sz="quarter" idx="10" hasCustomPrompt="1"/>
            <p:custDataLst>
              <p:tags r:id="rId6"/>
            </p:custDataLst>
          </p:nvPr>
        </p:nvSpPr>
        <p:spPr>
          <a:xfrm>
            <a:off x="554736" y="41597"/>
            <a:ext cx="2297811"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2" name="5. Source" hidden="1">
            <a:extLst>
              <a:ext uri="{FF2B5EF4-FFF2-40B4-BE49-F238E27FC236}">
                <a16:creationId xmlns:a16="http://schemas.microsoft.com/office/drawing/2014/main" id="{7464C0CD-0723-45A4-A263-515E8565C86B}"/>
              </a:ext>
            </a:extLst>
          </p:cNvPr>
          <p:cNvSpPr txBox="1">
            <a:spLocks/>
          </p:cNvSpPr>
          <p:nvPr userDrawn="1">
            <p:custDataLst>
              <p:tags r:id="rId7"/>
            </p:custDataLst>
          </p:nvPr>
        </p:nvSpPr>
        <p:spPr>
          <a:xfrm>
            <a:off x="553971" y="6592511"/>
            <a:ext cx="25146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3" name="Slide Number">
            <a:extLst>
              <a:ext uri="{FF2B5EF4-FFF2-40B4-BE49-F238E27FC236}">
                <a16:creationId xmlns:a16="http://schemas.microsoft.com/office/drawing/2014/main" id="{1CBB4424-747B-4649-B80D-1BA64296346B}"/>
              </a:ext>
            </a:extLst>
          </p:cNvPr>
          <p:cNvSpPr>
            <a:spLocks noChangeArrowheads="1"/>
          </p:cNvSpPr>
          <p:nvPr userDrawn="1">
            <p:custDataLst>
              <p:tags r:id="rId8"/>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002B5F"/>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rgbClr val="002B5F"/>
              </a:solidFill>
              <a:latin typeface="+mn-lt"/>
              <a:ea typeface="+mn-ea"/>
              <a:cs typeface="Arial" panose="020B0604020202020204" pitchFamily="34" charset="0"/>
            </a:endParaRPr>
          </a:p>
        </p:txBody>
      </p:sp>
      <p:sp>
        <p:nvSpPr>
          <p:cNvPr id="15" name="Text Placeholder 4">
            <a:extLst>
              <a:ext uri="{FF2B5EF4-FFF2-40B4-BE49-F238E27FC236}">
                <a16:creationId xmlns:a16="http://schemas.microsoft.com/office/drawing/2014/main" id="{315AA6C5-1C45-8F42-B9F8-81197310D348}"/>
              </a:ext>
            </a:extLst>
          </p:cNvPr>
          <p:cNvSpPr txBox="1">
            <a:spLocks/>
          </p:cNvSpPr>
          <p:nvPr userDrawn="1"/>
        </p:nvSpPr>
        <p:spPr>
          <a:xfrm>
            <a:off x="8898990" y="6579535"/>
            <a:ext cx="2484655" cy="13849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900" b="0" i="0" kern="1200">
                <a:solidFill>
                  <a:schemeClr val="accent1"/>
                </a:solidFill>
                <a:effectLst/>
                <a:latin typeface="+mn-lt"/>
                <a:ea typeface="+mn-ea"/>
                <a:cs typeface="Arial" panose="020B0604020202020204" pitchFamily="34" charset="0"/>
              </a:rPr>
              <a:t>COVID-19 Vaccine Delivery Partnership</a:t>
            </a:r>
            <a:endParaRPr lang="en-GB" sz="900">
              <a:solidFill>
                <a:schemeClr val="accent1"/>
              </a:solidFill>
            </a:endParaRPr>
          </a:p>
        </p:txBody>
      </p:sp>
    </p:spTree>
    <p:extLst>
      <p:ext uri="{BB962C8B-B14F-4D97-AF65-F5344CB8AC3E}">
        <p14:creationId xmlns:p14="http://schemas.microsoft.com/office/powerpoint/2010/main" val="856682736"/>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preserve="1" userDrawn="1">
  <p:cSld name="1_1/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1"/>
            </p:custDataLst>
            <p:extLst>
              <p:ext uri="{D42A27DB-BD31-4B8C-83A1-F6EECF244321}">
                <p14:modId xmlns:p14="http://schemas.microsoft.com/office/powerpoint/2010/main" val="14218112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CEE6E84E-0DE7-4EEF-8932-BF42153B3B56}"/>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9D2CA90-0144-4292-9526-98A508F53171}"/>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0" y="0"/>
            <a:ext cx="4364736" cy="6858000"/>
          </a:xfrm>
          <a:prstGeom prst="rect">
            <a:avLst/>
          </a:prstGeom>
          <a:solidFill>
            <a:srgbClr val="F4F0E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4EF89F43-35C6-451B-BBE8-87D2B8B83F5E}"/>
              </a:ext>
            </a:extLst>
          </p:cNvPr>
          <p:cNvSpPr>
            <a:spLocks noGrp="1"/>
          </p:cNvSpPr>
          <p:nvPr>
            <p:ph type="title"/>
            <p:custDataLst>
              <p:tags r:id="rId4"/>
            </p:custDataLst>
          </p:nvPr>
        </p:nvSpPr>
        <p:spPr>
          <a:xfrm>
            <a:off x="554736" y="2744369"/>
            <a:ext cx="3267837" cy="769441"/>
          </a:xfrm>
          <a:prstGeom prst="rect">
            <a:avLst/>
          </a:prstGeom>
        </p:spPr>
        <p:txBody>
          <a:bodyPr vert="horz" wrap="square" lIns="0" tIns="0" rIns="0" bIns="0" rtlCol="0" anchor="b" anchorCtr="0">
            <a:noAutofit/>
          </a:bodyPr>
          <a:lstStyle>
            <a:lvl1pPr>
              <a:defRPr lang="en-US" dirty="0">
                <a:solidFill>
                  <a:srgbClr val="002D5F"/>
                </a:solidFill>
              </a:defRPr>
            </a:lvl1pPr>
          </a:lstStyle>
          <a:p>
            <a:pPr lvl="0"/>
            <a:r>
              <a:rPr lang="en-GB"/>
              <a:t>Click to edit Master title style</a:t>
            </a:r>
            <a:endParaRPr lang="en-US"/>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5"/>
            </p:custDataLst>
          </p:nvPr>
        </p:nvSpPr>
        <p:spPr>
          <a:xfrm>
            <a:off x="554736" y="3659644"/>
            <a:ext cx="3267836" cy="246221"/>
          </a:xfrm>
          <a:prstGeom prst="rect">
            <a:avLst/>
          </a:prstGeom>
        </p:spPr>
        <p:txBody>
          <a:bodyPr wrap="square">
            <a:noAutofit/>
          </a:bodyPr>
          <a:lstStyle>
            <a:lvl1pPr marL="0" indent="0" algn="l">
              <a:buNone/>
              <a:defRPr sz="1600" b="0" baseline="0">
                <a:solidFill>
                  <a:srgbClr val="002C5F"/>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GB"/>
              <a:t>Click to edit Master subtitle style</a:t>
            </a:r>
            <a:endParaRPr lang="en-US"/>
          </a:p>
        </p:txBody>
      </p:sp>
      <p:sp>
        <p:nvSpPr>
          <p:cNvPr id="10" name="1. On-page tracker">
            <a:extLst>
              <a:ext uri="{FF2B5EF4-FFF2-40B4-BE49-F238E27FC236}">
                <a16:creationId xmlns:a16="http://schemas.microsoft.com/office/drawing/2014/main" id="{79C07342-0520-417C-B878-54C94CBD8539}"/>
              </a:ext>
            </a:extLst>
          </p:cNvPr>
          <p:cNvSpPr>
            <a:spLocks noGrp="1"/>
          </p:cNvSpPr>
          <p:nvPr>
            <p:ph type="body" sz="quarter" idx="10" hasCustomPrompt="1"/>
            <p:custDataLst>
              <p:tags r:id="rId6"/>
            </p:custDataLst>
          </p:nvPr>
        </p:nvSpPr>
        <p:spPr>
          <a:xfrm>
            <a:off x="554736" y="41597"/>
            <a:ext cx="32678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2" name="5. Source" hidden="1">
            <a:extLst>
              <a:ext uri="{FF2B5EF4-FFF2-40B4-BE49-F238E27FC236}">
                <a16:creationId xmlns:a16="http://schemas.microsoft.com/office/drawing/2014/main" id="{E1369BC2-0ABC-41FF-935B-30D4F07067A4}"/>
              </a:ext>
            </a:extLst>
          </p:cNvPr>
          <p:cNvSpPr txBox="1">
            <a:spLocks/>
          </p:cNvSpPr>
          <p:nvPr userDrawn="1">
            <p:custDataLst>
              <p:tags r:id="rId7"/>
            </p:custDataLst>
          </p:nvPr>
        </p:nvSpPr>
        <p:spPr>
          <a:xfrm>
            <a:off x="553972" y="6592511"/>
            <a:ext cx="3465575"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3" name="Slide Number">
            <a:extLst>
              <a:ext uri="{FF2B5EF4-FFF2-40B4-BE49-F238E27FC236}">
                <a16:creationId xmlns:a16="http://schemas.microsoft.com/office/drawing/2014/main" id="{2CABE7FD-2554-1942-A788-E17CA2D650DB}"/>
              </a:ext>
            </a:extLst>
          </p:cNvPr>
          <p:cNvSpPr>
            <a:spLocks noChangeArrowheads="1"/>
          </p:cNvSpPr>
          <p:nvPr userDrawn="1">
            <p:custDataLst>
              <p:tags r:id="rId8"/>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002B5F"/>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rgbClr val="002B5F"/>
              </a:solidFill>
              <a:latin typeface="+mn-lt"/>
              <a:ea typeface="+mn-ea"/>
              <a:cs typeface="Arial" panose="020B0604020202020204" pitchFamily="34" charset="0"/>
            </a:endParaRPr>
          </a:p>
        </p:txBody>
      </p:sp>
      <p:sp>
        <p:nvSpPr>
          <p:cNvPr id="14" name="Text Placeholder 4">
            <a:extLst>
              <a:ext uri="{FF2B5EF4-FFF2-40B4-BE49-F238E27FC236}">
                <a16:creationId xmlns:a16="http://schemas.microsoft.com/office/drawing/2014/main" id="{54D3349D-7FA1-8249-92B6-D95E3D97D76D}"/>
              </a:ext>
            </a:extLst>
          </p:cNvPr>
          <p:cNvSpPr txBox="1">
            <a:spLocks/>
          </p:cNvSpPr>
          <p:nvPr userDrawn="1"/>
        </p:nvSpPr>
        <p:spPr>
          <a:xfrm>
            <a:off x="8898990" y="6579535"/>
            <a:ext cx="2484655" cy="13849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900" b="0" i="0" kern="1200">
                <a:solidFill>
                  <a:schemeClr val="accent1"/>
                </a:solidFill>
                <a:effectLst/>
                <a:latin typeface="+mn-lt"/>
                <a:ea typeface="+mn-ea"/>
                <a:cs typeface="Arial" panose="020B0604020202020204" pitchFamily="34" charset="0"/>
              </a:rPr>
              <a:t>COVID-19 Vaccine Delivery Partnership</a:t>
            </a:r>
            <a:endParaRPr lang="en-GB" sz="900">
              <a:solidFill>
                <a:schemeClr val="accent1"/>
              </a:solidFill>
            </a:endParaRPr>
          </a:p>
        </p:txBody>
      </p:sp>
    </p:spTree>
    <p:extLst>
      <p:ext uri="{BB962C8B-B14F-4D97-AF65-F5344CB8AC3E}">
        <p14:creationId xmlns:p14="http://schemas.microsoft.com/office/powerpoint/2010/main" val="2652613222"/>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preserve="1" userDrawn="1">
  <p:cSld name="1_1/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extLst>
              <p:ext uri="{D42A27DB-BD31-4B8C-83A1-F6EECF244321}">
                <p14:modId xmlns:p14="http://schemas.microsoft.com/office/powerpoint/2010/main" val="29813334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7" name="RectangleLight">
            <a:extLst>
              <a:ext uri="{FF2B5EF4-FFF2-40B4-BE49-F238E27FC236}">
                <a16:creationId xmlns:a16="http://schemas.microsoft.com/office/drawing/2014/main" id="{2365F90A-9CD8-40EE-93CD-2729135A9569}"/>
              </a:ext>
            </a:extLst>
          </p:cNvPr>
          <p:cNvSpPr/>
          <p:nvPr userDrawn="1">
            <p:custDataLst>
              <p:tags r:id="rId2"/>
            </p:custDataLst>
          </p:nvPr>
        </p:nvSpPr>
        <p:spPr bwMode="ltGray">
          <a:xfrm>
            <a:off x="0" y="0"/>
            <a:ext cx="6099048" cy="6858000"/>
          </a:xfrm>
          <a:prstGeom prst="rect">
            <a:avLst/>
          </a:prstGeom>
          <a:solidFill>
            <a:srgbClr val="F4F0E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4" name="Rectangle 3" hidden="1">
            <a:extLst>
              <a:ext uri="{FF2B5EF4-FFF2-40B4-BE49-F238E27FC236}">
                <a16:creationId xmlns:a16="http://schemas.microsoft.com/office/drawing/2014/main" id="{1725BD87-3C3D-45F6-BBCF-F06FD867659F}"/>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0" name="1. On-page tracker">
            <a:extLst>
              <a:ext uri="{FF2B5EF4-FFF2-40B4-BE49-F238E27FC236}">
                <a16:creationId xmlns:a16="http://schemas.microsoft.com/office/drawing/2014/main" id="{E9BE4D1E-183A-499B-BFC7-798294EB7AE9}"/>
              </a:ext>
            </a:extLst>
          </p:cNvPr>
          <p:cNvSpPr>
            <a:spLocks noGrp="1"/>
          </p:cNvSpPr>
          <p:nvPr>
            <p:ph type="body" sz="quarter" idx="10" hasCustomPrompt="1"/>
            <p:custDataLst>
              <p:tags r:id="rId4"/>
            </p:custDataLst>
          </p:nvPr>
        </p:nvSpPr>
        <p:spPr>
          <a:xfrm>
            <a:off x="554736" y="41597"/>
            <a:ext cx="3700542" cy="123111"/>
          </a:xfrm>
          <a:prstGeom prst="rect">
            <a:avLst/>
          </a:prstGeom>
          <a:ln w="6350">
            <a:noFill/>
            <a:miter lim="800000"/>
          </a:ln>
        </p:spPr>
        <p:txBody>
          <a:bodyPr vert="horz" wrap="square" lIns="0" tIns="0" rIns="0" bIns="0" rtlCol="0">
            <a:spAutoFit/>
          </a:bodyPr>
          <a:lstStyle>
            <a:lvl1pPr>
              <a:defRPr lang="en-US" sz="800" b="0" dirty="0">
                <a:solidFill>
                  <a:srgbClr val="082E3B"/>
                </a:solidFill>
                <a:cs typeface="+mn-cs"/>
              </a:defRPr>
            </a:lvl1pPr>
          </a:lstStyle>
          <a:p>
            <a:pPr lvl="0">
              <a:buNone/>
            </a:pPr>
            <a:r>
              <a:rPr lang="en-US"/>
              <a:t>Add tracker</a:t>
            </a:r>
          </a:p>
        </p:txBody>
      </p:sp>
      <p:sp>
        <p:nvSpPr>
          <p:cNvPr id="12" name="5. Source" hidden="1">
            <a:extLst>
              <a:ext uri="{FF2B5EF4-FFF2-40B4-BE49-F238E27FC236}">
                <a16:creationId xmlns:a16="http://schemas.microsoft.com/office/drawing/2014/main" id="{B406476E-7049-492E-8D4C-6B435C88701C}"/>
              </a:ext>
            </a:extLst>
          </p:cNvPr>
          <p:cNvSpPr txBox="1">
            <a:spLocks/>
          </p:cNvSpPr>
          <p:nvPr userDrawn="1">
            <p:custDataLst>
              <p:tags r:id="rId5"/>
            </p:custDataLst>
          </p:nvPr>
        </p:nvSpPr>
        <p:spPr>
          <a:xfrm>
            <a:off x="553971" y="6592511"/>
            <a:ext cx="5065776"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3" name="Slide Number">
            <a:extLst>
              <a:ext uri="{FF2B5EF4-FFF2-40B4-BE49-F238E27FC236}">
                <a16:creationId xmlns:a16="http://schemas.microsoft.com/office/drawing/2014/main" id="{7B6EB5DE-682C-464A-B755-ACC8C4AF9D3D}"/>
              </a:ext>
            </a:extLst>
          </p:cNvPr>
          <p:cNvSpPr>
            <a:spLocks noChangeArrowheads="1"/>
          </p:cNvSpPr>
          <p:nvPr userDrawn="1">
            <p:custDataLst>
              <p:tags r:id="rId6"/>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002B5F"/>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rgbClr val="002B5F"/>
              </a:solidFill>
              <a:latin typeface="+mn-lt"/>
              <a:ea typeface="+mn-ea"/>
              <a:cs typeface="Arial" panose="020B0604020202020204" pitchFamily="34" charset="0"/>
            </a:endParaRPr>
          </a:p>
        </p:txBody>
      </p:sp>
      <p:sp>
        <p:nvSpPr>
          <p:cNvPr id="14" name="2. Slide Title">
            <a:extLst>
              <a:ext uri="{FF2B5EF4-FFF2-40B4-BE49-F238E27FC236}">
                <a16:creationId xmlns:a16="http://schemas.microsoft.com/office/drawing/2014/main" id="{FF4FEE11-2533-344C-8360-CEAF19D9C4A4}"/>
              </a:ext>
            </a:extLst>
          </p:cNvPr>
          <p:cNvSpPr>
            <a:spLocks noGrp="1"/>
          </p:cNvSpPr>
          <p:nvPr>
            <p:ph type="title"/>
            <p:custDataLst>
              <p:tags r:id="rId7"/>
            </p:custDataLst>
          </p:nvPr>
        </p:nvSpPr>
        <p:spPr>
          <a:xfrm>
            <a:off x="554736" y="2744369"/>
            <a:ext cx="4860544" cy="769441"/>
          </a:xfrm>
          <a:prstGeom prst="rect">
            <a:avLst/>
          </a:prstGeom>
        </p:spPr>
        <p:txBody>
          <a:bodyPr vert="horz" wrap="square" lIns="0" tIns="0" rIns="0" bIns="0" rtlCol="0" anchor="b" anchorCtr="0">
            <a:noAutofit/>
          </a:bodyPr>
          <a:lstStyle>
            <a:lvl1pPr>
              <a:defRPr lang="en-US" dirty="0">
                <a:solidFill>
                  <a:srgbClr val="002D5F"/>
                </a:solidFill>
              </a:defRPr>
            </a:lvl1pPr>
          </a:lstStyle>
          <a:p>
            <a:pPr lvl="0"/>
            <a:r>
              <a:rPr lang="en-GB"/>
              <a:t>Click to edit Master title style</a:t>
            </a:r>
            <a:endParaRPr lang="en-US"/>
          </a:p>
        </p:txBody>
      </p:sp>
      <p:sp>
        <p:nvSpPr>
          <p:cNvPr id="15" name="3. Subtitle">
            <a:extLst>
              <a:ext uri="{FF2B5EF4-FFF2-40B4-BE49-F238E27FC236}">
                <a16:creationId xmlns:a16="http://schemas.microsoft.com/office/drawing/2014/main" id="{1A7E102A-6AE6-A84A-AE90-FA7F9E26443E}"/>
              </a:ext>
            </a:extLst>
          </p:cNvPr>
          <p:cNvSpPr>
            <a:spLocks noGrp="1"/>
          </p:cNvSpPr>
          <p:nvPr>
            <p:ph type="subTitle" idx="1"/>
            <p:custDataLst>
              <p:tags r:id="rId8"/>
            </p:custDataLst>
          </p:nvPr>
        </p:nvSpPr>
        <p:spPr>
          <a:xfrm>
            <a:off x="554735" y="3659644"/>
            <a:ext cx="4860543" cy="246221"/>
          </a:xfrm>
          <a:prstGeom prst="rect">
            <a:avLst/>
          </a:prstGeom>
        </p:spPr>
        <p:txBody>
          <a:bodyPr wrap="square">
            <a:noAutofit/>
          </a:bodyPr>
          <a:lstStyle>
            <a:lvl1pPr marL="0" indent="0" algn="l">
              <a:buNone/>
              <a:defRPr sz="1600" b="0" baseline="0">
                <a:solidFill>
                  <a:srgbClr val="002C5F"/>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GB"/>
              <a:t>Click to edit Master subtitle style</a:t>
            </a:r>
            <a:endParaRPr lang="en-US"/>
          </a:p>
        </p:txBody>
      </p:sp>
      <p:sp>
        <p:nvSpPr>
          <p:cNvPr id="17" name="Text Placeholder 4">
            <a:extLst>
              <a:ext uri="{FF2B5EF4-FFF2-40B4-BE49-F238E27FC236}">
                <a16:creationId xmlns:a16="http://schemas.microsoft.com/office/drawing/2014/main" id="{EE267F3E-4EF2-B341-9F68-3E7CBEA92207}"/>
              </a:ext>
            </a:extLst>
          </p:cNvPr>
          <p:cNvSpPr txBox="1">
            <a:spLocks/>
          </p:cNvSpPr>
          <p:nvPr userDrawn="1"/>
        </p:nvSpPr>
        <p:spPr>
          <a:xfrm>
            <a:off x="8898990" y="6579535"/>
            <a:ext cx="2484655" cy="13849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900" b="0" i="0" kern="1200">
                <a:solidFill>
                  <a:schemeClr val="accent1"/>
                </a:solidFill>
                <a:effectLst/>
                <a:latin typeface="+mn-lt"/>
                <a:ea typeface="+mn-ea"/>
                <a:cs typeface="Arial" panose="020B0604020202020204" pitchFamily="34" charset="0"/>
              </a:rPr>
              <a:t>COVID-19 Vaccine Delivery Partnership</a:t>
            </a:r>
            <a:endParaRPr lang="en-GB" sz="900">
              <a:solidFill>
                <a:schemeClr val="accent1"/>
              </a:solidFill>
            </a:endParaRPr>
          </a:p>
        </p:txBody>
      </p:sp>
    </p:spTree>
    <p:extLst>
      <p:ext uri="{BB962C8B-B14F-4D97-AF65-F5344CB8AC3E}">
        <p14:creationId xmlns:p14="http://schemas.microsoft.com/office/powerpoint/2010/main" val="898362686"/>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showMasterSp="0" preserve="1" userDrawn="1">
  <p:cSld name="3_Green arrow one thir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2887749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3" name="Pentagon 3"/>
          <p:cNvSpPr/>
          <p:nvPr userDrawn="1"/>
        </p:nvSpPr>
        <p:spPr bwMode="white">
          <a:xfrm>
            <a:off x="1" y="0"/>
            <a:ext cx="5426920" cy="6858000"/>
          </a:xfrm>
          <a:prstGeom prst="homePlate">
            <a:avLst>
              <a:gd name="adj" fmla="val 12939"/>
            </a:avLst>
          </a:prstGeom>
          <a:solidFill>
            <a:srgbClr val="EBE2C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15" name="Slide Number">
            <a:extLst>
              <a:ext uri="{FF2B5EF4-FFF2-40B4-BE49-F238E27FC236}">
                <a16:creationId xmlns:a16="http://schemas.microsoft.com/office/drawing/2014/main" id="{D6030ED5-599F-4E8C-B5A1-51670786D068}"/>
              </a:ext>
            </a:extLst>
          </p:cNvPr>
          <p:cNvSpPr>
            <a:spLocks noChangeArrowheads="1"/>
          </p:cNvSpPr>
          <p:nvPr userDrawn="1">
            <p:custDataLst>
              <p:tags r:id="rId2"/>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sp>
        <p:nvSpPr>
          <p:cNvPr id="12" name="2. Slide Title">
            <a:extLst>
              <a:ext uri="{FF2B5EF4-FFF2-40B4-BE49-F238E27FC236}">
                <a16:creationId xmlns:a16="http://schemas.microsoft.com/office/drawing/2014/main" id="{B02AC1A4-4570-BB42-8F9F-FF41D97CDED7}"/>
              </a:ext>
            </a:extLst>
          </p:cNvPr>
          <p:cNvSpPr>
            <a:spLocks noGrp="1"/>
          </p:cNvSpPr>
          <p:nvPr>
            <p:ph type="title"/>
            <p:custDataLst>
              <p:tags r:id="rId3"/>
            </p:custDataLst>
          </p:nvPr>
        </p:nvSpPr>
        <p:spPr>
          <a:xfrm>
            <a:off x="554736" y="2744369"/>
            <a:ext cx="3267837" cy="769441"/>
          </a:xfrm>
          <a:prstGeom prst="rect">
            <a:avLst/>
          </a:prstGeom>
        </p:spPr>
        <p:txBody>
          <a:bodyPr vert="horz" wrap="square" lIns="0" tIns="0" rIns="0" bIns="0" rtlCol="0" anchor="b" anchorCtr="0">
            <a:noAutofit/>
          </a:bodyPr>
          <a:lstStyle>
            <a:lvl1pPr>
              <a:defRPr lang="en-US" dirty="0">
                <a:solidFill>
                  <a:srgbClr val="002D5F"/>
                </a:solidFill>
              </a:defRPr>
            </a:lvl1pPr>
          </a:lstStyle>
          <a:p>
            <a:pPr lvl="0"/>
            <a:r>
              <a:rPr lang="en-GB"/>
              <a:t>Click to edit Master title style</a:t>
            </a:r>
            <a:endParaRPr lang="en-US"/>
          </a:p>
        </p:txBody>
      </p:sp>
      <p:sp>
        <p:nvSpPr>
          <p:cNvPr id="16" name="3. Subtitle">
            <a:extLst>
              <a:ext uri="{FF2B5EF4-FFF2-40B4-BE49-F238E27FC236}">
                <a16:creationId xmlns:a16="http://schemas.microsoft.com/office/drawing/2014/main" id="{92F0B8A4-B12A-B24F-8A54-245D323CDDB1}"/>
              </a:ext>
            </a:extLst>
          </p:cNvPr>
          <p:cNvSpPr>
            <a:spLocks noGrp="1"/>
          </p:cNvSpPr>
          <p:nvPr>
            <p:ph type="subTitle" idx="1"/>
            <p:custDataLst>
              <p:tags r:id="rId4"/>
            </p:custDataLst>
          </p:nvPr>
        </p:nvSpPr>
        <p:spPr>
          <a:xfrm>
            <a:off x="554736" y="3659644"/>
            <a:ext cx="3267836" cy="246221"/>
          </a:xfrm>
          <a:prstGeom prst="rect">
            <a:avLst/>
          </a:prstGeom>
        </p:spPr>
        <p:txBody>
          <a:bodyPr wrap="square">
            <a:noAutofit/>
          </a:bodyPr>
          <a:lstStyle>
            <a:lvl1pPr marL="0" indent="0" algn="l">
              <a:buNone/>
              <a:defRPr sz="1600" b="0" baseline="0">
                <a:solidFill>
                  <a:srgbClr val="002C5F"/>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GB"/>
              <a:t>Click to edit Master subtitle style</a:t>
            </a:r>
            <a:endParaRPr lang="en-US"/>
          </a:p>
        </p:txBody>
      </p:sp>
      <p:sp>
        <p:nvSpPr>
          <p:cNvPr id="9" name="Text Placeholder 4">
            <a:extLst>
              <a:ext uri="{FF2B5EF4-FFF2-40B4-BE49-F238E27FC236}">
                <a16:creationId xmlns:a16="http://schemas.microsoft.com/office/drawing/2014/main" id="{652BAC75-F801-9B4A-A3B2-78A0B67E63B0}"/>
              </a:ext>
            </a:extLst>
          </p:cNvPr>
          <p:cNvSpPr txBox="1">
            <a:spLocks/>
          </p:cNvSpPr>
          <p:nvPr userDrawn="1"/>
        </p:nvSpPr>
        <p:spPr>
          <a:xfrm>
            <a:off x="8898990" y="6579535"/>
            <a:ext cx="2484655" cy="13849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900" b="0" i="0" kern="1200">
                <a:solidFill>
                  <a:schemeClr val="accent1"/>
                </a:solidFill>
                <a:effectLst/>
                <a:latin typeface="+mn-lt"/>
                <a:ea typeface="+mn-ea"/>
                <a:cs typeface="Arial" panose="020B0604020202020204" pitchFamily="34" charset="0"/>
              </a:rPr>
              <a:t>COVID-19 Vaccine Delivery Partnership</a:t>
            </a:r>
            <a:endParaRPr lang="en-GB" sz="900">
              <a:solidFill>
                <a:schemeClr val="accent1"/>
              </a:solidFill>
            </a:endParaRPr>
          </a:p>
        </p:txBody>
      </p:sp>
    </p:spTree>
    <p:extLst>
      <p:ext uri="{BB962C8B-B14F-4D97-AF65-F5344CB8AC3E}">
        <p14:creationId xmlns:p14="http://schemas.microsoft.com/office/powerpoint/2010/main" val="4114977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showMasterSp="0" preserve="1" userDrawn="1">
  <p:cSld name="1_Green arrow one third">
    <p:bg>
      <p:bgPr>
        <a:solidFill>
          <a:srgbClr val="EBE2CF"/>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2887749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3" name="Pentagon 3"/>
          <p:cNvSpPr/>
          <p:nvPr userDrawn="1"/>
        </p:nvSpPr>
        <p:spPr bwMode="white">
          <a:xfrm>
            <a:off x="1" y="0"/>
            <a:ext cx="5426920"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15" name="Slide Number">
            <a:extLst>
              <a:ext uri="{FF2B5EF4-FFF2-40B4-BE49-F238E27FC236}">
                <a16:creationId xmlns:a16="http://schemas.microsoft.com/office/drawing/2014/main" id="{D6030ED5-599F-4E8C-B5A1-51670786D068}"/>
              </a:ext>
            </a:extLst>
          </p:cNvPr>
          <p:cNvSpPr>
            <a:spLocks noChangeArrowheads="1"/>
          </p:cNvSpPr>
          <p:nvPr userDrawn="1">
            <p:custDataLst>
              <p:tags r:id="rId2"/>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sp>
        <p:nvSpPr>
          <p:cNvPr id="12" name="2. Slide Title">
            <a:extLst>
              <a:ext uri="{FF2B5EF4-FFF2-40B4-BE49-F238E27FC236}">
                <a16:creationId xmlns:a16="http://schemas.microsoft.com/office/drawing/2014/main" id="{B02AC1A4-4570-BB42-8F9F-FF41D97CDED7}"/>
              </a:ext>
            </a:extLst>
          </p:cNvPr>
          <p:cNvSpPr>
            <a:spLocks noGrp="1"/>
          </p:cNvSpPr>
          <p:nvPr>
            <p:ph type="title"/>
            <p:custDataLst>
              <p:tags r:id="rId3"/>
            </p:custDataLst>
          </p:nvPr>
        </p:nvSpPr>
        <p:spPr>
          <a:xfrm>
            <a:off x="554736" y="2744369"/>
            <a:ext cx="3267837" cy="769441"/>
          </a:xfrm>
          <a:prstGeom prst="rect">
            <a:avLst/>
          </a:prstGeom>
        </p:spPr>
        <p:txBody>
          <a:bodyPr vert="horz" wrap="square" lIns="0" tIns="0" rIns="0" bIns="0" rtlCol="0" anchor="b" anchorCtr="0">
            <a:noAutofit/>
          </a:bodyPr>
          <a:lstStyle>
            <a:lvl1pPr>
              <a:defRPr lang="en-US" dirty="0">
                <a:solidFill>
                  <a:srgbClr val="002D5F"/>
                </a:solidFill>
              </a:defRPr>
            </a:lvl1pPr>
          </a:lstStyle>
          <a:p>
            <a:pPr lvl="0"/>
            <a:r>
              <a:rPr lang="en-GB"/>
              <a:t>Click to edit Master title style</a:t>
            </a:r>
            <a:endParaRPr lang="en-US"/>
          </a:p>
        </p:txBody>
      </p:sp>
      <p:sp>
        <p:nvSpPr>
          <p:cNvPr id="16" name="3. Subtitle">
            <a:extLst>
              <a:ext uri="{FF2B5EF4-FFF2-40B4-BE49-F238E27FC236}">
                <a16:creationId xmlns:a16="http://schemas.microsoft.com/office/drawing/2014/main" id="{92F0B8A4-B12A-B24F-8A54-245D323CDDB1}"/>
              </a:ext>
            </a:extLst>
          </p:cNvPr>
          <p:cNvSpPr>
            <a:spLocks noGrp="1"/>
          </p:cNvSpPr>
          <p:nvPr>
            <p:ph type="subTitle" idx="1"/>
            <p:custDataLst>
              <p:tags r:id="rId4"/>
            </p:custDataLst>
          </p:nvPr>
        </p:nvSpPr>
        <p:spPr>
          <a:xfrm>
            <a:off x="554736" y="3659644"/>
            <a:ext cx="3267836" cy="246221"/>
          </a:xfrm>
          <a:prstGeom prst="rect">
            <a:avLst/>
          </a:prstGeom>
        </p:spPr>
        <p:txBody>
          <a:bodyPr wrap="square">
            <a:noAutofit/>
          </a:bodyPr>
          <a:lstStyle>
            <a:lvl1pPr marL="0" indent="0" algn="l">
              <a:buNone/>
              <a:defRPr sz="1600" b="0" baseline="0">
                <a:solidFill>
                  <a:srgbClr val="002C5F"/>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GB"/>
              <a:t>Click to edit Master subtitle style</a:t>
            </a:r>
            <a:endParaRPr lang="en-US"/>
          </a:p>
        </p:txBody>
      </p:sp>
      <p:sp>
        <p:nvSpPr>
          <p:cNvPr id="18" name="Text Placeholder 4">
            <a:extLst>
              <a:ext uri="{FF2B5EF4-FFF2-40B4-BE49-F238E27FC236}">
                <a16:creationId xmlns:a16="http://schemas.microsoft.com/office/drawing/2014/main" id="{D5F16F0B-F601-B040-8E9B-AA307633D26A}"/>
              </a:ext>
            </a:extLst>
          </p:cNvPr>
          <p:cNvSpPr txBox="1">
            <a:spLocks/>
          </p:cNvSpPr>
          <p:nvPr userDrawn="1"/>
        </p:nvSpPr>
        <p:spPr>
          <a:xfrm>
            <a:off x="8898990" y="6579535"/>
            <a:ext cx="2484655" cy="13849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900" b="0" i="0" kern="1200">
                <a:solidFill>
                  <a:schemeClr val="accent1"/>
                </a:solidFill>
                <a:effectLst/>
                <a:latin typeface="+mn-lt"/>
                <a:ea typeface="+mn-ea"/>
                <a:cs typeface="Arial" panose="020B0604020202020204" pitchFamily="34" charset="0"/>
              </a:rPr>
              <a:t>COVID-19 Vaccine Delivery Partnership</a:t>
            </a:r>
            <a:endParaRPr lang="en-GB" sz="900">
              <a:solidFill>
                <a:schemeClr val="accent1"/>
              </a:solidFill>
            </a:endParaRPr>
          </a:p>
        </p:txBody>
      </p:sp>
    </p:spTree>
    <p:extLst>
      <p:ext uri="{BB962C8B-B14F-4D97-AF65-F5344CB8AC3E}">
        <p14:creationId xmlns:p14="http://schemas.microsoft.com/office/powerpoint/2010/main" val="32794499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showMasterSp="0" preserve="1" userDrawn="1">
  <p:cSld name="2_Green arrow one third">
    <p:bg>
      <p:bgPr>
        <a:solidFill>
          <a:srgbClr val="EBE2CF"/>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2887749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3" name="Pentagon 3"/>
          <p:cNvSpPr/>
          <p:nvPr userDrawn="1"/>
        </p:nvSpPr>
        <p:spPr bwMode="white">
          <a:xfrm>
            <a:off x="0" y="0"/>
            <a:ext cx="8303172"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15" name="Slide Number">
            <a:extLst>
              <a:ext uri="{FF2B5EF4-FFF2-40B4-BE49-F238E27FC236}">
                <a16:creationId xmlns:a16="http://schemas.microsoft.com/office/drawing/2014/main" id="{D6030ED5-599F-4E8C-B5A1-51670786D068}"/>
              </a:ext>
            </a:extLst>
          </p:cNvPr>
          <p:cNvSpPr>
            <a:spLocks noChangeArrowheads="1"/>
          </p:cNvSpPr>
          <p:nvPr userDrawn="1">
            <p:custDataLst>
              <p:tags r:id="rId2"/>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sp>
        <p:nvSpPr>
          <p:cNvPr id="12" name="2. Slide Title">
            <a:extLst>
              <a:ext uri="{FF2B5EF4-FFF2-40B4-BE49-F238E27FC236}">
                <a16:creationId xmlns:a16="http://schemas.microsoft.com/office/drawing/2014/main" id="{B02AC1A4-4570-BB42-8F9F-FF41D97CDED7}"/>
              </a:ext>
            </a:extLst>
          </p:cNvPr>
          <p:cNvSpPr>
            <a:spLocks noGrp="1"/>
          </p:cNvSpPr>
          <p:nvPr>
            <p:ph type="title"/>
            <p:custDataLst>
              <p:tags r:id="rId3"/>
            </p:custDataLst>
          </p:nvPr>
        </p:nvSpPr>
        <p:spPr>
          <a:xfrm>
            <a:off x="554736" y="2744369"/>
            <a:ext cx="3267837" cy="769441"/>
          </a:xfrm>
          <a:prstGeom prst="rect">
            <a:avLst/>
          </a:prstGeom>
        </p:spPr>
        <p:txBody>
          <a:bodyPr vert="horz" wrap="square" lIns="0" tIns="0" rIns="0" bIns="0" rtlCol="0" anchor="b" anchorCtr="0">
            <a:noAutofit/>
          </a:bodyPr>
          <a:lstStyle>
            <a:lvl1pPr>
              <a:defRPr lang="en-US" dirty="0">
                <a:solidFill>
                  <a:srgbClr val="002D5F"/>
                </a:solidFill>
              </a:defRPr>
            </a:lvl1pPr>
          </a:lstStyle>
          <a:p>
            <a:pPr lvl="0"/>
            <a:r>
              <a:rPr lang="en-GB"/>
              <a:t>Click to edit Master title style</a:t>
            </a:r>
            <a:endParaRPr lang="en-US"/>
          </a:p>
        </p:txBody>
      </p:sp>
      <p:sp>
        <p:nvSpPr>
          <p:cNvPr id="16" name="3. Subtitle">
            <a:extLst>
              <a:ext uri="{FF2B5EF4-FFF2-40B4-BE49-F238E27FC236}">
                <a16:creationId xmlns:a16="http://schemas.microsoft.com/office/drawing/2014/main" id="{92F0B8A4-B12A-B24F-8A54-245D323CDDB1}"/>
              </a:ext>
            </a:extLst>
          </p:cNvPr>
          <p:cNvSpPr>
            <a:spLocks noGrp="1"/>
          </p:cNvSpPr>
          <p:nvPr>
            <p:ph type="subTitle" idx="1"/>
            <p:custDataLst>
              <p:tags r:id="rId4"/>
            </p:custDataLst>
          </p:nvPr>
        </p:nvSpPr>
        <p:spPr>
          <a:xfrm>
            <a:off x="554736" y="3659644"/>
            <a:ext cx="3267836" cy="246221"/>
          </a:xfrm>
          <a:prstGeom prst="rect">
            <a:avLst/>
          </a:prstGeom>
        </p:spPr>
        <p:txBody>
          <a:bodyPr wrap="square">
            <a:noAutofit/>
          </a:bodyPr>
          <a:lstStyle>
            <a:lvl1pPr marL="0" indent="0" algn="l">
              <a:buNone/>
              <a:defRPr sz="1600" b="0" baseline="0">
                <a:solidFill>
                  <a:srgbClr val="002C5F"/>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GB"/>
              <a:t>Click to edit Master subtitle style</a:t>
            </a:r>
            <a:endParaRPr lang="en-US"/>
          </a:p>
        </p:txBody>
      </p:sp>
      <p:sp>
        <p:nvSpPr>
          <p:cNvPr id="18" name="Text Placeholder 4">
            <a:extLst>
              <a:ext uri="{FF2B5EF4-FFF2-40B4-BE49-F238E27FC236}">
                <a16:creationId xmlns:a16="http://schemas.microsoft.com/office/drawing/2014/main" id="{45C12ADD-923C-884E-914C-986A1B7A064E}"/>
              </a:ext>
            </a:extLst>
          </p:cNvPr>
          <p:cNvSpPr txBox="1">
            <a:spLocks/>
          </p:cNvSpPr>
          <p:nvPr userDrawn="1"/>
        </p:nvSpPr>
        <p:spPr>
          <a:xfrm>
            <a:off x="8898990" y="6579535"/>
            <a:ext cx="2484655" cy="13849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900" b="0" i="0" kern="1200">
                <a:solidFill>
                  <a:schemeClr val="accent1"/>
                </a:solidFill>
                <a:effectLst/>
                <a:latin typeface="+mn-lt"/>
                <a:ea typeface="+mn-ea"/>
                <a:cs typeface="Arial" panose="020B0604020202020204" pitchFamily="34" charset="0"/>
              </a:rPr>
              <a:t>COVID-19 Vaccine Delivery Partnership</a:t>
            </a:r>
            <a:endParaRPr lang="en-GB" sz="900">
              <a:solidFill>
                <a:schemeClr val="accent1"/>
              </a:solidFill>
            </a:endParaRPr>
          </a:p>
        </p:txBody>
      </p:sp>
    </p:spTree>
    <p:extLst>
      <p:ext uri="{BB962C8B-B14F-4D97-AF65-F5344CB8AC3E}">
        <p14:creationId xmlns:p14="http://schemas.microsoft.com/office/powerpoint/2010/main" val="29881354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1_Quo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C6EE29E-F64A-419F-BFB0-EEDEB71953F6}"/>
              </a:ext>
            </a:extLst>
          </p:cNvPr>
          <p:cNvGraphicFramePr>
            <a:graphicFrameLocks noChangeAspect="1"/>
          </p:cNvGraphicFramePr>
          <p:nvPr userDrawn="1">
            <p:custDataLst>
              <p:tags r:id="rId1"/>
            </p:custDataLst>
            <p:extLst>
              <p:ext uri="{D42A27DB-BD31-4B8C-83A1-F6EECF244321}">
                <p14:modId xmlns:p14="http://schemas.microsoft.com/office/powerpoint/2010/main" val="19060885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3" name="Object 2" hidden="1">
                        <a:extLst>
                          <a:ext uri="{FF2B5EF4-FFF2-40B4-BE49-F238E27FC236}">
                            <a16:creationId xmlns:a16="http://schemas.microsoft.com/office/drawing/2014/main" id="{EC6EE29E-F64A-419F-BFB0-EEDEB71953F6}"/>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69526043-F22A-4ED3-B0A1-DD7C4F83AF9B}"/>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34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8" name="2. Slide Title">
            <a:extLst>
              <a:ext uri="{FF2B5EF4-FFF2-40B4-BE49-F238E27FC236}">
                <a16:creationId xmlns:a16="http://schemas.microsoft.com/office/drawing/2014/main" id="{EA735538-C733-4892-93A4-7B433D8B8293}"/>
              </a:ext>
            </a:extLst>
          </p:cNvPr>
          <p:cNvSpPr>
            <a:spLocks noGrp="1"/>
          </p:cNvSpPr>
          <p:nvPr>
            <p:ph type="title" hasCustomPrompt="1"/>
            <p:custDataLst>
              <p:tags r:id="rId3"/>
            </p:custDataLst>
          </p:nvPr>
        </p:nvSpPr>
        <p:spPr>
          <a:xfrm>
            <a:off x="758460" y="212329"/>
            <a:ext cx="10220324" cy="375937"/>
          </a:xfrm>
          <a:prstGeom prst="rect">
            <a:avLst/>
          </a:prstGeom>
        </p:spPr>
        <p:txBody>
          <a:bodyPr vert="horz" wrap="square" anchor="b">
            <a:spAutoFit/>
          </a:bodyPr>
          <a:lstStyle>
            <a:lvl1pPr algn="l">
              <a:lnSpc>
                <a:spcPct val="105000"/>
              </a:lnSpc>
              <a:defRPr sz="2500" baseline="0"/>
            </a:lvl1pPr>
          </a:lstStyle>
          <a:p>
            <a:r>
              <a:rPr lang="en-US"/>
              <a:t>Alternative </a:t>
            </a:r>
            <a:r>
              <a:rPr lang="en-US" err="1"/>
              <a:t>colour</a:t>
            </a:r>
            <a:r>
              <a:rPr lang="en-US"/>
              <a:t> Codes – in addition to theme </a:t>
            </a:r>
            <a:r>
              <a:rPr lang="en-US" err="1"/>
              <a:t>colours</a:t>
            </a:r>
            <a:endParaRPr lang="en-US"/>
          </a:p>
        </p:txBody>
      </p:sp>
      <p:sp>
        <p:nvSpPr>
          <p:cNvPr id="10" name="1. On-page tracker">
            <a:extLst>
              <a:ext uri="{FF2B5EF4-FFF2-40B4-BE49-F238E27FC236}">
                <a16:creationId xmlns:a16="http://schemas.microsoft.com/office/drawing/2014/main" id="{556D1499-3230-4098-85B2-D4CC7CA621F1}"/>
              </a:ext>
            </a:extLst>
          </p:cNvPr>
          <p:cNvSpPr>
            <a:spLocks noGrp="1"/>
          </p:cNvSpPr>
          <p:nvPr>
            <p:ph type="body" sz="quarter" idx="10" hasCustomPrompt="1"/>
            <p:custDataLst>
              <p:tags r:id="rId4"/>
            </p:custDataLst>
          </p:nvPr>
        </p:nvSpPr>
        <p:spPr>
          <a:xfrm>
            <a:off x="758460"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2" name="5. Source" hidden="1">
            <a:extLst>
              <a:ext uri="{FF2B5EF4-FFF2-40B4-BE49-F238E27FC236}">
                <a16:creationId xmlns:a16="http://schemas.microsoft.com/office/drawing/2014/main" id="{2DE072CE-3B00-41EC-B415-3189888D0076}"/>
              </a:ext>
            </a:extLst>
          </p:cNvPr>
          <p:cNvSpPr txBox="1"/>
          <p:nvPr userDrawn="1">
            <p:custDataLst>
              <p:tags r:id="rId5"/>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Rectangle 10">
            <a:extLst>
              <a:ext uri="{FF2B5EF4-FFF2-40B4-BE49-F238E27FC236}">
                <a16:creationId xmlns:a16="http://schemas.microsoft.com/office/drawing/2014/main" id="{1263F6BC-5BAE-554E-AF1F-9034D2F407BA}"/>
              </a:ext>
            </a:extLst>
          </p:cNvPr>
          <p:cNvSpPr/>
          <p:nvPr userDrawn="1"/>
        </p:nvSpPr>
        <p:spPr>
          <a:xfrm>
            <a:off x="7138252" y="2024882"/>
            <a:ext cx="1440000" cy="434567"/>
          </a:xfrm>
          <a:prstGeom prst="rect">
            <a:avLst/>
          </a:prstGeom>
          <a:solidFill>
            <a:srgbClr val="BCA66D"/>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r>
              <a:rPr lang="en-GB" sz="1600">
                <a:solidFill>
                  <a:schemeClr val="bg1"/>
                </a:solidFill>
              </a:rPr>
              <a:t>#BBA66D</a:t>
            </a:r>
          </a:p>
        </p:txBody>
      </p:sp>
      <p:sp>
        <p:nvSpPr>
          <p:cNvPr id="15" name="Rectangle 14">
            <a:extLst>
              <a:ext uri="{FF2B5EF4-FFF2-40B4-BE49-F238E27FC236}">
                <a16:creationId xmlns:a16="http://schemas.microsoft.com/office/drawing/2014/main" id="{4EB0286A-1DF2-D046-A8F5-FA6A9ED9B713}"/>
              </a:ext>
            </a:extLst>
          </p:cNvPr>
          <p:cNvSpPr/>
          <p:nvPr userDrawn="1"/>
        </p:nvSpPr>
        <p:spPr>
          <a:xfrm>
            <a:off x="5054766" y="2024882"/>
            <a:ext cx="1440000" cy="434567"/>
          </a:xfrm>
          <a:prstGeom prst="rect">
            <a:avLst/>
          </a:prstGeom>
          <a:solidFill>
            <a:srgbClr val="008DC9"/>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0" i="0" u="none" strike="noStrike" kern="1200" baseline="0">
                <a:solidFill>
                  <a:schemeClr val="lt1"/>
                </a:solidFill>
                <a:latin typeface="+mn-lt"/>
                <a:ea typeface="+mn-ea"/>
                <a:cs typeface="+mn-cs"/>
              </a:rPr>
              <a:t>#008DC9</a:t>
            </a:r>
            <a:endParaRPr lang="en-GB" sz="1600">
              <a:solidFill>
                <a:schemeClr val="bg1"/>
              </a:solidFill>
            </a:endParaRPr>
          </a:p>
        </p:txBody>
      </p:sp>
      <p:sp>
        <p:nvSpPr>
          <p:cNvPr id="16" name="Rectangle 15">
            <a:extLst>
              <a:ext uri="{FF2B5EF4-FFF2-40B4-BE49-F238E27FC236}">
                <a16:creationId xmlns:a16="http://schemas.microsoft.com/office/drawing/2014/main" id="{62720352-2563-3547-A6C9-86340F8EC620}"/>
              </a:ext>
            </a:extLst>
          </p:cNvPr>
          <p:cNvSpPr/>
          <p:nvPr userDrawn="1"/>
        </p:nvSpPr>
        <p:spPr>
          <a:xfrm>
            <a:off x="2971280" y="2026955"/>
            <a:ext cx="1440000" cy="434567"/>
          </a:xfrm>
          <a:prstGeom prst="rect">
            <a:avLst/>
          </a:prstGeom>
          <a:solidFill>
            <a:srgbClr val="01ADEF"/>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r>
              <a:rPr lang="en-GB" sz="1600" b="0" i="0" u="none" strike="noStrike" kern="1200" baseline="0">
                <a:solidFill>
                  <a:schemeClr val="lt1"/>
                </a:solidFill>
                <a:latin typeface="+mn-lt"/>
                <a:ea typeface="+mn-ea"/>
                <a:cs typeface="+mn-cs"/>
              </a:rPr>
              <a:t>#</a:t>
            </a:r>
            <a:r>
              <a:rPr lang="en-US" sz="1600" b="0" i="0" u="none" strike="noStrike" kern="1200" baseline="0">
                <a:solidFill>
                  <a:schemeClr val="lt1"/>
                </a:solidFill>
                <a:latin typeface="+mn-lt"/>
                <a:ea typeface="+mn-ea"/>
                <a:cs typeface="+mn-cs"/>
              </a:rPr>
              <a:t>00AEFD</a:t>
            </a:r>
            <a:endParaRPr lang="en-GB" sz="1600" b="0" i="0" u="none" strike="noStrike" kern="1200" baseline="0">
              <a:solidFill>
                <a:schemeClr val="lt1"/>
              </a:solidFill>
              <a:latin typeface="+mn-lt"/>
              <a:ea typeface="+mn-ea"/>
              <a:cs typeface="+mn-cs"/>
            </a:endParaRPr>
          </a:p>
        </p:txBody>
      </p:sp>
      <p:sp>
        <p:nvSpPr>
          <p:cNvPr id="18" name="Rectangle 17">
            <a:extLst>
              <a:ext uri="{FF2B5EF4-FFF2-40B4-BE49-F238E27FC236}">
                <a16:creationId xmlns:a16="http://schemas.microsoft.com/office/drawing/2014/main" id="{E909EF10-6C16-3244-8DF3-025E91FC6493}"/>
              </a:ext>
            </a:extLst>
          </p:cNvPr>
          <p:cNvSpPr/>
          <p:nvPr userDrawn="1"/>
        </p:nvSpPr>
        <p:spPr>
          <a:xfrm>
            <a:off x="887794" y="2009543"/>
            <a:ext cx="1440000" cy="434567"/>
          </a:xfrm>
          <a:prstGeom prst="rect">
            <a:avLst/>
          </a:prstGeom>
          <a:solidFill>
            <a:srgbClr val="95D60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r>
              <a:rPr lang="en-US" sz="1600" b="0" i="0" u="none" strike="noStrike" kern="1200" baseline="0">
                <a:solidFill>
                  <a:schemeClr val="lt1"/>
                </a:solidFill>
                <a:latin typeface="+mn-lt"/>
                <a:ea typeface="+mn-ea"/>
                <a:cs typeface="+mn-cs"/>
              </a:rPr>
              <a:t>#D82138</a:t>
            </a:r>
            <a:endParaRPr lang="en-GB" sz="1600">
              <a:solidFill>
                <a:schemeClr val="bg1"/>
              </a:solidFill>
            </a:endParaRPr>
          </a:p>
        </p:txBody>
      </p:sp>
      <p:sp>
        <p:nvSpPr>
          <p:cNvPr id="20" name="Rectangle 19">
            <a:extLst>
              <a:ext uri="{FF2B5EF4-FFF2-40B4-BE49-F238E27FC236}">
                <a16:creationId xmlns:a16="http://schemas.microsoft.com/office/drawing/2014/main" id="{95F46AB0-882C-A24D-8021-C3B16F320AAE}"/>
              </a:ext>
            </a:extLst>
          </p:cNvPr>
          <p:cNvSpPr/>
          <p:nvPr userDrawn="1"/>
        </p:nvSpPr>
        <p:spPr>
          <a:xfrm>
            <a:off x="9221740" y="2024882"/>
            <a:ext cx="1440000" cy="434567"/>
          </a:xfrm>
          <a:prstGeom prst="rect">
            <a:avLst/>
          </a:prstGeom>
          <a:solidFill>
            <a:srgbClr val="0A2D3A"/>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r>
              <a:rPr lang="en-GB" sz="1600">
                <a:solidFill>
                  <a:schemeClr val="bg1"/>
                </a:solidFill>
              </a:rPr>
              <a:t>#002D5F</a:t>
            </a:r>
          </a:p>
        </p:txBody>
      </p:sp>
      <p:sp>
        <p:nvSpPr>
          <p:cNvPr id="21" name="Rectangle 20">
            <a:extLst>
              <a:ext uri="{FF2B5EF4-FFF2-40B4-BE49-F238E27FC236}">
                <a16:creationId xmlns:a16="http://schemas.microsoft.com/office/drawing/2014/main" id="{3A925211-322A-AC42-BBA5-E9820E7E1677}"/>
              </a:ext>
            </a:extLst>
          </p:cNvPr>
          <p:cNvSpPr/>
          <p:nvPr userDrawn="1"/>
        </p:nvSpPr>
        <p:spPr>
          <a:xfrm>
            <a:off x="893508" y="5478801"/>
            <a:ext cx="2507810" cy="434567"/>
          </a:xfrm>
          <a:prstGeom prst="rect">
            <a:avLst/>
          </a:prstGeom>
          <a:solidFill>
            <a:srgbClr val="E91F5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r>
              <a:rPr lang="en-US" sz="1600" b="0" i="0" u="none" strike="noStrike" kern="1200" baseline="0">
                <a:solidFill>
                  <a:schemeClr val="lt1"/>
                </a:solidFill>
                <a:latin typeface="+mn-lt"/>
                <a:ea typeface="+mn-ea"/>
                <a:cs typeface="+mn-cs"/>
              </a:rPr>
              <a:t>#E91F51</a:t>
            </a:r>
            <a:endParaRPr lang="en-GB" sz="1600">
              <a:solidFill>
                <a:schemeClr val="bg1"/>
              </a:solidFill>
            </a:endParaRPr>
          </a:p>
        </p:txBody>
      </p:sp>
      <p:sp>
        <p:nvSpPr>
          <p:cNvPr id="28" name="Rectangle 27">
            <a:extLst>
              <a:ext uri="{FF2B5EF4-FFF2-40B4-BE49-F238E27FC236}">
                <a16:creationId xmlns:a16="http://schemas.microsoft.com/office/drawing/2014/main" id="{C9133F21-EDD7-D14D-92D9-BEF295B94E4A}"/>
              </a:ext>
            </a:extLst>
          </p:cNvPr>
          <p:cNvSpPr/>
          <p:nvPr userDrawn="1"/>
        </p:nvSpPr>
        <p:spPr>
          <a:xfrm>
            <a:off x="887794" y="2591883"/>
            <a:ext cx="1440000" cy="434567"/>
          </a:xfrm>
          <a:prstGeom prst="rect">
            <a:avLst/>
          </a:prstGeom>
          <a:solidFill>
            <a:srgbClr val="F0FAE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a:solidFill>
                <a:schemeClr val="tx1"/>
              </a:solidFill>
            </a:endParaRPr>
          </a:p>
        </p:txBody>
      </p:sp>
      <p:sp>
        <p:nvSpPr>
          <p:cNvPr id="29" name="Rectangle 28">
            <a:extLst>
              <a:ext uri="{FF2B5EF4-FFF2-40B4-BE49-F238E27FC236}">
                <a16:creationId xmlns:a16="http://schemas.microsoft.com/office/drawing/2014/main" id="{4AE786B9-ACEA-E04B-9CFF-CBCFA1458125}"/>
              </a:ext>
            </a:extLst>
          </p:cNvPr>
          <p:cNvSpPr/>
          <p:nvPr userDrawn="1"/>
        </p:nvSpPr>
        <p:spPr>
          <a:xfrm>
            <a:off x="887794" y="3189849"/>
            <a:ext cx="1440000" cy="434567"/>
          </a:xfrm>
          <a:prstGeom prst="rect">
            <a:avLst/>
          </a:prstGeom>
          <a:solidFill>
            <a:srgbClr val="DBF1B8"/>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a:solidFill>
                <a:schemeClr val="tx1"/>
              </a:solidFill>
            </a:endParaRPr>
          </a:p>
        </p:txBody>
      </p:sp>
      <p:sp>
        <p:nvSpPr>
          <p:cNvPr id="32" name="Rectangle 31">
            <a:extLst>
              <a:ext uri="{FF2B5EF4-FFF2-40B4-BE49-F238E27FC236}">
                <a16:creationId xmlns:a16="http://schemas.microsoft.com/office/drawing/2014/main" id="{B2D4AB2A-924D-4A41-BC57-EEFC8F2B028F}"/>
              </a:ext>
            </a:extLst>
          </p:cNvPr>
          <p:cNvSpPr/>
          <p:nvPr userDrawn="1"/>
        </p:nvSpPr>
        <p:spPr>
          <a:xfrm>
            <a:off x="887794" y="4870708"/>
            <a:ext cx="1440000" cy="434567"/>
          </a:xfrm>
          <a:prstGeom prst="rect">
            <a:avLst/>
          </a:prstGeom>
          <a:solidFill>
            <a:srgbClr val="AADF5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a:solidFill>
                <a:schemeClr val="bg1"/>
              </a:solidFill>
            </a:endParaRPr>
          </a:p>
        </p:txBody>
      </p:sp>
      <p:sp>
        <p:nvSpPr>
          <p:cNvPr id="30" name="Rectangle 29">
            <a:extLst>
              <a:ext uri="{FF2B5EF4-FFF2-40B4-BE49-F238E27FC236}">
                <a16:creationId xmlns:a16="http://schemas.microsoft.com/office/drawing/2014/main" id="{83945A57-07CD-7149-A493-352C1AB206C5}"/>
              </a:ext>
            </a:extLst>
          </p:cNvPr>
          <p:cNvSpPr/>
          <p:nvPr userDrawn="1"/>
        </p:nvSpPr>
        <p:spPr>
          <a:xfrm>
            <a:off x="887794" y="3750135"/>
            <a:ext cx="1440000" cy="434567"/>
          </a:xfrm>
          <a:prstGeom prst="rect">
            <a:avLst/>
          </a:prstGeom>
          <a:solidFill>
            <a:srgbClr val="C7E88D"/>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a:solidFill>
                <a:schemeClr val="bg1"/>
              </a:solidFill>
            </a:endParaRPr>
          </a:p>
        </p:txBody>
      </p:sp>
      <p:sp>
        <p:nvSpPr>
          <p:cNvPr id="31" name="Rectangle 30">
            <a:extLst>
              <a:ext uri="{FF2B5EF4-FFF2-40B4-BE49-F238E27FC236}">
                <a16:creationId xmlns:a16="http://schemas.microsoft.com/office/drawing/2014/main" id="{25A62A9B-72C1-8B4B-8A83-2FB3BDE33EA6}"/>
              </a:ext>
            </a:extLst>
          </p:cNvPr>
          <p:cNvSpPr/>
          <p:nvPr userDrawn="1"/>
        </p:nvSpPr>
        <p:spPr>
          <a:xfrm>
            <a:off x="909268" y="4298495"/>
            <a:ext cx="1440000" cy="434567"/>
          </a:xfrm>
          <a:prstGeom prst="rect">
            <a:avLst/>
          </a:prstGeom>
          <a:solidFill>
            <a:srgbClr val="95D602">
              <a:alpha val="69804"/>
            </a:srgb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a:solidFill>
                <a:schemeClr val="bg1"/>
              </a:solidFill>
            </a:endParaRPr>
          </a:p>
        </p:txBody>
      </p:sp>
      <p:sp>
        <p:nvSpPr>
          <p:cNvPr id="7" name="TextBox 6">
            <a:extLst>
              <a:ext uri="{FF2B5EF4-FFF2-40B4-BE49-F238E27FC236}">
                <a16:creationId xmlns:a16="http://schemas.microsoft.com/office/drawing/2014/main" id="{4C146CA4-A393-3145-B7B4-8E19B1B1C75C}"/>
              </a:ext>
            </a:extLst>
          </p:cNvPr>
          <p:cNvSpPr txBox="1"/>
          <p:nvPr userDrawn="1"/>
        </p:nvSpPr>
        <p:spPr>
          <a:xfrm>
            <a:off x="812800" y="883920"/>
            <a:ext cx="0" cy="0"/>
          </a:xfrm>
          <a:prstGeom prst="rect">
            <a:avLst/>
          </a:prstGeom>
          <a:ln w="6350">
            <a:noFill/>
            <a:miter lim="800000"/>
          </a:ln>
        </p:spPr>
        <p:txBody>
          <a:bodyPr vert="horz" wrap="none" lIns="0" tIns="0" rIns="0" bIns="0" rtlCol="0">
            <a:noAutofit/>
          </a:bodyPr>
          <a:lstStyle/>
          <a:p>
            <a:pPr algn="l">
              <a:spcBef>
                <a:spcPts val="300"/>
              </a:spcBef>
              <a:spcAft>
                <a:spcPts val="300"/>
              </a:spcAft>
              <a:buNone/>
            </a:pPr>
            <a:endParaRPr lang="en-GB" sz="1600"/>
          </a:p>
        </p:txBody>
      </p:sp>
      <p:sp>
        <p:nvSpPr>
          <p:cNvPr id="34" name="Rectangle 33">
            <a:extLst>
              <a:ext uri="{FF2B5EF4-FFF2-40B4-BE49-F238E27FC236}">
                <a16:creationId xmlns:a16="http://schemas.microsoft.com/office/drawing/2014/main" id="{FC7C578D-BB3C-DA4A-A061-DC9227327E14}"/>
              </a:ext>
            </a:extLst>
          </p:cNvPr>
          <p:cNvSpPr/>
          <p:nvPr userDrawn="1"/>
        </p:nvSpPr>
        <p:spPr>
          <a:xfrm>
            <a:off x="2971280" y="2591883"/>
            <a:ext cx="1440000" cy="434567"/>
          </a:xfrm>
          <a:prstGeom prst="rect">
            <a:avLst/>
          </a:prstGeom>
          <a:solidFill>
            <a:srgbClr val="01ADEF">
              <a:alpha val="14902"/>
            </a:srgb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b="0" i="0" u="none" strike="noStrike" kern="1200" baseline="0">
              <a:solidFill>
                <a:schemeClr val="lt1"/>
              </a:solidFill>
              <a:latin typeface="+mn-lt"/>
              <a:ea typeface="+mn-ea"/>
              <a:cs typeface="+mn-cs"/>
            </a:endParaRPr>
          </a:p>
        </p:txBody>
      </p:sp>
      <p:sp>
        <p:nvSpPr>
          <p:cNvPr id="35" name="Rectangle 34">
            <a:extLst>
              <a:ext uri="{FF2B5EF4-FFF2-40B4-BE49-F238E27FC236}">
                <a16:creationId xmlns:a16="http://schemas.microsoft.com/office/drawing/2014/main" id="{E2AA2BC3-E35B-FA4A-92BA-F85EE1DF0ECE}"/>
              </a:ext>
            </a:extLst>
          </p:cNvPr>
          <p:cNvSpPr/>
          <p:nvPr userDrawn="1"/>
        </p:nvSpPr>
        <p:spPr>
          <a:xfrm>
            <a:off x="2971280" y="3189849"/>
            <a:ext cx="1440000" cy="434567"/>
          </a:xfrm>
          <a:prstGeom prst="rect">
            <a:avLst/>
          </a:prstGeom>
          <a:solidFill>
            <a:srgbClr val="01ADEF">
              <a:alpha val="34902"/>
            </a:srgb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b="0" i="0" u="none" strike="noStrike" kern="1200" baseline="0">
              <a:solidFill>
                <a:schemeClr val="lt1"/>
              </a:solidFill>
              <a:latin typeface="+mn-lt"/>
              <a:ea typeface="+mn-ea"/>
              <a:cs typeface="+mn-cs"/>
            </a:endParaRPr>
          </a:p>
        </p:txBody>
      </p:sp>
      <p:sp>
        <p:nvSpPr>
          <p:cNvPr id="38" name="Rectangle 37">
            <a:extLst>
              <a:ext uri="{FF2B5EF4-FFF2-40B4-BE49-F238E27FC236}">
                <a16:creationId xmlns:a16="http://schemas.microsoft.com/office/drawing/2014/main" id="{D8C62596-5432-754E-9DA5-A3B80685EF93}"/>
              </a:ext>
            </a:extLst>
          </p:cNvPr>
          <p:cNvSpPr/>
          <p:nvPr userDrawn="1"/>
        </p:nvSpPr>
        <p:spPr>
          <a:xfrm>
            <a:off x="2971280" y="4870708"/>
            <a:ext cx="1440000" cy="434567"/>
          </a:xfrm>
          <a:prstGeom prst="rect">
            <a:avLst/>
          </a:prstGeom>
          <a:solidFill>
            <a:srgbClr val="01ADEF">
              <a:alpha val="85098"/>
            </a:srgb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b="0" i="0" u="none" strike="noStrike" kern="1200" baseline="0">
              <a:solidFill>
                <a:schemeClr val="lt1"/>
              </a:solidFill>
              <a:latin typeface="+mn-lt"/>
              <a:ea typeface="+mn-ea"/>
              <a:cs typeface="+mn-cs"/>
            </a:endParaRPr>
          </a:p>
        </p:txBody>
      </p:sp>
      <p:sp>
        <p:nvSpPr>
          <p:cNvPr id="36" name="Rectangle 35">
            <a:extLst>
              <a:ext uri="{FF2B5EF4-FFF2-40B4-BE49-F238E27FC236}">
                <a16:creationId xmlns:a16="http://schemas.microsoft.com/office/drawing/2014/main" id="{DF91E498-4EBD-864B-A093-F936BA8424D8}"/>
              </a:ext>
            </a:extLst>
          </p:cNvPr>
          <p:cNvSpPr/>
          <p:nvPr userDrawn="1"/>
        </p:nvSpPr>
        <p:spPr>
          <a:xfrm>
            <a:off x="2971280" y="3750135"/>
            <a:ext cx="1440000" cy="434567"/>
          </a:xfrm>
          <a:prstGeom prst="rect">
            <a:avLst/>
          </a:prstGeom>
          <a:solidFill>
            <a:srgbClr val="01ADEF">
              <a:alpha val="50196"/>
            </a:srgb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b="0" i="0" u="none" strike="noStrike" kern="1200" baseline="0">
              <a:solidFill>
                <a:schemeClr val="lt1"/>
              </a:solidFill>
              <a:latin typeface="+mn-lt"/>
              <a:ea typeface="+mn-ea"/>
              <a:cs typeface="+mn-cs"/>
            </a:endParaRPr>
          </a:p>
        </p:txBody>
      </p:sp>
      <p:sp>
        <p:nvSpPr>
          <p:cNvPr id="37" name="Rectangle 36">
            <a:extLst>
              <a:ext uri="{FF2B5EF4-FFF2-40B4-BE49-F238E27FC236}">
                <a16:creationId xmlns:a16="http://schemas.microsoft.com/office/drawing/2014/main" id="{DF35D3BD-A697-B746-822F-6C341C0A0451}"/>
              </a:ext>
            </a:extLst>
          </p:cNvPr>
          <p:cNvSpPr/>
          <p:nvPr userDrawn="1"/>
        </p:nvSpPr>
        <p:spPr>
          <a:xfrm>
            <a:off x="2971280" y="4310421"/>
            <a:ext cx="1440000" cy="434567"/>
          </a:xfrm>
          <a:prstGeom prst="rect">
            <a:avLst/>
          </a:prstGeom>
          <a:solidFill>
            <a:srgbClr val="01ADEF">
              <a:alpha val="65098"/>
            </a:srgb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b="0" i="0" u="none" strike="noStrike" kern="1200" baseline="0">
              <a:solidFill>
                <a:schemeClr val="lt1"/>
              </a:solidFill>
              <a:latin typeface="+mn-lt"/>
              <a:ea typeface="+mn-ea"/>
              <a:cs typeface="+mn-cs"/>
            </a:endParaRPr>
          </a:p>
        </p:txBody>
      </p:sp>
      <p:sp>
        <p:nvSpPr>
          <p:cNvPr id="59" name="Rectangle 58">
            <a:extLst>
              <a:ext uri="{FF2B5EF4-FFF2-40B4-BE49-F238E27FC236}">
                <a16:creationId xmlns:a16="http://schemas.microsoft.com/office/drawing/2014/main" id="{E152BBFF-8DD6-AA4F-9903-921394DB6CA3}"/>
              </a:ext>
            </a:extLst>
          </p:cNvPr>
          <p:cNvSpPr/>
          <p:nvPr userDrawn="1"/>
        </p:nvSpPr>
        <p:spPr>
          <a:xfrm>
            <a:off x="9212606" y="2591883"/>
            <a:ext cx="1440000" cy="434567"/>
          </a:xfrm>
          <a:prstGeom prst="rect">
            <a:avLst/>
          </a:prstGeom>
          <a:solidFill>
            <a:srgbClr val="DBE1E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b="0" i="0" u="none" strike="noStrike" kern="1200" baseline="0">
              <a:solidFill>
                <a:schemeClr val="lt1"/>
              </a:solidFill>
              <a:latin typeface="+mn-lt"/>
              <a:ea typeface="+mn-ea"/>
              <a:cs typeface="+mn-cs"/>
            </a:endParaRPr>
          </a:p>
        </p:txBody>
      </p:sp>
      <p:sp>
        <p:nvSpPr>
          <p:cNvPr id="60" name="Rectangle 59">
            <a:extLst>
              <a:ext uri="{FF2B5EF4-FFF2-40B4-BE49-F238E27FC236}">
                <a16:creationId xmlns:a16="http://schemas.microsoft.com/office/drawing/2014/main" id="{B75899C3-A951-3F42-9CCD-5BDBAF9AD7B8}"/>
              </a:ext>
            </a:extLst>
          </p:cNvPr>
          <p:cNvSpPr/>
          <p:nvPr userDrawn="1"/>
        </p:nvSpPr>
        <p:spPr>
          <a:xfrm>
            <a:off x="9212606" y="3146304"/>
            <a:ext cx="1440000" cy="434567"/>
          </a:xfrm>
          <a:prstGeom prst="rect">
            <a:avLst/>
          </a:prstGeom>
          <a:solidFill>
            <a:srgbClr val="ABB6BB"/>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b="0" i="0" u="none" strike="noStrike" kern="1200" baseline="0">
              <a:solidFill>
                <a:schemeClr val="lt1"/>
              </a:solidFill>
              <a:latin typeface="+mn-lt"/>
              <a:ea typeface="+mn-ea"/>
              <a:cs typeface="+mn-cs"/>
            </a:endParaRPr>
          </a:p>
        </p:txBody>
      </p:sp>
      <p:sp>
        <p:nvSpPr>
          <p:cNvPr id="62" name="Rectangle 61">
            <a:extLst>
              <a:ext uri="{FF2B5EF4-FFF2-40B4-BE49-F238E27FC236}">
                <a16:creationId xmlns:a16="http://schemas.microsoft.com/office/drawing/2014/main" id="{8BCE2D7F-9E4E-9D4C-BFAC-CA93ECE509A2}"/>
              </a:ext>
            </a:extLst>
          </p:cNvPr>
          <p:cNvSpPr/>
          <p:nvPr userDrawn="1"/>
        </p:nvSpPr>
        <p:spPr>
          <a:xfrm>
            <a:off x="9212606" y="4809568"/>
            <a:ext cx="1440000" cy="434567"/>
          </a:xfrm>
          <a:prstGeom prst="rect">
            <a:avLst/>
          </a:prstGeom>
          <a:solidFill>
            <a:srgbClr val="304B58"/>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b="0" i="0" u="none" strike="noStrike" kern="1200" baseline="0">
              <a:solidFill>
                <a:schemeClr val="lt1"/>
              </a:solidFill>
              <a:latin typeface="+mn-lt"/>
              <a:ea typeface="+mn-ea"/>
              <a:cs typeface="+mn-cs"/>
            </a:endParaRPr>
          </a:p>
        </p:txBody>
      </p:sp>
      <p:sp>
        <p:nvSpPr>
          <p:cNvPr id="61" name="Rectangle 60">
            <a:extLst>
              <a:ext uri="{FF2B5EF4-FFF2-40B4-BE49-F238E27FC236}">
                <a16:creationId xmlns:a16="http://schemas.microsoft.com/office/drawing/2014/main" id="{16A6E563-3DA0-614E-AC4A-833411C3E23C}"/>
              </a:ext>
            </a:extLst>
          </p:cNvPr>
          <p:cNvSpPr/>
          <p:nvPr userDrawn="1"/>
        </p:nvSpPr>
        <p:spPr>
          <a:xfrm>
            <a:off x="9212606" y="3700725"/>
            <a:ext cx="1440000" cy="434567"/>
          </a:xfrm>
          <a:prstGeom prst="rect">
            <a:avLst/>
          </a:prstGeom>
          <a:solidFill>
            <a:srgbClr val="7A8C9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b="0" i="0" u="none" strike="noStrike" kern="1200" baseline="0">
              <a:solidFill>
                <a:schemeClr val="lt1"/>
              </a:solidFill>
              <a:latin typeface="+mn-lt"/>
              <a:ea typeface="+mn-ea"/>
              <a:cs typeface="+mn-cs"/>
            </a:endParaRPr>
          </a:p>
        </p:txBody>
      </p:sp>
      <p:sp>
        <p:nvSpPr>
          <p:cNvPr id="63" name="Rectangle 62">
            <a:extLst>
              <a:ext uri="{FF2B5EF4-FFF2-40B4-BE49-F238E27FC236}">
                <a16:creationId xmlns:a16="http://schemas.microsoft.com/office/drawing/2014/main" id="{C5B91188-F6D5-E141-8B89-680BCA2B200C}"/>
              </a:ext>
            </a:extLst>
          </p:cNvPr>
          <p:cNvSpPr/>
          <p:nvPr userDrawn="1"/>
        </p:nvSpPr>
        <p:spPr>
          <a:xfrm>
            <a:off x="9212606" y="4255146"/>
            <a:ext cx="1440000" cy="434567"/>
          </a:xfrm>
          <a:prstGeom prst="rect">
            <a:avLst/>
          </a:prstGeom>
          <a:solidFill>
            <a:srgbClr val="556C7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b="0" i="0" u="none" strike="noStrike" kern="1200" baseline="0">
              <a:solidFill>
                <a:schemeClr val="lt1"/>
              </a:solidFill>
              <a:latin typeface="+mn-lt"/>
              <a:ea typeface="+mn-ea"/>
              <a:cs typeface="+mn-cs"/>
            </a:endParaRPr>
          </a:p>
        </p:txBody>
      </p:sp>
      <p:sp>
        <p:nvSpPr>
          <p:cNvPr id="64" name="Rectangle 63">
            <a:extLst>
              <a:ext uri="{FF2B5EF4-FFF2-40B4-BE49-F238E27FC236}">
                <a16:creationId xmlns:a16="http://schemas.microsoft.com/office/drawing/2014/main" id="{8C36593E-901E-9D4F-BD15-FDFF56C6CB99}"/>
              </a:ext>
            </a:extLst>
          </p:cNvPr>
          <p:cNvSpPr/>
          <p:nvPr userDrawn="1"/>
        </p:nvSpPr>
        <p:spPr>
          <a:xfrm>
            <a:off x="7138252" y="2591883"/>
            <a:ext cx="1440000" cy="434567"/>
          </a:xfrm>
          <a:prstGeom prst="rect">
            <a:avLst/>
          </a:prstGeom>
          <a:solidFill>
            <a:srgbClr val="F6F2EA"/>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b="0" i="0" u="none" strike="noStrike" kern="1200" baseline="0">
              <a:solidFill>
                <a:schemeClr val="lt1"/>
              </a:solidFill>
              <a:latin typeface="+mn-lt"/>
              <a:ea typeface="+mn-ea"/>
              <a:cs typeface="+mn-cs"/>
            </a:endParaRPr>
          </a:p>
        </p:txBody>
      </p:sp>
      <p:sp>
        <p:nvSpPr>
          <p:cNvPr id="65" name="Rectangle 64">
            <a:extLst>
              <a:ext uri="{FF2B5EF4-FFF2-40B4-BE49-F238E27FC236}">
                <a16:creationId xmlns:a16="http://schemas.microsoft.com/office/drawing/2014/main" id="{F2231B53-12AA-1348-82DE-BBCB33803356}"/>
              </a:ext>
            </a:extLst>
          </p:cNvPr>
          <p:cNvSpPr/>
          <p:nvPr userDrawn="1"/>
        </p:nvSpPr>
        <p:spPr>
          <a:xfrm>
            <a:off x="7138252" y="3152169"/>
            <a:ext cx="1440000" cy="434567"/>
          </a:xfrm>
          <a:prstGeom prst="rect">
            <a:avLst/>
          </a:prstGeom>
          <a:solidFill>
            <a:srgbClr val="E9E0CC"/>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b="0" i="0" u="none" strike="noStrike" kern="1200" baseline="0">
              <a:solidFill>
                <a:schemeClr val="lt1"/>
              </a:solidFill>
              <a:latin typeface="+mn-lt"/>
              <a:ea typeface="+mn-ea"/>
              <a:cs typeface="+mn-cs"/>
            </a:endParaRPr>
          </a:p>
        </p:txBody>
      </p:sp>
      <p:sp>
        <p:nvSpPr>
          <p:cNvPr id="67" name="Rectangle 66">
            <a:extLst>
              <a:ext uri="{FF2B5EF4-FFF2-40B4-BE49-F238E27FC236}">
                <a16:creationId xmlns:a16="http://schemas.microsoft.com/office/drawing/2014/main" id="{151ED9B3-35C8-A649-8D04-7F0996010D33}"/>
              </a:ext>
            </a:extLst>
          </p:cNvPr>
          <p:cNvSpPr/>
          <p:nvPr userDrawn="1"/>
        </p:nvSpPr>
        <p:spPr>
          <a:xfrm>
            <a:off x="7138252" y="4833028"/>
            <a:ext cx="1440000" cy="434567"/>
          </a:xfrm>
          <a:prstGeom prst="rect">
            <a:avLst/>
          </a:prstGeom>
          <a:solidFill>
            <a:srgbClr val="C6B48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b="0" i="0" u="none" strike="noStrike" kern="1200" baseline="0">
              <a:solidFill>
                <a:schemeClr val="lt1"/>
              </a:solidFill>
              <a:latin typeface="+mn-lt"/>
              <a:ea typeface="+mn-ea"/>
              <a:cs typeface="+mn-cs"/>
            </a:endParaRPr>
          </a:p>
        </p:txBody>
      </p:sp>
      <p:sp>
        <p:nvSpPr>
          <p:cNvPr id="66" name="Rectangle 65">
            <a:extLst>
              <a:ext uri="{FF2B5EF4-FFF2-40B4-BE49-F238E27FC236}">
                <a16:creationId xmlns:a16="http://schemas.microsoft.com/office/drawing/2014/main" id="{5C91735F-2189-4B4B-87B5-BFFF07B9B4CE}"/>
              </a:ext>
            </a:extLst>
          </p:cNvPr>
          <p:cNvSpPr/>
          <p:nvPr userDrawn="1"/>
        </p:nvSpPr>
        <p:spPr>
          <a:xfrm>
            <a:off x="7138252" y="3712455"/>
            <a:ext cx="1440000" cy="434567"/>
          </a:xfrm>
          <a:prstGeom prst="rect">
            <a:avLst/>
          </a:prstGeom>
          <a:solidFill>
            <a:srgbClr val="DACFB0"/>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b="0" i="0" u="none" strike="noStrike" kern="1200" baseline="0">
              <a:solidFill>
                <a:schemeClr val="lt1"/>
              </a:solidFill>
              <a:latin typeface="+mn-lt"/>
              <a:ea typeface="+mn-ea"/>
              <a:cs typeface="+mn-cs"/>
            </a:endParaRPr>
          </a:p>
        </p:txBody>
      </p:sp>
      <p:sp>
        <p:nvSpPr>
          <p:cNvPr id="68" name="Rectangle 67">
            <a:extLst>
              <a:ext uri="{FF2B5EF4-FFF2-40B4-BE49-F238E27FC236}">
                <a16:creationId xmlns:a16="http://schemas.microsoft.com/office/drawing/2014/main" id="{5CBA754D-F573-454C-836D-8C4EC7255E0E}"/>
              </a:ext>
            </a:extLst>
          </p:cNvPr>
          <p:cNvSpPr/>
          <p:nvPr userDrawn="1"/>
        </p:nvSpPr>
        <p:spPr>
          <a:xfrm>
            <a:off x="7138252" y="4272741"/>
            <a:ext cx="1440000" cy="434567"/>
          </a:xfrm>
          <a:prstGeom prst="rect">
            <a:avLst/>
          </a:prstGeom>
          <a:solidFill>
            <a:srgbClr val="D0C29A"/>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b="0" i="0" u="none" strike="noStrike" kern="1200" baseline="0">
              <a:solidFill>
                <a:schemeClr val="lt1"/>
              </a:solidFill>
              <a:latin typeface="+mn-lt"/>
              <a:ea typeface="+mn-ea"/>
              <a:cs typeface="+mn-cs"/>
            </a:endParaRPr>
          </a:p>
        </p:txBody>
      </p:sp>
      <p:sp>
        <p:nvSpPr>
          <p:cNvPr id="69" name="Rectangle 68">
            <a:extLst>
              <a:ext uri="{FF2B5EF4-FFF2-40B4-BE49-F238E27FC236}">
                <a16:creationId xmlns:a16="http://schemas.microsoft.com/office/drawing/2014/main" id="{CADA643F-1B98-304C-92DF-080E911444A8}"/>
              </a:ext>
            </a:extLst>
          </p:cNvPr>
          <p:cNvSpPr/>
          <p:nvPr userDrawn="1"/>
        </p:nvSpPr>
        <p:spPr>
          <a:xfrm>
            <a:off x="5054766" y="2594047"/>
            <a:ext cx="1440000" cy="434567"/>
          </a:xfrm>
          <a:prstGeom prst="rect">
            <a:avLst/>
          </a:prstGeom>
          <a:solidFill>
            <a:srgbClr val="E0EFF7"/>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b="0" i="0" u="none" strike="noStrike" kern="1200" baseline="0">
              <a:solidFill>
                <a:schemeClr val="lt1"/>
              </a:solidFill>
              <a:latin typeface="+mn-lt"/>
              <a:ea typeface="+mn-ea"/>
              <a:cs typeface="+mn-cs"/>
            </a:endParaRPr>
          </a:p>
        </p:txBody>
      </p:sp>
      <p:sp>
        <p:nvSpPr>
          <p:cNvPr id="70" name="Rectangle 69">
            <a:extLst>
              <a:ext uri="{FF2B5EF4-FFF2-40B4-BE49-F238E27FC236}">
                <a16:creationId xmlns:a16="http://schemas.microsoft.com/office/drawing/2014/main" id="{198A884A-8E79-C447-8CE8-91082AF369E6}"/>
              </a:ext>
            </a:extLst>
          </p:cNvPr>
          <p:cNvSpPr/>
          <p:nvPr userDrawn="1"/>
        </p:nvSpPr>
        <p:spPr>
          <a:xfrm>
            <a:off x="5054766" y="3163212"/>
            <a:ext cx="1440000" cy="434567"/>
          </a:xfrm>
          <a:prstGeom prst="rect">
            <a:avLst/>
          </a:prstGeom>
          <a:solidFill>
            <a:srgbClr val="B4D7ED"/>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b="0" i="0" u="none" strike="noStrike" kern="1200" baseline="0">
              <a:solidFill>
                <a:schemeClr val="lt1"/>
              </a:solidFill>
              <a:latin typeface="+mn-lt"/>
              <a:ea typeface="+mn-ea"/>
              <a:cs typeface="+mn-cs"/>
            </a:endParaRPr>
          </a:p>
        </p:txBody>
      </p:sp>
      <p:sp>
        <p:nvSpPr>
          <p:cNvPr id="72" name="Rectangle 71">
            <a:extLst>
              <a:ext uri="{FF2B5EF4-FFF2-40B4-BE49-F238E27FC236}">
                <a16:creationId xmlns:a16="http://schemas.microsoft.com/office/drawing/2014/main" id="{1087E659-BFC8-B740-A1ED-6BB54832CBFB}"/>
              </a:ext>
            </a:extLst>
          </p:cNvPr>
          <p:cNvSpPr/>
          <p:nvPr userDrawn="1"/>
        </p:nvSpPr>
        <p:spPr>
          <a:xfrm>
            <a:off x="5054766" y="4870708"/>
            <a:ext cx="1440000" cy="434567"/>
          </a:xfrm>
          <a:prstGeom prst="rect">
            <a:avLst/>
          </a:prstGeom>
          <a:solidFill>
            <a:srgbClr val="3F9ED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b="0" i="0" u="none" strike="noStrike" kern="1200" baseline="0">
              <a:solidFill>
                <a:schemeClr val="lt1"/>
              </a:solidFill>
              <a:latin typeface="+mn-lt"/>
              <a:ea typeface="+mn-ea"/>
              <a:cs typeface="+mn-cs"/>
            </a:endParaRPr>
          </a:p>
        </p:txBody>
      </p:sp>
      <p:sp>
        <p:nvSpPr>
          <p:cNvPr id="71" name="Rectangle 70">
            <a:extLst>
              <a:ext uri="{FF2B5EF4-FFF2-40B4-BE49-F238E27FC236}">
                <a16:creationId xmlns:a16="http://schemas.microsoft.com/office/drawing/2014/main" id="{09C8C28D-3943-7A4D-BA16-2AFF3B8320FF}"/>
              </a:ext>
            </a:extLst>
          </p:cNvPr>
          <p:cNvSpPr/>
          <p:nvPr userDrawn="1"/>
        </p:nvSpPr>
        <p:spPr>
          <a:xfrm>
            <a:off x="5054766" y="3732377"/>
            <a:ext cx="1440000" cy="434567"/>
          </a:xfrm>
          <a:prstGeom prst="rect">
            <a:avLst/>
          </a:prstGeom>
          <a:solidFill>
            <a:srgbClr val="93C7E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b="0" i="0" u="none" strike="noStrike" kern="1200" baseline="0">
              <a:solidFill>
                <a:schemeClr val="lt1"/>
              </a:solidFill>
              <a:latin typeface="+mn-lt"/>
              <a:ea typeface="+mn-ea"/>
              <a:cs typeface="+mn-cs"/>
            </a:endParaRPr>
          </a:p>
        </p:txBody>
      </p:sp>
      <p:sp>
        <p:nvSpPr>
          <p:cNvPr id="73" name="Rectangle 72">
            <a:extLst>
              <a:ext uri="{FF2B5EF4-FFF2-40B4-BE49-F238E27FC236}">
                <a16:creationId xmlns:a16="http://schemas.microsoft.com/office/drawing/2014/main" id="{E79079F2-F26D-3F44-BF08-A0A1F6685AE4}"/>
              </a:ext>
            </a:extLst>
          </p:cNvPr>
          <p:cNvSpPr/>
          <p:nvPr userDrawn="1"/>
        </p:nvSpPr>
        <p:spPr>
          <a:xfrm>
            <a:off x="5054766" y="4301542"/>
            <a:ext cx="1440000" cy="434567"/>
          </a:xfrm>
          <a:prstGeom prst="rect">
            <a:avLst/>
          </a:prstGeom>
          <a:solidFill>
            <a:srgbClr val="72B5DD"/>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b="0" i="0" u="none" strike="noStrike" kern="1200" baseline="0">
              <a:solidFill>
                <a:schemeClr val="lt1"/>
              </a:solidFill>
              <a:latin typeface="+mn-lt"/>
              <a:ea typeface="+mn-ea"/>
              <a:cs typeface="+mn-cs"/>
            </a:endParaRPr>
          </a:p>
        </p:txBody>
      </p:sp>
    </p:spTree>
    <p:extLst>
      <p:ext uri="{BB962C8B-B14F-4D97-AF65-F5344CB8AC3E}">
        <p14:creationId xmlns:p14="http://schemas.microsoft.com/office/powerpoint/2010/main" val="927321943"/>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accent3"/>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1"/>
            </p:custDataLst>
            <p:extLst>
              <p:ext uri="{D42A27DB-BD31-4B8C-83A1-F6EECF244321}">
                <p14:modId xmlns:p14="http://schemas.microsoft.com/office/powerpoint/2010/main" val="28838898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6" name="Documenttype">
            <a:extLst>
              <a:ext uri="{FF2B5EF4-FFF2-40B4-BE49-F238E27FC236}">
                <a16:creationId xmlns:a16="http://schemas.microsoft.com/office/drawing/2014/main" id="{0CADA7EB-5C2E-4AD4-A32E-534A28817C8A}"/>
              </a:ext>
            </a:extLst>
          </p:cNvPr>
          <p:cNvSpPr>
            <a:spLocks noGrp="1"/>
          </p:cNvSpPr>
          <p:nvPr>
            <p:ph type="body" sz="quarter" idx="13" hasCustomPrompt="1"/>
            <p:custDataLst>
              <p:tags r:id="rId3"/>
            </p:custDataLst>
          </p:nvPr>
        </p:nvSpPr>
        <p:spPr>
          <a:xfrm>
            <a:off x="1232603" y="3892948"/>
            <a:ext cx="9726795"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1400" dirty="0">
                <a:solidFill>
                  <a:schemeClr val="bg2"/>
                </a:solidFill>
              </a:defRPr>
            </a:lvl1pPr>
          </a:lstStyle>
          <a:p>
            <a:pPr lvl="0"/>
            <a:r>
              <a:rPr lang="en-US"/>
              <a:t>Edit date or title/role</a:t>
            </a:r>
          </a:p>
        </p:txBody>
      </p:sp>
      <p:sp>
        <p:nvSpPr>
          <p:cNvPr id="18" name="Subtitle">
            <a:extLst>
              <a:ext uri="{FF2B5EF4-FFF2-40B4-BE49-F238E27FC236}">
                <a16:creationId xmlns:a16="http://schemas.microsoft.com/office/drawing/2014/main" id="{C85A1636-E33D-4640-A4BA-89E2008C1ED4}"/>
              </a:ext>
            </a:extLst>
          </p:cNvPr>
          <p:cNvSpPr>
            <a:spLocks noGrp="1"/>
          </p:cNvSpPr>
          <p:nvPr>
            <p:ph type="subTitle" idx="1"/>
            <p:custDataLst>
              <p:tags r:id="rId4"/>
            </p:custDataLst>
          </p:nvPr>
        </p:nvSpPr>
        <p:spPr>
          <a:xfrm>
            <a:off x="1232603" y="2504717"/>
            <a:ext cx="9726795"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2000" dirty="0">
                <a:solidFill>
                  <a:schemeClr val="bg2"/>
                </a:solidFill>
              </a:defRPr>
            </a:lvl1pPr>
          </a:lstStyle>
          <a:p>
            <a:pPr lvl="0"/>
            <a:r>
              <a:rPr lang="en-US"/>
              <a:t>Click to edit Master subtitle style</a:t>
            </a:r>
          </a:p>
        </p:txBody>
      </p:sp>
      <p:sp>
        <p:nvSpPr>
          <p:cNvPr id="20" name="Title">
            <a:extLst>
              <a:ext uri="{FF2B5EF4-FFF2-40B4-BE49-F238E27FC236}">
                <a16:creationId xmlns:a16="http://schemas.microsoft.com/office/drawing/2014/main" id="{AA4E4E19-7239-46DA-AE24-CE9556C9BE7D}"/>
              </a:ext>
            </a:extLst>
          </p:cNvPr>
          <p:cNvSpPr>
            <a:spLocks noGrp="1"/>
          </p:cNvSpPr>
          <p:nvPr>
            <p:ph type="title"/>
            <p:custDataLst>
              <p:tags r:id="rId5"/>
            </p:custDataLst>
          </p:nvPr>
        </p:nvSpPr>
        <p:spPr>
          <a:xfrm>
            <a:off x="1232603" y="1706563"/>
            <a:ext cx="9726795" cy="677108"/>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lvl1pPr algn="ctr">
              <a:defRPr lang="en-US" sz="4400" dirty="0">
                <a:solidFill>
                  <a:schemeClr val="bg2"/>
                </a:solidFill>
              </a:defRPr>
            </a:lvl1pPr>
          </a:lstStyle>
          <a:p>
            <a:pPr lvl="0"/>
            <a:r>
              <a:rPr lang="en-US"/>
              <a:t>Click to edit Master title style</a:t>
            </a:r>
          </a:p>
        </p:txBody>
      </p:sp>
      <p:pic>
        <p:nvPicPr>
          <p:cNvPr id="8" name="Picture 5">
            <a:extLst>
              <a:ext uri="{FF2B5EF4-FFF2-40B4-BE49-F238E27FC236}">
                <a16:creationId xmlns:a16="http://schemas.microsoft.com/office/drawing/2014/main" id="{E618C277-228A-440C-8255-6AD42DEE4F27}"/>
              </a:ext>
            </a:extLst>
          </p:cNvPr>
          <p:cNvPicPr>
            <a:picLocks noChangeAspect="1" noChangeArrowheads="1"/>
          </p:cNvPicPr>
          <p:nvPr userDrawn="1"/>
        </p:nvPicPr>
        <p:blipFill>
          <a:blip r:embed="rId9" cstate="email">
            <a:extLst>
              <a:ext uri="{28A0092B-C50C-407E-A947-70E740481C1C}">
                <a14:useLocalDpi xmlns:a14="http://schemas.microsoft.com/office/drawing/2010/main"/>
              </a:ext>
            </a:extLst>
          </a:blip>
          <a:srcRect/>
          <a:stretch>
            <a:fillRect/>
          </a:stretch>
        </p:blipFill>
        <p:spPr bwMode="auto">
          <a:xfrm>
            <a:off x="3199412" y="4961255"/>
            <a:ext cx="4430713" cy="1362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7415173"/>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36892674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3"/>
            </p:custDataLst>
          </p:nvPr>
        </p:nvSpPr>
        <p:spPr>
          <a:xfrm>
            <a:off x="554736" y="172212"/>
            <a:ext cx="11082528" cy="731520"/>
          </a:xfrm>
        </p:spPr>
        <p:txBody>
          <a:bodyPr vert="horz" wrap="square" lIns="0" tIns="0" rIns="0" bIns="0" rtlCol="0" anchor="ctr" anchorCtr="0">
            <a:noAutofit/>
          </a:bodyPr>
          <a:lstStyle>
            <a:lvl1pPr>
              <a:defRPr lang="en-US"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4"/>
            </p:custDataLst>
          </p:nvPr>
        </p:nvSpPr>
        <p:spPr>
          <a:xfrm>
            <a:off x="554736" y="1007984"/>
            <a:ext cx="11082528" cy="276999"/>
          </a:xfrm>
          <a:prstGeom prst="rect">
            <a:avLst/>
          </a:prstGeom>
        </p:spPr>
        <p:txBody>
          <a:bodyPr vert="horz" wrap="square" lIns="0" tIns="0" rIns="0" bIns="0" rtlCol="0">
            <a:spAutoFit/>
          </a:bodyPr>
          <a:lstStyle>
            <a:lvl1pPr>
              <a:defRPr lang="en-US" sz="1800" b="0" dirty="0"/>
            </a:lvl1pPr>
          </a:lstStyle>
          <a:p>
            <a:pPr lvl="0"/>
            <a:r>
              <a:rPr lang="en-US"/>
              <a:t>Click to edit Master subtitle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5"/>
            </p:custDataLst>
          </p:nvPr>
        </p:nvSpPr>
        <p:spPr bwMode="black">
          <a:xfrm>
            <a:off x="554736" y="6593139"/>
            <a:ext cx="325501" cy="138499"/>
          </a:xfrm>
          <a:prstGeom prst="rect">
            <a:avLst/>
          </a:prstGeom>
          <a:noFill/>
          <a:ln w="9525" algn="ctr">
            <a:noFill/>
            <a:miter lim="800000"/>
            <a:headEnd/>
            <a:tailEnd/>
          </a:ln>
          <a:effectLst/>
        </p:spPr>
        <p:txBody>
          <a:bodyPr wrap="square" lIns="0" tIns="0" rIns="0" bIns="0" anchor="b">
            <a:spAutoFit/>
          </a:bodyPr>
          <a:lstStyle/>
          <a:p>
            <a:pPr algn="l" defTabSz="610744" fontAlgn="auto">
              <a:spcBef>
                <a:spcPts val="0"/>
              </a:spcBef>
              <a:spcAft>
                <a:spcPts val="0"/>
              </a:spcAft>
              <a:defRPr/>
            </a:pPr>
            <a:fld id="{4ABDCABE-3F10-B64C-92F1-862014417034}" type="slidenum">
              <a:rPr lang="en-US" sz="900" b="0" smtClean="0">
                <a:solidFill>
                  <a:schemeClr val="bg2"/>
                </a:solidFill>
                <a:latin typeface="+mn-lt"/>
                <a:ea typeface="+mn-ea"/>
                <a:cs typeface="Arial" panose="020B0604020202020204" pitchFamily="34" charset="0"/>
              </a:rPr>
              <a:pPr algn="l" defTabSz="610744" fontAlgn="auto">
                <a:spcBef>
                  <a:spcPts val="0"/>
                </a:spcBef>
                <a:spcAft>
                  <a:spcPts val="0"/>
                </a:spcAft>
                <a:defRPr/>
              </a:pPr>
              <a:t>‹#›</a:t>
            </a:fld>
            <a:endParaRPr lang="en-US" sz="900" b="0">
              <a:solidFill>
                <a:schemeClr val="bg2"/>
              </a:solidFill>
              <a:latin typeface="+mn-lt"/>
              <a:ea typeface="+mn-ea"/>
              <a:cs typeface="Arial" panose="020B0604020202020204" pitchFamily="34" charset="0"/>
            </a:endParaRP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6"/>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0" name="5. Source" hidden="1">
            <a:extLst>
              <a:ext uri="{FF2B5EF4-FFF2-40B4-BE49-F238E27FC236}">
                <a16:creationId xmlns:a16="http://schemas.microsoft.com/office/drawing/2014/main" id="{6A1961CE-39CC-478C-A1C6-073AF8EFFE2B}"/>
              </a:ext>
            </a:extLst>
          </p:cNvPr>
          <p:cNvSpPr txBox="1"/>
          <p:nvPr userDrawn="1">
            <p:custDataLst>
              <p:tags r:id="rId7"/>
            </p:custDataLst>
          </p:nvPr>
        </p:nvSpPr>
        <p:spPr>
          <a:xfrm>
            <a:off x="893667" y="6600833"/>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solidFill>
                  <a:schemeClr val="bg2"/>
                </a:solidFill>
              </a:rPr>
              <a:t>Source: …</a:t>
            </a:r>
          </a:p>
        </p:txBody>
      </p:sp>
    </p:spTree>
    <p:extLst>
      <p:ext uri="{BB962C8B-B14F-4D97-AF65-F5344CB8AC3E}">
        <p14:creationId xmlns:p14="http://schemas.microsoft.com/office/powerpoint/2010/main" val="31837125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Members / Objectives | Companie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accent1"/>
            </a:solidFill>
          </a:ln>
        </p:spPr>
        <p:txBody>
          <a:bodyPr wrap="square" lIns="0" tIns="0" rIns="0" bIns="0" rtlCol="0"/>
          <a:lstStyle/>
          <a:p>
            <a:endParaRPr sz="1092"/>
          </a:p>
        </p:txBody>
      </p:sp>
      <p:sp>
        <p:nvSpPr>
          <p:cNvPr id="33" name="Text Placeholder 9">
            <a:extLst>
              <a:ext uri="{FF2B5EF4-FFF2-40B4-BE49-F238E27FC236}">
                <a16:creationId xmlns:a16="http://schemas.microsoft.com/office/drawing/2014/main" id="{DA0263E3-9D44-44C4-88DC-79995A9CEA0D}"/>
              </a:ext>
            </a:extLst>
          </p:cNvPr>
          <p:cNvSpPr>
            <a:spLocks noGrp="1"/>
          </p:cNvSpPr>
          <p:nvPr>
            <p:ph type="body" sz="quarter" idx="13"/>
          </p:nvPr>
        </p:nvSpPr>
        <p:spPr>
          <a:xfrm>
            <a:off x="577638" y="1487595"/>
            <a:ext cx="5081284" cy="261290"/>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4" name="Text Placeholder 9">
            <a:extLst>
              <a:ext uri="{FF2B5EF4-FFF2-40B4-BE49-F238E27FC236}">
                <a16:creationId xmlns:a16="http://schemas.microsoft.com/office/drawing/2014/main" id="{219E0B61-44AD-498D-9A5E-D4CD2F464A75}"/>
              </a:ext>
            </a:extLst>
          </p:cNvPr>
          <p:cNvSpPr>
            <a:spLocks noGrp="1"/>
          </p:cNvSpPr>
          <p:nvPr>
            <p:ph type="body" sz="quarter" idx="18"/>
          </p:nvPr>
        </p:nvSpPr>
        <p:spPr>
          <a:xfrm>
            <a:off x="577638" y="3444957"/>
            <a:ext cx="5081284" cy="261290"/>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5" name="Text Placeholder 9">
            <a:extLst>
              <a:ext uri="{FF2B5EF4-FFF2-40B4-BE49-F238E27FC236}">
                <a16:creationId xmlns:a16="http://schemas.microsoft.com/office/drawing/2014/main" id="{B5D028AE-F44C-46F5-9CEE-FD53C5404316}"/>
              </a:ext>
            </a:extLst>
          </p:cNvPr>
          <p:cNvSpPr>
            <a:spLocks noGrp="1"/>
          </p:cNvSpPr>
          <p:nvPr>
            <p:ph type="body" sz="quarter" idx="20"/>
          </p:nvPr>
        </p:nvSpPr>
        <p:spPr>
          <a:xfrm>
            <a:off x="8855182" y="1487595"/>
            <a:ext cx="2759181" cy="522581"/>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6" name="Picture Placeholder 7">
            <a:extLst>
              <a:ext uri="{FF2B5EF4-FFF2-40B4-BE49-F238E27FC236}">
                <a16:creationId xmlns:a16="http://schemas.microsoft.com/office/drawing/2014/main" id="{830D074D-01E1-4932-A37B-4050A540FB0F}"/>
              </a:ext>
            </a:extLst>
          </p:cNvPr>
          <p:cNvSpPr>
            <a:spLocks noGrp="1"/>
          </p:cNvSpPr>
          <p:nvPr>
            <p:ph type="pic" sz="quarter" idx="21"/>
          </p:nvPr>
        </p:nvSpPr>
        <p:spPr>
          <a:xfrm>
            <a:off x="8855182" y="1904145"/>
            <a:ext cx="2759181" cy="4376255"/>
          </a:xfrm>
          <a:prstGeom prst="roundRect">
            <a:avLst>
              <a:gd name="adj" fmla="val 2681"/>
            </a:avLst>
          </a:prstGeom>
          <a:solidFill>
            <a:schemeClr val="bg1"/>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21" name="Picture Placeholder 4">
            <a:extLst>
              <a:ext uri="{FF2B5EF4-FFF2-40B4-BE49-F238E27FC236}">
                <a16:creationId xmlns:a16="http://schemas.microsoft.com/office/drawing/2014/main" id="{C5CE2C7D-2E7C-4C4A-AD70-D95AE7635BFB}"/>
              </a:ext>
            </a:extLst>
          </p:cNvPr>
          <p:cNvSpPr>
            <a:spLocks noGrp="1"/>
          </p:cNvSpPr>
          <p:nvPr>
            <p:ph type="pic" sz="quarter" idx="10"/>
          </p:nvPr>
        </p:nvSpPr>
        <p:spPr>
          <a:xfrm>
            <a:off x="575060" y="1954398"/>
            <a:ext cx="2873834" cy="253787"/>
          </a:xfrm>
        </p:spPr>
        <p:txBody>
          <a:bodyPr/>
          <a:lstStyle/>
          <a:p>
            <a:r>
              <a:rPr lang="en-US"/>
              <a:t>Click icon to add picture</a:t>
            </a:r>
            <a:endParaRPr lang="en-GB"/>
          </a:p>
        </p:txBody>
      </p:sp>
      <p:sp>
        <p:nvSpPr>
          <p:cNvPr id="22" name="Picture Placeholder 4">
            <a:extLst>
              <a:ext uri="{FF2B5EF4-FFF2-40B4-BE49-F238E27FC236}">
                <a16:creationId xmlns:a16="http://schemas.microsoft.com/office/drawing/2014/main" id="{C9D30B78-B412-4432-80AB-05215E5B05E3}"/>
              </a:ext>
            </a:extLst>
          </p:cNvPr>
          <p:cNvSpPr>
            <a:spLocks noGrp="1"/>
          </p:cNvSpPr>
          <p:nvPr>
            <p:ph type="pic" sz="quarter" idx="22"/>
          </p:nvPr>
        </p:nvSpPr>
        <p:spPr>
          <a:xfrm>
            <a:off x="3785451" y="1954398"/>
            <a:ext cx="2873834" cy="253787"/>
          </a:xfrm>
        </p:spPr>
        <p:txBody>
          <a:bodyPr/>
          <a:lstStyle/>
          <a:p>
            <a:r>
              <a:rPr lang="en-US"/>
              <a:t>Click icon to add picture</a:t>
            </a:r>
            <a:endParaRPr lang="en-GB"/>
          </a:p>
        </p:txBody>
      </p:sp>
      <p:sp>
        <p:nvSpPr>
          <p:cNvPr id="16" name="Text Placeholder 2">
            <a:extLst>
              <a:ext uri="{FF2B5EF4-FFF2-40B4-BE49-F238E27FC236}">
                <a16:creationId xmlns:a16="http://schemas.microsoft.com/office/drawing/2014/main" id="{A51CA350-E600-49F4-98C4-196B708DFE5A}"/>
              </a:ext>
            </a:extLst>
          </p:cNvPr>
          <p:cNvSpPr>
            <a:spLocks noGrp="1"/>
          </p:cNvSpPr>
          <p:nvPr>
            <p:ph type="body" sz="quarter" idx="19"/>
          </p:nvPr>
        </p:nvSpPr>
        <p:spPr>
          <a:xfrm>
            <a:off x="577638" y="3844870"/>
            <a:ext cx="5081284" cy="939362"/>
          </a:xfrm>
        </p:spPr>
        <p:txBody>
          <a:bodyPr/>
          <a:lstStyle>
            <a:lvl2pPr marL="216599" indent="-216599">
              <a:defRPr/>
            </a:lvl2pPr>
            <a:lvl3pPr marL="381213" indent="-174242">
              <a:defRPr/>
            </a:lvl3pPr>
            <a:lvl4pPr marL="926079" indent="-183868">
              <a:defRPr/>
            </a:lvl4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13020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Top Left">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9BA84E71-6FE7-4585-B82E-BE5603311945}"/>
              </a:ext>
            </a:extLst>
          </p:cNvPr>
          <p:cNvGraphicFramePr>
            <a:graphicFrameLocks noChangeAspect="1"/>
          </p:cNvGraphicFramePr>
          <p:nvPr userDrawn="1">
            <p:custDataLst>
              <p:tags r:id="rId1"/>
            </p:custDataLst>
            <p:extLst>
              <p:ext uri="{D42A27DB-BD31-4B8C-83A1-F6EECF244321}">
                <p14:modId xmlns:p14="http://schemas.microsoft.com/office/powerpoint/2010/main" val="38193821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10" name="Object 9" hidden="1">
                        <a:extLst>
                          <a:ext uri="{FF2B5EF4-FFF2-40B4-BE49-F238E27FC236}">
                            <a16:creationId xmlns:a16="http://schemas.microsoft.com/office/drawing/2014/main" id="{9BA84E71-6FE7-4585-B82E-BE5603311945}"/>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D62A08AB-557D-4245-84FA-9DB6B6C6845A}"/>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1706563"/>
            <a:ext cx="3813048" cy="694944"/>
          </a:xfrm>
          <a:prstGeom prst="rect">
            <a:avLst/>
          </a:prstGeom>
        </p:spPr>
        <p:txBody>
          <a:bodyPr anchor="t">
            <a:noAutofit/>
          </a:bodyPr>
          <a:lstStyle>
            <a:lvl1pPr>
              <a:lnSpc>
                <a:spcPct val="90000"/>
              </a:lnSpc>
              <a:defRPr>
                <a:ln w="6350" cap="flat">
                  <a:noFill/>
                  <a:miter lim="800000"/>
                </a:ln>
              </a:defRPr>
            </a:lvl1pPr>
          </a:lstStyle>
          <a:p>
            <a:r>
              <a:rPr lang="en-US"/>
              <a:t>Click to edit Master title style</a:t>
            </a:r>
          </a:p>
        </p:txBody>
      </p:sp>
      <p:sp>
        <p:nvSpPr>
          <p:cNvPr id="11" name="1. On-page tracker">
            <a:extLst>
              <a:ext uri="{FF2B5EF4-FFF2-40B4-BE49-F238E27FC236}">
                <a16:creationId xmlns:a16="http://schemas.microsoft.com/office/drawing/2014/main" id="{A2582D75-79F8-4634-92EF-A9F0840C018B}"/>
              </a:ext>
            </a:extLst>
          </p:cNvPr>
          <p:cNvSpPr>
            <a:spLocks noGrp="1"/>
          </p:cNvSpPr>
          <p:nvPr>
            <p:ph type="body" sz="quarter" idx="10" hasCustomPrompt="1"/>
            <p:custDataLst>
              <p:tags r:id="rId4"/>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8" name="5. Source" hidden="1">
            <a:extLst>
              <a:ext uri="{FF2B5EF4-FFF2-40B4-BE49-F238E27FC236}">
                <a16:creationId xmlns:a16="http://schemas.microsoft.com/office/drawing/2014/main" id="{9795A65A-ECB4-41D2-AECE-3DFFDD1A9781}"/>
              </a:ext>
            </a:extLst>
          </p:cNvPr>
          <p:cNvSpPr txBox="1"/>
          <p:nvPr userDrawn="1">
            <p:custDataLst>
              <p:tags r:id="rId5"/>
            </p:custDataLst>
          </p:nvPr>
        </p:nvSpPr>
        <p:spPr>
          <a:xfrm>
            <a:off x="893667" y="6600833"/>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solidFill>
                  <a:schemeClr val="bg2"/>
                </a:solidFill>
              </a:rPr>
              <a:t>Source: …</a:t>
            </a:r>
          </a:p>
        </p:txBody>
      </p:sp>
      <p:sp>
        <p:nvSpPr>
          <p:cNvPr id="12" name="Slide Number">
            <a:extLst>
              <a:ext uri="{FF2B5EF4-FFF2-40B4-BE49-F238E27FC236}">
                <a16:creationId xmlns:a16="http://schemas.microsoft.com/office/drawing/2014/main" id="{165B78AD-41BF-4D8D-B0CA-88B61C58E4CB}"/>
              </a:ext>
            </a:extLst>
          </p:cNvPr>
          <p:cNvSpPr>
            <a:spLocks noChangeArrowheads="1"/>
          </p:cNvSpPr>
          <p:nvPr userDrawn="1">
            <p:custDataLst>
              <p:tags r:id="rId6"/>
            </p:custDataLst>
          </p:nvPr>
        </p:nvSpPr>
        <p:spPr bwMode="black">
          <a:xfrm>
            <a:off x="554736" y="6593139"/>
            <a:ext cx="325501" cy="138499"/>
          </a:xfrm>
          <a:prstGeom prst="rect">
            <a:avLst/>
          </a:prstGeom>
          <a:noFill/>
          <a:ln w="9525" algn="ctr">
            <a:noFill/>
            <a:miter lim="800000"/>
            <a:headEnd/>
            <a:tailEnd/>
          </a:ln>
          <a:effectLst/>
        </p:spPr>
        <p:txBody>
          <a:bodyPr wrap="square" lIns="0" tIns="0" rIns="0" bIns="0" anchor="b">
            <a:spAutoFit/>
          </a:bodyPr>
          <a:lstStyle/>
          <a:p>
            <a:pPr algn="l" defTabSz="610744" fontAlgn="auto">
              <a:spcBef>
                <a:spcPts val="0"/>
              </a:spcBef>
              <a:spcAft>
                <a:spcPts val="0"/>
              </a:spcAft>
              <a:defRPr/>
            </a:pPr>
            <a:fld id="{4ABDCABE-3F10-B64C-92F1-862014417034}" type="slidenum">
              <a:rPr lang="en-US" sz="900" b="0" smtClean="0">
                <a:solidFill>
                  <a:schemeClr val="bg2"/>
                </a:solidFill>
                <a:latin typeface="+mn-lt"/>
                <a:ea typeface="+mn-ea"/>
                <a:cs typeface="Arial" panose="020B0604020202020204" pitchFamily="34" charset="0"/>
              </a:rPr>
              <a:pPr algn="l" defTabSz="610744" fontAlgn="auto">
                <a:spcBef>
                  <a:spcPts val="0"/>
                </a:spcBef>
                <a:spcAft>
                  <a:spcPts val="0"/>
                </a:spcAft>
                <a:defRPr/>
              </a:pPr>
              <a:t>‹#›</a:t>
            </a:fld>
            <a:endParaRPr lang="en-US" sz="900" b="0">
              <a:solidFill>
                <a:schemeClr val="bg2"/>
              </a:solidFill>
              <a:latin typeface="+mn-lt"/>
              <a:ea typeface="+mn-ea"/>
              <a:cs typeface="Arial" panose="020B0604020202020204" pitchFamily="34" charset="0"/>
            </a:endParaRPr>
          </a:p>
        </p:txBody>
      </p:sp>
    </p:spTree>
    <p:extLst>
      <p:ext uri="{BB962C8B-B14F-4D97-AF65-F5344CB8AC3E}">
        <p14:creationId xmlns:p14="http://schemas.microsoft.com/office/powerpoint/2010/main" val="215912686"/>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Mid Lef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C4F5195-E8F7-4A2F-B02E-643BB3D88381}"/>
              </a:ext>
            </a:extLst>
          </p:cNvPr>
          <p:cNvGraphicFramePr>
            <a:graphicFrameLocks noChangeAspect="1"/>
          </p:cNvGraphicFramePr>
          <p:nvPr userDrawn="1">
            <p:custDataLst>
              <p:tags r:id="rId1"/>
            </p:custDataLst>
            <p:extLst>
              <p:ext uri="{D42A27DB-BD31-4B8C-83A1-F6EECF244321}">
                <p14:modId xmlns:p14="http://schemas.microsoft.com/office/powerpoint/2010/main" val="235735167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4" name="Object 3" hidden="1">
                        <a:extLst>
                          <a:ext uri="{FF2B5EF4-FFF2-40B4-BE49-F238E27FC236}">
                            <a16:creationId xmlns:a16="http://schemas.microsoft.com/office/drawing/2014/main" id="{3C4F5195-E8F7-4A2F-B02E-643BB3D88381}"/>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15EFC92-5E3D-4BDC-A378-85D30212A9E2}"/>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3044280"/>
            <a:ext cx="5065776" cy="769441"/>
          </a:xfrm>
          <a:prstGeom prst="rect">
            <a:avLst/>
          </a:prstGeom>
        </p:spPr>
        <p:txBody>
          <a:bodyPr rIns="365760" anchor="ctr">
            <a:noAutofit/>
          </a:bodyPr>
          <a:lstStyle>
            <a:lvl1pPr>
              <a:defRPr>
                <a:ln w="6350" cap="flat">
                  <a:noFill/>
                  <a:miter lim="800000"/>
                </a:ln>
              </a:defRPr>
            </a:lvl1pPr>
          </a:lstStyle>
          <a:p>
            <a:r>
              <a:rPr lang="en-US"/>
              <a:t>Click to edit Master title style</a:t>
            </a:r>
          </a:p>
        </p:txBody>
      </p:sp>
      <p:sp>
        <p:nvSpPr>
          <p:cNvPr id="10" name="1. On-page tracker">
            <a:extLst>
              <a:ext uri="{FF2B5EF4-FFF2-40B4-BE49-F238E27FC236}">
                <a16:creationId xmlns:a16="http://schemas.microsoft.com/office/drawing/2014/main" id="{E4983596-431B-4F12-AA07-76914CD3DEE7}"/>
              </a:ext>
            </a:extLst>
          </p:cNvPr>
          <p:cNvSpPr>
            <a:spLocks noGrp="1"/>
          </p:cNvSpPr>
          <p:nvPr>
            <p:ph type="body" sz="quarter" idx="10" hasCustomPrompt="1"/>
            <p:custDataLst>
              <p:tags r:id="rId4"/>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1" name="5. Source" hidden="1">
            <a:extLst>
              <a:ext uri="{FF2B5EF4-FFF2-40B4-BE49-F238E27FC236}">
                <a16:creationId xmlns:a16="http://schemas.microsoft.com/office/drawing/2014/main" id="{61DD2402-7872-41CE-AAEE-97D58A49507B}"/>
              </a:ext>
            </a:extLst>
          </p:cNvPr>
          <p:cNvSpPr txBox="1"/>
          <p:nvPr userDrawn="1">
            <p:custDataLst>
              <p:tags r:id="rId5"/>
            </p:custDataLst>
          </p:nvPr>
        </p:nvSpPr>
        <p:spPr>
          <a:xfrm>
            <a:off x="893667" y="6600833"/>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solidFill>
                  <a:schemeClr val="bg2"/>
                </a:solidFill>
              </a:rPr>
              <a:t>Source: …</a:t>
            </a:r>
          </a:p>
        </p:txBody>
      </p:sp>
      <p:sp>
        <p:nvSpPr>
          <p:cNvPr id="12" name="Slide Number">
            <a:extLst>
              <a:ext uri="{FF2B5EF4-FFF2-40B4-BE49-F238E27FC236}">
                <a16:creationId xmlns:a16="http://schemas.microsoft.com/office/drawing/2014/main" id="{DC708245-A552-4F82-A1F8-0B46ABE4F7C0}"/>
              </a:ext>
            </a:extLst>
          </p:cNvPr>
          <p:cNvSpPr>
            <a:spLocks noChangeArrowheads="1"/>
          </p:cNvSpPr>
          <p:nvPr userDrawn="1">
            <p:custDataLst>
              <p:tags r:id="rId6"/>
            </p:custDataLst>
          </p:nvPr>
        </p:nvSpPr>
        <p:spPr bwMode="black">
          <a:xfrm>
            <a:off x="554736" y="6593139"/>
            <a:ext cx="325501" cy="138499"/>
          </a:xfrm>
          <a:prstGeom prst="rect">
            <a:avLst/>
          </a:prstGeom>
          <a:noFill/>
          <a:ln w="9525" algn="ctr">
            <a:noFill/>
            <a:miter lim="800000"/>
            <a:headEnd/>
            <a:tailEnd/>
          </a:ln>
          <a:effectLst/>
        </p:spPr>
        <p:txBody>
          <a:bodyPr wrap="square" lIns="0" tIns="0" rIns="0" bIns="0" anchor="b">
            <a:spAutoFit/>
          </a:bodyPr>
          <a:lstStyle/>
          <a:p>
            <a:pPr algn="l" defTabSz="610744" fontAlgn="auto">
              <a:spcBef>
                <a:spcPts val="0"/>
              </a:spcBef>
              <a:spcAft>
                <a:spcPts val="0"/>
              </a:spcAft>
              <a:defRPr/>
            </a:pPr>
            <a:fld id="{4ABDCABE-3F10-B64C-92F1-862014417034}" type="slidenum">
              <a:rPr lang="en-US" sz="900" b="0" smtClean="0">
                <a:solidFill>
                  <a:schemeClr val="bg2"/>
                </a:solidFill>
                <a:latin typeface="+mn-lt"/>
                <a:ea typeface="+mn-ea"/>
                <a:cs typeface="Arial" panose="020B0604020202020204" pitchFamily="34" charset="0"/>
              </a:rPr>
              <a:pPr algn="l" defTabSz="610744" fontAlgn="auto">
                <a:spcBef>
                  <a:spcPts val="0"/>
                </a:spcBef>
                <a:spcAft>
                  <a:spcPts val="0"/>
                </a:spcAft>
                <a:defRPr/>
              </a:pPr>
              <a:t>‹#›</a:t>
            </a:fld>
            <a:endParaRPr lang="en-US" sz="900" b="0">
              <a:solidFill>
                <a:schemeClr val="bg2"/>
              </a:solidFill>
              <a:latin typeface="+mn-lt"/>
              <a:ea typeface="+mn-ea"/>
              <a:cs typeface="Arial" panose="020B0604020202020204" pitchFamily="34" charset="0"/>
            </a:endParaRPr>
          </a:p>
        </p:txBody>
      </p:sp>
    </p:spTree>
    <p:extLst>
      <p:ext uri="{BB962C8B-B14F-4D97-AF65-F5344CB8AC3E}">
        <p14:creationId xmlns:p14="http://schemas.microsoft.com/office/powerpoint/2010/main" val="1927871389"/>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05B6D76-6B4B-4ED5-B8F1-5D1D09831257}"/>
              </a:ext>
            </a:extLst>
          </p:cNvPr>
          <p:cNvGraphicFramePr>
            <a:graphicFrameLocks noChangeAspect="1"/>
          </p:cNvGraphicFramePr>
          <p:nvPr userDrawn="1">
            <p:custDataLst>
              <p:tags r:id="rId1"/>
            </p:custDataLst>
            <p:extLst>
              <p:ext uri="{D42A27DB-BD31-4B8C-83A1-F6EECF244321}">
                <p14:modId xmlns:p14="http://schemas.microsoft.com/office/powerpoint/2010/main" val="28291043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3" name="Object 2" hidden="1">
                        <a:extLst>
                          <a:ext uri="{FF2B5EF4-FFF2-40B4-BE49-F238E27FC236}">
                            <a16:creationId xmlns:a16="http://schemas.microsoft.com/office/drawing/2014/main" id="{305B6D76-6B4B-4ED5-B8F1-5D1D09831257}"/>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BDCF374B-2477-45CD-A00B-B8676A45ACD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7" name="2. Slide Title">
            <a:extLst>
              <a:ext uri="{FF2B5EF4-FFF2-40B4-BE49-F238E27FC236}">
                <a16:creationId xmlns:a16="http://schemas.microsoft.com/office/drawing/2014/main" id="{99495DFD-8D6A-4DD8-AE3A-47FA42AA0A4F}"/>
              </a:ext>
            </a:extLst>
          </p:cNvPr>
          <p:cNvSpPr>
            <a:spLocks noGrp="1"/>
          </p:cNvSpPr>
          <p:nvPr>
            <p:ph type="title"/>
            <p:custDataLst>
              <p:tags r:id="rId3"/>
            </p:custDataLst>
          </p:nvPr>
        </p:nvSpPr>
        <p:spPr>
          <a:xfrm>
            <a:off x="554736" y="4580468"/>
            <a:ext cx="11082528" cy="677108"/>
          </a:xfrm>
        </p:spPr>
        <p:txBody>
          <a:bodyPr anchor="b">
            <a:noAutofit/>
          </a:bodyPr>
          <a:lstStyle>
            <a:lvl1pPr>
              <a:lnSpc>
                <a:spcPct val="100000"/>
              </a:lnSpc>
              <a:defRPr sz="4400"/>
            </a:lvl1pPr>
          </a:lstStyle>
          <a:p>
            <a:r>
              <a:rPr lang="en-US"/>
              <a:t>Click to edit Master title style</a:t>
            </a:r>
          </a:p>
        </p:txBody>
      </p:sp>
      <p:sp>
        <p:nvSpPr>
          <p:cNvPr id="9" name="1. On-page tracker">
            <a:extLst>
              <a:ext uri="{FF2B5EF4-FFF2-40B4-BE49-F238E27FC236}">
                <a16:creationId xmlns:a16="http://schemas.microsoft.com/office/drawing/2014/main" id="{FA764DC8-CEA6-42F3-8E66-7C768AAD275E}"/>
              </a:ext>
            </a:extLst>
          </p:cNvPr>
          <p:cNvSpPr>
            <a:spLocks noGrp="1"/>
          </p:cNvSpPr>
          <p:nvPr>
            <p:ph type="body" sz="quarter" idx="10" hasCustomPrompt="1"/>
            <p:custDataLst>
              <p:tags r:id="rId4"/>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0" name="5. Source" hidden="1">
            <a:extLst>
              <a:ext uri="{FF2B5EF4-FFF2-40B4-BE49-F238E27FC236}">
                <a16:creationId xmlns:a16="http://schemas.microsoft.com/office/drawing/2014/main" id="{FC8A9B47-C2D6-4DC4-B29C-FAC1FF1CBED2}"/>
              </a:ext>
            </a:extLst>
          </p:cNvPr>
          <p:cNvSpPr txBox="1"/>
          <p:nvPr userDrawn="1">
            <p:custDataLst>
              <p:tags r:id="rId5"/>
            </p:custDataLst>
          </p:nvPr>
        </p:nvSpPr>
        <p:spPr>
          <a:xfrm>
            <a:off x="893667" y="6600833"/>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solidFill>
                  <a:schemeClr val="bg2"/>
                </a:solidFill>
              </a:rPr>
              <a:t>Source: …</a:t>
            </a:r>
          </a:p>
        </p:txBody>
      </p:sp>
      <p:sp>
        <p:nvSpPr>
          <p:cNvPr id="11" name="Slide Number">
            <a:extLst>
              <a:ext uri="{FF2B5EF4-FFF2-40B4-BE49-F238E27FC236}">
                <a16:creationId xmlns:a16="http://schemas.microsoft.com/office/drawing/2014/main" id="{BA1D45B6-AA15-4E8B-84F7-2E4EF19F4FAE}"/>
              </a:ext>
            </a:extLst>
          </p:cNvPr>
          <p:cNvSpPr>
            <a:spLocks noChangeArrowheads="1"/>
          </p:cNvSpPr>
          <p:nvPr userDrawn="1">
            <p:custDataLst>
              <p:tags r:id="rId6"/>
            </p:custDataLst>
          </p:nvPr>
        </p:nvSpPr>
        <p:spPr bwMode="black">
          <a:xfrm>
            <a:off x="554736" y="6593139"/>
            <a:ext cx="325501" cy="138499"/>
          </a:xfrm>
          <a:prstGeom prst="rect">
            <a:avLst/>
          </a:prstGeom>
          <a:noFill/>
          <a:ln w="9525" algn="ctr">
            <a:noFill/>
            <a:miter lim="800000"/>
            <a:headEnd/>
            <a:tailEnd/>
          </a:ln>
          <a:effectLst/>
        </p:spPr>
        <p:txBody>
          <a:bodyPr wrap="square" lIns="0" tIns="0" rIns="0" bIns="0" anchor="b">
            <a:spAutoFit/>
          </a:bodyPr>
          <a:lstStyle/>
          <a:p>
            <a:pPr algn="l" defTabSz="610744" fontAlgn="auto">
              <a:spcBef>
                <a:spcPts val="0"/>
              </a:spcBef>
              <a:spcAft>
                <a:spcPts val="0"/>
              </a:spcAft>
              <a:defRPr/>
            </a:pPr>
            <a:fld id="{4ABDCABE-3F10-B64C-92F1-862014417034}" type="slidenum">
              <a:rPr lang="en-US" sz="900" b="0" smtClean="0">
                <a:solidFill>
                  <a:schemeClr val="bg2"/>
                </a:solidFill>
                <a:latin typeface="+mn-lt"/>
                <a:ea typeface="+mn-ea"/>
                <a:cs typeface="Arial" panose="020B0604020202020204" pitchFamily="34" charset="0"/>
              </a:rPr>
              <a:pPr algn="l" defTabSz="610744" fontAlgn="auto">
                <a:spcBef>
                  <a:spcPts val="0"/>
                </a:spcBef>
                <a:spcAft>
                  <a:spcPts val="0"/>
                </a:spcAft>
                <a:defRPr/>
              </a:pPr>
              <a:t>‹#›</a:t>
            </a:fld>
            <a:endParaRPr lang="en-US" sz="900" b="0">
              <a:solidFill>
                <a:schemeClr val="bg2"/>
              </a:solidFill>
              <a:latin typeface="+mn-lt"/>
              <a:ea typeface="+mn-ea"/>
              <a:cs typeface="Arial" panose="020B0604020202020204" pitchFamily="34" charset="0"/>
            </a:endParaRPr>
          </a:p>
        </p:txBody>
      </p:sp>
    </p:spTree>
    <p:extLst>
      <p:ext uri="{BB962C8B-B14F-4D97-AF65-F5344CB8AC3E}">
        <p14:creationId xmlns:p14="http://schemas.microsoft.com/office/powerpoint/2010/main" val="4012317870"/>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C6EE29E-F64A-419F-BFB0-EEDEB71953F6}"/>
              </a:ext>
            </a:extLst>
          </p:cNvPr>
          <p:cNvGraphicFramePr>
            <a:graphicFrameLocks noChangeAspect="1"/>
          </p:cNvGraphicFramePr>
          <p:nvPr userDrawn="1">
            <p:custDataLst>
              <p:tags r:id="rId1"/>
            </p:custDataLst>
            <p:extLst>
              <p:ext uri="{D42A27DB-BD31-4B8C-83A1-F6EECF244321}">
                <p14:modId xmlns:p14="http://schemas.microsoft.com/office/powerpoint/2010/main" val="35503983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EC6EE29E-F64A-419F-BFB0-EEDEB71953F6}"/>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69526043-F22A-4ED3-B0A1-DD7C4F83AF9B}"/>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34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8" name="2. Slide Title">
            <a:extLst>
              <a:ext uri="{FF2B5EF4-FFF2-40B4-BE49-F238E27FC236}">
                <a16:creationId xmlns:a16="http://schemas.microsoft.com/office/drawing/2014/main" id="{EA735538-C733-4892-93A4-7B433D8B8293}"/>
              </a:ext>
            </a:extLst>
          </p:cNvPr>
          <p:cNvSpPr>
            <a:spLocks noGrp="1"/>
          </p:cNvSpPr>
          <p:nvPr>
            <p:ph type="title" hasCustomPrompt="1"/>
            <p:custDataLst>
              <p:tags r:id="rId3"/>
            </p:custDataLst>
          </p:nvPr>
        </p:nvSpPr>
        <p:spPr>
          <a:xfrm>
            <a:off x="1505712" y="3556229"/>
            <a:ext cx="9180576" cy="523220"/>
          </a:xfrm>
          <a:prstGeom prst="rect">
            <a:avLst/>
          </a:prstGeom>
        </p:spPr>
        <p:txBody>
          <a:bodyPr>
            <a:spAutoFit/>
          </a:bodyPr>
          <a:lstStyle>
            <a:lvl1pPr>
              <a:lnSpc>
                <a:spcPct val="105000"/>
              </a:lnSpc>
              <a:defRPr sz="3400"/>
            </a:lvl1pPr>
          </a:lstStyle>
          <a:p>
            <a:r>
              <a:rPr lang="en-US"/>
              <a:t>“Click to add quote</a:t>
            </a:r>
          </a:p>
        </p:txBody>
      </p:sp>
      <p:sp>
        <p:nvSpPr>
          <p:cNvPr id="6" name="3. Subtitle">
            <a:extLst>
              <a:ext uri="{FF2B5EF4-FFF2-40B4-BE49-F238E27FC236}">
                <a16:creationId xmlns:a16="http://schemas.microsoft.com/office/drawing/2014/main" id="{8DB5022C-F66C-4018-82F3-195571DDD527}"/>
              </a:ext>
            </a:extLst>
          </p:cNvPr>
          <p:cNvSpPr>
            <a:spLocks noGrp="1"/>
          </p:cNvSpPr>
          <p:nvPr>
            <p:ph type="subTitle" idx="1" hasCustomPrompt="1"/>
            <p:custDataLst>
              <p:tags r:id="rId4"/>
            </p:custDataLst>
          </p:nvPr>
        </p:nvSpPr>
        <p:spPr>
          <a:xfrm>
            <a:off x="1505712" y="4284630"/>
            <a:ext cx="9180576" cy="276999"/>
          </a:xfrm>
          <a:prstGeom prst="rect">
            <a:avLst/>
          </a:prstGeom>
        </p:spPr>
        <p:txBody>
          <a:bodyPr wrap="square">
            <a:no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quote source</a:t>
            </a:r>
          </a:p>
        </p:txBody>
      </p:sp>
      <p:sp>
        <p:nvSpPr>
          <p:cNvPr id="10" name="1. On-page tracker">
            <a:extLst>
              <a:ext uri="{FF2B5EF4-FFF2-40B4-BE49-F238E27FC236}">
                <a16:creationId xmlns:a16="http://schemas.microsoft.com/office/drawing/2014/main" id="{556D1499-3230-4098-85B2-D4CC7CA621F1}"/>
              </a:ext>
            </a:extLst>
          </p:cNvPr>
          <p:cNvSpPr>
            <a:spLocks noGrp="1"/>
          </p:cNvSpPr>
          <p:nvPr>
            <p:ph type="body" sz="quarter" idx="10" hasCustomPrompt="1"/>
            <p:custDataLst>
              <p:tags r:id="rId5"/>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1" name="5. Source" hidden="1">
            <a:extLst>
              <a:ext uri="{FF2B5EF4-FFF2-40B4-BE49-F238E27FC236}">
                <a16:creationId xmlns:a16="http://schemas.microsoft.com/office/drawing/2014/main" id="{E52CCDF1-1350-4EAA-9712-798FCBA9B4C0}"/>
              </a:ext>
            </a:extLst>
          </p:cNvPr>
          <p:cNvSpPr txBox="1"/>
          <p:nvPr userDrawn="1">
            <p:custDataLst>
              <p:tags r:id="rId6"/>
            </p:custDataLst>
          </p:nvPr>
        </p:nvSpPr>
        <p:spPr>
          <a:xfrm>
            <a:off x="893667" y="6600833"/>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solidFill>
                  <a:schemeClr val="bg2"/>
                </a:solidFill>
              </a:rPr>
              <a:t>Source: …</a:t>
            </a:r>
          </a:p>
        </p:txBody>
      </p:sp>
      <p:sp>
        <p:nvSpPr>
          <p:cNvPr id="12" name="Slide Number">
            <a:extLst>
              <a:ext uri="{FF2B5EF4-FFF2-40B4-BE49-F238E27FC236}">
                <a16:creationId xmlns:a16="http://schemas.microsoft.com/office/drawing/2014/main" id="{D9D6BE92-4DEC-4F9C-B801-070713401B68}"/>
              </a:ext>
            </a:extLst>
          </p:cNvPr>
          <p:cNvSpPr>
            <a:spLocks noChangeArrowheads="1"/>
          </p:cNvSpPr>
          <p:nvPr userDrawn="1">
            <p:custDataLst>
              <p:tags r:id="rId7"/>
            </p:custDataLst>
          </p:nvPr>
        </p:nvSpPr>
        <p:spPr bwMode="black">
          <a:xfrm>
            <a:off x="554736" y="6593139"/>
            <a:ext cx="325501" cy="138499"/>
          </a:xfrm>
          <a:prstGeom prst="rect">
            <a:avLst/>
          </a:prstGeom>
          <a:noFill/>
          <a:ln w="9525" algn="ctr">
            <a:noFill/>
            <a:miter lim="800000"/>
            <a:headEnd/>
            <a:tailEnd/>
          </a:ln>
          <a:effectLst/>
        </p:spPr>
        <p:txBody>
          <a:bodyPr wrap="square" lIns="0" tIns="0" rIns="0" bIns="0" anchor="b">
            <a:spAutoFit/>
          </a:bodyPr>
          <a:lstStyle/>
          <a:p>
            <a:pPr algn="l" defTabSz="610744" fontAlgn="auto">
              <a:spcBef>
                <a:spcPts val="0"/>
              </a:spcBef>
              <a:spcAft>
                <a:spcPts val="0"/>
              </a:spcAft>
              <a:defRPr/>
            </a:pPr>
            <a:fld id="{4ABDCABE-3F10-B64C-92F1-862014417034}" type="slidenum">
              <a:rPr lang="en-US" sz="900" b="0" smtClean="0">
                <a:solidFill>
                  <a:schemeClr val="bg2"/>
                </a:solidFill>
                <a:latin typeface="+mn-lt"/>
                <a:ea typeface="+mn-ea"/>
                <a:cs typeface="Arial" panose="020B0604020202020204" pitchFamily="34" charset="0"/>
              </a:rPr>
              <a:pPr algn="l" defTabSz="610744" fontAlgn="auto">
                <a:spcBef>
                  <a:spcPts val="0"/>
                </a:spcBef>
                <a:spcAft>
                  <a:spcPts val="0"/>
                </a:spcAft>
                <a:defRPr/>
              </a:pPr>
              <a:t>‹#›</a:t>
            </a:fld>
            <a:endParaRPr lang="en-US" sz="900" b="0">
              <a:solidFill>
                <a:schemeClr val="bg2"/>
              </a:solidFill>
              <a:latin typeface="+mn-lt"/>
              <a:ea typeface="+mn-ea"/>
              <a:cs typeface="Arial" panose="020B0604020202020204" pitchFamily="34" charset="0"/>
            </a:endParaRPr>
          </a:p>
        </p:txBody>
      </p:sp>
    </p:spTree>
    <p:extLst>
      <p:ext uri="{BB962C8B-B14F-4D97-AF65-F5344CB8AC3E}">
        <p14:creationId xmlns:p14="http://schemas.microsoft.com/office/powerpoint/2010/main" val="630430618"/>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preserve="1" userDrawn="1">
  <p:cSld name="1/4">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1"/>
            </p:custDataLst>
            <p:extLst>
              <p:ext uri="{D42A27DB-BD31-4B8C-83A1-F6EECF244321}">
                <p14:modId xmlns:p14="http://schemas.microsoft.com/office/powerpoint/2010/main" val="371740977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DA8D6A48-EE20-4EB4-A234-9F3B16C02872}"/>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67C50C85-5FB9-4798-A8A4-1DA5B9F3ACC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3413760" y="0"/>
            <a:ext cx="8778240" cy="6858000"/>
          </a:xfrm>
          <a:prstGeom prst="rect">
            <a:avLst/>
          </a:prstGeom>
          <a:solidFill>
            <a:schemeClr val="accent3">
              <a:lumMod val="20000"/>
              <a:lumOff val="8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6647A441-8DE4-4236-BCC7-B694B2C59E00}"/>
              </a:ext>
            </a:extLst>
          </p:cNvPr>
          <p:cNvSpPr>
            <a:spLocks noGrp="1"/>
          </p:cNvSpPr>
          <p:nvPr>
            <p:ph type="title"/>
            <p:custDataLst>
              <p:tags r:id="rId4"/>
            </p:custDataLst>
          </p:nvPr>
        </p:nvSpPr>
        <p:spPr>
          <a:xfrm>
            <a:off x="554736" y="2744369"/>
            <a:ext cx="2514600" cy="769441"/>
          </a:xfrm>
        </p:spPr>
        <p:txBody>
          <a:bodyPr vert="horz" wrap="square" lIns="0" tIns="0" rIns="0" bIns="0" rtlCol="0" anchor="b" anchorCtr="0">
            <a:noAutofit/>
          </a:bodyPr>
          <a:lstStyle>
            <a:lvl1pPr>
              <a:defRPr lang="en-US" dirty="0"/>
            </a:lvl1pPr>
          </a:lstStyle>
          <a:p>
            <a:pPr lvl="0"/>
            <a:r>
              <a:rPr lang="en-US"/>
              <a:t>Click to edit Master title style</a:t>
            </a:r>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5"/>
            </p:custDataLst>
          </p:nvPr>
        </p:nvSpPr>
        <p:spPr>
          <a:xfrm>
            <a:off x="554736" y="3659644"/>
            <a:ext cx="2514600" cy="553998"/>
          </a:xfrm>
          <a:prstGeom prst="rect">
            <a:avLst/>
          </a:prstGeom>
        </p:spPr>
        <p:txBody>
          <a:bodyPr wrap="square">
            <a:spAutoFit/>
          </a:bodyPr>
          <a:lstStyle>
            <a:lvl1pPr marL="0" indent="0" algn="l">
              <a:buNone/>
              <a:defRPr sz="1800" b="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96552B7E-7081-4EA8-9351-FE4C7216ADF2}"/>
              </a:ext>
            </a:extLst>
          </p:cNvPr>
          <p:cNvSpPr>
            <a:spLocks noGrp="1"/>
          </p:cNvSpPr>
          <p:nvPr>
            <p:ph type="body" sz="quarter" idx="10" hasCustomPrompt="1"/>
            <p:custDataLst>
              <p:tags r:id="rId6"/>
            </p:custDataLst>
          </p:nvPr>
        </p:nvSpPr>
        <p:spPr>
          <a:xfrm>
            <a:off x="554735" y="41597"/>
            <a:ext cx="2514601"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1" name="5. Source" hidden="1">
            <a:extLst>
              <a:ext uri="{FF2B5EF4-FFF2-40B4-BE49-F238E27FC236}">
                <a16:creationId xmlns:a16="http://schemas.microsoft.com/office/drawing/2014/main" id="{08BA682D-67AF-4BF6-B15A-4C2E92FD4657}"/>
              </a:ext>
            </a:extLst>
          </p:cNvPr>
          <p:cNvSpPr txBox="1"/>
          <p:nvPr userDrawn="1">
            <p:custDataLst>
              <p:tags r:id="rId7"/>
            </p:custDataLst>
          </p:nvPr>
        </p:nvSpPr>
        <p:spPr>
          <a:xfrm>
            <a:off x="893667" y="6600833"/>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solidFill>
                  <a:schemeClr val="accent1"/>
                </a:solidFill>
              </a:rPr>
              <a:t>Source: …</a:t>
            </a:r>
          </a:p>
        </p:txBody>
      </p:sp>
      <p:sp>
        <p:nvSpPr>
          <p:cNvPr id="12" name="Slide Number">
            <a:extLst>
              <a:ext uri="{FF2B5EF4-FFF2-40B4-BE49-F238E27FC236}">
                <a16:creationId xmlns:a16="http://schemas.microsoft.com/office/drawing/2014/main" id="{B9E2D09F-7A64-4B40-9FC4-581BD64C8055}"/>
              </a:ext>
            </a:extLst>
          </p:cNvPr>
          <p:cNvSpPr>
            <a:spLocks noChangeArrowheads="1"/>
          </p:cNvSpPr>
          <p:nvPr userDrawn="1">
            <p:custDataLst>
              <p:tags r:id="rId8"/>
            </p:custDataLst>
          </p:nvPr>
        </p:nvSpPr>
        <p:spPr bwMode="black">
          <a:xfrm>
            <a:off x="554736" y="6593139"/>
            <a:ext cx="325501" cy="138499"/>
          </a:xfrm>
          <a:prstGeom prst="rect">
            <a:avLst/>
          </a:prstGeom>
          <a:noFill/>
          <a:ln w="9525" algn="ctr">
            <a:noFill/>
            <a:miter lim="800000"/>
            <a:headEnd/>
            <a:tailEnd/>
          </a:ln>
          <a:effectLst/>
        </p:spPr>
        <p:txBody>
          <a:bodyPr wrap="square" lIns="0" tIns="0" rIns="0" bIns="0" anchor="b">
            <a:spAutoFit/>
          </a:bodyPr>
          <a:lstStyle/>
          <a:p>
            <a:pPr algn="l"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l"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pic>
        <p:nvPicPr>
          <p:cNvPr id="13" name="Picture 12">
            <a:extLst>
              <a:ext uri="{FF2B5EF4-FFF2-40B4-BE49-F238E27FC236}">
                <a16:creationId xmlns:a16="http://schemas.microsoft.com/office/drawing/2014/main" id="{A817F312-2E8A-4D47-9ED7-403DBEE295CF}"/>
              </a:ext>
            </a:extLst>
          </p:cNvPr>
          <p:cNvPicPr>
            <a:picLocks noChangeAspect="1"/>
          </p:cNvPicPr>
          <p:nvPr userDrawn="1"/>
        </p:nvPicPr>
        <p:blipFill>
          <a:blip r:embed="rId1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445544" y="6488394"/>
            <a:ext cx="1181966" cy="360996"/>
          </a:xfrm>
          <a:prstGeom prst="rect">
            <a:avLst/>
          </a:prstGeom>
        </p:spPr>
      </p:pic>
    </p:spTree>
    <p:extLst>
      <p:ext uri="{BB962C8B-B14F-4D97-AF65-F5344CB8AC3E}">
        <p14:creationId xmlns:p14="http://schemas.microsoft.com/office/powerpoint/2010/main" val="1159174346"/>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preserve="1" userDrawn="1">
  <p:cSld name="1/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1"/>
            </p:custDataLst>
            <p:extLst>
              <p:ext uri="{D42A27DB-BD31-4B8C-83A1-F6EECF244321}">
                <p14:modId xmlns:p14="http://schemas.microsoft.com/office/powerpoint/2010/main" val="27361839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CEE6E84E-0DE7-4EEF-8932-BF42153B3B56}"/>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6" name="RectangleLight">
            <a:extLst>
              <a:ext uri="{FF2B5EF4-FFF2-40B4-BE49-F238E27FC236}">
                <a16:creationId xmlns:a16="http://schemas.microsoft.com/office/drawing/2014/main" id="{3FA229FA-A3E6-464F-8FAE-54175450EBEB}"/>
              </a:ext>
            </a:extLst>
          </p:cNvPr>
          <p:cNvSpPr/>
          <p:nvPr userDrawn="1">
            <p:custDataLst>
              <p:tags r:id="rId2"/>
            </p:custDataLst>
          </p:nvPr>
        </p:nvSpPr>
        <p:spPr bwMode="ltGray">
          <a:xfrm>
            <a:off x="4364736" y="0"/>
            <a:ext cx="7827264" cy="6858000"/>
          </a:xfrm>
          <a:prstGeom prst="rect">
            <a:avLst/>
          </a:prstGeom>
          <a:solidFill>
            <a:schemeClr val="accent3">
              <a:lumMod val="20000"/>
              <a:lumOff val="8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a:solidFill>
                <a:srgbClr val="F0F0F0"/>
              </a:solidFill>
              <a:latin typeface="Arial" panose="020B0604020202020204" pitchFamily="34" charset="0"/>
            </a:endParaRPr>
          </a:p>
        </p:txBody>
      </p:sp>
      <p:pic>
        <p:nvPicPr>
          <p:cNvPr id="14" name="Picture 13">
            <a:extLst>
              <a:ext uri="{FF2B5EF4-FFF2-40B4-BE49-F238E27FC236}">
                <a16:creationId xmlns:a16="http://schemas.microsoft.com/office/drawing/2014/main" id="{034384AA-70CC-4A36-8980-C20EE09BA3AB}"/>
              </a:ext>
            </a:extLst>
          </p:cNvPr>
          <p:cNvPicPr>
            <a:picLocks noChangeAspect="1"/>
          </p:cNvPicPr>
          <p:nvPr userDrawn="1"/>
        </p:nvPicPr>
        <p:blipFill>
          <a:blip r:embed="rId1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445544" y="6488394"/>
            <a:ext cx="1181966" cy="360996"/>
          </a:xfrm>
          <a:prstGeom prst="rect">
            <a:avLst/>
          </a:prstGeom>
        </p:spPr>
      </p:pic>
      <p:sp>
        <p:nvSpPr>
          <p:cNvPr id="4" name="Rectangle 3" hidden="1">
            <a:extLst>
              <a:ext uri="{FF2B5EF4-FFF2-40B4-BE49-F238E27FC236}">
                <a16:creationId xmlns:a16="http://schemas.microsoft.com/office/drawing/2014/main" id="{29D2CA90-0144-4292-9526-98A508F53171}"/>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9" name="2. Slide Title">
            <a:extLst>
              <a:ext uri="{FF2B5EF4-FFF2-40B4-BE49-F238E27FC236}">
                <a16:creationId xmlns:a16="http://schemas.microsoft.com/office/drawing/2014/main" id="{4EF89F43-35C6-451B-BBE8-87D2B8B83F5E}"/>
              </a:ext>
            </a:extLst>
          </p:cNvPr>
          <p:cNvSpPr>
            <a:spLocks noGrp="1"/>
          </p:cNvSpPr>
          <p:nvPr>
            <p:ph type="title"/>
            <p:custDataLst>
              <p:tags r:id="rId4"/>
            </p:custDataLst>
          </p:nvPr>
        </p:nvSpPr>
        <p:spPr>
          <a:xfrm>
            <a:off x="554736" y="2744369"/>
            <a:ext cx="3465576" cy="769441"/>
          </a:xfrm>
          <a:prstGeom prst="rect">
            <a:avLst/>
          </a:prstGeom>
        </p:spPr>
        <p:txBody>
          <a:bodyPr vert="horz" wrap="square" lIns="0" tIns="0" rIns="0" bIns="0" rtlCol="0" anchor="b" anchorCtr="0">
            <a:noAutofit/>
          </a:bodyPr>
          <a:lstStyle>
            <a:lvl1pPr>
              <a:defRPr lang="en-US" dirty="0"/>
            </a:lvl1pPr>
          </a:lstStyle>
          <a:p>
            <a:pPr lvl="0"/>
            <a:r>
              <a:rPr lang="en-US"/>
              <a:t>Click to edit Master title style</a:t>
            </a:r>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5"/>
            </p:custDataLst>
          </p:nvPr>
        </p:nvSpPr>
        <p:spPr>
          <a:xfrm>
            <a:off x="554735" y="3659644"/>
            <a:ext cx="3465575" cy="276999"/>
          </a:xfrm>
          <a:prstGeom prst="rect">
            <a:avLst/>
          </a:prstGeom>
        </p:spPr>
        <p:txBody>
          <a:bodyPr wrap="square">
            <a:spAutoFit/>
          </a:bodyPr>
          <a:lstStyle>
            <a:lvl1pPr marL="0" indent="0" algn="l">
              <a:buNone/>
              <a:defRPr sz="1800" b="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79C07342-0520-417C-B878-54C94CBD8539}"/>
              </a:ext>
            </a:extLst>
          </p:cNvPr>
          <p:cNvSpPr>
            <a:spLocks noGrp="1"/>
          </p:cNvSpPr>
          <p:nvPr>
            <p:ph type="body" sz="quarter" idx="10" hasCustomPrompt="1"/>
            <p:custDataLst>
              <p:tags r:id="rId6"/>
            </p:custDataLst>
          </p:nvPr>
        </p:nvSpPr>
        <p:spPr>
          <a:xfrm>
            <a:off x="554735" y="41597"/>
            <a:ext cx="3465577"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1" name="5. Source" hidden="1">
            <a:extLst>
              <a:ext uri="{FF2B5EF4-FFF2-40B4-BE49-F238E27FC236}">
                <a16:creationId xmlns:a16="http://schemas.microsoft.com/office/drawing/2014/main" id="{5CDBC406-D86A-4232-A1BC-A0C487B812FE}"/>
              </a:ext>
            </a:extLst>
          </p:cNvPr>
          <p:cNvSpPr txBox="1"/>
          <p:nvPr userDrawn="1">
            <p:custDataLst>
              <p:tags r:id="rId7"/>
            </p:custDataLst>
          </p:nvPr>
        </p:nvSpPr>
        <p:spPr>
          <a:xfrm>
            <a:off x="893667" y="6600833"/>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solidFill>
                  <a:schemeClr val="tx1"/>
                </a:solidFill>
              </a:rPr>
              <a:t>Source: …</a:t>
            </a:r>
          </a:p>
        </p:txBody>
      </p:sp>
      <p:sp>
        <p:nvSpPr>
          <p:cNvPr id="12" name="Slide Number">
            <a:extLst>
              <a:ext uri="{FF2B5EF4-FFF2-40B4-BE49-F238E27FC236}">
                <a16:creationId xmlns:a16="http://schemas.microsoft.com/office/drawing/2014/main" id="{051055C4-1B6E-47DB-AD17-B27782D546FB}"/>
              </a:ext>
            </a:extLst>
          </p:cNvPr>
          <p:cNvSpPr>
            <a:spLocks noChangeArrowheads="1"/>
          </p:cNvSpPr>
          <p:nvPr userDrawn="1">
            <p:custDataLst>
              <p:tags r:id="rId8"/>
            </p:custDataLst>
          </p:nvPr>
        </p:nvSpPr>
        <p:spPr bwMode="black">
          <a:xfrm>
            <a:off x="554736" y="6593139"/>
            <a:ext cx="325501" cy="138499"/>
          </a:xfrm>
          <a:prstGeom prst="rect">
            <a:avLst/>
          </a:prstGeom>
          <a:noFill/>
          <a:ln w="9525" algn="ctr">
            <a:noFill/>
            <a:miter lim="800000"/>
            <a:headEnd/>
            <a:tailEnd/>
          </a:ln>
          <a:effectLst/>
        </p:spPr>
        <p:txBody>
          <a:bodyPr wrap="square" lIns="0" tIns="0" rIns="0" bIns="0" anchor="b">
            <a:spAutoFit/>
          </a:bodyPr>
          <a:lstStyle/>
          <a:p>
            <a:pPr algn="l"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l"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748360821"/>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showMasterSp="0" preserve="1" userDrawn="1">
  <p:cSld name="1/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extLst>
              <p:ext uri="{D42A27DB-BD31-4B8C-83A1-F6EECF244321}">
                <p14:modId xmlns:p14="http://schemas.microsoft.com/office/powerpoint/2010/main" val="14218048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1725BD87-3C3D-45F6-BBCF-F06FD867659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6092952" y="0"/>
            <a:ext cx="6099048" cy="6858000"/>
          </a:xfrm>
          <a:prstGeom prst="rect">
            <a:avLst/>
          </a:prstGeom>
          <a:solidFill>
            <a:schemeClr val="accent3">
              <a:lumMod val="20000"/>
              <a:lumOff val="8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4"/>
            </p:custDataLst>
          </p:nvPr>
        </p:nvSpPr>
        <p:spPr>
          <a:xfrm>
            <a:off x="554736" y="172212"/>
            <a:ext cx="5065776" cy="731520"/>
          </a:xfrm>
        </p:spPr>
        <p:txBody>
          <a:bodyPr/>
          <a:lstStyle/>
          <a:p>
            <a:r>
              <a:rPr lang="en-US"/>
              <a:t>Click to edit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5"/>
            </p:custDataLst>
          </p:nvPr>
        </p:nvSpPr>
        <p:spPr>
          <a:xfrm>
            <a:off x="554736" y="1007984"/>
            <a:ext cx="5065776" cy="276999"/>
          </a:xfrm>
          <a:prstGeom prst="rect">
            <a:avLst/>
          </a:prstGeom>
        </p:spPr>
        <p:txBody>
          <a:bodyPr wrap="square">
            <a:sp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E9BE4D1E-183A-499B-BFC7-798294EB7AE9}"/>
              </a:ext>
            </a:extLst>
          </p:cNvPr>
          <p:cNvSpPr>
            <a:spLocks noGrp="1"/>
          </p:cNvSpPr>
          <p:nvPr>
            <p:ph type="body" sz="quarter" idx="10" hasCustomPrompt="1"/>
            <p:custDataLst>
              <p:tags r:id="rId6"/>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1" name="5. Source" hidden="1">
            <a:extLst>
              <a:ext uri="{FF2B5EF4-FFF2-40B4-BE49-F238E27FC236}">
                <a16:creationId xmlns:a16="http://schemas.microsoft.com/office/drawing/2014/main" id="{9351DA85-660E-4005-BC31-09B1137FAB3A}"/>
              </a:ext>
            </a:extLst>
          </p:cNvPr>
          <p:cNvSpPr txBox="1"/>
          <p:nvPr userDrawn="1">
            <p:custDataLst>
              <p:tags r:id="rId7"/>
            </p:custDataLst>
          </p:nvPr>
        </p:nvSpPr>
        <p:spPr>
          <a:xfrm>
            <a:off x="893667" y="6600833"/>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solidFill>
                  <a:schemeClr val="tx1"/>
                </a:solidFill>
              </a:rPr>
              <a:t>Source: …</a:t>
            </a:r>
          </a:p>
        </p:txBody>
      </p:sp>
      <p:sp>
        <p:nvSpPr>
          <p:cNvPr id="12" name="Slide Number">
            <a:extLst>
              <a:ext uri="{FF2B5EF4-FFF2-40B4-BE49-F238E27FC236}">
                <a16:creationId xmlns:a16="http://schemas.microsoft.com/office/drawing/2014/main" id="{EC606DD3-51C3-46A7-A120-0F9889B75105}"/>
              </a:ext>
            </a:extLst>
          </p:cNvPr>
          <p:cNvSpPr>
            <a:spLocks noChangeArrowheads="1"/>
          </p:cNvSpPr>
          <p:nvPr userDrawn="1">
            <p:custDataLst>
              <p:tags r:id="rId8"/>
            </p:custDataLst>
          </p:nvPr>
        </p:nvSpPr>
        <p:spPr bwMode="black">
          <a:xfrm>
            <a:off x="554736" y="6593139"/>
            <a:ext cx="325501" cy="138499"/>
          </a:xfrm>
          <a:prstGeom prst="rect">
            <a:avLst/>
          </a:prstGeom>
          <a:noFill/>
          <a:ln w="9525" algn="ctr">
            <a:noFill/>
            <a:miter lim="800000"/>
            <a:headEnd/>
            <a:tailEnd/>
          </a:ln>
          <a:effectLst/>
        </p:spPr>
        <p:txBody>
          <a:bodyPr wrap="square" lIns="0" tIns="0" rIns="0" bIns="0" anchor="b">
            <a:spAutoFit/>
          </a:bodyPr>
          <a:lstStyle/>
          <a:p>
            <a:pPr algn="l"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l"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pic>
        <p:nvPicPr>
          <p:cNvPr id="14" name="Picture 13">
            <a:extLst>
              <a:ext uri="{FF2B5EF4-FFF2-40B4-BE49-F238E27FC236}">
                <a16:creationId xmlns:a16="http://schemas.microsoft.com/office/drawing/2014/main" id="{1EA4B8B1-950D-4BE9-B434-85CA73AE5487}"/>
              </a:ext>
            </a:extLst>
          </p:cNvPr>
          <p:cNvPicPr>
            <a:picLocks noChangeAspect="1"/>
          </p:cNvPicPr>
          <p:nvPr userDrawn="1"/>
        </p:nvPicPr>
        <p:blipFill>
          <a:blip r:embed="rId1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445544" y="6488394"/>
            <a:ext cx="1181966" cy="360996"/>
          </a:xfrm>
          <a:prstGeom prst="rect">
            <a:avLst/>
          </a:prstGeom>
        </p:spPr>
      </p:pic>
    </p:spTree>
    <p:extLst>
      <p:ext uri="{BB962C8B-B14F-4D97-AF65-F5344CB8AC3E}">
        <p14:creationId xmlns:p14="http://schemas.microsoft.com/office/powerpoint/2010/main" val="1596940308"/>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showMasterSp="0" preserve="1" userDrawn="1">
  <p:cSld name="2/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1"/>
            </p:custDataLst>
            <p:extLst>
              <p:ext uri="{D42A27DB-BD31-4B8C-83A1-F6EECF244321}">
                <p14:modId xmlns:p14="http://schemas.microsoft.com/office/powerpoint/2010/main" val="22940033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572" imgH="588" progId="TCLayout.ActiveDocument.1">
                  <p:embed/>
                </p:oleObj>
              </mc:Choice>
              <mc:Fallback>
                <p:oleObj name="think-cell Slide" r:id="rId10" imgW="572" imgH="588" progId="TCLayout.ActiveDocument.1">
                  <p:embed/>
                  <p:pic>
                    <p:nvPicPr>
                      <p:cNvPr id="3" name="Object 2" hidden="1">
                        <a:extLst>
                          <a:ext uri="{FF2B5EF4-FFF2-40B4-BE49-F238E27FC236}">
                            <a16:creationId xmlns:a16="http://schemas.microsoft.com/office/drawing/2014/main" id="{C293AC4C-5B2F-4A0C-8C9B-7295BEE1F457}"/>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D668F04-7049-40BA-8D63-D8BBB6921318}"/>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9" name="2. Slide Title">
            <a:extLst>
              <a:ext uri="{FF2B5EF4-FFF2-40B4-BE49-F238E27FC236}">
                <a16:creationId xmlns:a16="http://schemas.microsoft.com/office/drawing/2014/main" id="{0415F114-7B0E-43F2-8881-F0D9FB2A643B}"/>
              </a:ext>
            </a:extLst>
          </p:cNvPr>
          <p:cNvSpPr>
            <a:spLocks noGrp="1"/>
          </p:cNvSpPr>
          <p:nvPr>
            <p:ph type="title"/>
            <p:custDataLst>
              <p:tags r:id="rId3"/>
            </p:custDataLst>
          </p:nvPr>
        </p:nvSpPr>
        <p:spPr>
          <a:xfrm>
            <a:off x="554736" y="172212"/>
            <a:ext cx="6967728" cy="731520"/>
          </a:xfrm>
        </p:spPr>
        <p:txBody>
          <a:bodyPr/>
          <a:lstStyle/>
          <a:p>
            <a:r>
              <a:rPr lang="en-US"/>
              <a:t>Click to edit Master title style</a:t>
            </a: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7830312" y="0"/>
            <a:ext cx="4361688" cy="6858000"/>
          </a:xfrm>
          <a:prstGeom prst="rect">
            <a:avLst/>
          </a:prstGeom>
          <a:solidFill>
            <a:schemeClr val="accent3">
              <a:lumMod val="20000"/>
              <a:lumOff val="8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a:solidFill>
                <a:srgbClr val="F0F0F0"/>
              </a:solidFill>
              <a:latin typeface="Arial" panose="020B0604020202020204" pitchFamily="34" charset="0"/>
            </a:endParaRPr>
          </a:p>
        </p:txBody>
      </p:sp>
      <p:sp>
        <p:nvSpPr>
          <p:cNvPr id="20" name="3. Subtitle">
            <a:extLst>
              <a:ext uri="{FF2B5EF4-FFF2-40B4-BE49-F238E27FC236}">
                <a16:creationId xmlns:a16="http://schemas.microsoft.com/office/drawing/2014/main" id="{712BED6B-950C-4FB8-AEE1-14FA61D013FF}"/>
              </a:ext>
            </a:extLst>
          </p:cNvPr>
          <p:cNvSpPr>
            <a:spLocks noGrp="1"/>
          </p:cNvSpPr>
          <p:nvPr>
            <p:ph type="subTitle" idx="1"/>
            <p:custDataLst>
              <p:tags r:id="rId5"/>
            </p:custDataLst>
          </p:nvPr>
        </p:nvSpPr>
        <p:spPr>
          <a:xfrm>
            <a:off x="554736" y="1007984"/>
            <a:ext cx="6967728" cy="276999"/>
          </a:xfrm>
          <a:prstGeom prst="rect">
            <a:avLst/>
          </a:prstGeom>
        </p:spPr>
        <p:txBody>
          <a:bodyPr wrap="square">
            <a:sp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7C393009-0681-4A8F-A1E9-19E10A949DCD}"/>
              </a:ext>
            </a:extLst>
          </p:cNvPr>
          <p:cNvSpPr>
            <a:spLocks noGrp="1"/>
          </p:cNvSpPr>
          <p:nvPr>
            <p:ph type="body" sz="quarter" idx="10" hasCustomPrompt="1"/>
            <p:custDataLst>
              <p:tags r:id="rId6"/>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1" name="5. Source" hidden="1">
            <a:extLst>
              <a:ext uri="{FF2B5EF4-FFF2-40B4-BE49-F238E27FC236}">
                <a16:creationId xmlns:a16="http://schemas.microsoft.com/office/drawing/2014/main" id="{06EBBD40-A17E-4AC4-AFFE-B9D052D0A767}"/>
              </a:ext>
            </a:extLst>
          </p:cNvPr>
          <p:cNvSpPr txBox="1"/>
          <p:nvPr userDrawn="1">
            <p:custDataLst>
              <p:tags r:id="rId7"/>
            </p:custDataLst>
          </p:nvPr>
        </p:nvSpPr>
        <p:spPr>
          <a:xfrm>
            <a:off x="893667" y="6600833"/>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solidFill>
                  <a:schemeClr val="tx1"/>
                </a:solidFill>
              </a:rPr>
              <a:t>Source: …</a:t>
            </a:r>
          </a:p>
        </p:txBody>
      </p:sp>
      <p:sp>
        <p:nvSpPr>
          <p:cNvPr id="12" name="Slide Number">
            <a:extLst>
              <a:ext uri="{FF2B5EF4-FFF2-40B4-BE49-F238E27FC236}">
                <a16:creationId xmlns:a16="http://schemas.microsoft.com/office/drawing/2014/main" id="{8FAE829D-7032-46BB-87B6-966882B3DF79}"/>
              </a:ext>
            </a:extLst>
          </p:cNvPr>
          <p:cNvSpPr>
            <a:spLocks noChangeArrowheads="1"/>
          </p:cNvSpPr>
          <p:nvPr userDrawn="1">
            <p:custDataLst>
              <p:tags r:id="rId8"/>
            </p:custDataLst>
          </p:nvPr>
        </p:nvSpPr>
        <p:spPr bwMode="black">
          <a:xfrm>
            <a:off x="554736" y="6593139"/>
            <a:ext cx="325501" cy="138499"/>
          </a:xfrm>
          <a:prstGeom prst="rect">
            <a:avLst/>
          </a:prstGeom>
          <a:noFill/>
          <a:ln w="9525" algn="ctr">
            <a:noFill/>
            <a:miter lim="800000"/>
            <a:headEnd/>
            <a:tailEnd/>
          </a:ln>
          <a:effectLst/>
        </p:spPr>
        <p:txBody>
          <a:bodyPr wrap="square" lIns="0" tIns="0" rIns="0" bIns="0" anchor="b">
            <a:spAutoFit/>
          </a:bodyPr>
          <a:lstStyle/>
          <a:p>
            <a:pPr algn="l"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l"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pic>
        <p:nvPicPr>
          <p:cNvPr id="13" name="Picture 12">
            <a:extLst>
              <a:ext uri="{FF2B5EF4-FFF2-40B4-BE49-F238E27FC236}">
                <a16:creationId xmlns:a16="http://schemas.microsoft.com/office/drawing/2014/main" id="{F01536E2-4B01-4839-B61A-8A966ECC9B54}"/>
              </a:ext>
            </a:extLst>
          </p:cNvPr>
          <p:cNvPicPr>
            <a:picLocks noChangeAspect="1"/>
          </p:cNvPicPr>
          <p:nvPr userDrawn="1"/>
        </p:nvPicPr>
        <p:blipFill>
          <a:blip r:embed="rId1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445544" y="6488394"/>
            <a:ext cx="1181966" cy="360996"/>
          </a:xfrm>
          <a:prstGeom prst="rect">
            <a:avLst/>
          </a:prstGeom>
        </p:spPr>
      </p:pic>
    </p:spTree>
    <p:extLst>
      <p:ext uri="{BB962C8B-B14F-4D97-AF65-F5344CB8AC3E}">
        <p14:creationId xmlns:p14="http://schemas.microsoft.com/office/powerpoint/2010/main" val="1021938480"/>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showMasterSp="0" preserve="1" userDrawn="1">
  <p:cSld name="3/4 ">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extLst>
              <p:ext uri="{D42A27DB-BD31-4B8C-83A1-F6EECF244321}">
                <p14:modId xmlns:p14="http://schemas.microsoft.com/office/powerpoint/2010/main" val="239236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50854476-2923-4515-A585-4477FF861180}"/>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23" name="RectangleLight">
            <a:extLst>
              <a:ext uri="{FF2B5EF4-FFF2-40B4-BE49-F238E27FC236}">
                <a16:creationId xmlns:a16="http://schemas.microsoft.com/office/drawing/2014/main" id="{A80E2F68-4ED6-42EF-9858-2FE4B1382825}"/>
              </a:ext>
            </a:extLst>
          </p:cNvPr>
          <p:cNvSpPr/>
          <p:nvPr userDrawn="1">
            <p:custDataLst>
              <p:tags r:id="rId3"/>
            </p:custDataLst>
          </p:nvPr>
        </p:nvSpPr>
        <p:spPr bwMode="ltGray">
          <a:xfrm>
            <a:off x="8781416" y="0"/>
            <a:ext cx="3410584" cy="6858000"/>
          </a:xfrm>
          <a:prstGeom prst="rect">
            <a:avLst/>
          </a:prstGeom>
          <a:solidFill>
            <a:schemeClr val="accent3">
              <a:lumMod val="20000"/>
              <a:lumOff val="8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noProof="0">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4"/>
            </p:custDataLst>
          </p:nvPr>
        </p:nvSpPr>
        <p:spPr>
          <a:xfrm>
            <a:off x="554736" y="172212"/>
            <a:ext cx="7918704" cy="731520"/>
          </a:xfrm>
        </p:spPr>
        <p:txBody>
          <a:bodyPr/>
          <a:lstStyle/>
          <a:p>
            <a:r>
              <a:rPr lang="en-US"/>
              <a:t>Click to edit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5"/>
            </p:custDataLst>
          </p:nvPr>
        </p:nvSpPr>
        <p:spPr>
          <a:xfrm>
            <a:off x="554736" y="1007984"/>
            <a:ext cx="7918704" cy="276999"/>
          </a:xfrm>
          <a:prstGeom prst="rect">
            <a:avLst/>
          </a:prstGeom>
        </p:spPr>
        <p:txBody>
          <a:bodyPr wrap="square">
            <a:sp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DEC2F904-C5C8-4B39-9C46-6CA56144D86A}"/>
              </a:ext>
            </a:extLst>
          </p:cNvPr>
          <p:cNvSpPr>
            <a:spLocks noGrp="1"/>
          </p:cNvSpPr>
          <p:nvPr>
            <p:ph type="body" sz="quarter" idx="10" hasCustomPrompt="1"/>
            <p:custDataLst>
              <p:tags r:id="rId6"/>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1" name="5. Source" hidden="1">
            <a:extLst>
              <a:ext uri="{FF2B5EF4-FFF2-40B4-BE49-F238E27FC236}">
                <a16:creationId xmlns:a16="http://schemas.microsoft.com/office/drawing/2014/main" id="{41F968F9-C4C2-4AB2-822B-CC6DE7FE42F9}"/>
              </a:ext>
            </a:extLst>
          </p:cNvPr>
          <p:cNvSpPr txBox="1"/>
          <p:nvPr userDrawn="1">
            <p:custDataLst>
              <p:tags r:id="rId7"/>
            </p:custDataLst>
          </p:nvPr>
        </p:nvSpPr>
        <p:spPr>
          <a:xfrm>
            <a:off x="893667" y="6600833"/>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solidFill>
                  <a:schemeClr val="tx1"/>
                </a:solidFill>
              </a:rPr>
              <a:t>Source: …</a:t>
            </a:r>
          </a:p>
        </p:txBody>
      </p:sp>
      <p:sp>
        <p:nvSpPr>
          <p:cNvPr id="12" name="Slide Number">
            <a:extLst>
              <a:ext uri="{FF2B5EF4-FFF2-40B4-BE49-F238E27FC236}">
                <a16:creationId xmlns:a16="http://schemas.microsoft.com/office/drawing/2014/main" id="{1FB98F14-45AF-4ABC-91B1-04945664C0F6}"/>
              </a:ext>
            </a:extLst>
          </p:cNvPr>
          <p:cNvSpPr>
            <a:spLocks noChangeArrowheads="1"/>
          </p:cNvSpPr>
          <p:nvPr userDrawn="1">
            <p:custDataLst>
              <p:tags r:id="rId8"/>
            </p:custDataLst>
          </p:nvPr>
        </p:nvSpPr>
        <p:spPr bwMode="black">
          <a:xfrm>
            <a:off x="554736" y="6593139"/>
            <a:ext cx="325501" cy="138499"/>
          </a:xfrm>
          <a:prstGeom prst="rect">
            <a:avLst/>
          </a:prstGeom>
          <a:noFill/>
          <a:ln w="9525" algn="ctr">
            <a:noFill/>
            <a:miter lim="800000"/>
            <a:headEnd/>
            <a:tailEnd/>
          </a:ln>
          <a:effectLst/>
        </p:spPr>
        <p:txBody>
          <a:bodyPr wrap="square" lIns="0" tIns="0" rIns="0" bIns="0" anchor="b">
            <a:spAutoFit/>
          </a:bodyPr>
          <a:lstStyle/>
          <a:p>
            <a:pPr algn="l"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l"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pic>
        <p:nvPicPr>
          <p:cNvPr id="13" name="Picture 12">
            <a:extLst>
              <a:ext uri="{FF2B5EF4-FFF2-40B4-BE49-F238E27FC236}">
                <a16:creationId xmlns:a16="http://schemas.microsoft.com/office/drawing/2014/main" id="{5AE72860-ED40-4421-B2CF-9088C4543960}"/>
              </a:ext>
            </a:extLst>
          </p:cNvPr>
          <p:cNvPicPr>
            <a:picLocks noChangeAspect="1"/>
          </p:cNvPicPr>
          <p:nvPr userDrawn="1"/>
        </p:nvPicPr>
        <p:blipFill>
          <a:blip r:embed="rId1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445544" y="6488394"/>
            <a:ext cx="1181966" cy="360996"/>
          </a:xfrm>
          <a:prstGeom prst="rect">
            <a:avLst/>
          </a:prstGeom>
        </p:spPr>
      </p:pic>
    </p:spTree>
    <p:extLst>
      <p:ext uri="{BB962C8B-B14F-4D97-AF65-F5344CB8AC3E}">
        <p14:creationId xmlns:p14="http://schemas.microsoft.com/office/powerpoint/2010/main" val="3926166579"/>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showMasterSp="0" preserve="1" userDrawn="1">
  <p:cSld name="3-lin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648A5D5-75B9-4F02-A4CB-B3C65A9BF2CE}"/>
              </a:ext>
            </a:extLst>
          </p:cNvPr>
          <p:cNvGraphicFramePr>
            <a:graphicFrameLocks noChangeAspect="1"/>
          </p:cNvGraphicFramePr>
          <p:nvPr userDrawn="1">
            <p:custDataLst>
              <p:tags r:id="rId1"/>
            </p:custDataLst>
            <p:extLst>
              <p:ext uri="{D42A27DB-BD31-4B8C-83A1-F6EECF244321}">
                <p14:modId xmlns:p14="http://schemas.microsoft.com/office/powerpoint/2010/main" val="37286353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3" name="Object 2" hidden="1">
                        <a:extLst>
                          <a:ext uri="{FF2B5EF4-FFF2-40B4-BE49-F238E27FC236}">
                            <a16:creationId xmlns:a16="http://schemas.microsoft.com/office/drawing/2014/main" id="{C648A5D5-75B9-4F02-A4CB-B3C65A9BF2CE}"/>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11" name="Rectangle 12">
            <a:extLst>
              <a:ext uri="{FF2B5EF4-FFF2-40B4-BE49-F238E27FC236}">
                <a16:creationId xmlns:a16="http://schemas.microsoft.com/office/drawing/2014/main" id="{048DC7AE-6179-4351-8133-68A84862E8F6}"/>
              </a:ext>
            </a:extLst>
          </p:cNvPr>
          <p:cNvSpPr>
            <a:spLocks noChangeArrowheads="1"/>
          </p:cNvSpPr>
          <p:nvPr userDrawn="1"/>
        </p:nvSpPr>
        <p:spPr bwMode="auto">
          <a:xfrm>
            <a:off x="-6634" y="6450014"/>
            <a:ext cx="12198633" cy="424748"/>
          </a:xfrm>
          <a:prstGeom prst="rect">
            <a:avLst/>
          </a:prstGeom>
          <a:solidFill>
            <a:schemeClr val="accent3"/>
          </a:solidFill>
          <a:ln>
            <a:noFill/>
          </a:ln>
          <a:effectLst/>
        </p:spPr>
        <p:txBody>
          <a:bodyPr wrap="none" anchor="ctr"/>
          <a:lstStyle/>
          <a:p>
            <a:endParaRPr lang="en-US"/>
          </a:p>
        </p:txBody>
      </p:sp>
      <p:pic>
        <p:nvPicPr>
          <p:cNvPr id="12" name="Picture 17">
            <a:extLst>
              <a:ext uri="{FF2B5EF4-FFF2-40B4-BE49-F238E27FC236}">
                <a16:creationId xmlns:a16="http://schemas.microsoft.com/office/drawing/2014/main" id="{DD253AE5-E290-44AD-9CEC-ECB61DD0B015}"/>
              </a:ext>
            </a:extLst>
          </p:cNvPr>
          <p:cNvPicPr>
            <a:picLocks noChangeAspect="1" noChangeArrowheads="1"/>
          </p:cNvPicPr>
          <p:nvPr userDrawn="1"/>
        </p:nvPicPr>
        <p:blipFill>
          <a:blip r:embed="rId10" cstate="email">
            <a:extLst>
              <a:ext uri="{28A0092B-C50C-407E-A947-70E740481C1C}">
                <a14:useLocalDpi xmlns:a14="http://schemas.microsoft.com/office/drawing/2010/main"/>
              </a:ext>
            </a:extLst>
          </a:blip>
          <a:stretch>
            <a:fillRect/>
          </a:stretch>
        </p:blipFill>
        <p:spPr bwMode="auto">
          <a:xfrm>
            <a:off x="10437313" y="6485868"/>
            <a:ext cx="1198428" cy="366048"/>
          </a:xfrm>
          <a:prstGeom prst="rect">
            <a:avLst/>
          </a:prstGeom>
          <a:extLst>
            <a:ext uri="{909E8E84-426E-40DD-AFC4-6F175D3DCCD1}">
              <a14:hiddenFill xmlns:a14="http://schemas.microsoft.com/office/drawing/2010/main">
                <a:solidFill>
                  <a:srgbClr val="FFFFFF"/>
                </a:solidFill>
              </a14:hiddenFill>
            </a:ext>
          </a:extLst>
        </p:spPr>
      </p:pic>
      <p:cxnSp>
        <p:nvCxnSpPr>
          <p:cNvPr id="13" name="Straight Connector 12">
            <a:extLst>
              <a:ext uri="{FF2B5EF4-FFF2-40B4-BE49-F238E27FC236}">
                <a16:creationId xmlns:a16="http://schemas.microsoft.com/office/drawing/2014/main" id="{D3A27D12-7E63-41D1-9643-08F6F9062D6B}"/>
              </a:ext>
            </a:extLst>
          </p:cNvPr>
          <p:cNvCxnSpPr/>
          <p:nvPr userDrawn="1"/>
        </p:nvCxnSpPr>
        <p:spPr>
          <a:xfrm>
            <a:off x="-7620" y="1234438"/>
            <a:ext cx="12206254" cy="0"/>
          </a:xfrm>
          <a:prstGeom prst="line">
            <a:avLst/>
          </a:prstGeom>
          <a:ln w="28575" cap="flat">
            <a:solidFill>
              <a:schemeClr val="accent3"/>
            </a:solidFill>
            <a:miter lim="800000"/>
            <a:tailEnd type="none"/>
          </a:ln>
        </p:spPr>
        <p:style>
          <a:lnRef idx="1">
            <a:schemeClr val="accent1"/>
          </a:lnRef>
          <a:fillRef idx="0">
            <a:schemeClr val="accent1"/>
          </a:fillRef>
          <a:effectRef idx="0">
            <a:schemeClr val="accent1"/>
          </a:effectRef>
          <a:fontRef idx="minor">
            <a:schemeClr val="tx1"/>
          </a:fontRef>
        </p:style>
      </p:cxnSp>
      <p:sp>
        <p:nvSpPr>
          <p:cNvPr id="2" name="Rectangle 1" hidden="1">
            <a:extLst>
              <a:ext uri="{FF2B5EF4-FFF2-40B4-BE49-F238E27FC236}">
                <a16:creationId xmlns:a16="http://schemas.microsoft.com/office/drawing/2014/main" id="{A58AAF75-30DC-408A-933A-149F2D14D18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4" name="2. Slide Title">
            <a:extLst>
              <a:ext uri="{FF2B5EF4-FFF2-40B4-BE49-F238E27FC236}">
                <a16:creationId xmlns:a16="http://schemas.microsoft.com/office/drawing/2014/main" id="{6C3D89FC-A4B9-4683-B64F-B0644150274F}"/>
              </a:ext>
            </a:extLst>
          </p:cNvPr>
          <p:cNvSpPr>
            <a:spLocks noGrp="1"/>
          </p:cNvSpPr>
          <p:nvPr>
            <p:ph type="title"/>
            <p:custDataLst>
              <p:tags r:id="rId3"/>
            </p:custDataLst>
          </p:nvPr>
        </p:nvSpPr>
        <p:spPr>
          <a:xfrm>
            <a:off x="554736" y="175171"/>
            <a:ext cx="11082528" cy="989512"/>
          </a:xfrm>
        </p:spPr>
        <p:txBody>
          <a:bodyPr vert="horz">
            <a:noAutofit/>
          </a:bodyPr>
          <a:lstStyle>
            <a:lvl1pPr>
              <a:defRPr/>
            </a:lvl1pPr>
          </a:lstStyle>
          <a:p>
            <a:r>
              <a:rPr lang="en-US"/>
              <a:t>Click to edit Master title style</a:t>
            </a:r>
          </a:p>
        </p:txBody>
      </p:sp>
      <p:sp>
        <p:nvSpPr>
          <p:cNvPr id="8" name="1. On-page tracker">
            <a:extLst>
              <a:ext uri="{FF2B5EF4-FFF2-40B4-BE49-F238E27FC236}">
                <a16:creationId xmlns:a16="http://schemas.microsoft.com/office/drawing/2014/main" id="{931AA88E-24E2-4493-A340-98EE8666A3B2}"/>
              </a:ext>
            </a:extLst>
          </p:cNvPr>
          <p:cNvSpPr>
            <a:spLocks noGrp="1"/>
          </p:cNvSpPr>
          <p:nvPr>
            <p:ph type="body" sz="quarter" idx="10" hasCustomPrompt="1"/>
            <p:custDataLst>
              <p:tags r:id="rId4"/>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9" name="5. Source" hidden="1">
            <a:extLst>
              <a:ext uri="{FF2B5EF4-FFF2-40B4-BE49-F238E27FC236}">
                <a16:creationId xmlns:a16="http://schemas.microsoft.com/office/drawing/2014/main" id="{406524B5-4739-4D58-93CF-EA76FB90DB72}"/>
              </a:ext>
            </a:extLst>
          </p:cNvPr>
          <p:cNvSpPr txBox="1"/>
          <p:nvPr userDrawn="1">
            <p:custDataLst>
              <p:tags r:id="rId5"/>
            </p:custDataLst>
          </p:nvPr>
        </p:nvSpPr>
        <p:spPr>
          <a:xfrm>
            <a:off x="893667" y="6600833"/>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solidFill>
                  <a:schemeClr val="bg2"/>
                </a:solidFill>
              </a:rPr>
              <a:t>Source: …</a:t>
            </a:r>
          </a:p>
        </p:txBody>
      </p:sp>
      <p:sp>
        <p:nvSpPr>
          <p:cNvPr id="14" name="Slide Number">
            <a:extLst>
              <a:ext uri="{FF2B5EF4-FFF2-40B4-BE49-F238E27FC236}">
                <a16:creationId xmlns:a16="http://schemas.microsoft.com/office/drawing/2014/main" id="{BB0B0C20-1442-4607-8B15-90F8BDB2DABF}"/>
              </a:ext>
            </a:extLst>
          </p:cNvPr>
          <p:cNvSpPr>
            <a:spLocks noChangeArrowheads="1"/>
          </p:cNvSpPr>
          <p:nvPr userDrawn="1">
            <p:custDataLst>
              <p:tags r:id="rId6"/>
            </p:custDataLst>
          </p:nvPr>
        </p:nvSpPr>
        <p:spPr bwMode="black">
          <a:xfrm>
            <a:off x="554736" y="6593139"/>
            <a:ext cx="325501" cy="138499"/>
          </a:xfrm>
          <a:prstGeom prst="rect">
            <a:avLst/>
          </a:prstGeom>
          <a:noFill/>
          <a:ln w="9525" algn="ctr">
            <a:noFill/>
            <a:miter lim="800000"/>
            <a:headEnd/>
            <a:tailEnd/>
          </a:ln>
          <a:effectLst/>
        </p:spPr>
        <p:txBody>
          <a:bodyPr wrap="square" lIns="0" tIns="0" rIns="0" bIns="0" anchor="b">
            <a:spAutoFit/>
          </a:bodyPr>
          <a:lstStyle/>
          <a:p>
            <a:pPr algn="l" defTabSz="610744" fontAlgn="auto">
              <a:spcBef>
                <a:spcPts val="0"/>
              </a:spcBef>
              <a:spcAft>
                <a:spcPts val="0"/>
              </a:spcAft>
              <a:defRPr/>
            </a:pPr>
            <a:fld id="{4ABDCABE-3F10-B64C-92F1-862014417034}" type="slidenum">
              <a:rPr lang="en-US" sz="900" b="0" smtClean="0">
                <a:solidFill>
                  <a:schemeClr val="bg2"/>
                </a:solidFill>
                <a:latin typeface="+mn-lt"/>
                <a:ea typeface="+mn-ea"/>
                <a:cs typeface="Arial" panose="020B0604020202020204" pitchFamily="34" charset="0"/>
              </a:rPr>
              <a:pPr algn="l" defTabSz="610744" fontAlgn="auto">
                <a:spcBef>
                  <a:spcPts val="0"/>
                </a:spcBef>
                <a:spcAft>
                  <a:spcPts val="0"/>
                </a:spcAft>
                <a:defRPr/>
              </a:pPr>
              <a:t>‹#›</a:t>
            </a:fld>
            <a:endParaRPr lang="en-US" sz="900" b="0">
              <a:solidFill>
                <a:schemeClr val="bg2"/>
              </a:solidFill>
              <a:latin typeface="+mn-lt"/>
              <a:ea typeface="+mn-ea"/>
              <a:cs typeface="Arial" panose="020B0604020202020204" pitchFamily="34" charset="0"/>
            </a:endParaRPr>
          </a:p>
        </p:txBody>
      </p:sp>
    </p:spTree>
    <p:extLst>
      <p:ext uri="{BB962C8B-B14F-4D97-AF65-F5344CB8AC3E}">
        <p14:creationId xmlns:p14="http://schemas.microsoft.com/office/powerpoint/2010/main" val="25895441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nfographic | source tex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5081283" cy="403133"/>
          </a:xfrm>
        </p:spPr>
        <p:txBody>
          <a:bodyPr lIns="0" tIns="0" rIns="0" bIns="0" anchor="t" anchorCtr="0"/>
          <a:lstStyle>
            <a:lvl1pPr>
              <a:defRPr/>
            </a:lvl1pPr>
          </a:lstStyle>
          <a:p>
            <a:r>
              <a:rPr lang="en-US"/>
              <a:t>Infographic</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 name="Chart Placeholder 2">
            <a:extLst>
              <a:ext uri="{FF2B5EF4-FFF2-40B4-BE49-F238E27FC236}">
                <a16:creationId xmlns:a16="http://schemas.microsoft.com/office/drawing/2014/main" id="{23227BC4-3697-49CB-8C94-2ABB376D0980}"/>
              </a:ext>
            </a:extLst>
          </p:cNvPr>
          <p:cNvSpPr>
            <a:spLocks noGrp="1"/>
          </p:cNvSpPr>
          <p:nvPr>
            <p:ph type="chart" sz="quarter" idx="16"/>
          </p:nvPr>
        </p:nvSpPr>
        <p:spPr>
          <a:xfrm>
            <a:off x="1497044" y="3517204"/>
            <a:ext cx="9198321" cy="253787"/>
          </a:xfrm>
        </p:spPr>
        <p:txBody>
          <a:bodyPr anchor="ctr"/>
          <a:lstStyle>
            <a:lvl1pPr algn="ctr">
              <a:defRPr/>
            </a:lvl1pPr>
          </a:lstStyle>
          <a:p>
            <a:r>
              <a:rPr lang="en-US"/>
              <a:t>Click icon to add chart</a:t>
            </a:r>
            <a:endParaRPr lang="en-GB"/>
          </a:p>
        </p:txBody>
      </p:sp>
      <p:sp>
        <p:nvSpPr>
          <p:cNvPr id="5" name="Text Placeholder 4">
            <a:extLst>
              <a:ext uri="{FF2B5EF4-FFF2-40B4-BE49-F238E27FC236}">
                <a16:creationId xmlns:a16="http://schemas.microsoft.com/office/drawing/2014/main" id="{832FEDC8-D0DD-425E-97D5-0F98C2977CA1}"/>
              </a:ext>
            </a:extLst>
          </p:cNvPr>
          <p:cNvSpPr>
            <a:spLocks noGrp="1"/>
          </p:cNvSpPr>
          <p:nvPr>
            <p:ph type="body" sz="quarter" idx="17"/>
          </p:nvPr>
        </p:nvSpPr>
        <p:spPr>
          <a:xfrm>
            <a:off x="571861" y="5903487"/>
            <a:ext cx="11048278" cy="148117"/>
          </a:xfrm>
        </p:spPr>
        <p:txBody>
          <a:bodyPr/>
          <a:lstStyle>
            <a:lvl1pPr>
              <a:defRPr sz="849"/>
            </a:lvl1pPr>
          </a:lstStyle>
          <a:p>
            <a:pPr lvl="0"/>
            <a:r>
              <a:rPr lang="en-US"/>
              <a:t>Click to edit Master text styles</a:t>
            </a:r>
          </a:p>
        </p:txBody>
      </p:sp>
    </p:spTree>
    <p:extLst>
      <p:ext uri="{BB962C8B-B14F-4D97-AF65-F5344CB8AC3E}">
        <p14:creationId xmlns:p14="http://schemas.microsoft.com/office/powerpoint/2010/main" val="2209630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340.xml><?xml version="1.0" encoding="utf-8"?>
<p:sldLayout xmlns:a="http://schemas.openxmlformats.org/drawingml/2006/main" xmlns:r="http://schemas.openxmlformats.org/officeDocument/2006/relationships" xmlns:p="http://schemas.openxmlformats.org/presentationml/2006/main" showMasterSp="0" preserve="1" userDrawn="1">
  <p:cSld name="Custo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20E9A7C-FB74-480B-8212-8CE5C1AF5D1B}"/>
              </a:ext>
            </a:extLst>
          </p:cNvPr>
          <p:cNvGraphicFramePr>
            <a:graphicFrameLocks noChangeAspect="1"/>
          </p:cNvGraphicFramePr>
          <p:nvPr userDrawn="1">
            <p:custDataLst>
              <p:tags r:id="rId1"/>
            </p:custDataLst>
            <p:extLst>
              <p:ext uri="{D42A27DB-BD31-4B8C-83A1-F6EECF244321}">
                <p14:modId xmlns:p14="http://schemas.microsoft.com/office/powerpoint/2010/main" val="10563878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92" imgH="591" progId="TCLayout.ActiveDocument.1">
                  <p:embed/>
                </p:oleObj>
              </mc:Choice>
              <mc:Fallback>
                <p:oleObj name="think-cell Slide" r:id="rId6" imgW="592" imgH="591" progId="TCLayout.ActiveDocument.1">
                  <p:embed/>
                  <p:pic>
                    <p:nvPicPr>
                      <p:cNvPr id="2" name="Object 1" hidden="1">
                        <a:extLst>
                          <a:ext uri="{FF2B5EF4-FFF2-40B4-BE49-F238E27FC236}">
                            <a16:creationId xmlns:a16="http://schemas.microsoft.com/office/drawing/2014/main" id="{220E9A7C-FB74-480B-8212-8CE5C1AF5D1B}"/>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2" name="Rectangle 12">
            <a:extLst>
              <a:ext uri="{FF2B5EF4-FFF2-40B4-BE49-F238E27FC236}">
                <a16:creationId xmlns:a16="http://schemas.microsoft.com/office/drawing/2014/main" id="{989E37D3-247E-4B73-A726-336EFE5F0598}"/>
              </a:ext>
            </a:extLst>
          </p:cNvPr>
          <p:cNvSpPr>
            <a:spLocks noChangeArrowheads="1"/>
          </p:cNvSpPr>
          <p:nvPr userDrawn="1"/>
        </p:nvSpPr>
        <p:spPr bwMode="auto">
          <a:xfrm>
            <a:off x="-6634" y="6450014"/>
            <a:ext cx="12198633" cy="424748"/>
          </a:xfrm>
          <a:prstGeom prst="rect">
            <a:avLst/>
          </a:prstGeom>
          <a:solidFill>
            <a:schemeClr val="accent3"/>
          </a:solidFill>
          <a:ln>
            <a:noFill/>
          </a:ln>
          <a:effectLst/>
        </p:spPr>
        <p:txBody>
          <a:bodyPr wrap="none" anchor="ctr"/>
          <a:lstStyle/>
          <a:p>
            <a:endParaRPr lang="en-US"/>
          </a:p>
        </p:txBody>
      </p:sp>
      <p:pic>
        <p:nvPicPr>
          <p:cNvPr id="13" name="Picture 17">
            <a:extLst>
              <a:ext uri="{FF2B5EF4-FFF2-40B4-BE49-F238E27FC236}">
                <a16:creationId xmlns:a16="http://schemas.microsoft.com/office/drawing/2014/main" id="{DB4EAA56-1D2C-453A-A498-5120FB26F0AD}"/>
              </a:ext>
            </a:extLst>
          </p:cNvPr>
          <p:cNvPicPr>
            <a:picLocks noChangeAspect="1" noChangeArrowheads="1"/>
          </p:cNvPicPr>
          <p:nvPr userDrawn="1"/>
        </p:nvPicPr>
        <p:blipFill>
          <a:blip r:embed="rId8" cstate="email">
            <a:extLst>
              <a:ext uri="{28A0092B-C50C-407E-A947-70E740481C1C}">
                <a14:useLocalDpi xmlns:a14="http://schemas.microsoft.com/office/drawing/2010/main"/>
              </a:ext>
            </a:extLst>
          </a:blip>
          <a:stretch>
            <a:fillRect/>
          </a:stretch>
        </p:blipFill>
        <p:spPr bwMode="auto">
          <a:xfrm>
            <a:off x="10437313" y="6485868"/>
            <a:ext cx="1198428" cy="366048"/>
          </a:xfrm>
          <a:prstGeom prst="rect">
            <a:avLst/>
          </a:prstGeom>
          <a:extLst>
            <a:ext uri="{909E8E84-426E-40DD-AFC4-6F175D3DCCD1}">
              <a14:hiddenFill xmlns:a14="http://schemas.microsoft.com/office/drawing/2010/main">
                <a:solidFill>
                  <a:srgbClr val="FFFFFF"/>
                </a:solidFill>
              </a14:hiddenFill>
            </a:ext>
          </a:extLst>
        </p:spPr>
      </p:pic>
      <p:sp>
        <p:nvSpPr>
          <p:cNvPr id="7" name="5. Source" hidden="1">
            <a:extLst>
              <a:ext uri="{FF2B5EF4-FFF2-40B4-BE49-F238E27FC236}">
                <a16:creationId xmlns:a16="http://schemas.microsoft.com/office/drawing/2014/main" id="{09F9A864-CDB7-4063-BBF8-591908AA18D0}"/>
              </a:ext>
            </a:extLst>
          </p:cNvPr>
          <p:cNvSpPr txBox="1"/>
          <p:nvPr userDrawn="1">
            <p:custDataLst>
              <p:tags r:id="rId2"/>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
        <p:nvSpPr>
          <p:cNvPr id="8" name="1. On-page tracker">
            <a:extLst>
              <a:ext uri="{FF2B5EF4-FFF2-40B4-BE49-F238E27FC236}">
                <a16:creationId xmlns:a16="http://schemas.microsoft.com/office/drawing/2014/main" id="{BD5E1493-E8EF-4031-B447-85DA0B418111}"/>
              </a:ext>
            </a:extLst>
          </p:cNvPr>
          <p:cNvSpPr>
            <a:spLocks noGrp="1"/>
          </p:cNvSpPr>
          <p:nvPr>
            <p:ph type="body" sz="quarter" idx="10" hasCustomPrompt="1"/>
            <p:custDataLst>
              <p:tags r:id="rId3"/>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4" name="Slide Number">
            <a:extLst>
              <a:ext uri="{FF2B5EF4-FFF2-40B4-BE49-F238E27FC236}">
                <a16:creationId xmlns:a16="http://schemas.microsoft.com/office/drawing/2014/main" id="{5207D841-96AD-4CCA-85BE-245C70486556}"/>
              </a:ext>
            </a:extLst>
          </p:cNvPr>
          <p:cNvSpPr>
            <a:spLocks noChangeArrowheads="1"/>
          </p:cNvSpPr>
          <p:nvPr userDrawn="1">
            <p:custDataLst>
              <p:tags r:id="rId4"/>
            </p:custDataLst>
          </p:nvPr>
        </p:nvSpPr>
        <p:spPr bwMode="black">
          <a:xfrm>
            <a:off x="554736" y="6593139"/>
            <a:ext cx="325501" cy="138499"/>
          </a:xfrm>
          <a:prstGeom prst="rect">
            <a:avLst/>
          </a:prstGeom>
          <a:noFill/>
          <a:ln w="9525" algn="ctr">
            <a:noFill/>
            <a:miter lim="800000"/>
            <a:headEnd/>
            <a:tailEnd/>
          </a:ln>
          <a:effectLst/>
        </p:spPr>
        <p:txBody>
          <a:bodyPr wrap="square" lIns="0" tIns="0" rIns="0" bIns="0" anchor="b">
            <a:spAutoFit/>
          </a:bodyPr>
          <a:lstStyle/>
          <a:p>
            <a:pPr algn="l" defTabSz="610744" fontAlgn="auto">
              <a:spcBef>
                <a:spcPts val="0"/>
              </a:spcBef>
              <a:spcAft>
                <a:spcPts val="0"/>
              </a:spcAft>
              <a:defRPr/>
            </a:pPr>
            <a:fld id="{4ABDCABE-3F10-B64C-92F1-862014417034}" type="slidenum">
              <a:rPr lang="en-US" sz="900" b="0" smtClean="0">
                <a:solidFill>
                  <a:schemeClr val="bg2"/>
                </a:solidFill>
                <a:latin typeface="+mn-lt"/>
                <a:ea typeface="+mn-ea"/>
                <a:cs typeface="Arial" panose="020B0604020202020204" pitchFamily="34" charset="0"/>
              </a:rPr>
              <a:pPr algn="l" defTabSz="610744" fontAlgn="auto">
                <a:spcBef>
                  <a:spcPts val="0"/>
                </a:spcBef>
                <a:spcAft>
                  <a:spcPts val="0"/>
                </a:spcAft>
                <a:defRPr/>
              </a:pPr>
              <a:t>‹#›</a:t>
            </a:fld>
            <a:endParaRPr lang="en-US" sz="900" b="0">
              <a:solidFill>
                <a:schemeClr val="bg2"/>
              </a:solidFill>
              <a:latin typeface="+mn-lt"/>
              <a:ea typeface="+mn-ea"/>
              <a:cs typeface="Arial" panose="020B0604020202020204" pitchFamily="34" charset="0"/>
            </a:endParaRPr>
          </a:p>
        </p:txBody>
      </p:sp>
    </p:spTree>
    <p:extLst>
      <p:ext uri="{BB962C8B-B14F-4D97-AF65-F5344CB8AC3E}">
        <p14:creationId xmlns:p14="http://schemas.microsoft.com/office/powerpoint/2010/main" val="4229558170"/>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showMasterSp="0" preserve="1" userDrawn="1">
  <p:cSld name="En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954CCC1-5027-4384-BFF6-B54153C697A8}"/>
              </a:ext>
            </a:extLst>
          </p:cNvPr>
          <p:cNvGraphicFramePr>
            <a:graphicFrameLocks noChangeAspect="1"/>
          </p:cNvGraphicFramePr>
          <p:nvPr userDrawn="1">
            <p:custDataLst>
              <p:tags r:id="rId1"/>
            </p:custDataLst>
            <p:extLst>
              <p:ext uri="{D42A27DB-BD31-4B8C-83A1-F6EECF244321}">
                <p14:modId xmlns:p14="http://schemas.microsoft.com/office/powerpoint/2010/main" val="33561634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92" imgH="591" progId="TCLayout.ActiveDocument.1">
                  <p:embed/>
                </p:oleObj>
              </mc:Choice>
              <mc:Fallback>
                <p:oleObj name="think-cell Slide" r:id="rId4" imgW="592" imgH="591" progId="TCLayout.ActiveDocument.1">
                  <p:embed/>
                  <p:pic>
                    <p:nvPicPr>
                      <p:cNvPr id="2" name="Object 1" hidden="1">
                        <a:extLst>
                          <a:ext uri="{FF2B5EF4-FFF2-40B4-BE49-F238E27FC236}">
                            <a16:creationId xmlns:a16="http://schemas.microsoft.com/office/drawing/2014/main" id="{A954CCC1-5027-4384-BFF6-B54153C697A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5. Source" hidden="1">
            <a:extLst>
              <a:ext uri="{FF2B5EF4-FFF2-40B4-BE49-F238E27FC236}">
                <a16:creationId xmlns:a16="http://schemas.microsoft.com/office/drawing/2014/main" id="{330AE89A-7771-4A6E-A02D-893DCB66C876}"/>
              </a:ext>
            </a:extLst>
          </p:cNvPr>
          <p:cNvSpPr txBox="1"/>
          <p:nvPr userDrawn="1">
            <p:custDataLst>
              <p:tags r:id="rId2"/>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pic>
        <p:nvPicPr>
          <p:cNvPr id="5" name="Picture 4">
            <a:extLst>
              <a:ext uri="{FF2B5EF4-FFF2-40B4-BE49-F238E27FC236}">
                <a16:creationId xmlns:a16="http://schemas.microsoft.com/office/drawing/2014/main" id="{911974B0-473E-4554-A92F-9807F1E87FB1}"/>
              </a:ext>
            </a:extLst>
          </p:cNvPr>
          <p:cNvPicPr>
            <a:picLocks noChangeAspect="1"/>
          </p:cNvPicPr>
          <p:nvPr userDrawn="1"/>
        </p:nvPicPr>
        <p:blipFill>
          <a:blip r:embed="rId6"/>
          <a:stretch>
            <a:fillRect/>
          </a:stretch>
        </p:blipFill>
        <p:spPr>
          <a:xfrm>
            <a:off x="4162425" y="2838450"/>
            <a:ext cx="3867150" cy="1181100"/>
          </a:xfrm>
          <a:prstGeom prst="rect">
            <a:avLst/>
          </a:prstGeom>
        </p:spPr>
      </p:pic>
    </p:spTree>
    <p:extLst>
      <p:ext uri="{BB962C8B-B14F-4D97-AF65-F5344CB8AC3E}">
        <p14:creationId xmlns:p14="http://schemas.microsoft.com/office/powerpoint/2010/main" val="2479513881"/>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userDrawn="1">
  <p:cSld name="CustomLayouts 2">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089B312-7F05-4697-9E87-033701FA6BAD}"/>
              </a:ext>
            </a:extLst>
          </p:cNvPr>
          <p:cNvSpPr>
            <a:spLocks noGrp="1"/>
          </p:cNvSpPr>
          <p:nvPr>
            <p:ph type="ftr" sz="quarter" idx="11"/>
          </p:nvPr>
        </p:nvSpPr>
        <p:spPr/>
        <p:txBody>
          <a:bodyPr/>
          <a:lstStyle/>
          <a:p>
            <a:r>
              <a:rPr lang="en-GB"/>
              <a:t>Immunization, Vaccines and Biologicals</a:t>
            </a:r>
          </a:p>
        </p:txBody>
      </p:sp>
      <p:sp>
        <p:nvSpPr>
          <p:cNvPr id="5" name="Slide Number Placeholder 4">
            <a:extLst>
              <a:ext uri="{FF2B5EF4-FFF2-40B4-BE49-F238E27FC236}">
                <a16:creationId xmlns:a16="http://schemas.microsoft.com/office/drawing/2014/main" id="{6D2D2B0C-092E-425B-B7A9-D5A5FD03D159}"/>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6" name="Title 1">
            <a:extLst>
              <a:ext uri="{FF2B5EF4-FFF2-40B4-BE49-F238E27FC236}">
                <a16:creationId xmlns:a16="http://schemas.microsoft.com/office/drawing/2014/main" id="{742FA494-CA0E-4F88-A7C3-26260F2C307C}"/>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7" name="Text Placeholder 9">
            <a:extLst>
              <a:ext uri="{FF2B5EF4-FFF2-40B4-BE49-F238E27FC236}">
                <a16:creationId xmlns:a16="http://schemas.microsoft.com/office/drawing/2014/main" id="{46A5BA38-A732-42ED-B9BB-81BDD3BB04A8}"/>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9" name="object 14">
            <a:extLst>
              <a:ext uri="{FF2B5EF4-FFF2-40B4-BE49-F238E27FC236}">
                <a16:creationId xmlns:a16="http://schemas.microsoft.com/office/drawing/2014/main" id="{27D1F16C-2548-4FFE-AF72-F24418D564E3}"/>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grpSp>
        <p:nvGrpSpPr>
          <p:cNvPr id="8" name="Group 7">
            <a:extLst>
              <a:ext uri="{FF2B5EF4-FFF2-40B4-BE49-F238E27FC236}">
                <a16:creationId xmlns:a16="http://schemas.microsoft.com/office/drawing/2014/main" id="{C082B4EF-2325-44EE-8FA4-C78981575209}"/>
              </a:ext>
            </a:extLst>
          </p:cNvPr>
          <p:cNvGrpSpPr/>
          <p:nvPr userDrawn="1"/>
        </p:nvGrpSpPr>
        <p:grpSpPr>
          <a:xfrm>
            <a:off x="9768840" y="77510"/>
            <a:ext cx="1891326" cy="402934"/>
            <a:chOff x="9768840" y="77510"/>
            <a:chExt cx="1891326" cy="402934"/>
          </a:xfrm>
        </p:grpSpPr>
        <p:pic>
          <p:nvPicPr>
            <p:cNvPr id="10" name="Graphic 9">
              <a:extLst>
                <a:ext uri="{FF2B5EF4-FFF2-40B4-BE49-F238E27FC236}">
                  <a16:creationId xmlns:a16="http://schemas.microsoft.com/office/drawing/2014/main" id="{3EC7912B-E4E0-474A-B1F6-C0933748E532}"/>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68840" y="77510"/>
              <a:ext cx="1891326" cy="402934"/>
            </a:xfrm>
            <a:prstGeom prst="rect">
              <a:avLst/>
            </a:prstGeom>
          </p:spPr>
        </p:pic>
        <p:sp>
          <p:nvSpPr>
            <p:cNvPr id="11" name="Rectangle 10">
              <a:extLst>
                <a:ext uri="{FF2B5EF4-FFF2-40B4-BE49-F238E27FC236}">
                  <a16:creationId xmlns:a16="http://schemas.microsoft.com/office/drawing/2014/main" id="{B2553883-8889-46DF-9193-C8F74C2C729D}"/>
                </a:ext>
              </a:extLst>
            </p:cNvPr>
            <p:cNvSpPr/>
            <p:nvPr/>
          </p:nvSpPr>
          <p:spPr>
            <a:xfrm>
              <a:off x="11150600" y="77510"/>
              <a:ext cx="509566" cy="402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77003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3.xml><?xml version="1.0" encoding="utf-8"?>
<p:sldLayout xmlns:a="http://schemas.openxmlformats.org/drawingml/2006/main" xmlns:r="http://schemas.openxmlformats.org/officeDocument/2006/relationships" xmlns:p="http://schemas.openxmlformats.org/presentationml/2006/main" userDrawn="1">
  <p:cSld name="Team / Speaker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1" name="Title 1">
            <a:extLst>
              <a:ext uri="{FF2B5EF4-FFF2-40B4-BE49-F238E27FC236}">
                <a16:creationId xmlns:a16="http://schemas.microsoft.com/office/drawing/2014/main" id="{F0E35ECD-3ED9-473D-9E17-FF1C83FE9F09}"/>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Team/Speakers</a:t>
            </a:r>
            <a:endParaRPr lang="en-GB"/>
          </a:p>
        </p:txBody>
      </p:sp>
      <p:sp>
        <p:nvSpPr>
          <p:cNvPr id="52" name="Text Placeholder 12">
            <a:extLst>
              <a:ext uri="{FF2B5EF4-FFF2-40B4-BE49-F238E27FC236}">
                <a16:creationId xmlns:a16="http://schemas.microsoft.com/office/drawing/2014/main" id="{67EAA926-4051-4F98-B128-E26790C1A9B3}"/>
              </a:ext>
            </a:extLst>
          </p:cNvPr>
          <p:cNvSpPr>
            <a:spLocks noGrp="1"/>
          </p:cNvSpPr>
          <p:nvPr>
            <p:ph type="body" sz="quarter" idx="14" hasCustomPrompt="1"/>
          </p:nvPr>
        </p:nvSpPr>
        <p:spPr>
          <a:xfrm>
            <a:off x="2411458" y="2334961"/>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3" name="Picture Placeholder 7">
            <a:extLst>
              <a:ext uri="{FF2B5EF4-FFF2-40B4-BE49-F238E27FC236}">
                <a16:creationId xmlns:a16="http://schemas.microsoft.com/office/drawing/2014/main" id="{3BD0D2FB-1A7B-44AF-BA4E-FD97B0B714D9}"/>
              </a:ext>
            </a:extLst>
          </p:cNvPr>
          <p:cNvSpPr>
            <a:spLocks noGrp="1"/>
          </p:cNvSpPr>
          <p:nvPr>
            <p:ph type="pic" sz="quarter" idx="15"/>
          </p:nvPr>
        </p:nvSpPr>
        <p:spPr>
          <a:xfrm>
            <a:off x="550681" y="1911944"/>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54" name="Text Placeholder 12">
            <a:extLst>
              <a:ext uri="{FF2B5EF4-FFF2-40B4-BE49-F238E27FC236}">
                <a16:creationId xmlns:a16="http://schemas.microsoft.com/office/drawing/2014/main" id="{4A124E16-FB5A-4A88-A515-FC70FA255448}"/>
              </a:ext>
            </a:extLst>
          </p:cNvPr>
          <p:cNvSpPr>
            <a:spLocks noGrp="1"/>
          </p:cNvSpPr>
          <p:nvPr>
            <p:ph type="body" sz="quarter" idx="16" hasCustomPrompt="1"/>
          </p:nvPr>
        </p:nvSpPr>
        <p:spPr>
          <a:xfrm>
            <a:off x="2411458" y="4501859"/>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5" name="Picture Placeholder 7">
            <a:extLst>
              <a:ext uri="{FF2B5EF4-FFF2-40B4-BE49-F238E27FC236}">
                <a16:creationId xmlns:a16="http://schemas.microsoft.com/office/drawing/2014/main" id="{88D60E5C-AB30-4F0B-8773-F30DB3E8A6AD}"/>
              </a:ext>
            </a:extLst>
          </p:cNvPr>
          <p:cNvSpPr>
            <a:spLocks noGrp="1"/>
          </p:cNvSpPr>
          <p:nvPr>
            <p:ph type="pic" sz="quarter" idx="17"/>
          </p:nvPr>
        </p:nvSpPr>
        <p:spPr>
          <a:xfrm>
            <a:off x="550681" y="4078842"/>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56" name="Text Placeholder 12">
            <a:extLst>
              <a:ext uri="{FF2B5EF4-FFF2-40B4-BE49-F238E27FC236}">
                <a16:creationId xmlns:a16="http://schemas.microsoft.com/office/drawing/2014/main" id="{2C60DE2D-43F7-4A13-BE4E-B64A383DE8CE}"/>
              </a:ext>
            </a:extLst>
          </p:cNvPr>
          <p:cNvSpPr>
            <a:spLocks noGrp="1"/>
          </p:cNvSpPr>
          <p:nvPr>
            <p:ph type="body" sz="quarter" idx="18" hasCustomPrompt="1"/>
          </p:nvPr>
        </p:nvSpPr>
        <p:spPr>
          <a:xfrm>
            <a:off x="7929820" y="2334961"/>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7" name="Picture Placeholder 7">
            <a:extLst>
              <a:ext uri="{FF2B5EF4-FFF2-40B4-BE49-F238E27FC236}">
                <a16:creationId xmlns:a16="http://schemas.microsoft.com/office/drawing/2014/main" id="{5B1E1242-6BB9-4F32-91B1-3AA43FC4EC9F}"/>
              </a:ext>
            </a:extLst>
          </p:cNvPr>
          <p:cNvSpPr>
            <a:spLocks noGrp="1"/>
          </p:cNvSpPr>
          <p:nvPr>
            <p:ph type="pic" sz="quarter" idx="19"/>
          </p:nvPr>
        </p:nvSpPr>
        <p:spPr>
          <a:xfrm>
            <a:off x="6069043" y="1911944"/>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58" name="Text Placeholder 12">
            <a:extLst>
              <a:ext uri="{FF2B5EF4-FFF2-40B4-BE49-F238E27FC236}">
                <a16:creationId xmlns:a16="http://schemas.microsoft.com/office/drawing/2014/main" id="{C8B338B9-D1F9-4987-BC28-B7466CCC38D5}"/>
              </a:ext>
            </a:extLst>
          </p:cNvPr>
          <p:cNvSpPr>
            <a:spLocks noGrp="1"/>
          </p:cNvSpPr>
          <p:nvPr>
            <p:ph type="body" sz="quarter" idx="20" hasCustomPrompt="1"/>
          </p:nvPr>
        </p:nvSpPr>
        <p:spPr>
          <a:xfrm>
            <a:off x="7929820" y="4501859"/>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9" name="Picture Placeholder 7">
            <a:extLst>
              <a:ext uri="{FF2B5EF4-FFF2-40B4-BE49-F238E27FC236}">
                <a16:creationId xmlns:a16="http://schemas.microsoft.com/office/drawing/2014/main" id="{CED5980C-4EBB-4601-BF07-F9111916385A}"/>
              </a:ext>
            </a:extLst>
          </p:cNvPr>
          <p:cNvSpPr>
            <a:spLocks noGrp="1"/>
          </p:cNvSpPr>
          <p:nvPr>
            <p:ph type="pic" sz="quarter" idx="21"/>
          </p:nvPr>
        </p:nvSpPr>
        <p:spPr>
          <a:xfrm>
            <a:off x="6069043" y="4078842"/>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Tree>
    <p:extLst>
      <p:ext uri="{BB962C8B-B14F-4D97-AF65-F5344CB8AC3E}">
        <p14:creationId xmlns:p14="http://schemas.microsoft.com/office/powerpoint/2010/main" val="3286148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344.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err="1">
              <a:solidFill>
                <a:schemeClr val="bg1"/>
              </a:solidFill>
              <a:latin typeface="+mn-lt"/>
              <a:ea typeface="+mn-ea"/>
              <a:cs typeface="+mn-cs"/>
              <a:sym typeface="Arial" panose="020B0604020202020204" pitchFamily="34" charset="0"/>
            </a:endParaRPr>
          </a:p>
        </p:txBody>
      </p:sp>
      <p:sp>
        <p:nvSpPr>
          <p:cNvPr id="10" name="Rectangle 9">
            <a:extLst>
              <a:ext uri="{FF2B5EF4-FFF2-40B4-BE49-F238E27FC236}">
                <a16:creationId xmlns:a16="http://schemas.microsoft.com/office/drawing/2014/main" id="{5CE9BC4D-FFB4-400E-8188-E55DEF56D764}"/>
              </a:ext>
            </a:extLst>
          </p:cNvPr>
          <p:cNvSpPr/>
          <p:nvPr userDrawn="1"/>
        </p:nvSpPr>
        <p:spPr bwMode="ltGray">
          <a:xfrm>
            <a:off x="-1" y="0"/>
            <a:ext cx="12192001" cy="68584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pic>
        <p:nvPicPr>
          <p:cNvPr id="9" name="Picture 8">
            <a:extLst>
              <a:ext uri="{FF2B5EF4-FFF2-40B4-BE49-F238E27FC236}">
                <a16:creationId xmlns:a16="http://schemas.microsoft.com/office/drawing/2014/main" id="{0409016D-B7E7-40C3-B13E-EA55B02BD7B3}"/>
              </a:ext>
            </a:extLst>
          </p:cNvPr>
          <p:cNvPicPr>
            <a:picLocks noChangeAspect="1"/>
          </p:cNvPicPr>
          <p:nvPr userDrawn="1"/>
        </p:nvPicPr>
        <p:blipFill>
          <a:blip r:embed="rId9"/>
          <a:stretch>
            <a:fillRect/>
          </a:stretch>
        </p:blipFill>
        <p:spPr bwMode="ltGray">
          <a:xfrm>
            <a:off x="2085934" y="774195"/>
            <a:ext cx="8020133" cy="3081853"/>
          </a:xfrm>
          <a:prstGeom prst="rect">
            <a:avLst/>
          </a:prstGeom>
        </p:spPr>
      </p:pic>
      <p:sp>
        <p:nvSpPr>
          <p:cNvPr id="16" name="Documenttype">
            <a:extLst>
              <a:ext uri="{FF2B5EF4-FFF2-40B4-BE49-F238E27FC236}">
                <a16:creationId xmlns:a16="http://schemas.microsoft.com/office/drawing/2014/main" id="{0CADA7EB-5C2E-4AD4-A32E-534A28817C8A}"/>
              </a:ext>
            </a:extLst>
          </p:cNvPr>
          <p:cNvSpPr>
            <a:spLocks noGrp="1"/>
          </p:cNvSpPr>
          <p:nvPr userDrawn="1">
            <p:ph type="body" sz="quarter" idx="13" hasCustomPrompt="1"/>
            <p:custDataLst>
              <p:tags r:id="rId3"/>
            </p:custDataLst>
          </p:nvPr>
        </p:nvSpPr>
        <p:spPr bwMode="ltGray">
          <a:xfrm>
            <a:off x="1232602" y="6233090"/>
            <a:ext cx="9726795"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1400" dirty="0">
                <a:solidFill>
                  <a:srgbClr val="E6D2C8"/>
                </a:solidFill>
                <a:latin typeface="+mn-lt"/>
                <a:ea typeface="+mn-ea"/>
                <a:cs typeface="+mn-cs"/>
              </a:defRPr>
            </a:lvl1pPr>
          </a:lstStyle>
          <a:p>
            <a:pPr lvl="0">
              <a:buNone/>
            </a:pPr>
            <a:r>
              <a:rPr lang="en-US"/>
              <a:t>Edit date or title/role</a:t>
            </a:r>
          </a:p>
        </p:txBody>
      </p:sp>
      <p:sp>
        <p:nvSpPr>
          <p:cNvPr id="18" name="Subtitle">
            <a:extLst>
              <a:ext uri="{FF2B5EF4-FFF2-40B4-BE49-F238E27FC236}">
                <a16:creationId xmlns:a16="http://schemas.microsoft.com/office/drawing/2014/main" id="{C85A1636-E33D-4640-A4BA-89E2008C1ED4}"/>
              </a:ext>
            </a:extLst>
          </p:cNvPr>
          <p:cNvSpPr>
            <a:spLocks noGrp="1"/>
          </p:cNvSpPr>
          <p:nvPr userDrawn="1">
            <p:ph type="subTitle" idx="1"/>
            <p:custDataLst>
              <p:tags r:id="rId4"/>
            </p:custDataLst>
          </p:nvPr>
        </p:nvSpPr>
        <p:spPr bwMode="ltGray">
          <a:xfrm>
            <a:off x="1232602" y="5723246"/>
            <a:ext cx="9726795"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2000" dirty="0">
                <a:solidFill>
                  <a:srgbClr val="E6D2C8"/>
                </a:solidFill>
                <a:latin typeface="+mn-lt"/>
                <a:ea typeface="+mn-ea"/>
                <a:cs typeface="+mn-cs"/>
              </a:defRPr>
            </a:lvl1pPr>
          </a:lstStyle>
          <a:p>
            <a:pPr lvl="0">
              <a:buNone/>
            </a:pPr>
            <a:r>
              <a:rPr lang="en-US"/>
              <a:t>Click to edit Master subtitle style</a:t>
            </a:r>
          </a:p>
        </p:txBody>
      </p:sp>
      <p:sp>
        <p:nvSpPr>
          <p:cNvPr id="20" name="Title">
            <a:extLst>
              <a:ext uri="{FF2B5EF4-FFF2-40B4-BE49-F238E27FC236}">
                <a16:creationId xmlns:a16="http://schemas.microsoft.com/office/drawing/2014/main" id="{AA4E4E19-7239-46DA-AE24-CE9556C9BE7D}"/>
              </a:ext>
            </a:extLst>
          </p:cNvPr>
          <p:cNvSpPr>
            <a:spLocks noGrp="1"/>
          </p:cNvSpPr>
          <p:nvPr userDrawn="1">
            <p:ph type="title"/>
            <p:custDataLst>
              <p:tags r:id="rId5"/>
            </p:custDataLst>
          </p:nvPr>
        </p:nvSpPr>
        <p:spPr bwMode="ltGray">
          <a:xfrm>
            <a:off x="1232602" y="4505517"/>
            <a:ext cx="9726795" cy="677108"/>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lvl1pPr algn="ctr">
              <a:defRPr lang="en-US" sz="4400" dirty="0">
                <a:solidFill>
                  <a:srgbClr val="E6D2C8"/>
                </a:solidFill>
                <a:latin typeface="+mj-lt"/>
                <a:ea typeface="+mj-ea"/>
                <a:cs typeface="+mj-cs"/>
              </a:defRPr>
            </a:lvl1pPr>
          </a:lstStyle>
          <a:p>
            <a:pPr lvl="0"/>
            <a:r>
              <a:rPr lang="en-US"/>
              <a:t>Click to edit Master title style</a:t>
            </a:r>
          </a:p>
        </p:txBody>
      </p:sp>
    </p:spTree>
    <p:extLst>
      <p:ext uri="{BB962C8B-B14F-4D97-AF65-F5344CB8AC3E}">
        <p14:creationId xmlns:p14="http://schemas.microsoft.com/office/powerpoint/2010/main" val="1645544283"/>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86" imgH="286" progId="TCLayout.ActiveDocument.1">
                  <p:embed/>
                </p:oleObj>
              </mc:Choice>
              <mc:Fallback>
                <p:oleObj name="think-cell Slide" r:id="rId5" imgW="286" imgH="286" progId="TCLayout.ActiveDocument.1">
                  <p:embed/>
                  <p:pic>
                    <p:nvPicPr>
                      <p:cNvPr id="2" name="Object 1"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6" name="2. Slide Title">
            <a:extLst>
              <a:ext uri="{FF2B5EF4-FFF2-40B4-BE49-F238E27FC236}">
                <a16:creationId xmlns:a16="http://schemas.microsoft.com/office/drawing/2014/main" id="{98FF70AE-7EF6-4E5B-9FFE-B44C852C9FBA}"/>
              </a:ext>
            </a:extLst>
          </p:cNvPr>
          <p:cNvSpPr>
            <a:spLocks noGrp="1"/>
          </p:cNvSpPr>
          <p:nvPr>
            <p:ph type="title"/>
            <p:custDataLst>
              <p:tags r:id="rId2"/>
            </p:custDataLst>
          </p:nvPr>
        </p:nvSpPr>
        <p:spPr>
          <a:xfrm>
            <a:off x="554736" y="197613"/>
            <a:ext cx="11082528" cy="523220"/>
          </a:xfrm>
          <a:prstGeom prst="rect">
            <a:avLst/>
          </a:prstGeom>
        </p:spPr>
        <p:txBody>
          <a:bodyPr vert="horz" wrap="square" lIns="0" tIns="0" rIns="0" bIns="0" rtlCol="0" anchor="t" anchorCtr="0">
            <a:spAutoFit/>
          </a:bodyPr>
          <a:lstStyle>
            <a:lvl1pPr>
              <a:defRPr sz="3400">
                <a:latin typeface="+mj-lt"/>
                <a:ea typeface="+mj-ea"/>
                <a:cs typeface="+mj-cs"/>
              </a:defRPr>
            </a:lvl1pPr>
          </a:lstStyle>
          <a:p>
            <a:pPr lvl="0"/>
            <a:r>
              <a:rPr lang="en-US"/>
              <a:t>Click to edit Master title style</a:t>
            </a:r>
          </a:p>
        </p:txBody>
      </p:sp>
      <p:sp>
        <p:nvSpPr>
          <p:cNvPr id="9"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3"/>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Tree>
    <p:extLst>
      <p:ext uri="{BB962C8B-B14F-4D97-AF65-F5344CB8AC3E}">
        <p14:creationId xmlns:p14="http://schemas.microsoft.com/office/powerpoint/2010/main" val="30193847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Title and Text">
    <p:bg>
      <p:bgPr>
        <a:solidFill>
          <a:schemeClr val="bg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 name="Text Placeholder 7">
            <a:extLst>
              <a:ext uri="{FF2B5EF4-FFF2-40B4-BE49-F238E27FC236}">
                <a16:creationId xmlns:a16="http://schemas.microsoft.com/office/drawing/2014/main" id="{1F54B2F8-C51F-4566-BAC0-8A0C8E575488}"/>
              </a:ext>
            </a:extLst>
          </p:cNvPr>
          <p:cNvSpPr>
            <a:spLocks noGrp="1"/>
          </p:cNvSpPr>
          <p:nvPr>
            <p:ph type="body" sz="quarter" idx="10"/>
          </p:nvPr>
        </p:nvSpPr>
        <p:spPr>
          <a:xfrm>
            <a:off x="554736" y="2085628"/>
            <a:ext cx="11082528" cy="4089131"/>
          </a:xfrm>
        </p:spPr>
        <p:txBody>
          <a:bodyPr>
            <a:noAutofit/>
          </a:bodyPr>
          <a:lstStyle>
            <a:lvl1pPr>
              <a:lnSpc>
                <a:spcPct val="100000"/>
              </a:lnSpc>
              <a:spcBef>
                <a:spcPts val="0"/>
              </a:spcBef>
              <a:spcAft>
                <a:spcPts val="0"/>
              </a:spcAft>
              <a:defRPr sz="2000">
                <a:latin typeface="+mn-lt"/>
                <a:ea typeface="+mn-ea"/>
                <a:cs typeface="+mn-cs"/>
              </a:defRPr>
            </a:lvl1pPr>
            <a:lvl2pPr>
              <a:lnSpc>
                <a:spcPct val="100000"/>
              </a:lnSpc>
              <a:spcBef>
                <a:spcPts val="0"/>
              </a:spcBef>
              <a:spcAft>
                <a:spcPts val="0"/>
              </a:spcAft>
              <a:defRPr sz="2000">
                <a:latin typeface="+mn-lt"/>
                <a:ea typeface="+mn-ea"/>
                <a:cs typeface="+mn-cs"/>
              </a:defRPr>
            </a:lvl2pPr>
            <a:lvl3pPr>
              <a:lnSpc>
                <a:spcPct val="100000"/>
              </a:lnSpc>
              <a:spcBef>
                <a:spcPts val="0"/>
              </a:spcBef>
              <a:spcAft>
                <a:spcPts val="0"/>
              </a:spcAft>
              <a:defRPr sz="2000">
                <a:latin typeface="+mn-lt"/>
                <a:ea typeface="+mn-ea"/>
                <a:cs typeface="+mn-cs"/>
              </a:defRPr>
            </a:lvl3pPr>
            <a:lvl4pPr marL="0" indent="0">
              <a:lnSpc>
                <a:spcPct val="100000"/>
              </a:lnSpc>
              <a:spcBef>
                <a:spcPts val="0"/>
              </a:spcBef>
              <a:spcAft>
                <a:spcPts val="0"/>
              </a:spcAft>
              <a:buFontTx/>
              <a:buNone/>
              <a:defRPr sz="2800" b="1">
                <a:solidFill>
                  <a:srgbClr val="082F3B"/>
                </a:solidFill>
                <a:latin typeface="+mn-lt"/>
                <a:ea typeface="+mn-ea"/>
                <a:cs typeface="+mn-cs"/>
              </a:defRPr>
            </a:lvl4pPr>
            <a:lvl5pPr marL="0" indent="0">
              <a:lnSpc>
                <a:spcPct val="100000"/>
              </a:lnSpc>
              <a:spcBef>
                <a:spcPts val="0"/>
              </a:spcBef>
              <a:spcAft>
                <a:spcPts val="0"/>
              </a:spcAft>
              <a:buFontTx/>
              <a:buNone/>
              <a:defRPr sz="2800">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6" name="2. Slide Title">
            <a:extLst>
              <a:ext uri="{FF2B5EF4-FFF2-40B4-BE49-F238E27FC236}">
                <a16:creationId xmlns:a16="http://schemas.microsoft.com/office/drawing/2014/main" id="{98FF70AE-7EF6-4E5B-9FFE-B44C852C9FBA}"/>
              </a:ext>
            </a:extLst>
          </p:cNvPr>
          <p:cNvSpPr>
            <a:spLocks noGrp="1"/>
          </p:cNvSpPr>
          <p:nvPr>
            <p:ph type="title"/>
            <p:custDataLst>
              <p:tags r:id="rId2"/>
            </p:custDataLst>
          </p:nvPr>
        </p:nvSpPr>
        <p:spPr>
          <a:xfrm>
            <a:off x="554736" y="197613"/>
            <a:ext cx="11082528" cy="523220"/>
          </a:xfrm>
          <a:prstGeom prst="rect">
            <a:avLst/>
          </a:prstGeom>
        </p:spPr>
        <p:txBody>
          <a:bodyPr vert="horz" wrap="square" lIns="0" tIns="0" rIns="0" bIns="0" rtlCol="0" anchor="t" anchorCtr="0">
            <a:spAutoFit/>
          </a:bodyPr>
          <a:lstStyle>
            <a:lvl1pPr>
              <a:defRPr sz="3400">
                <a:latin typeface="+mj-lt"/>
                <a:ea typeface="+mj-ea"/>
                <a:cs typeface="+mj-cs"/>
              </a:defRPr>
            </a:lvl1pPr>
          </a:lstStyle>
          <a:p>
            <a:pPr lvl="0"/>
            <a:r>
              <a:rPr lang="en-US"/>
              <a:t>Click to edit Master title style</a:t>
            </a:r>
          </a:p>
        </p:txBody>
      </p:sp>
      <p:sp>
        <p:nvSpPr>
          <p:cNvPr id="7"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3"/>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Tree>
    <p:extLst>
      <p:ext uri="{BB962C8B-B14F-4D97-AF65-F5344CB8AC3E}">
        <p14:creationId xmlns:p14="http://schemas.microsoft.com/office/powerpoint/2010/main" val="26780425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7.xml><?xml version="1.0" encoding="utf-8"?>
<p:sldLayout xmlns:a="http://schemas.openxmlformats.org/drawingml/2006/main" xmlns:r="http://schemas.openxmlformats.org/officeDocument/2006/relationships" xmlns:p="http://schemas.openxmlformats.org/presentationml/2006/main" showMasterSp="0" preserve="1" userDrawn="1">
  <p:cSld name="Gray slice heading">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86" imgH="286" progId="TCLayout.ActiveDocument.1">
                  <p:embed/>
                </p:oleObj>
              </mc:Choice>
              <mc:Fallback>
                <p:oleObj name="think-cell Slide" r:id="rId5" imgW="286" imgH="286"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 name="Rectangle 7"/>
          <p:cNvSpPr/>
          <p:nvPr userDrawn="1"/>
        </p:nvSpPr>
        <p:spPr bwMode="ltGray">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a:solidFill>
                <a:schemeClr val="bg1"/>
              </a:solidFill>
              <a:latin typeface="+mn-lt"/>
              <a:ea typeface="+mn-ea"/>
              <a:cs typeface="+mn-cs"/>
            </a:endParaRPr>
          </a:p>
        </p:txBody>
      </p:sp>
      <p:sp>
        <p:nvSpPr>
          <p:cNvPr id="9" name="Title 1"/>
          <p:cNvSpPr>
            <a:spLocks noGrp="1"/>
          </p:cNvSpPr>
          <p:nvPr>
            <p:ph type="title" hasCustomPrompt="1"/>
          </p:nvPr>
        </p:nvSpPr>
        <p:spPr bwMode="ltGray">
          <a:xfrm>
            <a:off x="554736" y="1544274"/>
            <a:ext cx="3527664" cy="1495794"/>
          </a:xfrm>
          <a:noFill/>
        </p:spPr>
        <p:txBody>
          <a:bodyPr vert="horz" wrap="square" lIns="0" tIns="0" rIns="320040" bIns="0" anchor="b">
            <a:noAutofit/>
          </a:bodyPr>
          <a:lstStyle>
            <a:lvl1pPr>
              <a:defRPr sz="3200">
                <a:solidFill>
                  <a:schemeClr val="tx1"/>
                </a:solidFill>
                <a:latin typeface="+mj-lt"/>
                <a:ea typeface="+mj-ea"/>
                <a:cs typeface="+mj-cs"/>
              </a:defRPr>
            </a:lvl1pPr>
          </a:lstStyle>
          <a:p>
            <a:r>
              <a:rPr lang="en-US"/>
              <a:t>Click to add title</a:t>
            </a:r>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12" name="TextBox 11"/>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13"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2"/>
            </p:custDataLst>
          </p:nvPr>
        </p:nvSpPr>
        <p:spPr>
          <a:xfrm>
            <a:off x="1816486" y="41597"/>
            <a:ext cx="2265914"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
        <p:nvSpPr>
          <p:cNvPr id="15" name="Slide Number">
            <a:extLst>
              <a:ext uri="{FF2B5EF4-FFF2-40B4-BE49-F238E27FC236}">
                <a16:creationId xmlns:a16="http://schemas.microsoft.com/office/drawing/2014/main" id="{D6030ED5-599F-4E8C-B5A1-51670786D068}"/>
              </a:ext>
            </a:extLst>
          </p:cNvPr>
          <p:cNvSpPr>
            <a:spLocks noChangeArrowheads="1"/>
          </p:cNvSpPr>
          <p:nvPr userDrawn="1">
            <p:custDataLst>
              <p:tags r:id="rId3"/>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0" name="Picture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23579293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8.xml><?xml version="1.0" encoding="utf-8"?>
<p:sldLayout xmlns:a="http://schemas.openxmlformats.org/drawingml/2006/main" xmlns:r="http://schemas.openxmlformats.org/officeDocument/2006/relationships" xmlns:p="http://schemas.openxmlformats.org/presentationml/2006/main" showMasterSp="0" preserve="1" userDrawn="1">
  <p:cSld name="Section header box">
    <p:bg bwMode="grayWhite">
      <p:bgPr>
        <a:solidFill>
          <a:srgbClr val="082F3B"/>
        </a:soli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86" imgH="286" progId="TCLayout.ActiveDocument.1">
                  <p:embed/>
                </p:oleObj>
              </mc:Choice>
              <mc:Fallback>
                <p:oleObj name="think-cell Slide" r:id="rId5" imgW="286" imgH="286" progId="TCLayout.ActiveDocument.1">
                  <p:embed/>
                  <p:pic>
                    <p:nvPicPr>
                      <p:cNvPr id="6" name="Object 5"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hasCustomPrompt="1"/>
          </p:nvPr>
        </p:nvSpPr>
        <p:spPr bwMode="blackWhite">
          <a:xfrm>
            <a:off x="554735" y="2668041"/>
            <a:ext cx="11082528" cy="3201026"/>
          </a:xfrm>
          <a:prstGeom prst="rect">
            <a:avLst/>
          </a:prstGeom>
          <a:ln w="9525">
            <a:solidFill>
              <a:schemeClr val="bg1"/>
            </a:solidFill>
          </a:ln>
        </p:spPr>
        <p:txBody>
          <a:bodyPr vert="horz"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j-ea"/>
                <a:cs typeface="+mj-cs"/>
                <a:sym typeface="Trebuchet MS" panose="020B0603020202020204" pitchFamily="34" charset="0"/>
              </a:defRPr>
            </a:lvl1pPr>
          </a:lstStyle>
          <a:p>
            <a:r>
              <a:rPr lang="en-US"/>
              <a:t>Click to add big statement text</a:t>
            </a:r>
          </a:p>
        </p:txBody>
      </p:sp>
      <p:sp>
        <p:nvSpPr>
          <p:cNvPr id="1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59" name="Rectangle 58"/>
          <p:cNvSpPr/>
          <p:nvPr userDrawn="1"/>
        </p:nvSpPr>
        <p:spPr bwMode="white">
          <a:xfrm>
            <a:off x="554736" y="1428131"/>
            <a:ext cx="947672" cy="947672"/>
          </a:xfrm>
          <a:prstGeom prst="rect">
            <a:avLst/>
          </a:prstGeom>
          <a:no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Trebuchet MS" panose="020B0603020202020204" pitchFamily="34" charset="0"/>
            </a:endParaRPr>
          </a:p>
        </p:txBody>
      </p:sp>
      <p:sp>
        <p:nvSpPr>
          <p:cNvPr id="8" name="TextBox 7"/>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chemeClr val="bg1"/>
                </a:solidFill>
                <a:latin typeface="+mn-lt"/>
                <a:ea typeface="+mn-ea"/>
                <a:cs typeface="+mn-cs"/>
              </a:rPr>
              <a:t>Classified as Internal</a:t>
            </a:r>
          </a:p>
        </p:txBody>
      </p:sp>
      <p:sp>
        <p:nvSpPr>
          <p:cNvPr id="9"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2"/>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latin typeface="+mn-lt"/>
                <a:ea typeface="+mn-ea"/>
                <a:cs typeface="+mn-cs"/>
              </a:defRPr>
            </a:lvl1pPr>
          </a:lstStyle>
          <a:p>
            <a:pPr lvl="0">
              <a:buNone/>
            </a:pPr>
            <a:r>
              <a:rPr lang="en-US"/>
              <a:t>Add tracker</a:t>
            </a:r>
          </a:p>
        </p:txBody>
      </p:sp>
      <p:sp>
        <p:nvSpPr>
          <p:cNvPr id="10" name="Slide Number">
            <a:extLst>
              <a:ext uri="{FF2B5EF4-FFF2-40B4-BE49-F238E27FC236}">
                <a16:creationId xmlns:a16="http://schemas.microsoft.com/office/drawing/2014/main" id="{960BD9BD-BD8A-4FDC-94A5-E70570E8E716}"/>
              </a:ext>
            </a:extLst>
          </p:cNvPr>
          <p:cNvSpPr>
            <a:spLocks noChangeArrowheads="1"/>
          </p:cNvSpPr>
          <p:nvPr userDrawn="1">
            <p:custDataLst>
              <p:tags r:id="rId3"/>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cxnSp>
        <p:nvCxnSpPr>
          <p:cNvPr id="13" name="Straight Connector 12">
            <a:extLst>
              <a:ext uri="{FF2B5EF4-FFF2-40B4-BE49-F238E27FC236}">
                <a16:creationId xmlns:a16="http://schemas.microsoft.com/office/drawing/2014/main" id="{CF962E25-52A0-4B53-86F8-9B97218918E7}"/>
              </a:ext>
            </a:extLst>
          </p:cNvPr>
          <p:cNvCxnSpPr>
            <a:cxnSpLocks/>
          </p:cNvCxnSpPr>
          <p:nvPr userDrawn="1"/>
        </p:nvCxnSpPr>
        <p:spPr bwMode="ltGray">
          <a:xfrm>
            <a:off x="554736" y="6450133"/>
            <a:ext cx="11082528" cy="0"/>
          </a:xfrm>
          <a:prstGeom prst="line">
            <a:avLst/>
          </a:prstGeom>
          <a:ln w="19050" cap="flat" cmpd="sng" algn="ctr">
            <a:solidFill>
              <a:srgbClr val="FFFFFF"/>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7832335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9.xml><?xml version="1.0" encoding="utf-8"?>
<p:sldLayout xmlns:a="http://schemas.openxmlformats.org/drawingml/2006/main" xmlns:r="http://schemas.openxmlformats.org/officeDocument/2006/relationships" xmlns:p="http://schemas.openxmlformats.org/presentationml/2006/main" showMasterSp="0" preserve="1" userDrawn="1">
  <p:cSld name="Section header line">
    <p:bg bwMode="blackWhite">
      <p:bgPr>
        <a:solidFill>
          <a:srgbClr val="082F3B"/>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7" name="Title 1"/>
          <p:cNvSpPr>
            <a:spLocks noGrp="1"/>
          </p:cNvSpPr>
          <p:nvPr>
            <p:ph type="title" hasCustomPrompt="1"/>
          </p:nvPr>
        </p:nvSpPr>
        <p:spPr bwMode="blackWhite">
          <a:xfrm>
            <a:off x="554736" y="3826800"/>
            <a:ext cx="11082528" cy="2041200"/>
          </a:xfrm>
        </p:spPr>
        <p:txBody>
          <a:bodyPr vert="horz" anchor="t">
            <a:noAutofit/>
          </a:bodyPr>
          <a:lstStyle>
            <a:lvl1pPr>
              <a:defRPr sz="5400">
                <a:solidFill>
                  <a:schemeClr val="bg1"/>
                </a:solidFill>
                <a:latin typeface="+mj-lt"/>
                <a:ea typeface="+mj-ea"/>
                <a:cs typeface="+mj-cs"/>
                <a:sym typeface="Trebuchet MS" panose="020B0603020202020204" pitchFamily="34" charset="0"/>
              </a:defRPr>
            </a:lvl1pPr>
          </a:lstStyle>
          <a:p>
            <a:r>
              <a:rPr lang="en-US"/>
              <a:t>Click to add big statement text</a:t>
            </a:r>
          </a:p>
        </p:txBody>
      </p:sp>
      <p:cxnSp>
        <p:nvCxnSpPr>
          <p:cNvPr id="148" name="Straight Connector 147"/>
          <p:cNvCxnSpPr/>
          <p:nvPr userDrawn="1"/>
        </p:nvCxnSpPr>
        <p:spPr bwMode="white">
          <a:xfrm>
            <a:off x="554736" y="3680016"/>
            <a:ext cx="11640466" cy="0"/>
          </a:xfrm>
          <a:prstGeom prst="line">
            <a:avLst/>
          </a:prstGeom>
          <a:ln w="19050"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chemeClr val="bg1"/>
                </a:solidFill>
                <a:latin typeface="+mn-lt"/>
                <a:ea typeface="+mn-ea"/>
                <a:cs typeface="+mn-cs"/>
              </a:rPr>
              <a:t>Classified as Internal</a:t>
            </a:r>
          </a:p>
        </p:txBody>
      </p:sp>
      <p:sp>
        <p:nvSpPr>
          <p:cNvPr id="8"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2"/>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latin typeface="+mn-lt"/>
                <a:ea typeface="+mn-ea"/>
                <a:cs typeface="+mn-cs"/>
              </a:defRPr>
            </a:lvl1pPr>
          </a:lstStyle>
          <a:p>
            <a:pPr lvl="0">
              <a:buNone/>
            </a:pPr>
            <a:r>
              <a:rPr lang="en-US"/>
              <a:t>Add tracker</a:t>
            </a:r>
          </a:p>
        </p:txBody>
      </p:sp>
      <p:sp>
        <p:nvSpPr>
          <p:cNvPr id="9" name="Slide Number">
            <a:extLst>
              <a:ext uri="{FF2B5EF4-FFF2-40B4-BE49-F238E27FC236}">
                <a16:creationId xmlns:a16="http://schemas.microsoft.com/office/drawing/2014/main" id="{960BD9BD-BD8A-4FDC-94A5-E70570E8E716}"/>
              </a:ext>
            </a:extLst>
          </p:cNvPr>
          <p:cNvSpPr>
            <a:spLocks noChangeArrowheads="1"/>
          </p:cNvSpPr>
          <p:nvPr userDrawn="1">
            <p:custDataLst>
              <p:tags r:id="rId3"/>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cxnSp>
        <p:nvCxnSpPr>
          <p:cNvPr id="11" name="Straight Connector 10">
            <a:extLst>
              <a:ext uri="{FF2B5EF4-FFF2-40B4-BE49-F238E27FC236}">
                <a16:creationId xmlns:a16="http://schemas.microsoft.com/office/drawing/2014/main" id="{CF962E25-52A0-4B53-86F8-9B97218918E7}"/>
              </a:ext>
            </a:extLst>
          </p:cNvPr>
          <p:cNvCxnSpPr>
            <a:cxnSpLocks/>
          </p:cNvCxnSpPr>
          <p:nvPr userDrawn="1"/>
        </p:nvCxnSpPr>
        <p:spPr bwMode="ltGray">
          <a:xfrm>
            <a:off x="554736" y="6450133"/>
            <a:ext cx="11082528" cy="0"/>
          </a:xfrm>
          <a:prstGeom prst="line">
            <a:avLst/>
          </a:prstGeom>
          <a:ln w="19050" cap="flat" cmpd="sng" algn="ctr">
            <a:solidFill>
              <a:srgbClr val="FFFFFF"/>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29884379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conography + Text x 4">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550681" y="1979471"/>
            <a:ext cx="1381938" cy="1438241"/>
          </a:xfrm>
          <a:prstGeom prst="rect">
            <a:avLst/>
          </a:prstGeom>
          <a:no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22" name="Picture Placeholder 7">
            <a:extLst>
              <a:ext uri="{FF2B5EF4-FFF2-40B4-BE49-F238E27FC236}">
                <a16:creationId xmlns:a16="http://schemas.microsoft.com/office/drawing/2014/main" id="{6619BFD5-09E1-4FC5-85E9-AA0D4F90A8B1}"/>
              </a:ext>
            </a:extLst>
          </p:cNvPr>
          <p:cNvSpPr>
            <a:spLocks noGrp="1"/>
          </p:cNvSpPr>
          <p:nvPr>
            <p:ph type="pic" sz="quarter" idx="17"/>
          </p:nvPr>
        </p:nvSpPr>
        <p:spPr>
          <a:xfrm>
            <a:off x="550681" y="4163789"/>
            <a:ext cx="1381938" cy="1438241"/>
          </a:xfrm>
          <a:prstGeom prst="rect">
            <a:avLst/>
          </a:prstGeom>
          <a:no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24" name="Picture Placeholder 7">
            <a:extLst>
              <a:ext uri="{FF2B5EF4-FFF2-40B4-BE49-F238E27FC236}">
                <a16:creationId xmlns:a16="http://schemas.microsoft.com/office/drawing/2014/main" id="{3B63B8AA-3795-43D0-9A7E-B431EEF93941}"/>
              </a:ext>
            </a:extLst>
          </p:cNvPr>
          <p:cNvSpPr>
            <a:spLocks noGrp="1"/>
          </p:cNvSpPr>
          <p:nvPr>
            <p:ph type="pic" sz="quarter" idx="19"/>
          </p:nvPr>
        </p:nvSpPr>
        <p:spPr>
          <a:xfrm>
            <a:off x="6069043" y="1979471"/>
            <a:ext cx="1381938" cy="1438241"/>
          </a:xfrm>
          <a:prstGeom prst="rect">
            <a:avLst/>
          </a:prstGeom>
          <a:no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26" name="Picture Placeholder 7">
            <a:extLst>
              <a:ext uri="{FF2B5EF4-FFF2-40B4-BE49-F238E27FC236}">
                <a16:creationId xmlns:a16="http://schemas.microsoft.com/office/drawing/2014/main" id="{CD81F978-7C37-4A2F-A2FB-25726566C18A}"/>
              </a:ext>
            </a:extLst>
          </p:cNvPr>
          <p:cNvSpPr>
            <a:spLocks noGrp="1"/>
          </p:cNvSpPr>
          <p:nvPr>
            <p:ph type="pic" sz="quarter" idx="21"/>
          </p:nvPr>
        </p:nvSpPr>
        <p:spPr>
          <a:xfrm>
            <a:off x="6069043" y="4163789"/>
            <a:ext cx="1381938" cy="1438241"/>
          </a:xfrm>
          <a:prstGeom prst="rect">
            <a:avLst/>
          </a:prstGeom>
          <a:no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8" name="Text Placeholder 12">
            <a:extLst>
              <a:ext uri="{FF2B5EF4-FFF2-40B4-BE49-F238E27FC236}">
                <a16:creationId xmlns:a16="http://schemas.microsoft.com/office/drawing/2014/main" id="{A34D31A6-0100-4F14-A575-2F91CDA458FF}"/>
              </a:ext>
            </a:extLst>
          </p:cNvPr>
          <p:cNvSpPr>
            <a:spLocks noGrp="1"/>
          </p:cNvSpPr>
          <p:nvPr>
            <p:ph type="body" sz="quarter" idx="14" hasCustomPrompt="1"/>
          </p:nvPr>
        </p:nvSpPr>
        <p:spPr>
          <a:xfrm>
            <a:off x="2411458" y="2336208"/>
            <a:ext cx="3242472" cy="724770"/>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0" name="Text Placeholder 12">
            <a:extLst>
              <a:ext uri="{FF2B5EF4-FFF2-40B4-BE49-F238E27FC236}">
                <a16:creationId xmlns:a16="http://schemas.microsoft.com/office/drawing/2014/main" id="{332C0157-8A57-4567-AD90-B772A579ECAA}"/>
              </a:ext>
            </a:extLst>
          </p:cNvPr>
          <p:cNvSpPr>
            <a:spLocks noGrp="1"/>
          </p:cNvSpPr>
          <p:nvPr>
            <p:ph type="body" sz="quarter" idx="22" hasCustomPrompt="1"/>
          </p:nvPr>
        </p:nvSpPr>
        <p:spPr>
          <a:xfrm>
            <a:off x="7929820" y="2336208"/>
            <a:ext cx="3242472" cy="724770"/>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7" name="Text Placeholder 12">
            <a:extLst>
              <a:ext uri="{FF2B5EF4-FFF2-40B4-BE49-F238E27FC236}">
                <a16:creationId xmlns:a16="http://schemas.microsoft.com/office/drawing/2014/main" id="{B71F1D49-461A-49E8-B21D-5F49561734FA}"/>
              </a:ext>
            </a:extLst>
          </p:cNvPr>
          <p:cNvSpPr>
            <a:spLocks noGrp="1"/>
          </p:cNvSpPr>
          <p:nvPr>
            <p:ph type="body" sz="quarter" idx="23" hasCustomPrompt="1"/>
          </p:nvPr>
        </p:nvSpPr>
        <p:spPr>
          <a:xfrm>
            <a:off x="2411458" y="4520525"/>
            <a:ext cx="3242472" cy="724770"/>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8" name="Text Placeholder 12">
            <a:extLst>
              <a:ext uri="{FF2B5EF4-FFF2-40B4-BE49-F238E27FC236}">
                <a16:creationId xmlns:a16="http://schemas.microsoft.com/office/drawing/2014/main" id="{585FA147-1037-4901-8E81-747525FB4DAA}"/>
              </a:ext>
            </a:extLst>
          </p:cNvPr>
          <p:cNvSpPr>
            <a:spLocks noGrp="1"/>
          </p:cNvSpPr>
          <p:nvPr>
            <p:ph type="body" sz="quarter" idx="24" hasCustomPrompt="1"/>
          </p:nvPr>
        </p:nvSpPr>
        <p:spPr>
          <a:xfrm>
            <a:off x="7929820" y="4520525"/>
            <a:ext cx="3242472" cy="724770"/>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Tree>
    <p:extLst>
      <p:ext uri="{BB962C8B-B14F-4D97-AF65-F5344CB8AC3E}">
        <p14:creationId xmlns:p14="http://schemas.microsoft.com/office/powerpoint/2010/main" val="1684046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350.xml><?xml version="1.0" encoding="utf-8"?>
<p:sldLayout xmlns:a="http://schemas.openxmlformats.org/drawingml/2006/main" xmlns:r="http://schemas.openxmlformats.org/officeDocument/2006/relationships" xmlns:p="http://schemas.openxmlformats.org/presentationml/2006/main" showMasterSp="0" preserve="1" userDrawn="1">
  <p:cSld name="White one third">
    <p:bg>
      <p:bgPr>
        <a:solidFill>
          <a:srgbClr val="082F3B"/>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16" name="Picture 15"/>
          <p:cNvPicPr>
            <a:picLocks noChangeAspect="1"/>
          </p:cNvPicPr>
          <p:nvPr userDrawn="1"/>
        </p:nvPicPr>
        <p:blipFill rotWithShape="1">
          <a:blip r:embed="rId7">
            <a:extLst>
              <a:ext uri="{28A0092B-C50C-407E-A947-70E740481C1C}">
                <a14:useLocalDpi xmlns:a14="http://schemas.microsoft.com/office/drawing/2010/main" val="0"/>
              </a:ext>
            </a:extLst>
          </a:blip>
          <a:srcRect l="29398" t="8741" r="101" b="27"/>
          <a:stretch/>
        </p:blipFill>
        <p:spPr bwMode="ltGray">
          <a:xfrm flipV="1">
            <a:off x="4064994" y="0"/>
            <a:ext cx="416951" cy="6858000"/>
          </a:xfrm>
          <a:prstGeom prst="rect">
            <a:avLst/>
          </a:prstGeom>
        </p:spPr>
      </p:pic>
      <p:sp>
        <p:nvSpPr>
          <p:cNvPr id="2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26" name="Rectangle 25"/>
          <p:cNvSpPr/>
          <p:nvPr userDrawn="1"/>
        </p:nvSpPr>
        <p:spPr bwMode="white">
          <a:xfrm>
            <a:off x="0" y="0"/>
            <a:ext cx="407950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7" name="Title 4"/>
          <p:cNvSpPr>
            <a:spLocks noGrp="1"/>
          </p:cNvSpPr>
          <p:nvPr>
            <p:ph type="title" hasCustomPrompt="1"/>
          </p:nvPr>
        </p:nvSpPr>
        <p:spPr>
          <a:xfrm>
            <a:off x="554736" y="2681103"/>
            <a:ext cx="3203145" cy="1495794"/>
          </a:xfrm>
          <a:prstGeom prst="rect">
            <a:avLst/>
          </a:prstGeom>
        </p:spPr>
        <p:txBody>
          <a:bodyPr vert="horz" anchor="ctr">
            <a:noAutofit/>
          </a:bodyPr>
          <a:lstStyle>
            <a:lvl1pPr>
              <a:defRPr sz="3200">
                <a:solidFill>
                  <a:schemeClr val="tx1"/>
                </a:solidFill>
                <a:latin typeface="+mj-lt"/>
                <a:ea typeface="+mj-ea"/>
                <a:cs typeface="+mj-cs"/>
                <a:sym typeface="Trebuchet MS" panose="020B0603020202020204" pitchFamily="34" charset="0"/>
              </a:defRPr>
            </a:lvl1pPr>
          </a:lstStyle>
          <a:p>
            <a:r>
              <a:rPr lang="en-US"/>
              <a:t>Click to add title</a:t>
            </a:r>
          </a:p>
        </p:txBody>
      </p:sp>
      <p:sp>
        <p:nvSpPr>
          <p:cNvPr id="9" name="TextBox 8"/>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10"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2"/>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960BD9BD-BD8A-4FDC-94A5-E70570E8E716}"/>
              </a:ext>
            </a:extLst>
          </p:cNvPr>
          <p:cNvSpPr>
            <a:spLocks noChangeArrowheads="1"/>
          </p:cNvSpPr>
          <p:nvPr userDrawn="1">
            <p:custDataLst>
              <p:tags r:id="rId3"/>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pic>
        <p:nvPicPr>
          <p:cNvPr id="13" name="Picture 1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11881131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1.xml><?xml version="1.0" encoding="utf-8"?>
<p:sldLayout xmlns:a="http://schemas.openxmlformats.org/drawingml/2006/main" xmlns:r="http://schemas.openxmlformats.org/officeDocument/2006/relationships" xmlns:p="http://schemas.openxmlformats.org/presentationml/2006/main" showMasterSp="0" preserve="1" userDrawn="1">
  <p:cSld name="Green highlight">
    <p:bg>
      <p:bgPr>
        <a:solidFill>
          <a:srgbClr val="082F3B"/>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286" imgH="286" progId="TCLayout.ActiveDocument.1">
                  <p:embed/>
                </p:oleObj>
              </mc:Choice>
              <mc:Fallback>
                <p:oleObj name="think-cell Slide" r:id="rId6" imgW="286" imgH="286" progId="TCLayout.ActiveDocument.1">
                  <p:embed/>
                  <p:pic>
                    <p:nvPicPr>
                      <p:cNvPr id="2" name="Object 1" hidden="1"/>
                      <p:cNvPicPr/>
                      <p:nvPr/>
                    </p:nvPicPr>
                    <p:blipFill>
                      <a:blip r:embed="rId7"/>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8">
            <a:extLst>
              <a:ext uri="{28A0092B-C50C-407E-A947-70E740481C1C}">
                <a14:useLocalDpi xmlns:a14="http://schemas.microsoft.com/office/drawing/2010/main" val="0"/>
              </a:ext>
            </a:extLst>
          </a:blip>
          <a:srcRect l="29398" t="8741" r="101" b="27"/>
          <a:stretch/>
        </p:blipFill>
        <p:spPr bwMode="ltGray">
          <a:xfrm flipV="1">
            <a:off x="7165606" y="0"/>
            <a:ext cx="416951" cy="6858000"/>
          </a:xfrm>
          <a:prstGeom prst="rect">
            <a:avLst/>
          </a:prstGeom>
        </p:spPr>
      </p:pic>
      <p:sp>
        <p:nvSpPr>
          <p:cNvPr id="13" name="Rectangle 12"/>
          <p:cNvSpPr/>
          <p:nvPr userDrawn="1"/>
        </p:nvSpPr>
        <p:spPr bwMode="white">
          <a:xfrm>
            <a:off x="0" y="0"/>
            <a:ext cx="717195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0"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11" name="2. Slide Title">
            <a:extLst>
              <a:ext uri="{FF2B5EF4-FFF2-40B4-BE49-F238E27FC236}">
                <a16:creationId xmlns:a16="http://schemas.microsoft.com/office/drawing/2014/main" id="{98FF70AE-7EF6-4E5B-9FFE-B44C852C9FBA}"/>
              </a:ext>
            </a:extLst>
          </p:cNvPr>
          <p:cNvSpPr>
            <a:spLocks noGrp="1"/>
          </p:cNvSpPr>
          <p:nvPr>
            <p:ph type="title" hasCustomPrompt="1"/>
            <p:custDataLst>
              <p:tags r:id="rId2"/>
            </p:custDataLst>
          </p:nvPr>
        </p:nvSpPr>
        <p:spPr>
          <a:xfrm>
            <a:off x="554736" y="197613"/>
            <a:ext cx="6332064" cy="523220"/>
          </a:xfrm>
          <a:prstGeom prst="rect">
            <a:avLst/>
          </a:prstGeom>
        </p:spPr>
        <p:txBody>
          <a:bodyPr vert="horz" wrap="square" lIns="0" tIns="0" rIns="0" bIns="0" rtlCol="0" anchor="t" anchorCtr="0">
            <a:spAutoFit/>
          </a:bodyPr>
          <a:lstStyle>
            <a:lvl1pPr>
              <a:defRPr sz="3400">
                <a:latin typeface="+mj-lt"/>
                <a:ea typeface="+mj-ea"/>
                <a:cs typeface="+mj-cs"/>
              </a:defRPr>
            </a:lvl1pPr>
          </a:lstStyle>
          <a:p>
            <a:pPr lvl="0"/>
            <a:r>
              <a:rPr lang="en-US"/>
              <a:t>Click to add title</a:t>
            </a:r>
          </a:p>
        </p:txBody>
      </p:sp>
      <p:sp>
        <p:nvSpPr>
          <p:cNvPr id="12"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3"/>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
        <p:nvSpPr>
          <p:cNvPr id="9" name="TextBox 8"/>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15" name="Slide Number">
            <a:extLst>
              <a:ext uri="{FF2B5EF4-FFF2-40B4-BE49-F238E27FC236}">
                <a16:creationId xmlns:a16="http://schemas.microsoft.com/office/drawing/2014/main" id="{960BD9BD-BD8A-4FDC-94A5-E70570E8E716}"/>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pic>
        <p:nvPicPr>
          <p:cNvPr id="14" name="Picture 1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20326917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2.xml><?xml version="1.0" encoding="utf-8"?>
<p:sldLayout xmlns:a="http://schemas.openxmlformats.org/drawingml/2006/main" xmlns:r="http://schemas.openxmlformats.org/officeDocument/2006/relationships" xmlns:p="http://schemas.openxmlformats.org/presentationml/2006/main" showMasterSp="0" preserve="1" userDrawn="1">
  <p:cSld name="Green one third">
    <p:bg>
      <p:bgPr>
        <a:solidFill>
          <a:srgbClr val="082F3B"/>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7">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11" name="Title 4"/>
          <p:cNvSpPr>
            <a:spLocks noGrp="1"/>
          </p:cNvSpPr>
          <p:nvPr>
            <p:ph type="title" hasCustomPrompt="1"/>
          </p:nvPr>
        </p:nvSpPr>
        <p:spPr>
          <a:xfrm>
            <a:off x="554736" y="2681103"/>
            <a:ext cx="3203145" cy="1495794"/>
          </a:xfrm>
          <a:prstGeom prst="rect">
            <a:avLst/>
          </a:prstGeom>
        </p:spPr>
        <p:txBody>
          <a:bodyPr vert="horz" anchor="ctr">
            <a:noAutofit/>
          </a:bodyPr>
          <a:lstStyle>
            <a:lvl1pPr>
              <a:defRPr sz="3200">
                <a:solidFill>
                  <a:schemeClr val="bg1"/>
                </a:solidFill>
                <a:latin typeface="+mj-lt"/>
                <a:ea typeface="+mj-ea"/>
                <a:cs typeface="+mj-cs"/>
                <a:sym typeface="Trebuchet MS" panose="020B0603020202020204" pitchFamily="34" charset="0"/>
              </a:defRPr>
            </a:lvl1pPr>
          </a:lstStyle>
          <a:p>
            <a:r>
              <a:rPr lang="en-US"/>
              <a:t>Click to add title</a:t>
            </a:r>
          </a:p>
        </p:txBody>
      </p:sp>
      <p:sp>
        <p:nvSpPr>
          <p:cNvPr id="13" name="Rectangle 12"/>
          <p:cNvSpPr/>
          <p:nvPr userDrawn="1"/>
        </p:nvSpPr>
        <p:spPr bwMode="white">
          <a:xfrm>
            <a:off x="4080763"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1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9" name="TextBox 8"/>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chemeClr val="bg1"/>
                </a:solidFill>
                <a:latin typeface="+mn-lt"/>
                <a:ea typeface="+mn-ea"/>
                <a:cs typeface="+mn-cs"/>
              </a:rPr>
              <a:t>Classified as Internal</a:t>
            </a:r>
          </a:p>
        </p:txBody>
      </p:sp>
      <p:sp>
        <p:nvSpPr>
          <p:cNvPr id="12"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2"/>
            </p:custDataLst>
          </p:nvPr>
        </p:nvSpPr>
        <p:spPr>
          <a:xfrm>
            <a:off x="1816487" y="41597"/>
            <a:ext cx="1941395" cy="123111"/>
          </a:xfrm>
          <a:prstGeom prst="rect">
            <a:avLst/>
          </a:prstGeom>
          <a:ln w="6350">
            <a:noFill/>
            <a:miter lim="800000"/>
          </a:ln>
        </p:spPr>
        <p:txBody>
          <a:bodyPr vert="horz" wrap="square" lIns="0" tIns="0" rIns="0" bIns="0" rtlCol="0">
            <a:spAutoFit/>
          </a:bodyPr>
          <a:lstStyle>
            <a:lvl1pPr>
              <a:defRPr lang="en-US" sz="800" b="0" dirty="0">
                <a:solidFill>
                  <a:schemeClr val="bg1"/>
                </a:solidFill>
                <a:latin typeface="+mn-lt"/>
                <a:ea typeface="+mn-ea"/>
                <a:cs typeface="+mn-cs"/>
              </a:defRPr>
            </a:lvl1pPr>
          </a:lstStyle>
          <a:p>
            <a:pPr lvl="0">
              <a:buNone/>
            </a:pPr>
            <a:r>
              <a:rPr lang="en-US"/>
              <a:t>Add tracker</a:t>
            </a:r>
          </a:p>
        </p:txBody>
      </p:sp>
      <p:sp>
        <p:nvSpPr>
          <p:cNvPr id="15" name="Slide Number">
            <a:extLst>
              <a:ext uri="{FF2B5EF4-FFF2-40B4-BE49-F238E27FC236}">
                <a16:creationId xmlns:a16="http://schemas.microsoft.com/office/drawing/2014/main" id="{D6030ED5-599F-4E8C-B5A1-51670786D068}"/>
              </a:ext>
            </a:extLst>
          </p:cNvPr>
          <p:cNvSpPr>
            <a:spLocks noChangeArrowheads="1"/>
          </p:cNvSpPr>
          <p:nvPr userDrawn="1">
            <p:custDataLst>
              <p:tags r:id="rId3"/>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7" name="Picture 1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36361261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3.xml><?xml version="1.0" encoding="utf-8"?>
<p:sldLayout xmlns:a="http://schemas.openxmlformats.org/drawingml/2006/main" xmlns:r="http://schemas.openxmlformats.org/officeDocument/2006/relationships" xmlns:p="http://schemas.openxmlformats.org/presentationml/2006/main" showMasterSp="0" preserve="1" userDrawn="1">
  <p:cSld name="Green half">
    <p:bg bwMode="grayWhite">
      <p:bgPr>
        <a:solidFill>
          <a:srgbClr val="082F3B"/>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11" name="Picture 10"/>
          <p:cNvPicPr>
            <a:picLocks noChangeAspect="1"/>
          </p:cNvPicPr>
          <p:nvPr userDrawn="1"/>
        </p:nvPicPr>
        <p:blipFill rotWithShape="1">
          <a:blip r:embed="rId7">
            <a:extLst>
              <a:ext uri="{28A0092B-C50C-407E-A947-70E740481C1C}">
                <a14:useLocalDpi xmlns:a14="http://schemas.microsoft.com/office/drawing/2010/main" val="0"/>
              </a:ext>
            </a:extLst>
          </a:blip>
          <a:srcRect l="29398" t="8741" r="101" b="27"/>
          <a:stretch/>
        </p:blipFill>
        <p:spPr bwMode="ltGray">
          <a:xfrm flipH="1">
            <a:off x="5689582" y="0"/>
            <a:ext cx="416951" cy="6858000"/>
          </a:xfrm>
          <a:prstGeom prst="rect">
            <a:avLst/>
          </a:prstGeom>
        </p:spPr>
      </p:pic>
      <p:sp>
        <p:nvSpPr>
          <p:cNvPr id="12" name="Rectangle 11"/>
          <p:cNvSpPr/>
          <p:nvPr userDrawn="1"/>
        </p:nvSpPr>
        <p:spPr>
          <a:xfrm>
            <a:off x="6096000" y="0"/>
            <a:ext cx="6096000" cy="6858000"/>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Trebuchet MS" panose="020B0603020202020204" pitchFamily="34" charset="0"/>
            </a:endParaRPr>
          </a:p>
        </p:txBody>
      </p:sp>
      <p:sp>
        <p:nvSpPr>
          <p:cNvPr id="13"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noAutofit/>
          </a:bodyPr>
          <a:lstStyle>
            <a:lvl1pPr algn="ctr">
              <a:defRPr sz="1800" baseline="0">
                <a:latin typeface="+mn-lt"/>
                <a:ea typeface="+mn-ea"/>
                <a:cs typeface="+mn-cs"/>
                <a:sym typeface="Trebuchet MS" panose="020B0603020202020204" pitchFamily="34" charset="0"/>
              </a:defRPr>
            </a:lvl1pPr>
          </a:lstStyle>
          <a:p>
            <a:r>
              <a:rPr lang="en-US"/>
              <a:t>Click icon below to insert an image or remove this placeholder to use the whitespace in another way</a:t>
            </a:r>
          </a:p>
        </p:txBody>
      </p:sp>
      <p:sp>
        <p:nvSpPr>
          <p:cNvPr id="14" name="Title 1"/>
          <p:cNvSpPr>
            <a:spLocks noGrp="1"/>
          </p:cNvSpPr>
          <p:nvPr>
            <p:ph type="title" hasCustomPrompt="1"/>
          </p:nvPr>
        </p:nvSpPr>
        <p:spPr bwMode="black">
          <a:xfrm>
            <a:off x="554736" y="1785600"/>
            <a:ext cx="4463664" cy="3286800"/>
          </a:xfrm>
          <a:prstGeom prst="rect">
            <a:avLst/>
          </a:prstGeom>
          <a:noFill/>
        </p:spPr>
        <p:txBody>
          <a:bodyPr vert="horz" wrap="square" lIns="0" tIns="0" rIns="320040" bIns="0" anchor="ctr">
            <a:noAutofit/>
          </a:bodyPr>
          <a:lstStyle>
            <a:lvl1pPr>
              <a:defRPr sz="4400">
                <a:solidFill>
                  <a:schemeClr val="bg1"/>
                </a:solidFill>
                <a:latin typeface="+mj-lt"/>
                <a:ea typeface="+mj-ea"/>
                <a:cs typeface="+mj-cs"/>
                <a:sym typeface="Trebuchet MS" panose="020B0603020202020204" pitchFamily="34" charset="0"/>
              </a:defRPr>
            </a:lvl1pPr>
          </a:lstStyle>
          <a:p>
            <a:r>
              <a:rPr lang="en-US"/>
              <a:t>Click to add title</a:t>
            </a:r>
          </a:p>
        </p:txBody>
      </p:sp>
      <p:sp>
        <p:nvSpPr>
          <p:cNvPr id="2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15" name="TextBox 14"/>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chemeClr val="bg1"/>
                </a:solidFill>
                <a:latin typeface="+mn-lt"/>
                <a:ea typeface="+mn-ea"/>
                <a:cs typeface="+mn-cs"/>
              </a:rPr>
              <a:t>Classified as Internal</a:t>
            </a:r>
          </a:p>
        </p:txBody>
      </p:sp>
      <p:sp>
        <p:nvSpPr>
          <p:cNvPr id="16"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2"/>
            </p:custDataLst>
          </p:nvPr>
        </p:nvSpPr>
        <p:spPr>
          <a:xfrm>
            <a:off x="1816486" y="41597"/>
            <a:ext cx="3201914" cy="123111"/>
          </a:xfrm>
          <a:prstGeom prst="rect">
            <a:avLst/>
          </a:prstGeom>
          <a:ln w="6350">
            <a:noFill/>
            <a:miter lim="800000"/>
          </a:ln>
        </p:spPr>
        <p:txBody>
          <a:bodyPr vert="horz" wrap="square" lIns="0" tIns="0" rIns="0" bIns="0" rtlCol="0">
            <a:spAutoFit/>
          </a:bodyPr>
          <a:lstStyle>
            <a:lvl1pPr>
              <a:defRPr lang="en-US" sz="800" b="0" dirty="0">
                <a:solidFill>
                  <a:schemeClr val="bg1"/>
                </a:solidFill>
                <a:latin typeface="+mn-lt"/>
                <a:ea typeface="+mn-ea"/>
                <a:cs typeface="+mn-cs"/>
              </a:defRPr>
            </a:lvl1pPr>
          </a:lstStyle>
          <a:p>
            <a:pPr lvl="0">
              <a:buNone/>
            </a:pPr>
            <a:r>
              <a:rPr lang="en-US"/>
              <a:t>Add tracker</a:t>
            </a:r>
          </a:p>
        </p:txBody>
      </p:sp>
      <p:sp>
        <p:nvSpPr>
          <p:cNvPr id="18" name="Slide Number">
            <a:extLst>
              <a:ext uri="{FF2B5EF4-FFF2-40B4-BE49-F238E27FC236}">
                <a16:creationId xmlns:a16="http://schemas.microsoft.com/office/drawing/2014/main" id="{D6030ED5-599F-4E8C-B5A1-51670786D068}"/>
              </a:ext>
            </a:extLst>
          </p:cNvPr>
          <p:cNvSpPr>
            <a:spLocks noChangeArrowheads="1"/>
          </p:cNvSpPr>
          <p:nvPr userDrawn="1">
            <p:custDataLst>
              <p:tags r:id="rId3"/>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9" name="Picture 1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25288905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4.xml><?xml version="1.0" encoding="utf-8"?>
<p:sldLayout xmlns:a="http://schemas.openxmlformats.org/drawingml/2006/main" xmlns:r="http://schemas.openxmlformats.org/officeDocument/2006/relationships" xmlns:p="http://schemas.openxmlformats.org/presentationml/2006/main" showMasterSp="0" preserve="1" userDrawn="1">
  <p:cSld name="Green two third">
    <p:bg bwMode="grayWhite">
      <p:bgPr>
        <a:solidFill>
          <a:srgbClr val="082F3B"/>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9" name="Picture 8"/>
          <p:cNvPicPr>
            <a:picLocks noChangeAspect="1"/>
          </p:cNvPicPr>
          <p:nvPr userDrawn="1"/>
        </p:nvPicPr>
        <p:blipFill rotWithShape="1">
          <a:blip r:embed="rId7">
            <a:extLst>
              <a:ext uri="{28A0092B-C50C-407E-A947-70E740481C1C}">
                <a14:useLocalDpi xmlns:a14="http://schemas.microsoft.com/office/drawing/2010/main" val="0"/>
              </a:ext>
            </a:extLst>
          </a:blip>
          <a:srcRect l="29398" t="8741" r="101" b="27"/>
          <a:stretch/>
        </p:blipFill>
        <p:spPr bwMode="ltGray">
          <a:xfrm flipH="1">
            <a:off x="7409849" y="0"/>
            <a:ext cx="416951" cy="6858000"/>
          </a:xfrm>
          <a:prstGeom prst="rect">
            <a:avLst/>
          </a:prstGeom>
        </p:spPr>
      </p:pic>
      <p:sp>
        <p:nvSpPr>
          <p:cNvPr id="10" name="Rectangle 9"/>
          <p:cNvSpPr/>
          <p:nvPr userDrawn="1"/>
        </p:nvSpPr>
        <p:spPr bwMode="gray">
          <a:xfrm>
            <a:off x="7819543" y="0"/>
            <a:ext cx="437245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11" name="Picture Placeholder 5"/>
          <p:cNvSpPr>
            <a:spLocks noGrp="1"/>
          </p:cNvSpPr>
          <p:nvPr>
            <p:ph type="pic" sz="quarter" idx="11" hasCustomPrompt="1"/>
          </p:nvPr>
        </p:nvSpPr>
        <p:spPr>
          <a:xfrm>
            <a:off x="7820025" y="-1"/>
            <a:ext cx="4371975" cy="6858000"/>
          </a:xfrm>
          <a:prstGeom prst="rect">
            <a:avLst/>
          </a:prstGeom>
          <a:noFill/>
        </p:spPr>
        <p:txBody>
          <a:bodyPr lIns="182880" tIns="914400" rIns="182880" bIns="914400"/>
          <a:lstStyle>
            <a:lvl1pPr algn="ctr">
              <a:defRPr sz="1600">
                <a:solidFill>
                  <a:schemeClr val="tx1"/>
                </a:solidFill>
                <a:latin typeface="+mn-lt"/>
                <a:ea typeface="+mn-ea"/>
                <a:cs typeface="+mn-cs"/>
                <a:sym typeface="Trebuchet MS" panose="020B0603020202020204" pitchFamily="34" charset="0"/>
              </a:defRPr>
            </a:lvl1pPr>
          </a:lstStyle>
          <a:p>
            <a:r>
              <a:rPr lang="en-US"/>
              <a:t>Click icon below to insert an image or remove this placeholder to use the whitespace in another way</a:t>
            </a:r>
          </a:p>
        </p:txBody>
      </p:sp>
      <p:sp>
        <p:nvSpPr>
          <p:cNvPr id="15" name="Copyright" hidden="1"/>
          <p:cNvSpPr txBox="1"/>
          <p:nvPr userDrawn="1"/>
        </p:nvSpPr>
        <p:spPr>
          <a:xfrm rot="16200000">
            <a:off x="9486900" y="3916394"/>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14" name="Title 1"/>
          <p:cNvSpPr>
            <a:spLocks noGrp="1"/>
          </p:cNvSpPr>
          <p:nvPr>
            <p:ph type="title" hasCustomPrompt="1"/>
          </p:nvPr>
        </p:nvSpPr>
        <p:spPr bwMode="blackWhite">
          <a:xfrm>
            <a:off x="554736" y="1804650"/>
            <a:ext cx="6322816" cy="3286800"/>
          </a:xfrm>
          <a:prstGeom prst="rect">
            <a:avLst/>
          </a:prstGeom>
        </p:spPr>
        <p:txBody>
          <a:bodyPr vert="horz" anchor="ctr">
            <a:noAutofit/>
          </a:bodyPr>
          <a:lstStyle>
            <a:lvl1pPr>
              <a:defRPr sz="4400">
                <a:solidFill>
                  <a:schemeClr val="bg1"/>
                </a:solidFill>
                <a:latin typeface="+mj-lt"/>
                <a:ea typeface="+mj-ea"/>
                <a:cs typeface="+mj-cs"/>
                <a:sym typeface="Trebuchet MS" panose="020B0603020202020204" pitchFamily="34" charset="0"/>
              </a:defRPr>
            </a:lvl1pPr>
          </a:lstStyle>
          <a:p>
            <a:r>
              <a:rPr lang="en-US"/>
              <a:t>Click to edit title</a:t>
            </a:r>
          </a:p>
        </p:txBody>
      </p:sp>
      <p:sp>
        <p:nvSpPr>
          <p:cNvPr id="12" name="TextBox 11"/>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chemeClr val="bg1"/>
                </a:solidFill>
                <a:latin typeface="+mn-lt"/>
                <a:ea typeface="+mn-ea"/>
                <a:cs typeface="+mn-cs"/>
              </a:rPr>
              <a:t>Classified as Internal</a:t>
            </a:r>
          </a:p>
        </p:txBody>
      </p:sp>
      <p:sp>
        <p:nvSpPr>
          <p:cNvPr id="13" name="1. On-page tracker">
            <a:extLst>
              <a:ext uri="{FF2B5EF4-FFF2-40B4-BE49-F238E27FC236}">
                <a16:creationId xmlns:a16="http://schemas.microsoft.com/office/drawing/2014/main" id="{C30AC055-11D5-4540-94E4-C3B7BE6EFD7D}"/>
              </a:ext>
            </a:extLst>
          </p:cNvPr>
          <p:cNvSpPr>
            <a:spLocks noGrp="1"/>
          </p:cNvSpPr>
          <p:nvPr>
            <p:ph type="body" sz="quarter" idx="12" hasCustomPrompt="1"/>
            <p:custDataLst>
              <p:tags r:id="rId2"/>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latin typeface="+mn-lt"/>
                <a:ea typeface="+mn-ea"/>
                <a:cs typeface="+mn-cs"/>
              </a:defRPr>
            </a:lvl1pPr>
          </a:lstStyle>
          <a:p>
            <a:pPr lvl="0">
              <a:buNone/>
            </a:pPr>
            <a:r>
              <a:rPr lang="en-US"/>
              <a:t>Add tracker</a:t>
            </a:r>
          </a:p>
        </p:txBody>
      </p:sp>
      <p:sp>
        <p:nvSpPr>
          <p:cNvPr id="17" name="Slide Number">
            <a:extLst>
              <a:ext uri="{FF2B5EF4-FFF2-40B4-BE49-F238E27FC236}">
                <a16:creationId xmlns:a16="http://schemas.microsoft.com/office/drawing/2014/main" id="{D6030ED5-599F-4E8C-B5A1-51670786D068}"/>
              </a:ext>
            </a:extLst>
          </p:cNvPr>
          <p:cNvSpPr>
            <a:spLocks noChangeArrowheads="1"/>
          </p:cNvSpPr>
          <p:nvPr userDrawn="1">
            <p:custDataLst>
              <p:tags r:id="rId3"/>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8" name="Picture 1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13957550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5.xml><?xml version="1.0" encoding="utf-8"?>
<p:sldLayout xmlns:a="http://schemas.openxmlformats.org/drawingml/2006/main" xmlns:r="http://schemas.openxmlformats.org/officeDocument/2006/relationships" xmlns:p="http://schemas.openxmlformats.org/presentationml/2006/main" showMasterSp="0" preserve="1" userDrawn="1">
  <p:cSld name="Left arrow">
    <p:bg>
      <p:bgPr>
        <a:solidFill>
          <a:srgbClr val="082F3B"/>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6"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pic>
        <p:nvPicPr>
          <p:cNvPr id="9" name="Picture 8"/>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
        <p:nvSpPr>
          <p:cNvPr id="8" name="Title 2"/>
          <p:cNvSpPr>
            <a:spLocks noGrp="1"/>
          </p:cNvSpPr>
          <p:nvPr>
            <p:ph type="title" hasCustomPrompt="1"/>
          </p:nvPr>
        </p:nvSpPr>
        <p:spPr>
          <a:xfrm>
            <a:off x="554736" y="2764203"/>
            <a:ext cx="2553902" cy="1314311"/>
          </a:xfrm>
        </p:spPr>
        <p:txBody>
          <a:bodyPr vert="horz" anchor="ctr" anchorCtr="0">
            <a:noAutofit/>
          </a:bodyPr>
          <a:lstStyle>
            <a:lvl1pPr>
              <a:defRPr sz="3200" baseline="0">
                <a:solidFill>
                  <a:schemeClr val="tx1"/>
                </a:solidFill>
                <a:latin typeface="+mj-lt"/>
                <a:ea typeface="+mj-ea"/>
                <a:cs typeface="+mj-cs"/>
              </a:defRPr>
            </a:lvl1pPr>
          </a:lstStyle>
          <a:p>
            <a:r>
              <a:rPr lang="en-US"/>
              <a:t>Click to add title</a:t>
            </a:r>
          </a:p>
        </p:txBody>
      </p:sp>
      <p:sp>
        <p:nvSpPr>
          <p:cNvPr id="11" name="TextBox 10"/>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12"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3"/>
            </p:custDataLst>
          </p:nvPr>
        </p:nvSpPr>
        <p:spPr>
          <a:xfrm>
            <a:off x="1816486" y="41597"/>
            <a:ext cx="1292152"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
        <p:nvSpPr>
          <p:cNvPr id="13" name="Slide Number">
            <a:extLst>
              <a:ext uri="{FF2B5EF4-FFF2-40B4-BE49-F238E27FC236}">
                <a16:creationId xmlns:a16="http://schemas.microsoft.com/office/drawing/2014/main" id="{960BD9BD-BD8A-4FDC-94A5-E70570E8E716}"/>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pic>
        <p:nvPicPr>
          <p:cNvPr id="15" name="Picture 1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337216194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6.xml><?xml version="1.0" encoding="utf-8"?>
<p:sldLayout xmlns:a="http://schemas.openxmlformats.org/drawingml/2006/main" xmlns:r="http://schemas.openxmlformats.org/officeDocument/2006/relationships" xmlns:p="http://schemas.openxmlformats.org/presentationml/2006/main" showMasterSp="0" preserve="1" userDrawn="1">
  <p:cSld name="Green left arrow">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86" imgH="286" progId="TCLayout.ActiveDocument.1">
                  <p:embed/>
                </p:oleObj>
              </mc:Choice>
              <mc:Fallback>
                <p:oleObj name="think-cell Slide" r:id="rId5" imgW="286" imgH="286"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6" name="Freeform 14"/>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082F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3" name="Title 2"/>
          <p:cNvSpPr>
            <a:spLocks noGrp="1"/>
          </p:cNvSpPr>
          <p:nvPr>
            <p:ph type="title" hasCustomPrompt="1"/>
          </p:nvPr>
        </p:nvSpPr>
        <p:spPr>
          <a:xfrm>
            <a:off x="554736" y="2764203"/>
            <a:ext cx="2553902" cy="1314311"/>
          </a:xfrm>
        </p:spPr>
        <p:txBody>
          <a:bodyPr vert="horz" anchor="ctr" anchorCtr="0">
            <a:noAutofit/>
          </a:bodyPr>
          <a:lstStyle>
            <a:lvl1pPr>
              <a:defRPr sz="3200" baseline="0">
                <a:solidFill>
                  <a:srgbClr val="FFFFFF"/>
                </a:solidFill>
                <a:latin typeface="+mj-lt"/>
                <a:ea typeface="+mj-ea"/>
                <a:cs typeface="+mj-cs"/>
              </a:defRPr>
            </a:lvl1pPr>
          </a:lstStyle>
          <a:p>
            <a:r>
              <a:rPr lang="en-US"/>
              <a:t>Click to add title</a:t>
            </a:r>
          </a:p>
        </p:txBody>
      </p:sp>
      <p:sp>
        <p:nvSpPr>
          <p:cNvPr id="1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pic>
        <p:nvPicPr>
          <p:cNvPr id="9" name="Picture 8"/>
          <p:cNvPicPr>
            <a:picLocks noChangeAspect="1"/>
          </p:cNvPicPr>
          <p:nvPr userDrawn="1"/>
        </p:nvPicPr>
        <p:blipFill rotWithShape="1">
          <a:blip r:embed="rId7">
            <a:extLst>
              <a:ext uri="{28A0092B-C50C-407E-A947-70E740481C1C}">
                <a14:useLocalDpi xmlns:a14="http://schemas.microsoft.com/office/drawing/2010/main" val="0"/>
              </a:ext>
            </a:extLst>
          </a:blip>
          <a:srcRect t="6216" b="7716"/>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
        <p:nvSpPr>
          <p:cNvPr id="10" name="TextBox 9"/>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chemeClr val="bg1"/>
                </a:solidFill>
                <a:latin typeface="+mn-lt"/>
                <a:ea typeface="+mn-ea"/>
                <a:cs typeface="+mn-cs"/>
              </a:rPr>
              <a:t>Classified as Internal</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2"/>
            </p:custDataLst>
          </p:nvPr>
        </p:nvSpPr>
        <p:spPr>
          <a:xfrm>
            <a:off x="1816486" y="41597"/>
            <a:ext cx="1292152" cy="123111"/>
          </a:xfrm>
          <a:prstGeom prst="rect">
            <a:avLst/>
          </a:prstGeom>
          <a:ln w="6350">
            <a:noFill/>
            <a:miter lim="800000"/>
          </a:ln>
        </p:spPr>
        <p:txBody>
          <a:bodyPr vert="horz" wrap="square" lIns="0" tIns="0" rIns="0" bIns="0" rtlCol="0">
            <a:spAutoFit/>
          </a:bodyPr>
          <a:lstStyle>
            <a:lvl1pPr>
              <a:defRPr lang="en-US" sz="800" b="0" dirty="0">
                <a:solidFill>
                  <a:schemeClr val="bg1"/>
                </a:solidFill>
                <a:latin typeface="+mn-lt"/>
                <a:ea typeface="+mn-ea"/>
                <a:cs typeface="+mn-cs"/>
              </a:defRPr>
            </a:lvl1pPr>
          </a:lstStyle>
          <a:p>
            <a:pPr lvl="0">
              <a:buNone/>
            </a:pPr>
            <a:r>
              <a:rPr lang="en-US"/>
              <a:t>Add tracker</a:t>
            </a:r>
          </a:p>
        </p:txBody>
      </p:sp>
      <p:sp>
        <p:nvSpPr>
          <p:cNvPr id="13" name="Slide Number">
            <a:extLst>
              <a:ext uri="{FF2B5EF4-FFF2-40B4-BE49-F238E27FC236}">
                <a16:creationId xmlns:a16="http://schemas.microsoft.com/office/drawing/2014/main" id="{D6030ED5-599F-4E8C-B5A1-51670786D068}"/>
              </a:ext>
            </a:extLst>
          </p:cNvPr>
          <p:cNvSpPr>
            <a:spLocks noChangeArrowheads="1"/>
          </p:cNvSpPr>
          <p:nvPr userDrawn="1">
            <p:custDataLst>
              <p:tags r:id="rId3"/>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4" name="Picture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12675748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7.xml><?xml version="1.0" encoding="utf-8"?>
<p:sldLayout xmlns:a="http://schemas.openxmlformats.org/drawingml/2006/main" xmlns:r="http://schemas.openxmlformats.org/officeDocument/2006/relationships" xmlns:p="http://schemas.openxmlformats.org/presentationml/2006/main" showMasterSp="0" preserve="1" userDrawn="1">
  <p:cSld name="Arrow one third">
    <p:bg>
      <p:bgPr>
        <a:solidFill>
          <a:srgbClr val="082F3B"/>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6" imgW="324" imgH="324" progId="TCLayout.ActiveDocument.1">
                  <p:embed/>
                </p:oleObj>
              </mc:Choice>
              <mc:Fallback>
                <p:oleObj name="think-cell Slide" r:id="rId6" imgW="324" imgH="324" progId="TCLayout.ActiveDocument.1">
                  <p:embed/>
                  <p:pic>
                    <p:nvPicPr>
                      <p:cNvPr id="3" name="Object 2" hidden="1"/>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1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13" name="Pentagon 3"/>
          <p:cNvSpPr/>
          <p:nvPr userDrawn="1"/>
        </p:nvSpPr>
        <p:spPr bwMode="white">
          <a:xfrm>
            <a:off x="1" y="0"/>
            <a:ext cx="5426920"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b="1">
              <a:solidFill>
                <a:prstClr val="white"/>
              </a:solidFill>
              <a:latin typeface="+mn-lt"/>
              <a:ea typeface="+mn-ea"/>
              <a:cs typeface="+mn-cs"/>
              <a:sym typeface="Trebuchet MS" panose="020B0603020202020204" pitchFamily="34" charset="0"/>
            </a:endParaRPr>
          </a:p>
        </p:txBody>
      </p:sp>
      <p:sp>
        <p:nvSpPr>
          <p:cNvPr id="14" name="Title 1"/>
          <p:cNvSpPr>
            <a:spLocks noGrp="1"/>
          </p:cNvSpPr>
          <p:nvPr>
            <p:ph type="title" hasCustomPrompt="1"/>
          </p:nvPr>
        </p:nvSpPr>
        <p:spPr>
          <a:xfrm>
            <a:off x="554736" y="1785600"/>
            <a:ext cx="4137499" cy="3286800"/>
          </a:xfrm>
          <a:prstGeom prst="rect">
            <a:avLst/>
          </a:prstGeom>
        </p:spPr>
        <p:txBody>
          <a:bodyPr vert="horz" anchor="ctr">
            <a:noAutofit/>
          </a:bodyPr>
          <a:lstStyle>
            <a:lvl1pPr>
              <a:defRPr sz="4400" b="1">
                <a:solidFill>
                  <a:schemeClr val="tx1"/>
                </a:solidFill>
                <a:latin typeface="+mj-lt"/>
                <a:ea typeface="+mj-ea"/>
                <a:cs typeface="+mj-cs"/>
                <a:sym typeface="Trebuchet MS" panose="020B0603020202020204" pitchFamily="34" charset="0"/>
              </a:defRPr>
            </a:lvl1pPr>
          </a:lstStyle>
          <a:p>
            <a:r>
              <a:rPr lang="en-US"/>
              <a:t>Click to add title</a:t>
            </a:r>
          </a:p>
        </p:txBody>
      </p:sp>
      <p:pic>
        <p:nvPicPr>
          <p:cNvPr id="15" name="Picture 14"/>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
        <p:nvSpPr>
          <p:cNvPr id="9" name="TextBox 8"/>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10"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3"/>
            </p:custDataLst>
          </p:nvPr>
        </p:nvSpPr>
        <p:spPr>
          <a:xfrm>
            <a:off x="1816487" y="41597"/>
            <a:ext cx="2875749"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960BD9BD-BD8A-4FDC-94A5-E70570E8E716}"/>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pic>
        <p:nvPicPr>
          <p:cNvPr id="17" name="Picture 1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873377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8.xml><?xml version="1.0" encoding="utf-8"?>
<p:sldLayout xmlns:a="http://schemas.openxmlformats.org/drawingml/2006/main" xmlns:r="http://schemas.openxmlformats.org/officeDocument/2006/relationships" xmlns:p="http://schemas.openxmlformats.org/presentationml/2006/main" showMasterSp="0" preserve="1" userDrawn="1">
  <p:cSld name="Green arrow one thir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3" name="Pentagon 3"/>
          <p:cNvSpPr/>
          <p:nvPr userDrawn="1"/>
        </p:nvSpPr>
        <p:spPr bwMode="white">
          <a:xfrm>
            <a:off x="1" y="0"/>
            <a:ext cx="5426920" cy="6858000"/>
          </a:xfrm>
          <a:prstGeom prst="homePlate">
            <a:avLst>
              <a:gd name="adj" fmla="val 12939"/>
            </a:avLst>
          </a:prstGeom>
          <a:solidFill>
            <a:srgbClr val="082F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4" name="Title 1"/>
          <p:cNvSpPr>
            <a:spLocks noGrp="1"/>
          </p:cNvSpPr>
          <p:nvPr>
            <p:ph type="title" hasCustomPrompt="1"/>
          </p:nvPr>
        </p:nvSpPr>
        <p:spPr>
          <a:xfrm>
            <a:off x="554736" y="1785600"/>
            <a:ext cx="4137499" cy="3286800"/>
          </a:xfrm>
          <a:prstGeom prst="rect">
            <a:avLst/>
          </a:prstGeom>
        </p:spPr>
        <p:txBody>
          <a:bodyPr vert="horz" anchor="ctr">
            <a:noAutofit/>
          </a:bodyPr>
          <a:lstStyle>
            <a:lvl1pPr>
              <a:defRPr sz="4400" b="1">
                <a:solidFill>
                  <a:srgbClr val="FFFFFF"/>
                </a:solidFill>
                <a:latin typeface="+mj-lt"/>
                <a:ea typeface="+mj-ea"/>
                <a:cs typeface="+mj-cs"/>
                <a:sym typeface="Trebuchet MS" panose="020B0603020202020204" pitchFamily="34" charset="0"/>
              </a:defRPr>
            </a:lvl1pPr>
          </a:lstStyle>
          <a:p>
            <a:r>
              <a:rPr lang="en-US"/>
              <a:t>Click to add title</a:t>
            </a:r>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pic>
        <p:nvPicPr>
          <p:cNvPr id="9" name="Picture 8"/>
          <p:cNvPicPr>
            <a:picLocks noChangeAspect="1"/>
          </p:cNvPicPr>
          <p:nvPr userDrawn="1"/>
        </p:nvPicPr>
        <p:blipFill rotWithShape="1">
          <a:blip r:embed="rId7">
            <a:extLst>
              <a:ext uri="{28A0092B-C50C-407E-A947-70E740481C1C}">
                <a14:useLocalDpi xmlns:a14="http://schemas.microsoft.com/office/drawing/2010/main" val="0"/>
              </a:ext>
            </a:extLst>
          </a:blip>
          <a:srcRect t="7562" b="6867"/>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
        <p:nvSpPr>
          <p:cNvPr id="10" name="TextBox 9"/>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chemeClr val="bg1"/>
                </a:solidFill>
                <a:latin typeface="+mn-lt"/>
                <a:ea typeface="+mn-ea"/>
                <a:cs typeface="+mn-cs"/>
              </a:rPr>
              <a:t>Classified as Internal</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2"/>
            </p:custDataLst>
          </p:nvPr>
        </p:nvSpPr>
        <p:spPr>
          <a:xfrm>
            <a:off x="1816487" y="41597"/>
            <a:ext cx="2875749" cy="123111"/>
          </a:xfrm>
          <a:prstGeom prst="rect">
            <a:avLst/>
          </a:prstGeom>
          <a:ln w="6350">
            <a:noFill/>
            <a:miter lim="800000"/>
          </a:ln>
        </p:spPr>
        <p:txBody>
          <a:bodyPr vert="horz" wrap="square" lIns="0" tIns="0" rIns="0" bIns="0" rtlCol="0">
            <a:spAutoFit/>
          </a:bodyPr>
          <a:lstStyle>
            <a:lvl1pPr>
              <a:defRPr lang="en-US" sz="800" b="0" dirty="0">
                <a:solidFill>
                  <a:schemeClr val="bg1"/>
                </a:solidFill>
                <a:latin typeface="+mn-lt"/>
                <a:ea typeface="+mn-ea"/>
                <a:cs typeface="+mn-cs"/>
              </a:defRPr>
            </a:lvl1pPr>
          </a:lstStyle>
          <a:p>
            <a:pPr lvl="0">
              <a:buNone/>
            </a:pPr>
            <a:r>
              <a:rPr lang="en-US"/>
              <a:t>Add tracker</a:t>
            </a:r>
          </a:p>
        </p:txBody>
      </p:sp>
      <p:sp>
        <p:nvSpPr>
          <p:cNvPr id="15" name="Slide Number">
            <a:extLst>
              <a:ext uri="{FF2B5EF4-FFF2-40B4-BE49-F238E27FC236}">
                <a16:creationId xmlns:a16="http://schemas.microsoft.com/office/drawing/2014/main" id="{D6030ED5-599F-4E8C-B5A1-51670786D068}"/>
              </a:ext>
            </a:extLst>
          </p:cNvPr>
          <p:cNvSpPr>
            <a:spLocks noChangeArrowheads="1"/>
          </p:cNvSpPr>
          <p:nvPr userDrawn="1">
            <p:custDataLst>
              <p:tags r:id="rId3"/>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6" name="Picture 15"/>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28658387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9.xml><?xml version="1.0" encoding="utf-8"?>
<p:sldLayout xmlns:a="http://schemas.openxmlformats.org/drawingml/2006/main" xmlns:r="http://schemas.openxmlformats.org/officeDocument/2006/relationships" xmlns:p="http://schemas.openxmlformats.org/presentationml/2006/main" showMasterSp="0" preserve="1" userDrawn="1">
  <p:cSld name="Arrow half">
    <p:bg>
      <p:bgPr>
        <a:solidFill>
          <a:srgbClr val="082F3B"/>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286" imgH="286" progId="TCLayout.ActiveDocument.1">
                  <p:embed/>
                </p:oleObj>
              </mc:Choice>
              <mc:Fallback>
                <p:oleObj name="think-cell Slide" r:id="rId7" imgW="286" imgH="286" progId="TCLayout.ActiveDocument.1">
                  <p:embed/>
                  <p:pic>
                    <p:nvPicPr>
                      <p:cNvPr id="3" name="Object 2" hidden="1"/>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18"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14" name="Pentagon 8"/>
          <p:cNvSpPr/>
          <p:nvPr userDrawn="1"/>
        </p:nvSpPr>
        <p:spPr bwMode="white">
          <a:xfrm>
            <a:off x="0" y="0"/>
            <a:ext cx="6363546"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pic>
        <p:nvPicPr>
          <p:cNvPr id="9" name="Picture 8"/>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
        <p:nvSpPr>
          <p:cNvPr id="11" name="2. Slide Title">
            <a:extLst>
              <a:ext uri="{FF2B5EF4-FFF2-40B4-BE49-F238E27FC236}">
                <a16:creationId xmlns:a16="http://schemas.microsoft.com/office/drawing/2014/main" id="{98FF70AE-7EF6-4E5B-9FFE-B44C852C9FBA}"/>
              </a:ext>
            </a:extLst>
          </p:cNvPr>
          <p:cNvSpPr>
            <a:spLocks noGrp="1"/>
          </p:cNvSpPr>
          <p:nvPr>
            <p:ph type="title" hasCustomPrompt="1"/>
            <p:custDataLst>
              <p:tags r:id="rId3"/>
            </p:custDataLst>
          </p:nvPr>
        </p:nvSpPr>
        <p:spPr>
          <a:xfrm>
            <a:off x="554736" y="197613"/>
            <a:ext cx="4748910" cy="523220"/>
          </a:xfrm>
          <a:prstGeom prst="rect">
            <a:avLst/>
          </a:prstGeom>
        </p:spPr>
        <p:txBody>
          <a:bodyPr vert="horz" wrap="square" lIns="0" tIns="0" rIns="0" bIns="0" rtlCol="0" anchor="t" anchorCtr="0">
            <a:spAutoFit/>
          </a:bodyPr>
          <a:lstStyle>
            <a:lvl1pPr>
              <a:defRPr sz="3400">
                <a:latin typeface="+mj-lt"/>
                <a:ea typeface="+mj-ea"/>
                <a:cs typeface="+mj-cs"/>
              </a:defRPr>
            </a:lvl1pPr>
          </a:lstStyle>
          <a:p>
            <a:pPr lvl="0"/>
            <a:r>
              <a:rPr lang="en-US"/>
              <a:t>Click to add title</a:t>
            </a:r>
          </a:p>
        </p:txBody>
      </p:sp>
      <p:sp>
        <p:nvSpPr>
          <p:cNvPr id="12"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4"/>
            </p:custDataLst>
          </p:nvPr>
        </p:nvSpPr>
        <p:spPr>
          <a:xfrm>
            <a:off x="1816486" y="41597"/>
            <a:ext cx="3487160"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
        <p:nvSpPr>
          <p:cNvPr id="10" name="TextBox 9"/>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15" name="Slide Number">
            <a:extLst>
              <a:ext uri="{FF2B5EF4-FFF2-40B4-BE49-F238E27FC236}">
                <a16:creationId xmlns:a16="http://schemas.microsoft.com/office/drawing/2014/main" id="{960BD9BD-BD8A-4FDC-94A5-E70570E8E716}"/>
              </a:ext>
            </a:extLst>
          </p:cNvPr>
          <p:cNvSpPr>
            <a:spLocks noChangeArrowheads="1"/>
          </p:cNvSpPr>
          <p:nvPr userDrawn="1">
            <p:custDataLst>
              <p:tags r:id="rId5"/>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pic>
        <p:nvPicPr>
          <p:cNvPr id="13" name="Picture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26579446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conography + Text x5">
    <p:spTree>
      <p:nvGrpSpPr>
        <p:cNvPr id="1" name=""/>
        <p:cNvGrpSpPr/>
        <p:nvPr/>
      </p:nvGrpSpPr>
      <p:grpSpPr>
        <a:xfrm>
          <a:off x="0" y="0"/>
          <a:ext cx="0" cy="0"/>
          <a:chOff x="0" y="0"/>
          <a:chExt cx="0" cy="0"/>
        </a:xfrm>
      </p:grpSpPr>
      <p:sp>
        <p:nvSpPr>
          <p:cNvPr id="47" name="Text Placeholder 46">
            <a:extLst>
              <a:ext uri="{FF2B5EF4-FFF2-40B4-BE49-F238E27FC236}">
                <a16:creationId xmlns:a16="http://schemas.microsoft.com/office/drawing/2014/main" id="{80AF144C-4F83-4A53-AEB3-4893C96DD04D}"/>
              </a:ext>
            </a:extLst>
          </p:cNvPr>
          <p:cNvSpPr>
            <a:spLocks noGrp="1"/>
          </p:cNvSpPr>
          <p:nvPr>
            <p:ph type="body" sz="quarter" idx="34"/>
          </p:nvPr>
        </p:nvSpPr>
        <p:spPr>
          <a:xfrm>
            <a:off x="577638" y="5936408"/>
            <a:ext cx="11046352" cy="444898"/>
          </a:xfrm>
          <a:solidFill>
            <a:schemeClr val="bg2"/>
          </a:solidFill>
        </p:spPr>
        <p:txBody>
          <a:bodyPr tIns="108000" bIns="144000"/>
          <a:lstStyle>
            <a:lvl1pPr algn="ctr">
              <a:defRPr sz="1092"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 x5</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458259"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577638" y="2381839"/>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27" name="Text Placeholder 4">
            <a:extLst>
              <a:ext uri="{FF2B5EF4-FFF2-40B4-BE49-F238E27FC236}">
                <a16:creationId xmlns:a16="http://schemas.microsoft.com/office/drawing/2014/main" id="{22323278-E89D-4D80-A18A-B49324F6E749}"/>
              </a:ext>
            </a:extLst>
          </p:cNvPr>
          <p:cNvSpPr>
            <a:spLocks noGrp="1"/>
          </p:cNvSpPr>
          <p:nvPr>
            <p:ph type="body" sz="quarter" idx="19"/>
          </p:nvPr>
        </p:nvSpPr>
        <p:spPr>
          <a:xfrm>
            <a:off x="577638" y="2952564"/>
            <a:ext cx="1838812" cy="394735"/>
          </a:xfrm>
        </p:spPr>
        <p:txBody>
          <a:bodyPr/>
          <a:lstStyle>
            <a:lvl1pPr marL="0" indent="0">
              <a:buFont typeface="Arial" panose="020B0604020202020204" pitchFamily="34" charset="0"/>
              <a:buNone/>
              <a:defRPr sz="1092" b="0" i="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5059141"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2" name="Text Placeholder 4">
            <a:extLst>
              <a:ext uri="{FF2B5EF4-FFF2-40B4-BE49-F238E27FC236}">
                <a16:creationId xmlns:a16="http://schemas.microsoft.com/office/drawing/2014/main" id="{6E72E6E5-210D-43FE-B069-74E7F6C1BD3E}"/>
              </a:ext>
            </a:extLst>
          </p:cNvPr>
          <p:cNvSpPr>
            <a:spLocks noGrp="1"/>
          </p:cNvSpPr>
          <p:nvPr>
            <p:ph type="body" sz="quarter" idx="21"/>
          </p:nvPr>
        </p:nvSpPr>
        <p:spPr>
          <a:xfrm>
            <a:off x="5178519" y="2381839"/>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3" name="Text Placeholder 4">
            <a:extLst>
              <a:ext uri="{FF2B5EF4-FFF2-40B4-BE49-F238E27FC236}">
                <a16:creationId xmlns:a16="http://schemas.microsoft.com/office/drawing/2014/main" id="{467E7BAB-F631-4062-8A88-65F51EC442A7}"/>
              </a:ext>
            </a:extLst>
          </p:cNvPr>
          <p:cNvSpPr>
            <a:spLocks noGrp="1"/>
          </p:cNvSpPr>
          <p:nvPr>
            <p:ph type="body" sz="quarter" idx="22"/>
          </p:nvPr>
        </p:nvSpPr>
        <p:spPr>
          <a:xfrm>
            <a:off x="5178519" y="2952564"/>
            <a:ext cx="1838812" cy="394735"/>
          </a:xfrm>
        </p:spPr>
        <p:txBody>
          <a:bodyPr/>
          <a:lstStyle>
            <a:lvl1pPr marL="0" indent="0">
              <a:buFont typeface="Arial" panose="020B0604020202020204" pitchFamily="34" charset="0"/>
              <a:buNone/>
              <a:defRPr sz="1092" b="0" i="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US"/>
              <a:t>Click to edit Master text styles</a:t>
            </a:r>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9660023"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5" name="Text Placeholder 4">
            <a:extLst>
              <a:ext uri="{FF2B5EF4-FFF2-40B4-BE49-F238E27FC236}">
                <a16:creationId xmlns:a16="http://schemas.microsoft.com/office/drawing/2014/main" id="{3A6BE899-EB40-48CF-AC4E-A642FFFB1AD3}"/>
              </a:ext>
            </a:extLst>
          </p:cNvPr>
          <p:cNvSpPr>
            <a:spLocks noGrp="1"/>
          </p:cNvSpPr>
          <p:nvPr>
            <p:ph type="body" sz="quarter" idx="24"/>
          </p:nvPr>
        </p:nvSpPr>
        <p:spPr>
          <a:xfrm>
            <a:off x="9779402" y="2381839"/>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6" name="Text Placeholder 4">
            <a:extLst>
              <a:ext uri="{FF2B5EF4-FFF2-40B4-BE49-F238E27FC236}">
                <a16:creationId xmlns:a16="http://schemas.microsoft.com/office/drawing/2014/main" id="{348F6FBC-9928-4ECC-8454-6B4856741FC2}"/>
              </a:ext>
            </a:extLst>
          </p:cNvPr>
          <p:cNvSpPr>
            <a:spLocks noGrp="1"/>
          </p:cNvSpPr>
          <p:nvPr>
            <p:ph type="body" sz="quarter" idx="25"/>
          </p:nvPr>
        </p:nvSpPr>
        <p:spPr>
          <a:xfrm>
            <a:off x="9779402" y="2952564"/>
            <a:ext cx="1838812" cy="394735"/>
          </a:xfrm>
        </p:spPr>
        <p:txBody>
          <a:bodyPr/>
          <a:lstStyle>
            <a:lvl1pPr marL="0" indent="0">
              <a:buFont typeface="Arial" panose="020B0604020202020204" pitchFamily="34" charset="0"/>
              <a:buNone/>
              <a:defRPr sz="1092" b="0" i="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US"/>
              <a:t>Click to edit Master text styles</a:t>
            </a:r>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7359581"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8" name="Text Placeholder 4">
            <a:extLst>
              <a:ext uri="{FF2B5EF4-FFF2-40B4-BE49-F238E27FC236}">
                <a16:creationId xmlns:a16="http://schemas.microsoft.com/office/drawing/2014/main" id="{8CE8A230-B6E3-43F3-A987-6673C0601152}"/>
              </a:ext>
            </a:extLst>
          </p:cNvPr>
          <p:cNvSpPr>
            <a:spLocks noGrp="1"/>
          </p:cNvSpPr>
          <p:nvPr>
            <p:ph type="body" sz="quarter" idx="27"/>
          </p:nvPr>
        </p:nvSpPr>
        <p:spPr>
          <a:xfrm>
            <a:off x="7478960" y="2381839"/>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9" name="Text Placeholder 4">
            <a:extLst>
              <a:ext uri="{FF2B5EF4-FFF2-40B4-BE49-F238E27FC236}">
                <a16:creationId xmlns:a16="http://schemas.microsoft.com/office/drawing/2014/main" id="{C46543DE-6963-4E6B-8D97-FBAB40255BEF}"/>
              </a:ext>
            </a:extLst>
          </p:cNvPr>
          <p:cNvSpPr>
            <a:spLocks noGrp="1"/>
          </p:cNvSpPr>
          <p:nvPr>
            <p:ph type="body" sz="quarter" idx="28"/>
          </p:nvPr>
        </p:nvSpPr>
        <p:spPr>
          <a:xfrm>
            <a:off x="7478960" y="2952564"/>
            <a:ext cx="1838812" cy="394735"/>
          </a:xfrm>
        </p:spPr>
        <p:txBody>
          <a:bodyPr/>
          <a:lstStyle>
            <a:lvl1pPr marL="0" indent="0">
              <a:buFont typeface="Arial" panose="020B0604020202020204" pitchFamily="34" charset="0"/>
              <a:buNone/>
              <a:defRPr sz="1092" b="0" i="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US"/>
              <a:t>Click to edit Master text styles</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2758700"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1" name="Text Placeholder 4">
            <a:extLst>
              <a:ext uri="{FF2B5EF4-FFF2-40B4-BE49-F238E27FC236}">
                <a16:creationId xmlns:a16="http://schemas.microsoft.com/office/drawing/2014/main" id="{AC7F9CE2-C3F9-4791-8B8B-B5803FF1D6CE}"/>
              </a:ext>
            </a:extLst>
          </p:cNvPr>
          <p:cNvSpPr>
            <a:spLocks noGrp="1"/>
          </p:cNvSpPr>
          <p:nvPr>
            <p:ph type="body" sz="quarter" idx="30"/>
          </p:nvPr>
        </p:nvSpPr>
        <p:spPr>
          <a:xfrm>
            <a:off x="2878079" y="2381839"/>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42" name="Text Placeholder 4">
            <a:extLst>
              <a:ext uri="{FF2B5EF4-FFF2-40B4-BE49-F238E27FC236}">
                <a16:creationId xmlns:a16="http://schemas.microsoft.com/office/drawing/2014/main" id="{337E3A2C-8F9E-4585-9298-05F9DDA873B8}"/>
              </a:ext>
            </a:extLst>
          </p:cNvPr>
          <p:cNvSpPr>
            <a:spLocks noGrp="1"/>
          </p:cNvSpPr>
          <p:nvPr>
            <p:ph type="body" sz="quarter" idx="31"/>
          </p:nvPr>
        </p:nvSpPr>
        <p:spPr>
          <a:xfrm>
            <a:off x="2878079" y="2952564"/>
            <a:ext cx="1838812" cy="394735"/>
          </a:xfrm>
        </p:spPr>
        <p:txBody>
          <a:bodyPr/>
          <a:lstStyle>
            <a:lvl1pPr marL="0" indent="0">
              <a:buFont typeface="Arial" panose="020B0604020202020204" pitchFamily="34" charset="0"/>
              <a:buNone/>
              <a:defRPr sz="1092" b="0" i="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US"/>
              <a:t>Click to edit Master text styles</a:t>
            </a:r>
          </a:p>
        </p:txBody>
      </p:sp>
      <p:sp>
        <p:nvSpPr>
          <p:cNvPr id="46" name="Picture Placeholder 7">
            <a:extLst>
              <a:ext uri="{FF2B5EF4-FFF2-40B4-BE49-F238E27FC236}">
                <a16:creationId xmlns:a16="http://schemas.microsoft.com/office/drawing/2014/main" id="{21BD2F87-1775-4DA1-9F5C-C4C9D94FEDAB}"/>
              </a:ext>
            </a:extLst>
          </p:cNvPr>
          <p:cNvSpPr>
            <a:spLocks noGrp="1"/>
          </p:cNvSpPr>
          <p:nvPr>
            <p:ph type="pic" sz="quarter" idx="32"/>
          </p:nvPr>
        </p:nvSpPr>
        <p:spPr>
          <a:xfrm>
            <a:off x="2096317" y="5592104"/>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Tree>
    <p:extLst>
      <p:ext uri="{BB962C8B-B14F-4D97-AF65-F5344CB8AC3E}">
        <p14:creationId xmlns:p14="http://schemas.microsoft.com/office/powerpoint/2010/main" val="1867329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360.xml><?xml version="1.0" encoding="utf-8"?>
<p:sldLayout xmlns:a="http://schemas.openxmlformats.org/drawingml/2006/main" xmlns:r="http://schemas.openxmlformats.org/officeDocument/2006/relationships" xmlns:p="http://schemas.openxmlformats.org/presentationml/2006/main" showMasterSp="0" preserve="1" userDrawn="1">
  <p:cSld name="Green arrow half">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4" name="Pentagon 8"/>
          <p:cNvSpPr/>
          <p:nvPr userDrawn="1"/>
        </p:nvSpPr>
        <p:spPr bwMode="white">
          <a:xfrm>
            <a:off x="0" y="0"/>
            <a:ext cx="6363546" cy="6858000"/>
          </a:xfrm>
          <a:prstGeom prst="homePlate">
            <a:avLst>
              <a:gd name="adj" fmla="val 12939"/>
            </a:avLst>
          </a:prstGeom>
          <a:solidFill>
            <a:srgbClr val="082F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pic>
        <p:nvPicPr>
          <p:cNvPr id="9" name="Picture 8"/>
          <p:cNvPicPr>
            <a:picLocks noChangeAspect="1"/>
          </p:cNvPicPr>
          <p:nvPr userDrawn="1"/>
        </p:nvPicPr>
        <p:blipFill rotWithShape="1">
          <a:blip r:embed="rId8">
            <a:extLst>
              <a:ext uri="{28A0092B-C50C-407E-A947-70E740481C1C}">
                <a14:useLocalDpi xmlns:a14="http://schemas.microsoft.com/office/drawing/2010/main" val="0"/>
              </a:ext>
            </a:extLst>
          </a:blip>
          <a:srcRect t="9052" b="6867"/>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
        <p:nvSpPr>
          <p:cNvPr id="10" name="2. Slide Title">
            <a:extLst>
              <a:ext uri="{FF2B5EF4-FFF2-40B4-BE49-F238E27FC236}">
                <a16:creationId xmlns:a16="http://schemas.microsoft.com/office/drawing/2014/main" id="{98FF70AE-7EF6-4E5B-9FFE-B44C852C9FBA}"/>
              </a:ext>
            </a:extLst>
          </p:cNvPr>
          <p:cNvSpPr>
            <a:spLocks noGrp="1"/>
          </p:cNvSpPr>
          <p:nvPr>
            <p:ph type="title" hasCustomPrompt="1"/>
            <p:custDataLst>
              <p:tags r:id="rId2"/>
            </p:custDataLst>
          </p:nvPr>
        </p:nvSpPr>
        <p:spPr>
          <a:xfrm>
            <a:off x="554736" y="197613"/>
            <a:ext cx="4748910" cy="523220"/>
          </a:xfrm>
          <a:prstGeom prst="rect">
            <a:avLst/>
          </a:prstGeom>
        </p:spPr>
        <p:txBody>
          <a:bodyPr vert="horz" wrap="square" lIns="0" tIns="0" rIns="0" bIns="0" rtlCol="0" anchor="t" anchorCtr="0">
            <a:spAutoFit/>
          </a:bodyPr>
          <a:lstStyle>
            <a:lvl1pPr>
              <a:defRPr sz="3400">
                <a:solidFill>
                  <a:srgbClr val="FFFFFF"/>
                </a:solidFill>
                <a:latin typeface="+mj-lt"/>
                <a:ea typeface="+mj-ea"/>
                <a:cs typeface="+mj-cs"/>
              </a:defRPr>
            </a:lvl1pPr>
          </a:lstStyle>
          <a:p>
            <a:pPr lvl="0"/>
            <a:r>
              <a:rPr lang="en-US"/>
              <a:t>Click to add title</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3"/>
            </p:custDataLst>
          </p:nvPr>
        </p:nvSpPr>
        <p:spPr>
          <a:xfrm>
            <a:off x="1816486" y="41597"/>
            <a:ext cx="3487160" cy="123111"/>
          </a:xfrm>
          <a:prstGeom prst="rect">
            <a:avLst/>
          </a:prstGeom>
          <a:ln w="6350">
            <a:noFill/>
            <a:miter lim="800000"/>
          </a:ln>
        </p:spPr>
        <p:txBody>
          <a:bodyPr vert="horz" wrap="square" lIns="0" tIns="0" rIns="0" bIns="0" rtlCol="0">
            <a:spAutoFit/>
          </a:bodyPr>
          <a:lstStyle>
            <a:lvl1pPr>
              <a:defRPr lang="en-US" sz="800" b="0" dirty="0">
                <a:solidFill>
                  <a:srgbClr val="FFFFFF"/>
                </a:solidFill>
                <a:latin typeface="+mn-lt"/>
                <a:ea typeface="+mn-ea"/>
                <a:cs typeface="+mn-cs"/>
              </a:defRPr>
            </a:lvl1pPr>
          </a:lstStyle>
          <a:p>
            <a:pPr lvl="0">
              <a:buNone/>
            </a:pPr>
            <a:r>
              <a:rPr lang="en-US"/>
              <a:t>Add tracker</a:t>
            </a:r>
          </a:p>
        </p:txBody>
      </p:sp>
      <p:sp>
        <p:nvSpPr>
          <p:cNvPr id="12" name="TextBox 11"/>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FFFFFF"/>
                </a:solidFill>
                <a:latin typeface="+mn-lt"/>
                <a:ea typeface="+mn-ea"/>
                <a:cs typeface="+mn-cs"/>
              </a:rPr>
              <a:t>Classified as Internal</a:t>
            </a:r>
          </a:p>
        </p:txBody>
      </p:sp>
      <p:sp>
        <p:nvSpPr>
          <p:cNvPr id="16" name="Slide Number">
            <a:extLst>
              <a:ext uri="{FF2B5EF4-FFF2-40B4-BE49-F238E27FC236}">
                <a16:creationId xmlns:a16="http://schemas.microsoft.com/office/drawing/2014/main" id="{D6030ED5-599F-4E8C-B5A1-51670786D068}"/>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5" name="Picture 1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10050577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361.xml><?xml version="1.0" encoding="utf-8"?>
<p:sldLayout xmlns:a="http://schemas.openxmlformats.org/drawingml/2006/main" xmlns:r="http://schemas.openxmlformats.org/officeDocument/2006/relationships" xmlns:p="http://schemas.openxmlformats.org/presentationml/2006/main" showMasterSp="0" preserve="1" userDrawn="1">
  <p:cSld name="Arrow two third">
    <p:bg>
      <p:bgPr>
        <a:solidFill>
          <a:srgbClr val="082F3B"/>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286" imgH="286" progId="TCLayout.ActiveDocument.1">
                  <p:embed/>
                </p:oleObj>
              </mc:Choice>
              <mc:Fallback>
                <p:oleObj name="think-cell Slide" r:id="rId7" imgW="286" imgH="286" progId="TCLayout.ActiveDocument.1">
                  <p:embed/>
                  <p:pic>
                    <p:nvPicPr>
                      <p:cNvPr id="3" name="Object 2" hidden="1"/>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Trebuchet MS" panose="020B0603020202020204" pitchFamily="34" charset="0"/>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pic>
        <p:nvPicPr>
          <p:cNvPr id="16" name="Picture 15"/>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
        <p:nvSpPr>
          <p:cNvPr id="14" name="2. Slide Title">
            <a:extLst>
              <a:ext uri="{FF2B5EF4-FFF2-40B4-BE49-F238E27FC236}">
                <a16:creationId xmlns:a16="http://schemas.microsoft.com/office/drawing/2014/main" id="{98FF70AE-7EF6-4E5B-9FFE-B44C852C9FBA}"/>
              </a:ext>
            </a:extLst>
          </p:cNvPr>
          <p:cNvSpPr>
            <a:spLocks noGrp="1"/>
          </p:cNvSpPr>
          <p:nvPr>
            <p:ph type="title" hasCustomPrompt="1"/>
            <p:custDataLst>
              <p:tags r:id="rId3"/>
            </p:custDataLst>
          </p:nvPr>
        </p:nvSpPr>
        <p:spPr>
          <a:xfrm>
            <a:off x="554736" y="197613"/>
            <a:ext cx="6332064" cy="523220"/>
          </a:xfrm>
          <a:prstGeom prst="rect">
            <a:avLst/>
          </a:prstGeom>
        </p:spPr>
        <p:txBody>
          <a:bodyPr vert="horz" wrap="square" lIns="0" tIns="0" rIns="0" bIns="0" rtlCol="0" anchor="t" anchorCtr="0">
            <a:spAutoFit/>
          </a:bodyPr>
          <a:lstStyle>
            <a:lvl1pPr>
              <a:defRPr sz="3400">
                <a:solidFill>
                  <a:schemeClr val="tx1"/>
                </a:solidFill>
                <a:latin typeface="+mj-lt"/>
                <a:ea typeface="+mj-ea"/>
                <a:cs typeface="+mj-cs"/>
              </a:defRPr>
            </a:lvl1pPr>
          </a:lstStyle>
          <a:p>
            <a:pPr lvl="0"/>
            <a:r>
              <a:rPr lang="en-US"/>
              <a:t>Click to add title</a:t>
            </a:r>
          </a:p>
        </p:txBody>
      </p:sp>
      <p:sp>
        <p:nvSpPr>
          <p:cNvPr id="17"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4"/>
            </p:custDataLst>
          </p:nvPr>
        </p:nvSpPr>
        <p:spPr>
          <a:xfrm>
            <a:off x="1816486" y="41597"/>
            <a:ext cx="3487160" cy="123111"/>
          </a:xfrm>
          <a:prstGeom prst="rect">
            <a:avLst/>
          </a:prstGeom>
          <a:ln w="6350">
            <a:noFill/>
            <a:miter lim="800000"/>
          </a:ln>
        </p:spPr>
        <p:txBody>
          <a:bodyPr vert="horz" wrap="square" lIns="0" tIns="0" rIns="0" bIns="0" rtlCol="0">
            <a:spAutoFit/>
          </a:bodyPr>
          <a:lstStyle>
            <a:lvl1pPr>
              <a:defRPr lang="en-US" sz="800" b="0" dirty="0">
                <a:solidFill>
                  <a:schemeClr val="tx1"/>
                </a:solidFill>
                <a:latin typeface="+mn-lt"/>
                <a:ea typeface="+mn-ea"/>
                <a:cs typeface="+mn-cs"/>
              </a:defRPr>
            </a:lvl1pPr>
          </a:lstStyle>
          <a:p>
            <a:pPr lvl="0">
              <a:buNone/>
            </a:pPr>
            <a:r>
              <a:rPr lang="en-US"/>
              <a:t>Add tracker</a:t>
            </a:r>
          </a:p>
        </p:txBody>
      </p:sp>
      <p:sp>
        <p:nvSpPr>
          <p:cNvPr id="11" name="TextBox 10"/>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15" name="Slide Number">
            <a:extLst>
              <a:ext uri="{FF2B5EF4-FFF2-40B4-BE49-F238E27FC236}">
                <a16:creationId xmlns:a16="http://schemas.microsoft.com/office/drawing/2014/main" id="{960BD9BD-BD8A-4FDC-94A5-E70570E8E716}"/>
              </a:ext>
            </a:extLst>
          </p:cNvPr>
          <p:cNvSpPr>
            <a:spLocks noChangeArrowheads="1"/>
          </p:cNvSpPr>
          <p:nvPr userDrawn="1">
            <p:custDataLst>
              <p:tags r:id="rId5"/>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pic>
        <p:nvPicPr>
          <p:cNvPr id="13" name="Picture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17783701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2.xml><?xml version="1.0" encoding="utf-8"?>
<p:sldLayout xmlns:a="http://schemas.openxmlformats.org/drawingml/2006/main" xmlns:r="http://schemas.openxmlformats.org/officeDocument/2006/relationships" xmlns:p="http://schemas.openxmlformats.org/presentationml/2006/main" showMasterSp="0" preserve="1" userDrawn="1">
  <p:cSld name="Green arrow two thir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rgbClr val="082F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pic>
        <p:nvPicPr>
          <p:cNvPr id="9" name="Picture 8"/>
          <p:cNvPicPr>
            <a:picLocks noChangeAspect="1"/>
          </p:cNvPicPr>
          <p:nvPr userDrawn="1"/>
        </p:nvPicPr>
        <p:blipFill rotWithShape="1">
          <a:blip r:embed="rId8">
            <a:extLst>
              <a:ext uri="{28A0092B-C50C-407E-A947-70E740481C1C}">
                <a14:useLocalDpi xmlns:a14="http://schemas.microsoft.com/office/drawing/2010/main" val="0"/>
              </a:ext>
            </a:extLst>
          </a:blip>
          <a:srcRect t="9052" b="6867"/>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
        <p:nvSpPr>
          <p:cNvPr id="10" name="2. Slide Title">
            <a:extLst>
              <a:ext uri="{FF2B5EF4-FFF2-40B4-BE49-F238E27FC236}">
                <a16:creationId xmlns:a16="http://schemas.microsoft.com/office/drawing/2014/main" id="{98FF70AE-7EF6-4E5B-9FFE-B44C852C9FBA}"/>
              </a:ext>
            </a:extLst>
          </p:cNvPr>
          <p:cNvSpPr>
            <a:spLocks noGrp="1"/>
          </p:cNvSpPr>
          <p:nvPr>
            <p:ph type="title" hasCustomPrompt="1"/>
            <p:custDataLst>
              <p:tags r:id="rId2"/>
            </p:custDataLst>
          </p:nvPr>
        </p:nvSpPr>
        <p:spPr>
          <a:xfrm>
            <a:off x="554736" y="197613"/>
            <a:ext cx="6332064" cy="523220"/>
          </a:xfrm>
          <a:prstGeom prst="rect">
            <a:avLst/>
          </a:prstGeom>
        </p:spPr>
        <p:txBody>
          <a:bodyPr vert="horz" wrap="square" lIns="0" tIns="0" rIns="0" bIns="0" rtlCol="0" anchor="t" anchorCtr="0">
            <a:spAutoFit/>
          </a:bodyPr>
          <a:lstStyle>
            <a:lvl1pPr>
              <a:defRPr sz="3400">
                <a:solidFill>
                  <a:srgbClr val="FFFFFF"/>
                </a:solidFill>
                <a:latin typeface="+mj-lt"/>
                <a:ea typeface="+mj-ea"/>
                <a:cs typeface="+mj-cs"/>
              </a:defRPr>
            </a:lvl1pPr>
          </a:lstStyle>
          <a:p>
            <a:pPr lvl="0"/>
            <a:r>
              <a:rPr lang="en-US"/>
              <a:t>Click to add title</a:t>
            </a:r>
          </a:p>
        </p:txBody>
      </p:sp>
      <p:sp>
        <p:nvSpPr>
          <p:cNvPr id="13"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3"/>
            </p:custDataLst>
          </p:nvPr>
        </p:nvSpPr>
        <p:spPr>
          <a:xfrm>
            <a:off x="1816486" y="41597"/>
            <a:ext cx="3487160" cy="123111"/>
          </a:xfrm>
          <a:prstGeom prst="rect">
            <a:avLst/>
          </a:prstGeom>
          <a:ln w="6350">
            <a:noFill/>
            <a:miter lim="800000"/>
          </a:ln>
        </p:spPr>
        <p:txBody>
          <a:bodyPr vert="horz" wrap="square" lIns="0" tIns="0" rIns="0" bIns="0" rtlCol="0">
            <a:spAutoFit/>
          </a:bodyPr>
          <a:lstStyle>
            <a:lvl1pPr>
              <a:defRPr lang="en-US" sz="800" b="0" dirty="0">
                <a:solidFill>
                  <a:srgbClr val="FFFFFF"/>
                </a:solidFill>
                <a:latin typeface="+mn-lt"/>
                <a:ea typeface="+mn-ea"/>
                <a:cs typeface="+mn-cs"/>
              </a:defRPr>
            </a:lvl1pPr>
          </a:lstStyle>
          <a:p>
            <a:pPr lvl="0">
              <a:buNone/>
            </a:pPr>
            <a:r>
              <a:rPr lang="en-US"/>
              <a:t>Add tracker</a:t>
            </a:r>
          </a:p>
        </p:txBody>
      </p:sp>
      <p:sp>
        <p:nvSpPr>
          <p:cNvPr id="11" name="TextBox 10"/>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defPPr>
              <a:defRPr lang="en-US"/>
            </a:defPPr>
            <a:lvl1pPr marR="0" lvl="0" indent="0" fontAlgn="auto">
              <a:lnSpc>
                <a:spcPct val="100000"/>
              </a:lnSpc>
              <a:spcBef>
                <a:spcPts val="0"/>
              </a:spcBef>
              <a:spcAft>
                <a:spcPts val="0"/>
              </a:spcAft>
              <a:buClrTx/>
              <a:buSzTx/>
              <a:buFontTx/>
              <a:buNone/>
              <a:tabLst/>
              <a:defRPr sz="800">
                <a:solidFill>
                  <a:srgbClr val="FFFFFF"/>
                </a:solidFill>
              </a:defRPr>
            </a:lvl1pPr>
          </a:lstStyle>
          <a:p>
            <a:pPr lvl="0"/>
            <a:r>
              <a:rPr lang="en-US"/>
              <a:t>Classified as Internal</a:t>
            </a:r>
          </a:p>
        </p:txBody>
      </p:sp>
      <p:sp>
        <p:nvSpPr>
          <p:cNvPr id="16" name="Slide Number">
            <a:extLst>
              <a:ext uri="{FF2B5EF4-FFF2-40B4-BE49-F238E27FC236}">
                <a16:creationId xmlns:a16="http://schemas.microsoft.com/office/drawing/2014/main" id="{D6030ED5-599F-4E8C-B5A1-51670786D068}"/>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4" name="Picture 1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34534491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3.xml><?xml version="1.0" encoding="utf-8"?>
<p:sldLayout xmlns:a="http://schemas.openxmlformats.org/drawingml/2006/main" xmlns:r="http://schemas.openxmlformats.org/officeDocument/2006/relationships" xmlns:p="http://schemas.openxmlformats.org/presentationml/2006/main" showMasterSp="0" preserve="1" userDrawn="1">
  <p:cSld name="Big statement green">
    <p:bg>
      <p:bgPr>
        <a:solidFill>
          <a:srgbClr val="082F3B"/>
        </a:solid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286" imgH="286" progId="TCLayout.ActiveDocument.1">
                  <p:embed/>
                </p:oleObj>
              </mc:Choice>
              <mc:Fallback>
                <p:oleObj name="think-cell Slide" r:id="rId6" imgW="286" imgH="286" progId="TCLayout.ActiveDocument.1">
                  <p:embed/>
                  <p:pic>
                    <p:nvPicPr>
                      <p:cNvPr id="5" name="Object 4"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8" name="Title 1"/>
          <p:cNvSpPr>
            <a:spLocks noGrp="1"/>
          </p:cNvSpPr>
          <p:nvPr>
            <p:ph type="title" hasCustomPrompt="1"/>
          </p:nvPr>
        </p:nvSpPr>
        <p:spPr>
          <a:xfrm>
            <a:off x="554736" y="3826333"/>
            <a:ext cx="11082528" cy="1606550"/>
          </a:xfrm>
        </p:spPr>
        <p:txBody>
          <a:bodyPr vert="horz"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j-ea"/>
                <a:cs typeface="+mj-cs"/>
                <a:sym typeface="Trebuchet MS" panose="020B0603020202020204" pitchFamily="34" charset="0"/>
              </a:defRPr>
            </a:lvl1pPr>
          </a:lstStyle>
          <a:p>
            <a:r>
              <a:rPr lang="en-US"/>
              <a:t>Click to add big statement text</a:t>
            </a:r>
          </a:p>
        </p:txBody>
      </p:sp>
      <p:sp>
        <p:nvSpPr>
          <p:cNvPr id="7" name="TextBox 6"/>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chemeClr val="bg1"/>
                </a:solidFill>
                <a:latin typeface="+mn-lt"/>
                <a:ea typeface="+mn-ea"/>
                <a:cs typeface="+mn-cs"/>
              </a:rPr>
              <a:t>Classified as Internal</a:t>
            </a:r>
          </a:p>
        </p:txBody>
      </p:sp>
      <p:sp>
        <p:nvSpPr>
          <p:cNvPr id="10"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3"/>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latin typeface="+mn-lt"/>
                <a:ea typeface="+mn-ea"/>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960BD9BD-BD8A-4FDC-94A5-E70570E8E716}"/>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cxnSp>
        <p:nvCxnSpPr>
          <p:cNvPr id="13" name="Straight Connector 12">
            <a:extLst>
              <a:ext uri="{FF2B5EF4-FFF2-40B4-BE49-F238E27FC236}">
                <a16:creationId xmlns:a16="http://schemas.microsoft.com/office/drawing/2014/main" id="{CF962E25-52A0-4B53-86F8-9B97218918E7}"/>
              </a:ext>
            </a:extLst>
          </p:cNvPr>
          <p:cNvCxnSpPr>
            <a:cxnSpLocks/>
          </p:cNvCxnSpPr>
          <p:nvPr userDrawn="1"/>
        </p:nvCxnSpPr>
        <p:spPr bwMode="ltGray">
          <a:xfrm>
            <a:off x="554736" y="6450133"/>
            <a:ext cx="11082528" cy="0"/>
          </a:xfrm>
          <a:prstGeom prst="line">
            <a:avLst/>
          </a:prstGeom>
          <a:ln w="19050" cap="flat" cmpd="sng" algn="ctr">
            <a:solidFill>
              <a:srgbClr val="FFFFFF"/>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9989448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4.xml><?xml version="1.0" encoding="utf-8"?>
<p:sldLayout xmlns:a="http://schemas.openxmlformats.org/drawingml/2006/main" xmlns:r="http://schemas.openxmlformats.org/officeDocument/2006/relationships" xmlns:p="http://schemas.openxmlformats.org/presentationml/2006/main" showMasterSp="0" preserve="1" userDrawn="1">
  <p:cSld name="Big statement icon">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86" imgH="286" progId="TCLayout.ActiveDocument.1">
                  <p:embed/>
                </p:oleObj>
              </mc:Choice>
              <mc:Fallback>
                <p:oleObj name="think-cell Slide" r:id="rId5" imgW="286" imgH="286"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6" name="Rectangle 5"/>
          <p:cNvSpPr/>
          <p:nvPr userDrawn="1"/>
        </p:nvSpPr>
        <p:spPr bwMode="white">
          <a:xfrm>
            <a:off x="554736" y="625475"/>
            <a:ext cx="932688" cy="932688"/>
          </a:xfrm>
          <a:prstGeom prst="rect">
            <a:avLst/>
          </a:prstGeom>
          <a:noFill/>
          <a:ln>
            <a:solidFill>
              <a:srgbClr val="082F3B"/>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Trebuchet MS" panose="020B0603020202020204" pitchFamily="34" charset="0"/>
            </a:endParaRPr>
          </a:p>
        </p:txBody>
      </p:sp>
      <p:sp>
        <p:nvSpPr>
          <p:cNvPr id="7" name="Title 1"/>
          <p:cNvSpPr>
            <a:spLocks noGrp="1"/>
          </p:cNvSpPr>
          <p:nvPr>
            <p:ph type="title" hasCustomPrompt="1"/>
          </p:nvPr>
        </p:nvSpPr>
        <p:spPr>
          <a:xfrm>
            <a:off x="554736" y="3826333"/>
            <a:ext cx="11082528" cy="1606550"/>
          </a:xfrm>
          <a:prstGeom prst="rect">
            <a:avLst/>
          </a:prstGeom>
        </p:spPr>
        <p:txBody>
          <a:bodyPr vert="horz"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tx1"/>
                </a:solidFill>
                <a:latin typeface="+mj-lt"/>
                <a:ea typeface="+mj-ea"/>
                <a:cs typeface="+mj-cs"/>
                <a:sym typeface="Trebuchet MS" panose="020B0603020202020204" pitchFamily="34" charset="0"/>
              </a:defRPr>
            </a:lvl1pPr>
          </a:lstStyle>
          <a:p>
            <a:r>
              <a:rPr lang="en-US"/>
              <a:t>Click to add big statement text</a:t>
            </a:r>
          </a:p>
        </p:txBody>
      </p:sp>
      <p:sp>
        <p:nvSpPr>
          <p:cNvPr id="10" name="TextBox 9"/>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2"/>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
        <p:nvSpPr>
          <p:cNvPr id="13" name="Slide Number">
            <a:extLst>
              <a:ext uri="{FF2B5EF4-FFF2-40B4-BE49-F238E27FC236}">
                <a16:creationId xmlns:a16="http://schemas.microsoft.com/office/drawing/2014/main" id="{D6030ED5-599F-4E8C-B5A1-51670786D068}"/>
              </a:ext>
            </a:extLst>
          </p:cNvPr>
          <p:cNvSpPr>
            <a:spLocks noChangeArrowheads="1"/>
          </p:cNvSpPr>
          <p:nvPr userDrawn="1">
            <p:custDataLst>
              <p:tags r:id="rId3"/>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4" name="Picture 13"/>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26662139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5.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accent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324" imgH="324" progId="TCLayout.ActiveDocument.1">
                  <p:embed/>
                </p:oleObj>
              </mc:Choice>
              <mc:Fallback>
                <p:oleObj name="think-cell Slide" r:id="rId5" imgW="324" imgH="324"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pic>
        <p:nvPicPr>
          <p:cNvPr id="7" name="Picture 6"/>
          <p:cNvPicPr>
            <a:picLocks noChangeAspect="1"/>
          </p:cNvPicPr>
          <p:nvPr userDrawn="1"/>
        </p:nvPicPr>
        <p:blipFill rotWithShape="1">
          <a:blip r:embed="rId7">
            <a:extLst>
              <a:ext uri="{28A0092B-C50C-407E-A947-70E740481C1C}">
                <a14:useLocalDpi xmlns:a14="http://schemas.microsoft.com/office/drawing/2010/main" val="0"/>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rgbClr val="1B9EC7"/>
          </a:solidFill>
          <a:ln>
            <a:noFill/>
          </a:ln>
          <a:effectLst/>
        </p:spPr>
        <p:txBody>
          <a:bodyPr vert="horz" wrap="square" lIns="91440" tIns="45720" rIns="91440" bIns="45720" numCol="1" anchor="t" anchorCtr="0" compatLnSpc="1">
            <a:prstTxWarp prst="textNoShape">
              <a:avLst/>
            </a:prstTxWarp>
            <a:noAutofit/>
          </a:bodyPr>
          <a:lstStyle/>
          <a:p>
            <a:endParaRPr lang="en-US">
              <a:latin typeface="+mn-lt"/>
              <a:ea typeface="+mn-ea"/>
              <a:cs typeface="+mn-cs"/>
              <a:sym typeface="Trebuchet MS" panose="020B0603020202020204" pitchFamily="34" charset="0"/>
            </a:endParaRPr>
          </a:p>
        </p:txBody>
      </p:sp>
      <p:sp>
        <p:nvSpPr>
          <p:cNvPr id="5" name="TextBox 4"/>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chemeClr val="bg1"/>
                </a:solidFill>
                <a:latin typeface="+mn-lt"/>
                <a:ea typeface="+mn-ea"/>
                <a:cs typeface="+mn-cs"/>
              </a:rPr>
              <a:t>Classified as Internal</a:t>
            </a:r>
          </a:p>
        </p:txBody>
      </p:sp>
      <p:sp>
        <p:nvSpPr>
          <p:cNvPr id="6"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2"/>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latin typeface="+mn-lt"/>
                <a:ea typeface="+mn-ea"/>
                <a:cs typeface="+mn-cs"/>
              </a:defRPr>
            </a:lvl1pPr>
          </a:lstStyle>
          <a:p>
            <a:pPr lvl="0">
              <a:buNone/>
            </a:pPr>
            <a:r>
              <a:rPr lang="en-US"/>
              <a:t>Add tracker</a:t>
            </a:r>
          </a:p>
        </p:txBody>
      </p:sp>
      <p:sp>
        <p:nvSpPr>
          <p:cNvPr id="8" name="Slide Number">
            <a:extLst>
              <a:ext uri="{FF2B5EF4-FFF2-40B4-BE49-F238E27FC236}">
                <a16:creationId xmlns:a16="http://schemas.microsoft.com/office/drawing/2014/main" id="{960BD9BD-BD8A-4FDC-94A5-E70570E8E716}"/>
              </a:ext>
            </a:extLst>
          </p:cNvPr>
          <p:cNvSpPr>
            <a:spLocks noChangeArrowheads="1"/>
          </p:cNvSpPr>
          <p:nvPr userDrawn="1">
            <p:custDataLst>
              <p:tags r:id="rId3"/>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cxnSp>
        <p:nvCxnSpPr>
          <p:cNvPr id="10" name="Straight Connector 9">
            <a:extLst>
              <a:ext uri="{FF2B5EF4-FFF2-40B4-BE49-F238E27FC236}">
                <a16:creationId xmlns:a16="http://schemas.microsoft.com/office/drawing/2014/main" id="{CF962E25-52A0-4B53-86F8-9B97218918E7}"/>
              </a:ext>
            </a:extLst>
          </p:cNvPr>
          <p:cNvCxnSpPr>
            <a:cxnSpLocks/>
          </p:cNvCxnSpPr>
          <p:nvPr userDrawn="1"/>
        </p:nvCxnSpPr>
        <p:spPr bwMode="ltGray">
          <a:xfrm>
            <a:off x="554736" y="6450133"/>
            <a:ext cx="11082528" cy="0"/>
          </a:xfrm>
          <a:prstGeom prst="line">
            <a:avLst/>
          </a:prstGeom>
          <a:ln w="19050" cap="flat" cmpd="sng" algn="ctr">
            <a:solidFill>
              <a:srgbClr val="FFFFFF"/>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21002805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6.xml><?xml version="1.0" encoding="utf-8"?>
<p:sldLayout xmlns:a="http://schemas.openxmlformats.org/drawingml/2006/main" xmlns:r="http://schemas.openxmlformats.org/officeDocument/2006/relationships" xmlns:p="http://schemas.openxmlformats.org/presentationml/2006/main" showMasterSp="0" preserve="1" userDrawn="1">
  <p:cSld name="Special gray">
    <p:bg>
      <p:bgPr>
        <a:solidFill>
          <a:schemeClr val="tx1">
            <a:lumMod val="85000"/>
            <a:lumOff val="15000"/>
          </a:schemeClr>
        </a:soli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286" imgH="286" progId="TCLayout.ActiveDocument.1">
                  <p:embed/>
                </p:oleObj>
              </mc:Choice>
              <mc:Fallback>
                <p:oleObj name="think-cell Slide" r:id="rId6" imgW="286" imgH="286" progId="TCLayout.ActiveDocument.1">
                  <p:embed/>
                  <p:pic>
                    <p:nvPicPr>
                      <p:cNvPr id="6" name="Object 5"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8" name="2. Slide Title">
            <a:extLst>
              <a:ext uri="{FF2B5EF4-FFF2-40B4-BE49-F238E27FC236}">
                <a16:creationId xmlns:a16="http://schemas.microsoft.com/office/drawing/2014/main" id="{98FF70AE-7EF6-4E5B-9FFE-B44C852C9FBA}"/>
              </a:ext>
            </a:extLst>
          </p:cNvPr>
          <p:cNvSpPr>
            <a:spLocks noGrp="1"/>
          </p:cNvSpPr>
          <p:nvPr>
            <p:ph type="title"/>
            <p:custDataLst>
              <p:tags r:id="rId2"/>
            </p:custDataLst>
          </p:nvPr>
        </p:nvSpPr>
        <p:spPr>
          <a:xfrm>
            <a:off x="554736" y="197613"/>
            <a:ext cx="11082528" cy="523220"/>
          </a:xfrm>
          <a:prstGeom prst="rect">
            <a:avLst/>
          </a:prstGeom>
        </p:spPr>
        <p:txBody>
          <a:bodyPr vert="horz" wrap="square" lIns="0" tIns="0" rIns="0" bIns="0" rtlCol="0" anchor="t" anchorCtr="0">
            <a:spAutoFit/>
          </a:bodyPr>
          <a:lstStyle>
            <a:lvl1pPr>
              <a:defRPr sz="3400">
                <a:solidFill>
                  <a:srgbClr val="FFFFFF"/>
                </a:solidFill>
                <a:latin typeface="+mj-lt"/>
                <a:ea typeface="+mj-ea"/>
                <a:cs typeface="+mj-cs"/>
              </a:defRPr>
            </a:lvl1pPr>
          </a:lstStyle>
          <a:p>
            <a:pPr lvl="0"/>
            <a:r>
              <a:rPr lang="en-US"/>
              <a:t>Click to edit Master title style</a:t>
            </a:r>
          </a:p>
        </p:txBody>
      </p:sp>
      <p:sp>
        <p:nvSpPr>
          <p:cNvPr id="9"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3"/>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solidFill>
                  <a:srgbClr val="FFFFFF"/>
                </a:solidFill>
                <a:latin typeface="+mn-lt"/>
                <a:ea typeface="+mn-ea"/>
                <a:cs typeface="+mn-cs"/>
              </a:defRPr>
            </a:lvl1pPr>
          </a:lstStyle>
          <a:p>
            <a:pPr lvl="0">
              <a:buNone/>
            </a:pPr>
            <a:r>
              <a:rPr lang="en-US"/>
              <a:t>Add tracker</a:t>
            </a:r>
          </a:p>
        </p:txBody>
      </p:sp>
      <p:sp>
        <p:nvSpPr>
          <p:cNvPr id="10" name="TextBox 9"/>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defPPr>
              <a:defRPr lang="en-US"/>
            </a:defPPr>
            <a:lvl1pPr marR="0" lvl="0" indent="0" fontAlgn="auto">
              <a:lnSpc>
                <a:spcPct val="100000"/>
              </a:lnSpc>
              <a:spcBef>
                <a:spcPts val="0"/>
              </a:spcBef>
              <a:spcAft>
                <a:spcPts val="0"/>
              </a:spcAft>
              <a:buClrTx/>
              <a:buSzTx/>
              <a:buFontTx/>
              <a:buNone/>
              <a:tabLst/>
              <a:defRPr sz="800">
                <a:solidFill>
                  <a:srgbClr val="FFFFFF"/>
                </a:solidFill>
              </a:defRPr>
            </a:lvl1pPr>
          </a:lstStyle>
          <a:p>
            <a:pPr lvl="0"/>
            <a:r>
              <a:rPr lang="en-US"/>
              <a:t>Classified as Internal</a:t>
            </a:r>
          </a:p>
        </p:txBody>
      </p:sp>
      <p:sp>
        <p:nvSpPr>
          <p:cNvPr id="12" name="Slide Number">
            <a:extLst>
              <a:ext uri="{FF2B5EF4-FFF2-40B4-BE49-F238E27FC236}">
                <a16:creationId xmlns:a16="http://schemas.microsoft.com/office/drawing/2014/main" id="{960BD9BD-BD8A-4FDC-94A5-E70570E8E716}"/>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cxnSp>
        <p:nvCxnSpPr>
          <p:cNvPr id="15" name="Straight Connector 14">
            <a:extLst>
              <a:ext uri="{FF2B5EF4-FFF2-40B4-BE49-F238E27FC236}">
                <a16:creationId xmlns:a16="http://schemas.microsoft.com/office/drawing/2014/main" id="{CF962E25-52A0-4B53-86F8-9B97218918E7}"/>
              </a:ext>
            </a:extLst>
          </p:cNvPr>
          <p:cNvCxnSpPr>
            <a:cxnSpLocks/>
          </p:cNvCxnSpPr>
          <p:nvPr userDrawn="1"/>
        </p:nvCxnSpPr>
        <p:spPr bwMode="ltGray">
          <a:xfrm>
            <a:off x="554736" y="6450133"/>
            <a:ext cx="11082528" cy="0"/>
          </a:xfrm>
          <a:prstGeom prst="line">
            <a:avLst/>
          </a:prstGeom>
          <a:ln w="19050" cap="flat" cmpd="sng" algn="ctr">
            <a:solidFill>
              <a:srgbClr val="FFFFFF"/>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40927073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2"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Tree>
    <p:extLst>
      <p:ext uri="{BB962C8B-B14F-4D97-AF65-F5344CB8AC3E}">
        <p14:creationId xmlns:p14="http://schemas.microsoft.com/office/powerpoint/2010/main" val="14920171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8.xml><?xml version="1.0" encoding="utf-8"?>
<p:sldLayout xmlns:a="http://schemas.openxmlformats.org/drawingml/2006/main" xmlns:r="http://schemas.openxmlformats.org/officeDocument/2006/relationships" xmlns:p="http://schemas.openxmlformats.org/presentationml/2006/main" showMasterSp="0" preserve="1" userDrawn="1">
  <p:cSld name="Blank green">
    <p:bg>
      <p:bgPr>
        <a:solidFill>
          <a:srgbClr val="082F3B"/>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4" name="TextBox 3"/>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chemeClr val="bg1"/>
                </a:solidFill>
                <a:latin typeface="+mn-lt"/>
                <a:ea typeface="+mn-ea"/>
                <a:cs typeface="+mn-cs"/>
              </a:rPr>
              <a:t>Classified as Internal</a:t>
            </a:r>
          </a:p>
        </p:txBody>
      </p:sp>
      <p:sp>
        <p:nvSpPr>
          <p:cNvPr id="5"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3"/>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latin typeface="+mn-lt"/>
                <a:ea typeface="+mn-ea"/>
                <a:cs typeface="+mn-cs"/>
              </a:defRPr>
            </a:lvl1pPr>
          </a:lstStyle>
          <a:p>
            <a:pPr lvl="0">
              <a:buNone/>
            </a:pPr>
            <a:r>
              <a:rPr lang="en-US"/>
              <a:t>Add tracker</a:t>
            </a:r>
          </a:p>
        </p:txBody>
      </p:sp>
      <p:sp>
        <p:nvSpPr>
          <p:cNvPr id="6" name="Slide Number">
            <a:extLst>
              <a:ext uri="{FF2B5EF4-FFF2-40B4-BE49-F238E27FC236}">
                <a16:creationId xmlns:a16="http://schemas.microsoft.com/office/drawing/2014/main" id="{960BD9BD-BD8A-4FDC-94A5-E70570E8E716}"/>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cxnSp>
        <p:nvCxnSpPr>
          <p:cNvPr id="8" name="Straight Connector 7">
            <a:extLst>
              <a:ext uri="{FF2B5EF4-FFF2-40B4-BE49-F238E27FC236}">
                <a16:creationId xmlns:a16="http://schemas.microsoft.com/office/drawing/2014/main" id="{CF962E25-52A0-4B53-86F8-9B97218918E7}"/>
              </a:ext>
            </a:extLst>
          </p:cNvPr>
          <p:cNvCxnSpPr>
            <a:cxnSpLocks/>
          </p:cNvCxnSpPr>
          <p:nvPr userDrawn="1"/>
        </p:nvCxnSpPr>
        <p:spPr bwMode="ltGray">
          <a:xfrm>
            <a:off x="554736" y="6450133"/>
            <a:ext cx="11082528" cy="0"/>
          </a:xfrm>
          <a:prstGeom prst="line">
            <a:avLst/>
          </a:prstGeom>
          <a:ln w="19050" cap="flat" cmpd="sng" algn="ctr">
            <a:solidFill>
              <a:srgbClr val="FFFFFF"/>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21215982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Disclaimer">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5"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2"/>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Tree>
    <p:extLst>
      <p:ext uri="{BB962C8B-B14F-4D97-AF65-F5344CB8AC3E}">
        <p14:creationId xmlns:p14="http://schemas.microsoft.com/office/powerpoint/2010/main" val="14364895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conography Multi-colum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26" name="Picture Placeholder 7">
            <a:extLst>
              <a:ext uri="{FF2B5EF4-FFF2-40B4-BE49-F238E27FC236}">
                <a16:creationId xmlns:a16="http://schemas.microsoft.com/office/drawing/2014/main" id="{491CD948-AEDF-48BE-92C5-5538CE9FE7C9}"/>
              </a:ext>
            </a:extLst>
          </p:cNvPr>
          <p:cNvSpPr>
            <a:spLocks noGrp="1"/>
          </p:cNvSpPr>
          <p:nvPr>
            <p:ph type="pic" sz="quarter" idx="15"/>
          </p:nvPr>
        </p:nvSpPr>
        <p:spPr>
          <a:xfrm>
            <a:off x="504470"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28" name="Text Placeholder 4">
            <a:extLst>
              <a:ext uri="{FF2B5EF4-FFF2-40B4-BE49-F238E27FC236}">
                <a16:creationId xmlns:a16="http://schemas.microsoft.com/office/drawing/2014/main" id="{65CB4B4F-829A-4844-A666-11265CE11D49}"/>
              </a:ext>
            </a:extLst>
          </p:cNvPr>
          <p:cNvSpPr>
            <a:spLocks noGrp="1"/>
          </p:cNvSpPr>
          <p:nvPr>
            <p:ph type="body" sz="quarter" idx="18"/>
          </p:nvPr>
        </p:nvSpPr>
        <p:spPr>
          <a:xfrm>
            <a:off x="577637" y="3595500"/>
            <a:ext cx="11049048" cy="406867"/>
          </a:xfrm>
        </p:spPr>
        <p:txBody>
          <a:bodyPr numCol="6" spcCol="360000" anchor="b" anchorCtr="0"/>
          <a:lstStyle>
            <a:lvl1pPr marL="0" indent="217561">
              <a:buClr>
                <a:schemeClr val="accent1"/>
              </a:buClr>
              <a:buSzPct val="100000"/>
              <a:buFont typeface="+mj-lt"/>
              <a:buAutoNum type="arabicPeriod"/>
              <a:defRPr sz="1698" b="0" i="0">
                <a:solidFill>
                  <a:schemeClr val="tx1"/>
                </a:solidFill>
                <a:latin typeface="Poppins Medium" pitchFamily="2" charset="77"/>
                <a:cs typeface="Poppins Medium" pitchFamily="2" charset="77"/>
              </a:defRPr>
            </a:lvl1pPr>
          </a:lstStyle>
          <a:p>
            <a:pPr lvl="0"/>
            <a:r>
              <a:rPr lang="en-US"/>
              <a:t>Click to edit Master text styles</a:t>
            </a:r>
          </a:p>
        </p:txBody>
      </p:sp>
      <p:sp>
        <p:nvSpPr>
          <p:cNvPr id="29" name="Text Placeholder 4">
            <a:extLst>
              <a:ext uri="{FF2B5EF4-FFF2-40B4-BE49-F238E27FC236}">
                <a16:creationId xmlns:a16="http://schemas.microsoft.com/office/drawing/2014/main" id="{C6547738-490D-47DE-A148-663CEC533EA6}"/>
              </a:ext>
            </a:extLst>
          </p:cNvPr>
          <p:cNvSpPr>
            <a:spLocks noGrp="1"/>
          </p:cNvSpPr>
          <p:nvPr>
            <p:ph type="body" sz="quarter" idx="19" hasCustomPrompt="1"/>
          </p:nvPr>
        </p:nvSpPr>
        <p:spPr>
          <a:xfrm>
            <a:off x="577638" y="4145140"/>
            <a:ext cx="11036725" cy="294885"/>
          </a:xfrm>
        </p:spPr>
        <p:txBody>
          <a:bodyPr numCol="6" spcCol="360000"/>
          <a:lstStyle>
            <a:lvl1pPr marL="0" indent="0" algn="l">
              <a:buFont typeface="Arial" panose="020B0604020202020204" pitchFamily="34" charset="0"/>
              <a:buNone/>
              <a:defRPr sz="1092" b="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GB"/>
              <a:t>Click to edit Master text styles </a:t>
            </a:r>
          </a:p>
        </p:txBody>
      </p:sp>
      <p:sp>
        <p:nvSpPr>
          <p:cNvPr id="30" name="Picture Placeholder 7">
            <a:extLst>
              <a:ext uri="{FF2B5EF4-FFF2-40B4-BE49-F238E27FC236}">
                <a16:creationId xmlns:a16="http://schemas.microsoft.com/office/drawing/2014/main" id="{71E669C7-3F15-4404-9192-6B03E3E08724}"/>
              </a:ext>
            </a:extLst>
          </p:cNvPr>
          <p:cNvSpPr>
            <a:spLocks noGrp="1"/>
          </p:cNvSpPr>
          <p:nvPr>
            <p:ph type="pic" sz="quarter" idx="20"/>
          </p:nvPr>
        </p:nvSpPr>
        <p:spPr>
          <a:xfrm>
            <a:off x="4246020"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3" name="Picture Placeholder 7">
            <a:extLst>
              <a:ext uri="{FF2B5EF4-FFF2-40B4-BE49-F238E27FC236}">
                <a16:creationId xmlns:a16="http://schemas.microsoft.com/office/drawing/2014/main" id="{6BDECDBF-1E7F-429C-B857-BC3BE17D9B43}"/>
              </a:ext>
            </a:extLst>
          </p:cNvPr>
          <p:cNvSpPr>
            <a:spLocks noGrp="1"/>
          </p:cNvSpPr>
          <p:nvPr>
            <p:ph type="pic" sz="quarter" idx="29"/>
          </p:nvPr>
        </p:nvSpPr>
        <p:spPr>
          <a:xfrm>
            <a:off x="2375245"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4" name="Picture Placeholder 7">
            <a:extLst>
              <a:ext uri="{FF2B5EF4-FFF2-40B4-BE49-F238E27FC236}">
                <a16:creationId xmlns:a16="http://schemas.microsoft.com/office/drawing/2014/main" id="{458D35B0-2ABD-4A88-AD9C-250F5B0BFFFE}"/>
              </a:ext>
            </a:extLst>
          </p:cNvPr>
          <p:cNvSpPr>
            <a:spLocks noGrp="1"/>
          </p:cNvSpPr>
          <p:nvPr>
            <p:ph type="pic" sz="quarter" idx="30"/>
          </p:nvPr>
        </p:nvSpPr>
        <p:spPr>
          <a:xfrm>
            <a:off x="6115016"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5" name="Picture Placeholder 7">
            <a:extLst>
              <a:ext uri="{FF2B5EF4-FFF2-40B4-BE49-F238E27FC236}">
                <a16:creationId xmlns:a16="http://schemas.microsoft.com/office/drawing/2014/main" id="{7B333D88-0458-48F5-97FB-D2D7718EC7CA}"/>
              </a:ext>
            </a:extLst>
          </p:cNvPr>
          <p:cNvSpPr>
            <a:spLocks noGrp="1"/>
          </p:cNvSpPr>
          <p:nvPr>
            <p:ph type="pic" sz="quarter" idx="31"/>
          </p:nvPr>
        </p:nvSpPr>
        <p:spPr>
          <a:xfrm>
            <a:off x="9856566"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8" name="Picture Placeholder 7">
            <a:extLst>
              <a:ext uri="{FF2B5EF4-FFF2-40B4-BE49-F238E27FC236}">
                <a16:creationId xmlns:a16="http://schemas.microsoft.com/office/drawing/2014/main" id="{463A1320-1804-44CE-8DBA-867CC87A9DBA}"/>
              </a:ext>
            </a:extLst>
          </p:cNvPr>
          <p:cNvSpPr>
            <a:spLocks noGrp="1"/>
          </p:cNvSpPr>
          <p:nvPr>
            <p:ph type="pic" sz="quarter" idx="32"/>
          </p:nvPr>
        </p:nvSpPr>
        <p:spPr>
          <a:xfrm>
            <a:off x="7985791"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9" name="Title 1">
            <a:extLst>
              <a:ext uri="{FF2B5EF4-FFF2-40B4-BE49-F238E27FC236}">
                <a16:creationId xmlns:a16="http://schemas.microsoft.com/office/drawing/2014/main" id="{797DADDD-4137-4C8B-B442-114D65CCBBF0}"/>
              </a:ext>
            </a:extLst>
          </p:cNvPr>
          <p:cNvSpPr>
            <a:spLocks noGrp="1"/>
          </p:cNvSpPr>
          <p:nvPr>
            <p:ph type="title" hasCustomPrompt="1"/>
          </p:nvPr>
        </p:nvSpPr>
        <p:spPr>
          <a:xfrm>
            <a:off x="577639" y="537198"/>
            <a:ext cx="7134106" cy="403133"/>
          </a:xfrm>
        </p:spPr>
        <p:txBody>
          <a:bodyPr lIns="0" tIns="0" rIns="0" bIns="0" anchor="t" anchorCtr="0"/>
          <a:lstStyle>
            <a:lvl1pPr>
              <a:defRPr/>
            </a:lvl1pPr>
          </a:lstStyle>
          <a:p>
            <a:r>
              <a:rPr lang="en-US"/>
              <a:t>Iconography with text multi-column</a:t>
            </a:r>
            <a:endParaRPr lang="en-GB"/>
          </a:p>
        </p:txBody>
      </p:sp>
    </p:spTree>
    <p:extLst>
      <p:ext uri="{BB962C8B-B14F-4D97-AF65-F5344CB8AC3E}">
        <p14:creationId xmlns:p14="http://schemas.microsoft.com/office/powerpoint/2010/main" val="246956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370.xml><?xml version="1.0" encoding="utf-8"?>
<p:sldLayout xmlns:a="http://schemas.openxmlformats.org/drawingml/2006/main" xmlns:r="http://schemas.openxmlformats.org/officeDocument/2006/relationships" xmlns:p="http://schemas.openxmlformats.org/presentationml/2006/main" showMasterSp="0" type="blank" preserve="1">
  <p:cSld name="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0" name="Rectangle 9">
            <a:extLst>
              <a:ext uri="{FF2B5EF4-FFF2-40B4-BE49-F238E27FC236}">
                <a16:creationId xmlns:a16="http://schemas.microsoft.com/office/drawing/2014/main" id="{2E320337-4448-4A41-97CD-D612E7679AE8}"/>
              </a:ext>
            </a:extLst>
          </p:cNvPr>
          <p:cNvSpPr/>
          <p:nvPr userDrawn="1"/>
        </p:nvSpPr>
        <p:spPr bwMode="ltGray">
          <a:xfrm>
            <a:off x="-1" y="0"/>
            <a:ext cx="12192001" cy="68584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pic>
        <p:nvPicPr>
          <p:cNvPr id="11" name="Picture 10">
            <a:extLst>
              <a:ext uri="{FF2B5EF4-FFF2-40B4-BE49-F238E27FC236}">
                <a16:creationId xmlns:a16="http://schemas.microsoft.com/office/drawing/2014/main" id="{8E4B11B2-546C-408D-9DAD-CF8549840738}"/>
              </a:ext>
            </a:extLst>
          </p:cNvPr>
          <p:cNvPicPr>
            <a:picLocks noChangeAspect="1"/>
          </p:cNvPicPr>
          <p:nvPr userDrawn="1"/>
        </p:nvPicPr>
        <p:blipFill>
          <a:blip r:embed="rId5"/>
          <a:stretch>
            <a:fillRect/>
          </a:stretch>
        </p:blipFill>
        <p:spPr bwMode="ltGray">
          <a:xfrm>
            <a:off x="2085934" y="1524965"/>
            <a:ext cx="8020133" cy="3081853"/>
          </a:xfrm>
          <a:prstGeom prst="rect">
            <a:avLst/>
          </a:prstGeom>
        </p:spPr>
      </p:pic>
      <p:sp>
        <p:nvSpPr>
          <p:cNvPr id="12" name="TextBox 11">
            <a:extLst>
              <a:ext uri="{FF2B5EF4-FFF2-40B4-BE49-F238E27FC236}">
                <a16:creationId xmlns:a16="http://schemas.microsoft.com/office/drawing/2014/main" id="{D694540B-7619-4C7B-9C99-2940C1B16A7F}"/>
              </a:ext>
            </a:extLst>
          </p:cNvPr>
          <p:cNvSpPr txBox="1"/>
          <p:nvPr userDrawn="1"/>
        </p:nvSpPr>
        <p:spPr bwMode="ltGray">
          <a:xfrm>
            <a:off x="4064000" y="5428664"/>
            <a:ext cx="4064000" cy="553998"/>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en-US" sz="3600" b="1">
                <a:solidFill>
                  <a:srgbClr val="E6D2C8"/>
                </a:solidFill>
                <a:latin typeface="+mn-lt"/>
                <a:ea typeface="+mn-ea"/>
                <a:cs typeface="+mn-cs"/>
              </a:rPr>
              <a:t>Thank you</a:t>
            </a:r>
          </a:p>
        </p:txBody>
      </p:sp>
    </p:spTree>
    <p:extLst>
      <p:ext uri="{BB962C8B-B14F-4D97-AF65-F5344CB8AC3E}">
        <p14:creationId xmlns:p14="http://schemas.microsoft.com/office/powerpoint/2010/main" val="2173442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p:cSld name="Layout guide">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grpSp>
        <p:nvGrpSpPr>
          <p:cNvPr id="49" name="Group 48"/>
          <p:cNvGrpSpPr/>
          <p:nvPr userDrawn="1"/>
        </p:nvGrpSpPr>
        <p:grpSpPr>
          <a:xfrm>
            <a:off x="-600" y="-1"/>
            <a:ext cx="12193800" cy="6858001"/>
            <a:chOff x="-600" y="-1"/>
            <a:chExt cx="12193800" cy="6858001"/>
          </a:xfrm>
        </p:grpSpPr>
        <p:sp>
          <p:nvSpPr>
            <p:cNvPr id="50"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solidFill>
                <a:latin typeface="+mn-lt"/>
                <a:ea typeface="+mn-ea"/>
                <a:cs typeface="+mn-cs"/>
              </a:endParaRPr>
            </a:p>
          </p:txBody>
        </p:sp>
        <p:grpSp>
          <p:nvGrpSpPr>
            <p:cNvPr id="51" name="Baselines / anchors"/>
            <p:cNvGrpSpPr/>
            <p:nvPr userDrawn="1"/>
          </p:nvGrpSpPr>
          <p:grpSpPr>
            <a:xfrm>
              <a:off x="-600" y="622800"/>
              <a:ext cx="12193200" cy="5536800"/>
              <a:chOff x="12623800" y="622800"/>
              <a:chExt cx="11176000" cy="5536800"/>
            </a:xfrm>
          </p:grpSpPr>
          <p:cxnSp>
            <p:nvCxnSpPr>
              <p:cNvPr id="77" name="Straight Connector 76"/>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52" name="Gutter space"/>
            <p:cNvGrpSpPr/>
            <p:nvPr userDrawn="1"/>
          </p:nvGrpSpPr>
          <p:grpSpPr>
            <a:xfrm>
              <a:off x="1277000" y="623550"/>
              <a:ext cx="9638000" cy="5537047"/>
              <a:chOff x="1277000" y="623550"/>
              <a:chExt cx="9638000" cy="5537047"/>
            </a:xfrm>
          </p:grpSpPr>
          <p:sp>
            <p:nvSpPr>
              <p:cNvPr id="66"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67"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68"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69"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70"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71"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72"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73"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74"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75"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76"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grpSp>
        <p:sp>
          <p:nvSpPr>
            <p:cNvPr id="53"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75757"/>
                </a:solidFill>
                <a:effectLst/>
                <a:uLnTx/>
                <a:uFillTx/>
                <a:latin typeface="+mn-lt"/>
                <a:ea typeface="+mn-ea"/>
                <a:cs typeface="+mn-cs"/>
              </a:endParaRPr>
            </a:p>
          </p:txBody>
        </p:sp>
        <p:sp>
          <p:nvSpPr>
            <p:cNvPr id="54"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57"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grpSp>
          <p:nvGrpSpPr>
            <p:cNvPr id="58" name="Five column measure"/>
            <p:cNvGrpSpPr/>
            <p:nvPr userDrawn="1"/>
          </p:nvGrpSpPr>
          <p:grpSpPr>
            <a:xfrm>
              <a:off x="629400" y="5975122"/>
              <a:ext cx="10933200" cy="79536"/>
              <a:chOff x="629400" y="5975122"/>
              <a:chExt cx="10933200" cy="79536"/>
            </a:xfrm>
          </p:grpSpPr>
          <p:sp>
            <p:nvSpPr>
              <p:cNvPr id="61"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62"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63"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64"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65"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grpSp>
        <p:sp>
          <p:nvSpPr>
            <p:cNvPr id="59"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chemeClr val="bg1"/>
                </a:solidFill>
                <a:latin typeface="+mn-lt"/>
                <a:ea typeface="+mn-ea"/>
                <a:cs typeface="+mn-cs"/>
              </a:endParaRPr>
            </a:p>
          </p:txBody>
        </p:sp>
        <p:sp>
          <p:nvSpPr>
            <p:cNvPr id="60" name="Footnote example"/>
            <p:cNvSpPr txBox="1"/>
            <p:nvPr/>
          </p:nvSpPr>
          <p:spPr>
            <a:xfrm>
              <a:off x="630000" y="6144442"/>
              <a:ext cx="9030914" cy="415498"/>
            </a:xfrm>
            <a:prstGeom prst="rect">
              <a:avLst/>
            </a:prstGeom>
            <a:noFill/>
          </p:spPr>
          <p:txBody>
            <a:bodyPr wrap="square" lIns="0" tIns="0" rIns="0" bIns="0" rtlCol="0" anchor="b">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1. xxxx  2. xxxx  3. List footnotes in numerical order. Footnote numbers are not bracketed. Use 10pt font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Note: Do not put a period at the end of the note or the source</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Source: Include a source for every chart that you use. Separate sources with a semicolon; BCG-related sources go at the end</a:t>
              </a:r>
            </a:p>
          </p:txBody>
        </p:sp>
      </p:grpSp>
      <p:sp>
        <p:nvSpPr>
          <p:cNvPr id="5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Tree>
    <p:extLst>
      <p:ext uri="{BB962C8B-B14F-4D97-AF65-F5344CB8AC3E}">
        <p14:creationId xmlns:p14="http://schemas.microsoft.com/office/powerpoint/2010/main" val="33613383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2.xml><?xml version="1.0" encoding="utf-8"?>
<p:sldLayout xmlns:a="http://schemas.openxmlformats.org/drawingml/2006/main" xmlns:r="http://schemas.openxmlformats.org/officeDocument/2006/relationships" xmlns:p="http://schemas.openxmlformats.org/presentationml/2006/main" showMasterSp="0" preserve="1" userDrawn="1">
  <p:cSld name="D. 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384" imgH="384" progId="TCLayout.ActiveDocument.1">
                  <p:embed/>
                </p:oleObj>
              </mc:Choice>
              <mc:Fallback>
                <p:oleObj name="think-cell Slide" r:id="rId7" imgW="384" imgH="384" progId="TCLayout.ActiveDocument.1">
                  <p:embed/>
                  <p:pic>
                    <p:nvPicPr>
                      <p:cNvPr id="3" name="Object 2" hidden="1"/>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5400" b="0" i="0" baseline="0">
              <a:solidFill>
                <a:srgbClr val="FFFFFF"/>
              </a:solidFill>
              <a:latin typeface="+mn-lt"/>
              <a:ea typeface="+mn-ea"/>
              <a:cs typeface="+mn-cs"/>
              <a:sym typeface="Trebuchet MS" panose="020B0603020202020204" pitchFamily="34" charset="0"/>
            </a:endParaRPr>
          </a:p>
        </p:txBody>
      </p:sp>
      <p:sp>
        <p:nvSpPr>
          <p:cNvPr id="16" name="Rectangle 15">
            <a:extLst>
              <a:ext uri="{FF2B5EF4-FFF2-40B4-BE49-F238E27FC236}">
                <a16:creationId xmlns:a16="http://schemas.microsoft.com/office/drawing/2014/main" id="{5CE9BC4D-FFB4-400E-8188-E55DEF56D764}"/>
              </a:ext>
            </a:extLst>
          </p:cNvPr>
          <p:cNvSpPr/>
          <p:nvPr userDrawn="1"/>
        </p:nvSpPr>
        <p:spPr bwMode="ltGray">
          <a:xfrm>
            <a:off x="-1" y="0"/>
            <a:ext cx="12192001" cy="68584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pic>
        <p:nvPicPr>
          <p:cNvPr id="17" name="Picture 16">
            <a:extLst>
              <a:ext uri="{FF2B5EF4-FFF2-40B4-BE49-F238E27FC236}">
                <a16:creationId xmlns:a16="http://schemas.microsoft.com/office/drawing/2014/main" id="{0409016D-B7E7-40C3-B13E-EA55B02BD7B3}"/>
              </a:ext>
            </a:extLst>
          </p:cNvPr>
          <p:cNvPicPr>
            <a:picLocks noChangeAspect="1"/>
          </p:cNvPicPr>
          <p:nvPr userDrawn="1"/>
        </p:nvPicPr>
        <p:blipFill>
          <a:blip r:embed="rId9"/>
          <a:stretch>
            <a:fillRect/>
          </a:stretch>
        </p:blipFill>
        <p:spPr bwMode="ltGray">
          <a:xfrm>
            <a:off x="2085934" y="774195"/>
            <a:ext cx="8020133" cy="3081853"/>
          </a:xfrm>
          <a:prstGeom prst="rect">
            <a:avLst/>
          </a:prstGeom>
        </p:spPr>
      </p:pic>
      <p:sp>
        <p:nvSpPr>
          <p:cNvPr id="19" name="Documenttype">
            <a:extLst>
              <a:ext uri="{FF2B5EF4-FFF2-40B4-BE49-F238E27FC236}">
                <a16:creationId xmlns:a16="http://schemas.microsoft.com/office/drawing/2014/main" id="{0CADA7EB-5C2E-4AD4-A32E-534A28817C8A}"/>
              </a:ext>
            </a:extLst>
          </p:cNvPr>
          <p:cNvSpPr>
            <a:spLocks noGrp="1"/>
          </p:cNvSpPr>
          <p:nvPr>
            <p:ph type="body" sz="quarter" idx="13" hasCustomPrompt="1"/>
            <p:custDataLst>
              <p:tags r:id="rId3"/>
            </p:custDataLst>
          </p:nvPr>
        </p:nvSpPr>
        <p:spPr bwMode="ltGray">
          <a:xfrm>
            <a:off x="1232602" y="6233090"/>
            <a:ext cx="9726795"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1400" dirty="0">
                <a:solidFill>
                  <a:srgbClr val="E6D2C8"/>
                </a:solidFill>
                <a:latin typeface="+mn-lt"/>
                <a:ea typeface="+mn-ea"/>
                <a:cs typeface="+mn-cs"/>
              </a:defRPr>
            </a:lvl1pPr>
          </a:lstStyle>
          <a:p>
            <a:pPr lvl="0">
              <a:buNone/>
            </a:pPr>
            <a:r>
              <a:rPr lang="en-US"/>
              <a:t>Edit date or title/role</a:t>
            </a:r>
          </a:p>
        </p:txBody>
      </p:sp>
      <p:sp>
        <p:nvSpPr>
          <p:cNvPr id="23" name="Subtitle">
            <a:extLst>
              <a:ext uri="{FF2B5EF4-FFF2-40B4-BE49-F238E27FC236}">
                <a16:creationId xmlns:a16="http://schemas.microsoft.com/office/drawing/2014/main" id="{C85A1636-E33D-4640-A4BA-89E2008C1ED4}"/>
              </a:ext>
            </a:extLst>
          </p:cNvPr>
          <p:cNvSpPr>
            <a:spLocks noGrp="1"/>
          </p:cNvSpPr>
          <p:nvPr>
            <p:ph type="subTitle" idx="1"/>
            <p:custDataLst>
              <p:tags r:id="rId4"/>
            </p:custDataLst>
          </p:nvPr>
        </p:nvSpPr>
        <p:spPr bwMode="ltGray">
          <a:xfrm>
            <a:off x="1232602" y="5723246"/>
            <a:ext cx="9726795"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2000" dirty="0">
                <a:solidFill>
                  <a:srgbClr val="E6D2C8"/>
                </a:solidFill>
                <a:latin typeface="+mn-lt"/>
                <a:ea typeface="+mn-ea"/>
                <a:cs typeface="+mn-cs"/>
              </a:defRPr>
            </a:lvl1pPr>
          </a:lstStyle>
          <a:p>
            <a:pPr lvl="0">
              <a:buNone/>
            </a:pPr>
            <a:r>
              <a:rPr lang="en-US"/>
              <a:t>Click to edit Master subtitle style</a:t>
            </a:r>
          </a:p>
        </p:txBody>
      </p:sp>
      <p:sp>
        <p:nvSpPr>
          <p:cNvPr id="24" name="Title">
            <a:extLst>
              <a:ext uri="{FF2B5EF4-FFF2-40B4-BE49-F238E27FC236}">
                <a16:creationId xmlns:a16="http://schemas.microsoft.com/office/drawing/2014/main" id="{AA4E4E19-7239-46DA-AE24-CE9556C9BE7D}"/>
              </a:ext>
            </a:extLst>
          </p:cNvPr>
          <p:cNvSpPr>
            <a:spLocks noGrp="1"/>
          </p:cNvSpPr>
          <p:nvPr>
            <p:ph type="title"/>
            <p:custDataLst>
              <p:tags r:id="rId5"/>
            </p:custDataLst>
          </p:nvPr>
        </p:nvSpPr>
        <p:spPr bwMode="ltGray">
          <a:xfrm>
            <a:off x="1232602" y="4505517"/>
            <a:ext cx="9726795" cy="677108"/>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lvl1pPr algn="ctr">
              <a:defRPr lang="en-US" sz="4400" dirty="0">
                <a:solidFill>
                  <a:srgbClr val="E6D2C8"/>
                </a:solidFill>
                <a:latin typeface="+mj-lt"/>
                <a:ea typeface="+mj-ea"/>
                <a:cs typeface="+mj-cs"/>
              </a:defRPr>
            </a:lvl1pPr>
          </a:lstStyle>
          <a:p>
            <a:pPr lvl="0"/>
            <a:r>
              <a:rPr lang="en-US"/>
              <a:t>Click to edit Master title style</a:t>
            </a:r>
          </a:p>
        </p:txBody>
      </p:sp>
    </p:spTree>
    <p:extLst>
      <p:ext uri="{BB962C8B-B14F-4D97-AF65-F5344CB8AC3E}">
        <p14:creationId xmlns:p14="http://schemas.microsoft.com/office/powerpoint/2010/main" val="27762523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D. 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9" name="2. Slide Title">
            <a:extLst>
              <a:ext uri="{FF2B5EF4-FFF2-40B4-BE49-F238E27FC236}">
                <a16:creationId xmlns:a16="http://schemas.microsoft.com/office/drawing/2014/main" id="{98FF70AE-7EF6-4E5B-9FFE-B44C852C9FBA}"/>
              </a:ext>
            </a:extLst>
          </p:cNvPr>
          <p:cNvSpPr>
            <a:spLocks noGrp="1"/>
          </p:cNvSpPr>
          <p:nvPr>
            <p:ph type="title"/>
            <p:custDataLst>
              <p:tags r:id="rId2"/>
            </p:custDataLst>
          </p:nvPr>
        </p:nvSpPr>
        <p:spPr>
          <a:xfrm>
            <a:off x="554736" y="197613"/>
            <a:ext cx="11082528" cy="369332"/>
          </a:xfrm>
          <a:prstGeom prst="rect">
            <a:avLst/>
          </a:prstGeom>
        </p:spPr>
        <p:txBody>
          <a:bodyPr vert="horz" wrap="square" lIns="0" tIns="0" rIns="0" bIns="0" rtlCol="0" anchor="t" anchorCtr="0">
            <a:spAutoFit/>
          </a:bodyPr>
          <a:lstStyle>
            <a:lvl1pPr>
              <a:defRPr sz="2400">
                <a:latin typeface="+mj-lt"/>
                <a:ea typeface="+mj-ea"/>
                <a:cs typeface="+mj-cs"/>
              </a:defRPr>
            </a:lvl1pPr>
          </a:lstStyle>
          <a:p>
            <a:pPr lvl="0"/>
            <a:r>
              <a:rPr lang="en-US"/>
              <a:t>Click to edit Master title style</a:t>
            </a:r>
          </a:p>
        </p:txBody>
      </p:sp>
      <p:sp>
        <p:nvSpPr>
          <p:cNvPr id="10"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3"/>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Tree>
    <p:extLst>
      <p:ext uri="{BB962C8B-B14F-4D97-AF65-F5344CB8AC3E}">
        <p14:creationId xmlns:p14="http://schemas.microsoft.com/office/powerpoint/2010/main" val="32886590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D. Title and Text">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86" imgH="286" progId="TCLayout.ActiveDocument.1">
                  <p:embed/>
                </p:oleObj>
              </mc:Choice>
              <mc:Fallback>
                <p:oleObj name="think-cell Slide" r:id="rId5" imgW="286" imgH="286" progId="TCLayout.ActiveDocument.1">
                  <p:embed/>
                  <p:pic>
                    <p:nvPicPr>
                      <p:cNvPr id="5" name="Object 4"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Text Placeholder 5">
            <a:extLst>
              <a:ext uri="{FF2B5EF4-FFF2-40B4-BE49-F238E27FC236}">
                <a16:creationId xmlns:a16="http://schemas.microsoft.com/office/drawing/2014/main" id="{FAD1DA01-0E73-44DE-A132-B4FF1E70A315}"/>
              </a:ext>
            </a:extLst>
          </p:cNvPr>
          <p:cNvSpPr>
            <a:spLocks noGrp="1"/>
          </p:cNvSpPr>
          <p:nvPr>
            <p:ph type="body" sz="quarter" idx="10"/>
          </p:nvPr>
        </p:nvSpPr>
        <p:spPr>
          <a:xfrm>
            <a:off x="554735" y="2085628"/>
            <a:ext cx="11082528" cy="3650154"/>
          </a:xfrm>
        </p:spPr>
        <p:txBody>
          <a:bodyPr/>
          <a:lstStyle>
            <a:lvl1pPr>
              <a:lnSpc>
                <a:spcPct val="100000"/>
              </a:lnSpc>
              <a:spcBef>
                <a:spcPts val="0"/>
              </a:spcBef>
              <a:spcAft>
                <a:spcPts val="0"/>
              </a:spcAft>
              <a:defRPr>
                <a:latin typeface="+mn-lt"/>
                <a:ea typeface="+mn-ea"/>
                <a:cs typeface="+mn-cs"/>
              </a:defRPr>
            </a:lvl1pPr>
            <a:lvl2pPr>
              <a:lnSpc>
                <a:spcPct val="100000"/>
              </a:lnSpc>
              <a:spcBef>
                <a:spcPts val="0"/>
              </a:spcBef>
              <a:spcAft>
                <a:spcPts val="0"/>
              </a:spcAft>
              <a:defRPr>
                <a:latin typeface="+mn-lt"/>
                <a:ea typeface="+mn-ea"/>
                <a:cs typeface="+mn-cs"/>
              </a:defRPr>
            </a:lvl2pPr>
            <a:lvl3pPr>
              <a:lnSpc>
                <a:spcPct val="100000"/>
              </a:lnSpc>
              <a:spcBef>
                <a:spcPts val="0"/>
              </a:spcBef>
              <a:spcAft>
                <a:spcPts val="0"/>
              </a:spcAft>
              <a:defRPr>
                <a:latin typeface="+mn-lt"/>
                <a:ea typeface="+mn-ea"/>
                <a:cs typeface="+mn-cs"/>
              </a:defRPr>
            </a:lvl3pPr>
            <a:lvl4pPr marL="0" indent="0">
              <a:lnSpc>
                <a:spcPct val="100000"/>
              </a:lnSpc>
              <a:spcBef>
                <a:spcPts val="0"/>
              </a:spcBef>
              <a:spcAft>
                <a:spcPts val="0"/>
              </a:spcAft>
              <a:buFontTx/>
              <a:buNone/>
              <a:defRPr sz="2000" b="1">
                <a:solidFill>
                  <a:srgbClr val="082F3B"/>
                </a:solidFill>
                <a:latin typeface="+mn-lt"/>
                <a:ea typeface="+mn-ea"/>
                <a:cs typeface="+mn-cs"/>
              </a:defRPr>
            </a:lvl4pPr>
            <a:lvl5pPr marL="0" indent="0">
              <a:lnSpc>
                <a:spcPct val="100000"/>
              </a:lnSpc>
              <a:spcBef>
                <a:spcPts val="0"/>
              </a:spcBef>
              <a:spcAft>
                <a:spcPts val="0"/>
              </a:spcAft>
              <a:buFontTx/>
              <a:buNone/>
              <a:defRPr sz="2000">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8" name="2. Slide Title">
            <a:extLst>
              <a:ext uri="{FF2B5EF4-FFF2-40B4-BE49-F238E27FC236}">
                <a16:creationId xmlns:a16="http://schemas.microsoft.com/office/drawing/2014/main" id="{98FF70AE-7EF6-4E5B-9FFE-B44C852C9FBA}"/>
              </a:ext>
            </a:extLst>
          </p:cNvPr>
          <p:cNvSpPr>
            <a:spLocks noGrp="1"/>
          </p:cNvSpPr>
          <p:nvPr>
            <p:ph type="title"/>
            <p:custDataLst>
              <p:tags r:id="rId2"/>
            </p:custDataLst>
          </p:nvPr>
        </p:nvSpPr>
        <p:spPr>
          <a:xfrm>
            <a:off x="554736" y="197613"/>
            <a:ext cx="11082528" cy="369332"/>
          </a:xfrm>
          <a:prstGeom prst="rect">
            <a:avLst/>
          </a:prstGeom>
        </p:spPr>
        <p:txBody>
          <a:bodyPr vert="horz" wrap="square" lIns="0" tIns="0" rIns="0" bIns="0" rtlCol="0" anchor="t" anchorCtr="0">
            <a:spAutoFit/>
          </a:bodyPr>
          <a:lstStyle>
            <a:lvl1pPr>
              <a:defRPr sz="2400">
                <a:latin typeface="+mj-lt"/>
                <a:ea typeface="+mj-ea"/>
                <a:cs typeface="+mj-cs"/>
              </a:defRPr>
            </a:lvl1pPr>
          </a:lstStyle>
          <a:p>
            <a:pPr lvl="0"/>
            <a:r>
              <a:rPr lang="en-US"/>
              <a:t>Click to edit Master title style</a:t>
            </a:r>
          </a:p>
        </p:txBody>
      </p:sp>
      <p:sp>
        <p:nvSpPr>
          <p:cNvPr id="9"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3"/>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Tree>
    <p:extLst>
      <p:ext uri="{BB962C8B-B14F-4D97-AF65-F5344CB8AC3E}">
        <p14:creationId xmlns:p14="http://schemas.microsoft.com/office/powerpoint/2010/main" val="34074349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5.xml><?xml version="1.0" encoding="utf-8"?>
<p:sldLayout xmlns:a="http://schemas.openxmlformats.org/drawingml/2006/main" xmlns:r="http://schemas.openxmlformats.org/officeDocument/2006/relationships" xmlns:p="http://schemas.openxmlformats.org/presentationml/2006/main" showMasterSp="0" preserve="1" userDrawn="1">
  <p:cSld name="D. Gray slice heading">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Date Placeholder 3"/>
          <p:cNvSpPr>
            <a:spLocks noGrp="1"/>
          </p:cNvSpPr>
          <p:nvPr>
            <p:ph type="dt" sz="half" idx="14"/>
          </p:nvPr>
        </p:nvSpPr>
        <p:spPr/>
        <p:txBody>
          <a:bodyPr/>
          <a:lstStyle>
            <a:lvl1pPr>
              <a:defRPr>
                <a:solidFill>
                  <a:schemeClr val="bg1">
                    <a:lumMod val="50000"/>
                  </a:schemeClr>
                </a:solidFill>
                <a:latin typeface="+mn-lt"/>
                <a:ea typeface="+mn-ea"/>
                <a:cs typeface="+mn-cs"/>
                <a:sym typeface="Trebuchet MS" panose="020B0603020202020204" pitchFamily="34" charset="0"/>
              </a:defRPr>
            </a:lvl1pPr>
          </a:lstStyle>
          <a:p>
            <a:endParaRPr lang="en-US"/>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7" name="Rectangle 6"/>
          <p:cNvSpPr/>
          <p:nvPr userDrawn="1"/>
        </p:nvSpPr>
        <p:spPr bwMode="white">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a:solidFill>
                <a:schemeClr val="bg1"/>
              </a:solidFill>
              <a:latin typeface="+mn-lt"/>
              <a:ea typeface="+mn-ea"/>
              <a:cs typeface="+mn-cs"/>
              <a:sym typeface="Trebuchet MS" panose="020B0603020202020204" pitchFamily="34" charset="0"/>
            </a:endParaRPr>
          </a:p>
        </p:txBody>
      </p:sp>
      <p:sp>
        <p:nvSpPr>
          <p:cNvPr id="8" name="Subtitle 2"/>
          <p:cNvSpPr>
            <a:spLocks noGrp="1"/>
          </p:cNvSpPr>
          <p:nvPr>
            <p:ph type="subTitle" idx="13" hasCustomPrompt="1"/>
          </p:nvPr>
        </p:nvSpPr>
        <p:spPr>
          <a:xfrm>
            <a:off x="554736" y="2158987"/>
            <a:ext cx="3819264" cy="541687"/>
          </a:xfrm>
          <a:prstGeom prst="rect">
            <a:avLst/>
          </a:prstGeom>
        </p:spPr>
        <p:txBody>
          <a:bodyPr>
            <a:noAutofit/>
          </a:bodyPr>
          <a:lstStyle>
            <a:lvl1pPr marL="0" indent="0" algn="l">
              <a:buNone/>
              <a:defRPr sz="1600">
                <a:solidFill>
                  <a:schemeClr val="tx1"/>
                </a:solidFill>
                <a:latin typeface="+mn-lt"/>
                <a:ea typeface="+mn-ea"/>
                <a:cs typeface="+mn-cs"/>
                <a:sym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9" name="Title 4"/>
          <p:cNvSpPr>
            <a:spLocks noGrp="1"/>
          </p:cNvSpPr>
          <p:nvPr>
            <p:ph type="title" hasCustomPrompt="1"/>
          </p:nvPr>
        </p:nvSpPr>
        <p:spPr>
          <a:xfrm>
            <a:off x="554736" y="1227048"/>
            <a:ext cx="3819264" cy="664797"/>
          </a:xfrm>
        </p:spPr>
        <p:txBody>
          <a:bodyPr vert="horz" anchor="t">
            <a:noAutofit/>
          </a:bodyPr>
          <a:lstStyle>
            <a:lvl1pPr>
              <a:defRPr sz="2400">
                <a:solidFill>
                  <a:schemeClr val="tx1"/>
                </a:solidFill>
                <a:latin typeface="+mj-lt"/>
                <a:ea typeface="+mj-ea"/>
                <a:cs typeface="+mj-cs"/>
                <a:sym typeface="Trebuchet MS" panose="020B0603020202020204" pitchFamily="34" charset="0"/>
              </a:defRPr>
            </a:lvl1pPr>
          </a:lstStyle>
          <a:p>
            <a:r>
              <a:rPr lang="en-US"/>
              <a:t>Click to add title</a:t>
            </a:r>
          </a:p>
        </p:txBody>
      </p:sp>
      <p:sp>
        <p:nvSpPr>
          <p:cNvPr id="12" name="TextBox 11"/>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13"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2"/>
            </p:custDataLst>
          </p:nvPr>
        </p:nvSpPr>
        <p:spPr>
          <a:xfrm>
            <a:off x="1816486" y="41597"/>
            <a:ext cx="2557514"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
        <p:nvSpPr>
          <p:cNvPr id="14" name="Slide Number">
            <a:extLst>
              <a:ext uri="{FF2B5EF4-FFF2-40B4-BE49-F238E27FC236}">
                <a16:creationId xmlns:a16="http://schemas.microsoft.com/office/drawing/2014/main" id="{D6030ED5-599F-4E8C-B5A1-51670786D068}"/>
              </a:ext>
            </a:extLst>
          </p:cNvPr>
          <p:cNvSpPr>
            <a:spLocks noChangeArrowheads="1"/>
          </p:cNvSpPr>
          <p:nvPr userDrawn="1">
            <p:custDataLst>
              <p:tags r:id="rId3"/>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5" name="Picture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7635468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D. Section header box">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8" name="Title 1"/>
          <p:cNvSpPr>
            <a:spLocks noGrp="1"/>
          </p:cNvSpPr>
          <p:nvPr>
            <p:ph type="title" hasCustomPrompt="1"/>
          </p:nvPr>
        </p:nvSpPr>
        <p:spPr bwMode="blackWhite">
          <a:xfrm>
            <a:off x="554735" y="2668041"/>
            <a:ext cx="11082528" cy="3201026"/>
          </a:xfrm>
          <a:prstGeom prst="rect">
            <a:avLst/>
          </a:prstGeom>
          <a:ln w="9525">
            <a:noFill/>
          </a:ln>
          <a:extLst>
            <a:ext uri="{91240B29-F687-4F45-9708-019B960494DF}">
              <a14:hiddenLine xmlns:a14="http://schemas.microsoft.com/office/drawing/2010/main" w="9525">
                <a:solidFill>
                  <a:schemeClr val="bg1"/>
                </a:solidFill>
              </a14:hiddenLine>
            </a:ext>
          </a:extLst>
        </p:spPr>
        <p:txBody>
          <a:bodyPr vert="horz"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rgbClr val="082F3B"/>
                </a:solidFill>
                <a:latin typeface="+mj-lt"/>
                <a:ea typeface="+mj-ea"/>
                <a:cs typeface="+mj-cs"/>
                <a:sym typeface="Trebuchet MS" panose="020B0603020202020204" pitchFamily="34" charset="0"/>
              </a:defRPr>
            </a:lvl1pPr>
          </a:lstStyle>
          <a:p>
            <a:r>
              <a:rPr lang="en-US"/>
              <a:t>Click to add section title</a:t>
            </a:r>
          </a:p>
        </p:txBody>
      </p:sp>
      <p:sp>
        <p:nvSpPr>
          <p:cNvPr id="11" name="Rectangle 10"/>
          <p:cNvSpPr/>
          <p:nvPr userDrawn="1"/>
        </p:nvSpPr>
        <p:spPr bwMode="white">
          <a:xfrm>
            <a:off x="554736" y="1424081"/>
            <a:ext cx="951721" cy="951721"/>
          </a:xfrm>
          <a:prstGeom prst="rect">
            <a:avLst/>
          </a:prstGeom>
          <a:noFill/>
          <a:ln>
            <a:solidFill>
              <a:srgbClr val="082F3B"/>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Trebuchet MS" panose="020B0603020202020204" pitchFamily="34" charset="0"/>
            </a:endParaRPr>
          </a:p>
        </p:txBody>
      </p:sp>
      <p:sp>
        <p:nvSpPr>
          <p:cNvPr id="10"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2"/>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Tree>
    <p:extLst>
      <p:ext uri="{BB962C8B-B14F-4D97-AF65-F5344CB8AC3E}">
        <p14:creationId xmlns:p14="http://schemas.microsoft.com/office/powerpoint/2010/main" val="12506541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D. Section header line">
    <p:bg bwMode="blackWhite">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Title 1"/>
          <p:cNvSpPr>
            <a:spLocks noGrp="1"/>
          </p:cNvSpPr>
          <p:nvPr>
            <p:ph type="title" hasCustomPrompt="1"/>
          </p:nvPr>
        </p:nvSpPr>
        <p:spPr bwMode="blackWhite">
          <a:xfrm>
            <a:off x="554736" y="3826800"/>
            <a:ext cx="11082528" cy="2041200"/>
          </a:xfrm>
        </p:spPr>
        <p:txBody>
          <a:bodyPr vert="horz" anchor="t">
            <a:noAutofit/>
          </a:bodyPr>
          <a:lstStyle>
            <a:lvl1pPr>
              <a:defRPr sz="5400">
                <a:solidFill>
                  <a:schemeClr val="tx1"/>
                </a:solidFill>
                <a:latin typeface="+mj-lt"/>
                <a:ea typeface="+mj-ea"/>
                <a:cs typeface="+mj-cs"/>
                <a:sym typeface="Trebuchet MS" panose="020B0603020202020204" pitchFamily="34" charset="0"/>
              </a:defRPr>
            </a:lvl1pPr>
          </a:lstStyle>
          <a:p>
            <a:r>
              <a:rPr lang="en-US"/>
              <a:t>Click to add section title</a:t>
            </a:r>
          </a:p>
        </p:txBody>
      </p:sp>
      <p:cxnSp>
        <p:nvCxnSpPr>
          <p:cNvPr id="10" name="Straight Connector 9"/>
          <p:cNvCxnSpPr/>
          <p:nvPr userDrawn="1"/>
        </p:nvCxnSpPr>
        <p:spPr bwMode="white">
          <a:xfrm>
            <a:off x="554736" y="3680016"/>
            <a:ext cx="11633851" cy="0"/>
          </a:xfrm>
          <a:prstGeom prst="line">
            <a:avLst/>
          </a:prstGeom>
          <a:ln w="19050" cmpd="sng">
            <a:solidFill>
              <a:srgbClr val="082F3B"/>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9"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2"/>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Tree>
    <p:extLst>
      <p:ext uri="{BB962C8B-B14F-4D97-AF65-F5344CB8AC3E}">
        <p14:creationId xmlns:p14="http://schemas.microsoft.com/office/powerpoint/2010/main" val="5083037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8.xml><?xml version="1.0" encoding="utf-8"?>
<p:sldLayout xmlns:a="http://schemas.openxmlformats.org/drawingml/2006/main" xmlns:r="http://schemas.openxmlformats.org/officeDocument/2006/relationships" xmlns:p="http://schemas.openxmlformats.org/presentationml/2006/main" showMasterSp="0" preserve="1" userDrawn="1">
  <p:cSld name="D. White one third">
    <p:bg>
      <p:bgPr>
        <a:solidFill>
          <a:srgbClr val="082F3B"/>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8">
            <a:extLst>
              <a:ext uri="{28A0092B-C50C-407E-A947-70E740481C1C}">
                <a14:useLocalDpi xmlns:a14="http://schemas.microsoft.com/office/drawing/2010/main" val="0"/>
              </a:ext>
            </a:extLst>
          </a:blip>
          <a:srcRect l="29398" t="8741" r="101" b="27"/>
          <a:stretch/>
        </p:blipFill>
        <p:spPr bwMode="ltGray">
          <a:xfrm flipV="1">
            <a:off x="4064994" y="0"/>
            <a:ext cx="416951" cy="6858000"/>
          </a:xfrm>
          <a:prstGeom prst="rect">
            <a:avLst/>
          </a:prstGeom>
        </p:spPr>
      </p:pic>
      <p:sp>
        <p:nvSpPr>
          <p:cNvPr id="2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24" name="Rectangle 23"/>
          <p:cNvSpPr/>
          <p:nvPr userDrawn="1"/>
        </p:nvSpPr>
        <p:spPr bwMode="white">
          <a:xfrm>
            <a:off x="0" y="0"/>
            <a:ext cx="407950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5" name="Title 4"/>
          <p:cNvSpPr>
            <a:spLocks noGrp="1"/>
          </p:cNvSpPr>
          <p:nvPr>
            <p:ph type="title" hasCustomPrompt="1"/>
          </p:nvPr>
        </p:nvSpPr>
        <p:spPr>
          <a:xfrm>
            <a:off x="554736" y="2681103"/>
            <a:ext cx="3203145" cy="1495794"/>
          </a:xfrm>
          <a:prstGeom prst="rect">
            <a:avLst/>
          </a:prstGeom>
        </p:spPr>
        <p:txBody>
          <a:bodyPr vert="horz" anchor="ctr">
            <a:noAutofit/>
          </a:bodyPr>
          <a:lstStyle>
            <a:lvl1pPr>
              <a:defRPr sz="2400">
                <a:solidFill>
                  <a:schemeClr val="tx1"/>
                </a:solidFill>
                <a:latin typeface="+mj-lt"/>
                <a:ea typeface="+mj-ea"/>
                <a:cs typeface="+mj-cs"/>
                <a:sym typeface="Trebuchet MS" panose="020B0603020202020204" pitchFamily="34" charset="0"/>
              </a:defRPr>
            </a:lvl1pPr>
          </a:lstStyle>
          <a:p>
            <a:r>
              <a:rPr lang="en-US"/>
              <a:t>Click to add title</a:t>
            </a:r>
          </a:p>
        </p:txBody>
      </p:sp>
      <p:sp>
        <p:nvSpPr>
          <p:cNvPr id="12"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3"/>
            </p:custDataLst>
          </p:nvPr>
        </p:nvSpPr>
        <p:spPr>
          <a:xfrm>
            <a:off x="1816487" y="41597"/>
            <a:ext cx="1941395"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
        <p:nvSpPr>
          <p:cNvPr id="13" name="Slide Number">
            <a:extLst>
              <a:ext uri="{FF2B5EF4-FFF2-40B4-BE49-F238E27FC236}">
                <a16:creationId xmlns:a16="http://schemas.microsoft.com/office/drawing/2014/main" id="{960BD9BD-BD8A-4FDC-94A5-E70570E8E716}"/>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sp>
        <p:nvSpPr>
          <p:cNvPr id="15" name="TextBox 14"/>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pic>
        <p:nvPicPr>
          <p:cNvPr id="11" name="Picture 1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36876519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9.xml><?xml version="1.0" encoding="utf-8"?>
<p:sldLayout xmlns:a="http://schemas.openxmlformats.org/drawingml/2006/main" xmlns:r="http://schemas.openxmlformats.org/officeDocument/2006/relationships" xmlns:p="http://schemas.openxmlformats.org/presentationml/2006/main" showMasterSp="0" preserve="1" userDrawn="1">
  <p:cSld name="D. Green highlight">
    <p:bg>
      <p:bgPr>
        <a:solidFill>
          <a:srgbClr val="082F3B"/>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286" imgH="286" progId="TCLayout.ActiveDocument.1">
                  <p:embed/>
                </p:oleObj>
              </mc:Choice>
              <mc:Fallback>
                <p:oleObj name="think-cell Slide" r:id="rId7" imgW="286" imgH="286" progId="TCLayout.ActiveDocument.1">
                  <p:embed/>
                  <p:pic>
                    <p:nvPicPr>
                      <p:cNvPr id="4" name="Object 3" hidden="1"/>
                      <p:cNvPicPr/>
                      <p:nvPr/>
                    </p:nvPicPr>
                    <p:blipFill>
                      <a:blip r:embed="rId8"/>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9">
            <a:extLst>
              <a:ext uri="{28A0092B-C50C-407E-A947-70E740481C1C}">
                <a14:useLocalDpi xmlns:a14="http://schemas.microsoft.com/office/drawing/2010/main" val="0"/>
              </a:ext>
            </a:extLst>
          </a:blip>
          <a:srcRect l="29398" t="8741" r="101" b="27"/>
          <a:stretch/>
        </p:blipFill>
        <p:spPr bwMode="ltGray">
          <a:xfrm flipV="1">
            <a:off x="7165606" y="0"/>
            <a:ext cx="416951" cy="6858000"/>
          </a:xfrm>
          <a:prstGeom prst="rect">
            <a:avLst/>
          </a:prstGeom>
        </p:spPr>
      </p:pic>
      <p:sp>
        <p:nvSpPr>
          <p:cNvPr id="14" name="Rectangle 13"/>
          <p:cNvSpPr/>
          <p:nvPr userDrawn="1"/>
        </p:nvSpPr>
        <p:spPr bwMode="white">
          <a:xfrm>
            <a:off x="0" y="0"/>
            <a:ext cx="717195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12" name="2. Slide Title">
            <a:extLst>
              <a:ext uri="{FF2B5EF4-FFF2-40B4-BE49-F238E27FC236}">
                <a16:creationId xmlns:a16="http://schemas.microsoft.com/office/drawing/2014/main" id="{98FF70AE-7EF6-4E5B-9FFE-B44C852C9FBA}"/>
              </a:ext>
            </a:extLst>
          </p:cNvPr>
          <p:cNvSpPr>
            <a:spLocks noGrp="1"/>
          </p:cNvSpPr>
          <p:nvPr>
            <p:ph type="title" hasCustomPrompt="1"/>
            <p:custDataLst>
              <p:tags r:id="rId3"/>
            </p:custDataLst>
          </p:nvPr>
        </p:nvSpPr>
        <p:spPr>
          <a:xfrm>
            <a:off x="554737" y="197613"/>
            <a:ext cx="6351793" cy="369332"/>
          </a:xfrm>
          <a:prstGeom prst="rect">
            <a:avLst/>
          </a:prstGeom>
        </p:spPr>
        <p:txBody>
          <a:bodyPr vert="horz" wrap="square" lIns="0" tIns="0" rIns="0" bIns="0" rtlCol="0" anchor="t" anchorCtr="0">
            <a:spAutoFit/>
          </a:bodyPr>
          <a:lstStyle>
            <a:lvl1pPr>
              <a:defRPr sz="2400">
                <a:latin typeface="+mj-lt"/>
                <a:ea typeface="+mj-ea"/>
                <a:cs typeface="+mj-cs"/>
              </a:defRPr>
            </a:lvl1pPr>
          </a:lstStyle>
          <a:p>
            <a:pPr lvl="0"/>
            <a:r>
              <a:rPr lang="en-US"/>
              <a:t>Click to add title</a:t>
            </a:r>
          </a:p>
        </p:txBody>
      </p:sp>
      <p:sp>
        <p:nvSpPr>
          <p:cNvPr id="9" name="TextBox 8"/>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4"/>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
        <p:nvSpPr>
          <p:cNvPr id="15" name="Slide Number">
            <a:extLst>
              <a:ext uri="{FF2B5EF4-FFF2-40B4-BE49-F238E27FC236}">
                <a16:creationId xmlns:a16="http://schemas.microsoft.com/office/drawing/2014/main" id="{960BD9BD-BD8A-4FDC-94A5-E70570E8E716}"/>
              </a:ext>
            </a:extLst>
          </p:cNvPr>
          <p:cNvSpPr>
            <a:spLocks noChangeArrowheads="1"/>
          </p:cNvSpPr>
          <p:nvPr userDrawn="1">
            <p:custDataLst>
              <p:tags r:id="rId5"/>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pic>
        <p:nvPicPr>
          <p:cNvPr id="13" name="Picture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6663222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Large Iconography + Text x3">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7177775" cy="403133"/>
          </a:xfrm>
        </p:spPr>
        <p:txBody>
          <a:bodyPr lIns="0" tIns="0" rIns="0" bIns="0" anchor="t" anchorCtr="0"/>
          <a:lstStyle>
            <a:lvl1pPr>
              <a:defRPr/>
            </a:lvl1pPr>
          </a:lstStyle>
          <a:p>
            <a:r>
              <a:rPr lang="en-US"/>
              <a:t>Iconography with text multi-column</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504470" y="2500281"/>
            <a:ext cx="1399808" cy="1456839"/>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577637" y="4327381"/>
            <a:ext cx="11049048" cy="406867"/>
          </a:xfrm>
        </p:spPr>
        <p:txBody>
          <a:bodyPr numCol="3" spcCol="720000" anchor="t" anchorCtr="0"/>
          <a:lstStyle>
            <a:lvl1pPr marL="0" indent="217561">
              <a:buClr>
                <a:schemeClr val="accent1"/>
              </a:buClr>
              <a:buSzPct val="100000"/>
              <a:buFont typeface="+mj-lt"/>
              <a:buAutoNum type="arabicPeriod"/>
              <a:defRPr sz="1698" b="0" i="0">
                <a:solidFill>
                  <a:schemeClr val="tx1"/>
                </a:solidFill>
                <a:latin typeface="Poppins Medium" pitchFamily="2" charset="77"/>
                <a:cs typeface="Poppins Medium" pitchFamily="2" charset="77"/>
              </a:defRPr>
            </a:lvl1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8162016" y="2500281"/>
            <a:ext cx="1399808" cy="1456839"/>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4359237" y="2500281"/>
            <a:ext cx="1399808" cy="1456839"/>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Tree>
    <p:extLst>
      <p:ext uri="{BB962C8B-B14F-4D97-AF65-F5344CB8AC3E}">
        <p14:creationId xmlns:p14="http://schemas.microsoft.com/office/powerpoint/2010/main" val="1849105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380.xml><?xml version="1.0" encoding="utf-8"?>
<p:sldLayout xmlns:a="http://schemas.openxmlformats.org/drawingml/2006/main" xmlns:r="http://schemas.openxmlformats.org/officeDocument/2006/relationships" xmlns:p="http://schemas.openxmlformats.org/presentationml/2006/main" showMasterSp="0" preserve="1" userDrawn="1">
  <p:cSld name="1_D. Four column green">
    <p:bg>
      <p:bgPr>
        <a:solidFill>
          <a:srgbClr val="082F3B"/>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286" imgH="286" progId="TCLayout.ActiveDocument.1">
                  <p:embed/>
                </p:oleObj>
              </mc:Choice>
              <mc:Fallback>
                <p:oleObj name="think-cell Slide" r:id="rId7" imgW="286" imgH="286" progId="TCLayout.ActiveDocument.1">
                  <p:embed/>
                  <p:pic>
                    <p:nvPicPr>
                      <p:cNvPr id="4" name="Object 3" hidden="1"/>
                      <p:cNvPicPr/>
                      <p:nvPr/>
                    </p:nvPicPr>
                    <p:blipFill>
                      <a:blip r:embed="rId8"/>
                      <a:stretch>
                        <a:fillRect/>
                      </a:stretch>
                    </p:blipFill>
                    <p:spPr>
                      <a:xfrm>
                        <a:off x="1588" y="1588"/>
                        <a:ext cx="1588" cy="1588"/>
                      </a:xfrm>
                      <a:prstGeom prst="rect">
                        <a:avLst/>
                      </a:prstGeom>
                    </p:spPr>
                  </p:pic>
                </p:oleObj>
              </mc:Fallback>
            </mc:AlternateContent>
          </a:graphicData>
        </a:graphic>
      </p:graphicFrame>
      <p:pic>
        <p:nvPicPr>
          <p:cNvPr id="16" name="Picture 15"/>
          <p:cNvPicPr>
            <a:picLocks noChangeAspect="1"/>
          </p:cNvPicPr>
          <p:nvPr userDrawn="1"/>
        </p:nvPicPr>
        <p:blipFill rotWithShape="1">
          <a:blip r:embed="rId9">
            <a:extLst>
              <a:ext uri="{28A0092B-C50C-407E-A947-70E740481C1C}">
                <a14:useLocalDpi xmlns:a14="http://schemas.microsoft.com/office/drawing/2010/main" val="0"/>
              </a:ext>
            </a:extLst>
          </a:blip>
          <a:srcRect l="29398" t="8741" r="101" b="27"/>
          <a:stretch/>
        </p:blipFill>
        <p:spPr bwMode="ltGray">
          <a:xfrm flipH="1" flipV="1">
            <a:off x="8246853" y="0"/>
            <a:ext cx="782393" cy="6858000"/>
          </a:xfrm>
          <a:prstGeom prst="rect">
            <a:avLst/>
          </a:prstGeom>
        </p:spPr>
      </p:pic>
      <p:sp>
        <p:nvSpPr>
          <p:cNvPr id="10" name="Rectangle 9"/>
          <p:cNvSpPr/>
          <p:nvPr userDrawn="1"/>
        </p:nvSpPr>
        <p:spPr bwMode="white">
          <a:xfrm>
            <a:off x="-1" y="0"/>
            <a:ext cx="1019642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11" name="2. Slide Title">
            <a:extLst>
              <a:ext uri="{FF2B5EF4-FFF2-40B4-BE49-F238E27FC236}">
                <a16:creationId xmlns:a16="http://schemas.microsoft.com/office/drawing/2014/main" id="{98FF70AE-7EF6-4E5B-9FFE-B44C852C9FBA}"/>
              </a:ext>
            </a:extLst>
          </p:cNvPr>
          <p:cNvSpPr>
            <a:spLocks noGrp="1"/>
          </p:cNvSpPr>
          <p:nvPr>
            <p:ph type="title" hasCustomPrompt="1"/>
            <p:custDataLst>
              <p:tags r:id="rId3"/>
            </p:custDataLst>
          </p:nvPr>
        </p:nvSpPr>
        <p:spPr>
          <a:xfrm>
            <a:off x="554736" y="197613"/>
            <a:ext cx="8243306" cy="369332"/>
          </a:xfrm>
          <a:prstGeom prst="rect">
            <a:avLst/>
          </a:prstGeom>
        </p:spPr>
        <p:txBody>
          <a:bodyPr vert="horz" wrap="square" lIns="0" tIns="0" rIns="0" bIns="0" rtlCol="0" anchor="t" anchorCtr="0">
            <a:spAutoFit/>
          </a:bodyPr>
          <a:lstStyle>
            <a:lvl1pPr>
              <a:defRPr sz="2400">
                <a:latin typeface="+mj-lt"/>
                <a:ea typeface="+mj-ea"/>
                <a:cs typeface="+mj-cs"/>
              </a:defRPr>
            </a:lvl1pPr>
          </a:lstStyle>
          <a:p>
            <a:pPr lvl="0"/>
            <a:r>
              <a:rPr lang="en-US"/>
              <a:t>Click to add title</a:t>
            </a:r>
          </a:p>
        </p:txBody>
      </p:sp>
      <p:sp>
        <p:nvSpPr>
          <p:cNvPr id="17" name="TextBox 16"/>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18"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4"/>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
        <p:nvSpPr>
          <p:cNvPr id="19" name="Slide Number">
            <a:extLst>
              <a:ext uri="{FF2B5EF4-FFF2-40B4-BE49-F238E27FC236}">
                <a16:creationId xmlns:a16="http://schemas.microsoft.com/office/drawing/2014/main" id="{960BD9BD-BD8A-4FDC-94A5-E70570E8E716}"/>
              </a:ext>
            </a:extLst>
          </p:cNvPr>
          <p:cNvSpPr>
            <a:spLocks noChangeArrowheads="1"/>
          </p:cNvSpPr>
          <p:nvPr userDrawn="1">
            <p:custDataLst>
              <p:tags r:id="rId5"/>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pic>
        <p:nvPicPr>
          <p:cNvPr id="12" name="Picture 1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294402225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1.xml><?xml version="1.0" encoding="utf-8"?>
<p:sldLayout xmlns:a="http://schemas.openxmlformats.org/drawingml/2006/main" xmlns:r="http://schemas.openxmlformats.org/officeDocument/2006/relationships" xmlns:p="http://schemas.openxmlformats.org/presentationml/2006/main" showMasterSp="0" preserve="1" userDrawn="1">
  <p:cSld name="D. Four column green">
    <p:bg>
      <p:bgPr>
        <a:solidFill>
          <a:srgbClr val="082F3B"/>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286" imgH="286" progId="TCLayout.ActiveDocument.1">
                  <p:embed/>
                </p:oleObj>
              </mc:Choice>
              <mc:Fallback>
                <p:oleObj name="think-cell Slide" r:id="rId7" imgW="286" imgH="286" progId="TCLayout.ActiveDocument.1">
                  <p:embed/>
                  <p:pic>
                    <p:nvPicPr>
                      <p:cNvPr id="4" name="Object 3" hidden="1"/>
                      <p:cNvPicPr/>
                      <p:nvPr/>
                    </p:nvPicPr>
                    <p:blipFill>
                      <a:blip r:embed="rId8"/>
                      <a:stretch>
                        <a:fillRect/>
                      </a:stretch>
                    </p:blipFill>
                    <p:spPr>
                      <a:xfrm>
                        <a:off x="1588" y="1588"/>
                        <a:ext cx="1588" cy="1588"/>
                      </a:xfrm>
                      <a:prstGeom prst="rect">
                        <a:avLst/>
                      </a:prstGeom>
                    </p:spPr>
                  </p:pic>
                </p:oleObj>
              </mc:Fallback>
            </mc:AlternateContent>
          </a:graphicData>
        </a:graphic>
      </p:graphicFrame>
      <p:pic>
        <p:nvPicPr>
          <p:cNvPr id="16" name="Picture 15"/>
          <p:cNvPicPr>
            <a:picLocks noChangeAspect="1"/>
          </p:cNvPicPr>
          <p:nvPr userDrawn="1"/>
        </p:nvPicPr>
        <p:blipFill rotWithShape="1">
          <a:blip r:embed="rId9">
            <a:extLst>
              <a:ext uri="{28A0092B-C50C-407E-A947-70E740481C1C}">
                <a14:useLocalDpi xmlns:a14="http://schemas.microsoft.com/office/drawing/2010/main" val="0"/>
              </a:ext>
            </a:extLst>
          </a:blip>
          <a:srcRect l="29398" t="8741" r="101" b="27"/>
          <a:stretch/>
        </p:blipFill>
        <p:spPr bwMode="ltGray">
          <a:xfrm flipV="1">
            <a:off x="9029246" y="0"/>
            <a:ext cx="416951" cy="6858000"/>
          </a:xfrm>
          <a:prstGeom prst="rect">
            <a:avLst/>
          </a:prstGeom>
        </p:spPr>
      </p:pic>
      <p:sp>
        <p:nvSpPr>
          <p:cNvPr id="10" name="Rectangle 9"/>
          <p:cNvSpPr/>
          <p:nvPr userDrawn="1"/>
        </p:nvSpPr>
        <p:spPr bwMode="white">
          <a:xfrm>
            <a:off x="0" y="0"/>
            <a:ext cx="90342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11" name="2. Slide Title">
            <a:extLst>
              <a:ext uri="{FF2B5EF4-FFF2-40B4-BE49-F238E27FC236}">
                <a16:creationId xmlns:a16="http://schemas.microsoft.com/office/drawing/2014/main" id="{98FF70AE-7EF6-4E5B-9FFE-B44C852C9FBA}"/>
              </a:ext>
            </a:extLst>
          </p:cNvPr>
          <p:cNvSpPr>
            <a:spLocks noGrp="1"/>
          </p:cNvSpPr>
          <p:nvPr>
            <p:ph type="title" hasCustomPrompt="1"/>
            <p:custDataLst>
              <p:tags r:id="rId3"/>
            </p:custDataLst>
          </p:nvPr>
        </p:nvSpPr>
        <p:spPr>
          <a:xfrm>
            <a:off x="554736" y="197613"/>
            <a:ext cx="8243306" cy="369332"/>
          </a:xfrm>
          <a:prstGeom prst="rect">
            <a:avLst/>
          </a:prstGeom>
        </p:spPr>
        <p:txBody>
          <a:bodyPr vert="horz" wrap="square" lIns="0" tIns="0" rIns="0" bIns="0" rtlCol="0" anchor="t" anchorCtr="0">
            <a:spAutoFit/>
          </a:bodyPr>
          <a:lstStyle>
            <a:lvl1pPr>
              <a:defRPr sz="2400">
                <a:latin typeface="+mj-lt"/>
                <a:ea typeface="+mj-ea"/>
                <a:cs typeface="+mj-cs"/>
              </a:defRPr>
            </a:lvl1pPr>
          </a:lstStyle>
          <a:p>
            <a:pPr lvl="0"/>
            <a:r>
              <a:rPr lang="en-US"/>
              <a:t>Click to add title</a:t>
            </a:r>
          </a:p>
        </p:txBody>
      </p:sp>
      <p:sp>
        <p:nvSpPr>
          <p:cNvPr id="17" name="TextBox 16"/>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18"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4"/>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
        <p:nvSpPr>
          <p:cNvPr id="19" name="Slide Number">
            <a:extLst>
              <a:ext uri="{FF2B5EF4-FFF2-40B4-BE49-F238E27FC236}">
                <a16:creationId xmlns:a16="http://schemas.microsoft.com/office/drawing/2014/main" id="{960BD9BD-BD8A-4FDC-94A5-E70570E8E716}"/>
              </a:ext>
            </a:extLst>
          </p:cNvPr>
          <p:cNvSpPr>
            <a:spLocks noChangeArrowheads="1"/>
          </p:cNvSpPr>
          <p:nvPr userDrawn="1">
            <p:custDataLst>
              <p:tags r:id="rId5"/>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pic>
        <p:nvPicPr>
          <p:cNvPr id="12" name="Picture 1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14678060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2.xml><?xml version="1.0" encoding="utf-8"?>
<p:sldLayout xmlns:a="http://schemas.openxmlformats.org/drawingml/2006/main" xmlns:r="http://schemas.openxmlformats.org/officeDocument/2006/relationships" xmlns:p="http://schemas.openxmlformats.org/presentationml/2006/main" showMasterSp="0" preserve="1" userDrawn="1">
  <p:cSld name="D. Green one third">
    <p:bg>
      <p:bgPr>
        <a:solidFill>
          <a:srgbClr val="082F3B"/>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588" y="1588"/>
                        <a:ext cx="1588" cy="1588"/>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8">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24" name="Title 4"/>
          <p:cNvSpPr>
            <a:spLocks noGrp="1"/>
          </p:cNvSpPr>
          <p:nvPr>
            <p:ph type="title" hasCustomPrompt="1"/>
          </p:nvPr>
        </p:nvSpPr>
        <p:spPr>
          <a:xfrm>
            <a:off x="554736" y="2681103"/>
            <a:ext cx="3203145" cy="1495794"/>
          </a:xfrm>
          <a:prstGeom prst="rect">
            <a:avLst/>
          </a:prstGeom>
        </p:spPr>
        <p:txBody>
          <a:bodyPr vert="horz" anchor="ctr">
            <a:noAutofit/>
          </a:bodyPr>
          <a:lstStyle>
            <a:lvl1pPr>
              <a:defRPr sz="2400">
                <a:solidFill>
                  <a:schemeClr val="bg1"/>
                </a:solidFill>
                <a:latin typeface="+mj-lt"/>
                <a:ea typeface="+mj-ea"/>
                <a:cs typeface="+mj-cs"/>
                <a:sym typeface="Trebuchet MS" panose="020B0603020202020204" pitchFamily="34" charset="0"/>
              </a:defRPr>
            </a:lvl1pPr>
          </a:lstStyle>
          <a:p>
            <a:r>
              <a:rPr lang="en-US"/>
              <a:t>Click to add title</a:t>
            </a:r>
          </a:p>
        </p:txBody>
      </p:sp>
      <p:sp>
        <p:nvSpPr>
          <p:cNvPr id="26" name="Rectangle 25"/>
          <p:cNvSpPr/>
          <p:nvPr userDrawn="1"/>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11" name="TextBox 10"/>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chemeClr val="bg1"/>
                </a:solidFill>
                <a:latin typeface="+mn-lt"/>
                <a:ea typeface="+mn-ea"/>
                <a:cs typeface="+mn-cs"/>
              </a:rPr>
              <a:t>Classified as Internal</a:t>
            </a:r>
          </a:p>
        </p:txBody>
      </p:sp>
      <p:sp>
        <p:nvSpPr>
          <p:cNvPr id="12"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3"/>
            </p:custDataLst>
          </p:nvPr>
        </p:nvSpPr>
        <p:spPr>
          <a:xfrm>
            <a:off x="1816487" y="41597"/>
            <a:ext cx="1941395" cy="123111"/>
          </a:xfrm>
          <a:prstGeom prst="rect">
            <a:avLst/>
          </a:prstGeom>
          <a:ln w="6350">
            <a:noFill/>
            <a:miter lim="800000"/>
          </a:ln>
        </p:spPr>
        <p:txBody>
          <a:bodyPr vert="horz" wrap="square" lIns="0" tIns="0" rIns="0" bIns="0" rtlCol="0">
            <a:spAutoFit/>
          </a:bodyPr>
          <a:lstStyle>
            <a:lvl1pPr>
              <a:defRPr lang="en-US" sz="800" b="0" dirty="0">
                <a:solidFill>
                  <a:schemeClr val="bg1"/>
                </a:solidFill>
                <a:latin typeface="+mn-lt"/>
                <a:ea typeface="+mn-ea"/>
                <a:cs typeface="+mn-cs"/>
              </a:defRPr>
            </a:lvl1pPr>
          </a:lstStyle>
          <a:p>
            <a:pPr lvl="0">
              <a:buNone/>
            </a:pPr>
            <a:r>
              <a:rPr lang="en-US"/>
              <a:t>Add tracker</a:t>
            </a:r>
          </a:p>
        </p:txBody>
      </p:sp>
      <p:sp>
        <p:nvSpPr>
          <p:cNvPr id="10" name="Slide Number">
            <a:extLst>
              <a:ext uri="{FF2B5EF4-FFF2-40B4-BE49-F238E27FC236}">
                <a16:creationId xmlns:a16="http://schemas.microsoft.com/office/drawing/2014/main" id="{D6030ED5-599F-4E8C-B5A1-51670786D068}"/>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3" name="Picture 1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9715291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3.xml><?xml version="1.0" encoding="utf-8"?>
<p:sldLayout xmlns:a="http://schemas.openxmlformats.org/drawingml/2006/main" xmlns:r="http://schemas.openxmlformats.org/officeDocument/2006/relationships" xmlns:p="http://schemas.openxmlformats.org/presentationml/2006/main" showMasterSp="0" preserve="1" userDrawn="1">
  <p:cSld name="D. Green half">
    <p:bg>
      <p:bgPr>
        <a:solidFill>
          <a:srgbClr val="082F3B"/>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8">
            <a:extLst>
              <a:ext uri="{28A0092B-C50C-407E-A947-70E740481C1C}">
                <a14:useLocalDpi xmlns:a14="http://schemas.microsoft.com/office/drawing/2010/main" val="0"/>
              </a:ext>
            </a:extLst>
          </a:blip>
          <a:srcRect l="29398" t="8741" r="101" b="27"/>
          <a:stretch/>
        </p:blipFill>
        <p:spPr bwMode="ltGray">
          <a:xfrm flipH="1">
            <a:off x="5689582" y="0"/>
            <a:ext cx="416951" cy="6858000"/>
          </a:xfrm>
          <a:prstGeom prst="rect">
            <a:avLst/>
          </a:prstGeom>
        </p:spPr>
      </p:pic>
      <p:sp>
        <p:nvSpPr>
          <p:cNvPr id="11" name="Rectangle 10"/>
          <p:cNvSpPr/>
          <p:nvPr userDrawn="1"/>
        </p:nvSpPr>
        <p:spPr>
          <a:xfrm>
            <a:off x="6096000" y="0"/>
            <a:ext cx="6096000" cy="6858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Trebuchet MS" panose="020B0603020202020204" pitchFamily="34" charset="0"/>
            </a:endParaRPr>
          </a:p>
        </p:txBody>
      </p:sp>
      <p:sp>
        <p:nvSpPr>
          <p:cNvPr id="12"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mn-lt"/>
                <a:ea typeface="+mn-ea"/>
                <a:cs typeface="+mn-cs"/>
                <a:sym typeface="Trebuchet MS" panose="020B0603020202020204" pitchFamily="34" charset="0"/>
              </a:defRPr>
            </a:lvl1pPr>
          </a:lstStyle>
          <a:p>
            <a:r>
              <a:rPr lang="en-US"/>
              <a:t>Click icon below to insert an image or remove this placeholder to use the whitespace in another way</a:t>
            </a:r>
          </a:p>
        </p:txBody>
      </p:sp>
      <p:sp>
        <p:nvSpPr>
          <p:cNvPr id="13" name="Title 1"/>
          <p:cNvSpPr>
            <a:spLocks noGrp="1"/>
          </p:cNvSpPr>
          <p:nvPr>
            <p:ph type="title" hasCustomPrompt="1"/>
          </p:nvPr>
        </p:nvSpPr>
        <p:spPr bwMode="blackWhite">
          <a:xfrm>
            <a:off x="554736" y="1785600"/>
            <a:ext cx="4463664" cy="3286800"/>
          </a:xfrm>
          <a:prstGeom prst="rect">
            <a:avLst/>
          </a:prstGeom>
          <a:noFill/>
        </p:spPr>
        <p:txBody>
          <a:bodyPr vert="horz" wrap="square" lIns="0" tIns="0" rIns="320040" bIns="0" anchor="ctr">
            <a:noAutofit/>
          </a:bodyPr>
          <a:lstStyle>
            <a:lvl1pPr>
              <a:defRPr sz="4400">
                <a:solidFill>
                  <a:schemeClr val="bg1"/>
                </a:solidFill>
                <a:latin typeface="+mj-lt"/>
                <a:ea typeface="+mj-ea"/>
                <a:cs typeface="+mj-cs"/>
                <a:sym typeface="Trebuchet MS" panose="020B0603020202020204" pitchFamily="34" charset="0"/>
              </a:defRPr>
            </a:lvl1pPr>
          </a:lstStyle>
          <a:p>
            <a:r>
              <a:rPr lang="en-US"/>
              <a:t>Click to add title</a:t>
            </a:r>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18" name="TextBox 17"/>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chemeClr val="bg1"/>
                </a:solidFill>
                <a:latin typeface="+mn-lt"/>
                <a:ea typeface="+mn-ea"/>
                <a:cs typeface="+mn-cs"/>
              </a:rPr>
              <a:t>Classified as Internal</a:t>
            </a:r>
          </a:p>
        </p:txBody>
      </p:sp>
      <p:sp>
        <p:nvSpPr>
          <p:cNvPr id="19"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3"/>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latin typeface="+mn-lt"/>
                <a:ea typeface="+mn-ea"/>
                <a:cs typeface="+mn-cs"/>
              </a:defRPr>
            </a:lvl1pPr>
          </a:lstStyle>
          <a:p>
            <a:pPr lvl="0">
              <a:buNone/>
            </a:pPr>
            <a:r>
              <a:rPr lang="en-US"/>
              <a:t>Add tracker</a:t>
            </a:r>
          </a:p>
        </p:txBody>
      </p:sp>
      <p:sp>
        <p:nvSpPr>
          <p:cNvPr id="15" name="Slide Number">
            <a:extLst>
              <a:ext uri="{FF2B5EF4-FFF2-40B4-BE49-F238E27FC236}">
                <a16:creationId xmlns:a16="http://schemas.microsoft.com/office/drawing/2014/main" id="{D6030ED5-599F-4E8C-B5A1-51670786D068}"/>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6" name="Picture 15"/>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24958150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4.xml><?xml version="1.0" encoding="utf-8"?>
<p:sldLayout xmlns:a="http://schemas.openxmlformats.org/drawingml/2006/main" xmlns:r="http://schemas.openxmlformats.org/officeDocument/2006/relationships" xmlns:p="http://schemas.openxmlformats.org/presentationml/2006/main" showMasterSp="0" preserve="1" userDrawn="1">
  <p:cSld name="D. Green two third">
    <p:bg>
      <p:bgPr>
        <a:solidFill>
          <a:srgbClr val="082F3B"/>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8">
            <a:extLst>
              <a:ext uri="{28A0092B-C50C-407E-A947-70E740481C1C}">
                <a14:useLocalDpi xmlns:a14="http://schemas.microsoft.com/office/drawing/2010/main" val="0"/>
              </a:ext>
            </a:extLst>
          </a:blip>
          <a:srcRect l="29398" t="8741" r="101" b="27"/>
          <a:stretch/>
        </p:blipFill>
        <p:spPr bwMode="ltGray">
          <a:xfrm flipH="1">
            <a:off x="7409849" y="0"/>
            <a:ext cx="416951" cy="6858000"/>
          </a:xfrm>
          <a:prstGeom prst="rect">
            <a:avLst/>
          </a:prstGeom>
        </p:spPr>
      </p:pic>
      <p:sp>
        <p:nvSpPr>
          <p:cNvPr id="11" name="Rectangle 10"/>
          <p:cNvSpPr/>
          <p:nvPr userDrawn="1"/>
        </p:nvSpPr>
        <p:spPr bwMode="gray">
          <a:xfrm>
            <a:off x="7819543" y="0"/>
            <a:ext cx="437245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12" name="Picture Placeholder 5"/>
          <p:cNvSpPr>
            <a:spLocks noGrp="1"/>
          </p:cNvSpPr>
          <p:nvPr>
            <p:ph type="pic" sz="quarter" idx="11" hasCustomPrompt="1"/>
          </p:nvPr>
        </p:nvSpPr>
        <p:spPr>
          <a:xfrm>
            <a:off x="7820025" y="-1"/>
            <a:ext cx="4371975" cy="6858000"/>
          </a:xfrm>
          <a:prstGeom prst="rect">
            <a:avLst/>
          </a:prstGeom>
          <a:noFill/>
        </p:spPr>
        <p:txBody>
          <a:bodyPr lIns="182880" tIns="914400" rIns="182880" bIns="914400"/>
          <a:lstStyle>
            <a:lvl1pPr algn="ctr">
              <a:defRPr sz="1600">
                <a:solidFill>
                  <a:schemeClr val="tx1"/>
                </a:solidFill>
                <a:latin typeface="+mn-lt"/>
                <a:ea typeface="+mn-ea"/>
                <a:cs typeface="+mn-cs"/>
                <a:sym typeface="Trebuchet MS" panose="020B0603020202020204" pitchFamily="34" charset="0"/>
              </a:defRPr>
            </a:lvl1pPr>
          </a:lstStyle>
          <a:p>
            <a:r>
              <a:rPr lang="en-US"/>
              <a:t>Click icon below to insert an image or remove this placeholder to use the whitespace in another way</a:t>
            </a: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15" name="Title 1"/>
          <p:cNvSpPr>
            <a:spLocks noGrp="1"/>
          </p:cNvSpPr>
          <p:nvPr>
            <p:ph type="title" hasCustomPrompt="1"/>
          </p:nvPr>
        </p:nvSpPr>
        <p:spPr bwMode="black">
          <a:xfrm>
            <a:off x="554736" y="1785600"/>
            <a:ext cx="6323752" cy="3286800"/>
          </a:xfrm>
          <a:prstGeom prst="rect">
            <a:avLst/>
          </a:prstGeom>
        </p:spPr>
        <p:txBody>
          <a:bodyPr vert="horz" anchor="ctr">
            <a:noAutofit/>
          </a:bodyPr>
          <a:lstStyle>
            <a:lvl1pPr>
              <a:defRPr sz="4400">
                <a:solidFill>
                  <a:schemeClr val="bg1"/>
                </a:solidFill>
                <a:latin typeface="+mj-lt"/>
                <a:ea typeface="+mj-ea"/>
                <a:cs typeface="+mj-cs"/>
                <a:sym typeface="Trebuchet MS" panose="020B0603020202020204" pitchFamily="34" charset="0"/>
              </a:defRPr>
            </a:lvl1pPr>
          </a:lstStyle>
          <a:p>
            <a:r>
              <a:rPr lang="en-US"/>
              <a:t>Click to add title</a:t>
            </a:r>
          </a:p>
        </p:txBody>
      </p:sp>
      <p:sp>
        <p:nvSpPr>
          <p:cNvPr id="17" name="TextBox 16"/>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chemeClr val="bg1"/>
                </a:solidFill>
                <a:latin typeface="+mn-lt"/>
                <a:ea typeface="+mn-ea"/>
                <a:cs typeface="+mn-cs"/>
              </a:rPr>
              <a:t>Classified as Internal</a:t>
            </a:r>
          </a:p>
        </p:txBody>
      </p:sp>
      <p:sp>
        <p:nvSpPr>
          <p:cNvPr id="18" name="1. On-page tracker">
            <a:extLst>
              <a:ext uri="{FF2B5EF4-FFF2-40B4-BE49-F238E27FC236}">
                <a16:creationId xmlns:a16="http://schemas.microsoft.com/office/drawing/2014/main" id="{C30AC055-11D5-4540-94E4-C3B7BE6EFD7D}"/>
              </a:ext>
            </a:extLst>
          </p:cNvPr>
          <p:cNvSpPr>
            <a:spLocks noGrp="1"/>
          </p:cNvSpPr>
          <p:nvPr>
            <p:ph type="body" sz="quarter" idx="12" hasCustomPrompt="1"/>
            <p:custDataLst>
              <p:tags r:id="rId3"/>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latin typeface="+mn-lt"/>
                <a:ea typeface="+mn-ea"/>
                <a:cs typeface="+mn-cs"/>
              </a:defRPr>
            </a:lvl1pPr>
          </a:lstStyle>
          <a:p>
            <a:pPr lvl="0">
              <a:buNone/>
            </a:pPr>
            <a:r>
              <a:rPr lang="en-US"/>
              <a:t>Add tracker</a:t>
            </a:r>
          </a:p>
        </p:txBody>
      </p:sp>
      <p:sp>
        <p:nvSpPr>
          <p:cNvPr id="14" name="Slide Number">
            <a:extLst>
              <a:ext uri="{FF2B5EF4-FFF2-40B4-BE49-F238E27FC236}">
                <a16:creationId xmlns:a16="http://schemas.microsoft.com/office/drawing/2014/main" id="{D6030ED5-599F-4E8C-B5A1-51670786D068}"/>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6" name="Picture 15"/>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33547508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5.xml><?xml version="1.0" encoding="utf-8"?>
<p:sldLayout xmlns:a="http://schemas.openxmlformats.org/drawingml/2006/main" xmlns:r="http://schemas.openxmlformats.org/officeDocument/2006/relationships" xmlns:p="http://schemas.openxmlformats.org/presentationml/2006/main" showMasterSp="0" preserve="1" userDrawn="1">
  <p:cSld name="D. Left arrow">
    <p:bg>
      <p:bgPr>
        <a:solidFill>
          <a:srgbClr val="082F3B"/>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6" imgW="324" imgH="324" progId="TCLayout.ActiveDocument.1">
                  <p:embed/>
                </p:oleObj>
              </mc:Choice>
              <mc:Fallback>
                <p:oleObj name="think-cell Slide" r:id="rId6" imgW="324" imgH="324" progId="TCLayout.ActiveDocument.1">
                  <p:embed/>
                  <p:pic>
                    <p:nvPicPr>
                      <p:cNvPr id="3" name="Object 2" hidden="1"/>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10"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pic>
        <p:nvPicPr>
          <p:cNvPr id="12" name="Picture 11"/>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
        <p:nvSpPr>
          <p:cNvPr id="14" name="Title 4"/>
          <p:cNvSpPr>
            <a:spLocks noGrp="1"/>
          </p:cNvSpPr>
          <p:nvPr>
            <p:ph type="title" hasCustomPrompt="1"/>
          </p:nvPr>
        </p:nvSpPr>
        <p:spPr>
          <a:xfrm>
            <a:off x="554736" y="2764203"/>
            <a:ext cx="2553902" cy="1314311"/>
          </a:xfrm>
        </p:spPr>
        <p:txBody>
          <a:bodyPr vert="horz" anchor="ctr" anchorCtr="0">
            <a:noAutofit/>
          </a:bodyPr>
          <a:lstStyle>
            <a:lvl1pPr>
              <a:defRPr sz="2400">
                <a:solidFill>
                  <a:schemeClr val="tx1"/>
                </a:solidFill>
                <a:latin typeface="+mj-lt"/>
                <a:ea typeface="+mj-ea"/>
                <a:cs typeface="+mj-cs"/>
              </a:defRPr>
            </a:lvl1pPr>
          </a:lstStyle>
          <a:p>
            <a:r>
              <a:rPr lang="en-US"/>
              <a:t>Click to add title</a:t>
            </a:r>
          </a:p>
        </p:txBody>
      </p:sp>
      <p:sp>
        <p:nvSpPr>
          <p:cNvPr id="13" name="TextBox 12"/>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15"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3"/>
            </p:custDataLst>
          </p:nvPr>
        </p:nvSpPr>
        <p:spPr>
          <a:xfrm>
            <a:off x="1816486" y="41597"/>
            <a:ext cx="1292152"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
        <p:nvSpPr>
          <p:cNvPr id="16" name="Slide Number">
            <a:extLst>
              <a:ext uri="{FF2B5EF4-FFF2-40B4-BE49-F238E27FC236}">
                <a16:creationId xmlns:a16="http://schemas.microsoft.com/office/drawing/2014/main" id="{960BD9BD-BD8A-4FDC-94A5-E70570E8E716}"/>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pic>
        <p:nvPicPr>
          <p:cNvPr id="18" name="Picture 17"/>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36002181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6.xml><?xml version="1.0" encoding="utf-8"?>
<p:sldLayout xmlns:a="http://schemas.openxmlformats.org/drawingml/2006/main" xmlns:r="http://schemas.openxmlformats.org/officeDocument/2006/relationships" xmlns:p="http://schemas.openxmlformats.org/presentationml/2006/main" showMasterSp="0" preserve="1" userDrawn="1">
  <p:cSld name="D. Green left arrow">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0"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082F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5" name="Title 4"/>
          <p:cNvSpPr>
            <a:spLocks noGrp="1"/>
          </p:cNvSpPr>
          <p:nvPr>
            <p:ph type="title" hasCustomPrompt="1"/>
          </p:nvPr>
        </p:nvSpPr>
        <p:spPr>
          <a:xfrm>
            <a:off x="554736" y="2764203"/>
            <a:ext cx="2553902" cy="1314311"/>
          </a:xfrm>
        </p:spPr>
        <p:txBody>
          <a:bodyPr vert="horz" anchor="ctr" anchorCtr="0">
            <a:noAutofit/>
          </a:bodyPr>
          <a:lstStyle>
            <a:lvl1pPr>
              <a:defRPr sz="2400">
                <a:solidFill>
                  <a:srgbClr val="FFFFFF"/>
                </a:solidFill>
                <a:latin typeface="+mj-lt"/>
                <a:ea typeface="+mj-ea"/>
                <a:cs typeface="+mj-cs"/>
              </a:defRPr>
            </a:lvl1pPr>
          </a:lstStyle>
          <a:p>
            <a:r>
              <a:rPr lang="en-US"/>
              <a:t>Click to add title</a:t>
            </a:r>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pic>
        <p:nvPicPr>
          <p:cNvPr id="9" name="Picture 8"/>
          <p:cNvPicPr>
            <a:picLocks noChangeAspect="1"/>
          </p:cNvPicPr>
          <p:nvPr userDrawn="1"/>
        </p:nvPicPr>
        <p:blipFill rotWithShape="1">
          <a:blip r:embed="rId7">
            <a:extLst>
              <a:ext uri="{28A0092B-C50C-407E-A947-70E740481C1C}">
                <a14:useLocalDpi xmlns:a14="http://schemas.microsoft.com/office/drawing/2010/main" val="0"/>
              </a:ext>
            </a:extLst>
          </a:blip>
          <a:srcRect t="6216" b="7716"/>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
        <p:nvSpPr>
          <p:cNvPr id="12" name="TextBox 11"/>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chemeClr val="bg1"/>
                </a:solidFill>
                <a:latin typeface="+mn-lt"/>
                <a:ea typeface="+mn-ea"/>
                <a:cs typeface="+mn-cs"/>
              </a:rPr>
              <a:t>Classified as Internal</a:t>
            </a:r>
          </a:p>
        </p:txBody>
      </p:sp>
      <p:sp>
        <p:nvSpPr>
          <p:cNvPr id="13"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2"/>
            </p:custDataLst>
          </p:nvPr>
        </p:nvSpPr>
        <p:spPr>
          <a:xfrm>
            <a:off x="1816486" y="41597"/>
            <a:ext cx="1292152" cy="123111"/>
          </a:xfrm>
          <a:prstGeom prst="rect">
            <a:avLst/>
          </a:prstGeom>
          <a:ln w="6350">
            <a:noFill/>
            <a:miter lim="800000"/>
          </a:ln>
        </p:spPr>
        <p:txBody>
          <a:bodyPr vert="horz" wrap="square" lIns="0" tIns="0" rIns="0" bIns="0" rtlCol="0">
            <a:spAutoFit/>
          </a:bodyPr>
          <a:lstStyle>
            <a:lvl1pPr>
              <a:defRPr lang="en-US" sz="800" b="0" dirty="0">
                <a:solidFill>
                  <a:schemeClr val="bg1"/>
                </a:solidFill>
                <a:latin typeface="+mn-lt"/>
                <a:ea typeface="+mn-ea"/>
                <a:cs typeface="+mn-cs"/>
              </a:defRPr>
            </a:lvl1pPr>
          </a:lstStyle>
          <a:p>
            <a:pPr lvl="0">
              <a:buNone/>
            </a:pPr>
            <a:r>
              <a:rPr lang="en-US"/>
              <a:t>Add tracker</a:t>
            </a:r>
          </a:p>
        </p:txBody>
      </p:sp>
      <p:sp>
        <p:nvSpPr>
          <p:cNvPr id="14" name="Slide Number">
            <a:extLst>
              <a:ext uri="{FF2B5EF4-FFF2-40B4-BE49-F238E27FC236}">
                <a16:creationId xmlns:a16="http://schemas.microsoft.com/office/drawing/2014/main" id="{D6030ED5-599F-4E8C-B5A1-51670786D068}"/>
              </a:ext>
            </a:extLst>
          </p:cNvPr>
          <p:cNvSpPr>
            <a:spLocks noChangeArrowheads="1"/>
          </p:cNvSpPr>
          <p:nvPr userDrawn="1">
            <p:custDataLst>
              <p:tags r:id="rId3"/>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6" name="Picture 15"/>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4320792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7.xml><?xml version="1.0" encoding="utf-8"?>
<p:sldLayout xmlns:a="http://schemas.openxmlformats.org/drawingml/2006/main" xmlns:r="http://schemas.openxmlformats.org/officeDocument/2006/relationships" xmlns:p="http://schemas.openxmlformats.org/presentationml/2006/main" showMasterSp="0" preserve="1" userDrawn="1">
  <p:cSld name="D. Arrow one third">
    <p:bg>
      <p:bgPr>
        <a:solidFill>
          <a:srgbClr val="082F3B"/>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19" name="Pentagon 3"/>
          <p:cNvSpPr/>
          <p:nvPr userDrawn="1"/>
        </p:nvSpPr>
        <p:spPr bwMode="white">
          <a:xfrm>
            <a:off x="1" y="0"/>
            <a:ext cx="5426920"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20" name="Title 1"/>
          <p:cNvSpPr>
            <a:spLocks noGrp="1"/>
          </p:cNvSpPr>
          <p:nvPr>
            <p:ph type="title" hasCustomPrompt="1"/>
          </p:nvPr>
        </p:nvSpPr>
        <p:spPr>
          <a:xfrm>
            <a:off x="554736" y="1785600"/>
            <a:ext cx="4137499" cy="3286800"/>
          </a:xfrm>
          <a:prstGeom prst="rect">
            <a:avLst/>
          </a:prstGeom>
        </p:spPr>
        <p:txBody>
          <a:bodyPr vert="horz" anchor="ctr">
            <a:noAutofit/>
          </a:bodyPr>
          <a:lstStyle>
            <a:lvl1pPr>
              <a:defRPr sz="4400" b="1">
                <a:solidFill>
                  <a:schemeClr val="tx1"/>
                </a:solidFill>
                <a:latin typeface="+mj-lt"/>
                <a:ea typeface="+mj-ea"/>
                <a:cs typeface="+mj-cs"/>
                <a:sym typeface="Trebuchet MS" panose="020B0603020202020204" pitchFamily="34" charset="0"/>
              </a:defRPr>
            </a:lvl1pPr>
          </a:lstStyle>
          <a:p>
            <a:r>
              <a:rPr lang="en-US"/>
              <a:t>Click to add title</a:t>
            </a:r>
          </a:p>
        </p:txBody>
      </p:sp>
      <p:pic>
        <p:nvPicPr>
          <p:cNvPr id="11" name="Picture 10"/>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
        <p:nvSpPr>
          <p:cNvPr id="13" name="TextBox 12"/>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14"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3"/>
            </p:custDataLst>
          </p:nvPr>
        </p:nvSpPr>
        <p:spPr>
          <a:xfrm>
            <a:off x="1816487" y="41597"/>
            <a:ext cx="2875749"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
        <p:nvSpPr>
          <p:cNvPr id="15" name="Slide Number">
            <a:extLst>
              <a:ext uri="{FF2B5EF4-FFF2-40B4-BE49-F238E27FC236}">
                <a16:creationId xmlns:a16="http://schemas.microsoft.com/office/drawing/2014/main" id="{960BD9BD-BD8A-4FDC-94A5-E70570E8E716}"/>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pic>
        <p:nvPicPr>
          <p:cNvPr id="12" name="Picture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2104371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8.xml><?xml version="1.0" encoding="utf-8"?>
<p:sldLayout xmlns:a="http://schemas.openxmlformats.org/drawingml/2006/main" xmlns:r="http://schemas.openxmlformats.org/officeDocument/2006/relationships" xmlns:p="http://schemas.openxmlformats.org/presentationml/2006/main" showMasterSp="0" preserve="1" userDrawn="1">
  <p:cSld name="D. Green arrow one thir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9" name="Pentagon 3"/>
          <p:cNvSpPr/>
          <p:nvPr userDrawn="1"/>
        </p:nvSpPr>
        <p:spPr bwMode="white">
          <a:xfrm>
            <a:off x="1" y="0"/>
            <a:ext cx="5426920" cy="6858000"/>
          </a:xfrm>
          <a:prstGeom prst="homePlate">
            <a:avLst>
              <a:gd name="adj" fmla="val 12939"/>
            </a:avLst>
          </a:prstGeom>
          <a:solidFill>
            <a:srgbClr val="082F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20" name="Title 1"/>
          <p:cNvSpPr>
            <a:spLocks noGrp="1"/>
          </p:cNvSpPr>
          <p:nvPr>
            <p:ph type="title" hasCustomPrompt="1"/>
          </p:nvPr>
        </p:nvSpPr>
        <p:spPr>
          <a:xfrm>
            <a:off x="554736" y="1785600"/>
            <a:ext cx="4137499" cy="3286800"/>
          </a:xfrm>
          <a:prstGeom prst="rect">
            <a:avLst/>
          </a:prstGeom>
        </p:spPr>
        <p:txBody>
          <a:bodyPr vert="horz" anchor="ctr">
            <a:noAutofit/>
          </a:bodyPr>
          <a:lstStyle>
            <a:lvl1pPr>
              <a:defRPr sz="4400" b="1">
                <a:solidFill>
                  <a:srgbClr val="FFFFFF"/>
                </a:solidFill>
                <a:latin typeface="+mj-lt"/>
                <a:ea typeface="+mj-ea"/>
                <a:cs typeface="+mj-cs"/>
                <a:sym typeface="Trebuchet MS" panose="020B0603020202020204" pitchFamily="34" charset="0"/>
              </a:defRPr>
            </a:lvl1pPr>
          </a:lstStyle>
          <a:p>
            <a:r>
              <a:rPr lang="en-US"/>
              <a:t>Click to add title</a:t>
            </a:r>
          </a:p>
        </p:txBody>
      </p:sp>
      <p:sp>
        <p:nvSpPr>
          <p:cNvPr id="1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pic>
        <p:nvPicPr>
          <p:cNvPr id="9" name="Picture 8"/>
          <p:cNvPicPr>
            <a:picLocks noChangeAspect="1"/>
          </p:cNvPicPr>
          <p:nvPr userDrawn="1"/>
        </p:nvPicPr>
        <p:blipFill rotWithShape="1">
          <a:blip r:embed="rId7">
            <a:extLst>
              <a:ext uri="{28A0092B-C50C-407E-A947-70E740481C1C}">
                <a14:useLocalDpi xmlns:a14="http://schemas.microsoft.com/office/drawing/2010/main" val="0"/>
              </a:ext>
            </a:extLst>
          </a:blip>
          <a:srcRect t="7562" b="6867"/>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
        <p:nvSpPr>
          <p:cNvPr id="12" name="TextBox 11"/>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chemeClr val="bg1"/>
                </a:solidFill>
                <a:latin typeface="+mn-lt"/>
                <a:ea typeface="+mn-ea"/>
                <a:cs typeface="+mn-cs"/>
              </a:rPr>
              <a:t>Classified as Internal</a:t>
            </a:r>
          </a:p>
        </p:txBody>
      </p:sp>
      <p:sp>
        <p:nvSpPr>
          <p:cNvPr id="16"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2"/>
            </p:custDataLst>
          </p:nvPr>
        </p:nvSpPr>
        <p:spPr>
          <a:xfrm>
            <a:off x="1816487" y="41597"/>
            <a:ext cx="2875749" cy="123111"/>
          </a:xfrm>
          <a:prstGeom prst="rect">
            <a:avLst/>
          </a:prstGeom>
          <a:ln w="6350">
            <a:noFill/>
            <a:miter lim="800000"/>
          </a:ln>
        </p:spPr>
        <p:txBody>
          <a:bodyPr vert="horz" wrap="square" lIns="0" tIns="0" rIns="0" bIns="0" rtlCol="0">
            <a:spAutoFit/>
          </a:bodyPr>
          <a:lstStyle>
            <a:lvl1pPr>
              <a:defRPr lang="en-US" sz="800" b="0" dirty="0">
                <a:solidFill>
                  <a:schemeClr val="bg1"/>
                </a:solidFill>
                <a:latin typeface="+mn-lt"/>
                <a:ea typeface="+mn-ea"/>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D6030ED5-599F-4E8C-B5A1-51670786D068}"/>
              </a:ext>
            </a:extLst>
          </p:cNvPr>
          <p:cNvSpPr>
            <a:spLocks noChangeArrowheads="1"/>
          </p:cNvSpPr>
          <p:nvPr userDrawn="1">
            <p:custDataLst>
              <p:tags r:id="rId3"/>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3" name="Picture 1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1753934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9.xml><?xml version="1.0" encoding="utf-8"?>
<p:sldLayout xmlns:a="http://schemas.openxmlformats.org/drawingml/2006/main" xmlns:r="http://schemas.openxmlformats.org/officeDocument/2006/relationships" xmlns:p="http://schemas.openxmlformats.org/presentationml/2006/main" showMasterSp="0" preserve="1" userDrawn="1">
  <p:cSld name="D. Arrow half">
    <p:bg>
      <p:bgPr>
        <a:solidFill>
          <a:srgbClr val="082F3B"/>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286" imgH="286" progId="TCLayout.ActiveDocument.1">
                  <p:embed/>
                </p:oleObj>
              </mc:Choice>
              <mc:Fallback>
                <p:oleObj name="think-cell Slide" r:id="rId7" imgW="286" imgH="286" progId="TCLayout.ActiveDocument.1">
                  <p:embed/>
                  <p:pic>
                    <p:nvPicPr>
                      <p:cNvPr id="4" name="Object 3" hidden="1"/>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9" name="Pentagon 8"/>
          <p:cNvSpPr/>
          <p:nvPr/>
        </p:nvSpPr>
        <p:spPr bwMode="white">
          <a:xfrm>
            <a:off x="0" y="0"/>
            <a:ext cx="6363546"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8"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pic>
        <p:nvPicPr>
          <p:cNvPr id="10" name="Picture 9"/>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
        <p:nvSpPr>
          <p:cNvPr id="12" name="2. Slide Title">
            <a:extLst>
              <a:ext uri="{FF2B5EF4-FFF2-40B4-BE49-F238E27FC236}">
                <a16:creationId xmlns:a16="http://schemas.microsoft.com/office/drawing/2014/main" id="{98FF70AE-7EF6-4E5B-9FFE-B44C852C9FBA}"/>
              </a:ext>
            </a:extLst>
          </p:cNvPr>
          <p:cNvSpPr>
            <a:spLocks noGrp="1"/>
          </p:cNvSpPr>
          <p:nvPr>
            <p:ph type="title" hasCustomPrompt="1"/>
            <p:custDataLst>
              <p:tags r:id="rId3"/>
            </p:custDataLst>
          </p:nvPr>
        </p:nvSpPr>
        <p:spPr>
          <a:xfrm>
            <a:off x="554736" y="197613"/>
            <a:ext cx="4823086" cy="369332"/>
          </a:xfrm>
          <a:prstGeom prst="rect">
            <a:avLst/>
          </a:prstGeom>
        </p:spPr>
        <p:txBody>
          <a:bodyPr vert="horz" wrap="square" lIns="0" tIns="0" rIns="0" bIns="0" rtlCol="0" anchor="t" anchorCtr="0">
            <a:spAutoFit/>
          </a:bodyPr>
          <a:lstStyle>
            <a:lvl1pPr>
              <a:defRPr sz="2400">
                <a:latin typeface="+mj-lt"/>
                <a:ea typeface="+mj-ea"/>
                <a:cs typeface="+mj-cs"/>
              </a:defRPr>
            </a:lvl1pPr>
          </a:lstStyle>
          <a:p>
            <a:pPr lvl="0"/>
            <a:r>
              <a:rPr lang="en-US"/>
              <a:t>Click to add title</a:t>
            </a:r>
          </a:p>
        </p:txBody>
      </p:sp>
      <p:sp>
        <p:nvSpPr>
          <p:cNvPr id="17" name="TextBox 16"/>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19"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4"/>
            </p:custDataLst>
          </p:nvPr>
        </p:nvSpPr>
        <p:spPr>
          <a:xfrm>
            <a:off x="1816486" y="41597"/>
            <a:ext cx="3561336"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
        <p:nvSpPr>
          <p:cNvPr id="20" name="Slide Number">
            <a:extLst>
              <a:ext uri="{FF2B5EF4-FFF2-40B4-BE49-F238E27FC236}">
                <a16:creationId xmlns:a16="http://schemas.microsoft.com/office/drawing/2014/main" id="{960BD9BD-BD8A-4FDC-94A5-E70570E8E716}"/>
              </a:ext>
            </a:extLst>
          </p:cNvPr>
          <p:cNvSpPr>
            <a:spLocks noChangeArrowheads="1"/>
          </p:cNvSpPr>
          <p:nvPr userDrawn="1">
            <p:custDataLst>
              <p:tags r:id="rId5"/>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pic>
        <p:nvPicPr>
          <p:cNvPr id="11" name="Picture 10"/>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9293062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mall Iconography + Text x3">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504470" y="517912"/>
            <a:ext cx="907035" cy="943990"/>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577637" y="1719313"/>
            <a:ext cx="11049048" cy="406867"/>
          </a:xfrm>
        </p:spPr>
        <p:txBody>
          <a:bodyPr numCol="3" spcCol="720000" anchor="t" anchorCtr="0"/>
          <a:lstStyle>
            <a:lvl1pPr marL="0" indent="217561">
              <a:buClr>
                <a:schemeClr val="accent1"/>
              </a:buClr>
              <a:buSzPct val="100000"/>
              <a:buFont typeface="+mj-lt"/>
              <a:buAutoNum type="arabicPeriod"/>
              <a:defRPr sz="1698" b="0" i="0">
                <a:solidFill>
                  <a:schemeClr val="tx1"/>
                </a:solidFill>
                <a:latin typeface="Poppins Medium" pitchFamily="2" charset="77"/>
                <a:cs typeface="Poppins Medium" pitchFamily="2" charset="77"/>
              </a:defRPr>
            </a:lvl1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8162016" y="517912"/>
            <a:ext cx="907035" cy="943990"/>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4359237" y="517912"/>
            <a:ext cx="907035" cy="943990"/>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20" name="Text Placeholder 2">
            <a:extLst>
              <a:ext uri="{FF2B5EF4-FFF2-40B4-BE49-F238E27FC236}">
                <a16:creationId xmlns:a16="http://schemas.microsoft.com/office/drawing/2014/main" id="{ABBCEB9F-975E-4B56-A29F-0854EDFB008C}"/>
              </a:ext>
            </a:extLst>
          </p:cNvPr>
          <p:cNvSpPr>
            <a:spLocks noGrp="1"/>
          </p:cNvSpPr>
          <p:nvPr>
            <p:ph type="body" sz="quarter" idx="32"/>
          </p:nvPr>
        </p:nvSpPr>
        <p:spPr>
          <a:xfrm>
            <a:off x="577638" y="2735922"/>
            <a:ext cx="3336819" cy="253787"/>
          </a:xfrm>
        </p:spPr>
        <p:txBody>
          <a:bodyPr numCol="1" spcCol="720000"/>
          <a:lstStyle>
            <a:lvl1pPr marL="0" indent="0">
              <a:buClr>
                <a:schemeClr val="accent2"/>
              </a:buClr>
              <a:buSzPct val="100000"/>
              <a:buFont typeface="Wingdings" panose="05000000000000000000" pitchFamily="2" charset="2"/>
              <a:buChar char="§"/>
              <a:defRPr sz="1455" b="0"/>
            </a:lvl1pPr>
            <a:lvl2pPr marL="0" indent="0">
              <a:buFont typeface="Arial" panose="020B0604020202020204" pitchFamily="34" charset="0"/>
              <a:buNone/>
              <a:defRPr sz="1092"/>
            </a:lvl2pPr>
            <a:lvl3pPr marL="217561" indent="-217561">
              <a:defRPr lang="en-GB" sz="1092" kern="1200" dirty="0">
                <a:solidFill>
                  <a:schemeClr val="tx1"/>
                </a:solidFill>
                <a:latin typeface="+mn-lt"/>
                <a:ea typeface="+mn-ea"/>
                <a:cs typeface="+mn-cs"/>
              </a:defRPr>
            </a:lvl3pPr>
          </a:lstStyle>
          <a:p>
            <a:pPr marL="0" marR="0" lvl="0" indent="-217561" algn="l" defTabSz="554492" rtl="0" eaLnBrk="1" fontAlgn="auto" latinLnBrk="0" hangingPunct="1">
              <a:lnSpc>
                <a:spcPct val="120000"/>
              </a:lnSpc>
              <a:spcBef>
                <a:spcPts val="303"/>
              </a:spcBef>
              <a:spcAft>
                <a:spcPts val="364"/>
              </a:spcAft>
              <a:buClrTx/>
              <a:buSzPct val="75000"/>
              <a:tabLst/>
              <a:defRPr/>
            </a:pPr>
            <a:r>
              <a:rPr lang="en-US"/>
              <a:t>Click to edit Master text styles</a:t>
            </a:r>
          </a:p>
        </p:txBody>
      </p:sp>
      <p:sp>
        <p:nvSpPr>
          <p:cNvPr id="21" name="Text Placeholder 2">
            <a:extLst>
              <a:ext uri="{FF2B5EF4-FFF2-40B4-BE49-F238E27FC236}">
                <a16:creationId xmlns:a16="http://schemas.microsoft.com/office/drawing/2014/main" id="{9B9D6AFE-0A37-46FD-833E-9282879972A7}"/>
              </a:ext>
            </a:extLst>
          </p:cNvPr>
          <p:cNvSpPr>
            <a:spLocks noGrp="1"/>
          </p:cNvSpPr>
          <p:nvPr>
            <p:ph type="body" sz="quarter" idx="33"/>
          </p:nvPr>
        </p:nvSpPr>
        <p:spPr>
          <a:xfrm>
            <a:off x="8269882" y="2735922"/>
            <a:ext cx="3336819" cy="253787"/>
          </a:xfrm>
        </p:spPr>
        <p:txBody>
          <a:bodyPr numCol="1" spcCol="720000"/>
          <a:lstStyle>
            <a:lvl1pPr marL="0" indent="0">
              <a:buClr>
                <a:schemeClr val="accent2"/>
              </a:buClr>
              <a:buSzPct val="100000"/>
              <a:buFont typeface="Wingdings" panose="05000000000000000000" pitchFamily="2" charset="2"/>
              <a:buChar char="§"/>
              <a:defRPr sz="1455" b="0"/>
            </a:lvl1pPr>
            <a:lvl2pPr marL="0" indent="0">
              <a:buFont typeface="Arial" panose="020B0604020202020204" pitchFamily="34" charset="0"/>
              <a:buNone/>
              <a:defRPr sz="1092"/>
            </a:lvl2pPr>
            <a:lvl3pPr marL="217561" indent="-217561">
              <a:defRPr lang="en-GB" sz="1092" kern="1200" dirty="0">
                <a:solidFill>
                  <a:schemeClr val="tx1"/>
                </a:solidFill>
                <a:latin typeface="+mn-lt"/>
                <a:ea typeface="+mn-ea"/>
                <a:cs typeface="+mn-cs"/>
              </a:defRPr>
            </a:lvl3pPr>
          </a:lstStyle>
          <a:p>
            <a:pPr marL="0" marR="0" lvl="0" indent="-217561" algn="l" defTabSz="554492" rtl="0" eaLnBrk="1" fontAlgn="auto" latinLnBrk="0" hangingPunct="1">
              <a:lnSpc>
                <a:spcPct val="120000"/>
              </a:lnSpc>
              <a:spcBef>
                <a:spcPts val="303"/>
              </a:spcBef>
              <a:spcAft>
                <a:spcPts val="364"/>
              </a:spcAft>
              <a:buClrTx/>
              <a:buSzPct val="75000"/>
              <a:tabLst/>
              <a:defRPr/>
            </a:pPr>
            <a:r>
              <a:rPr lang="en-US"/>
              <a:t>Click to edit Master text styles</a:t>
            </a:r>
          </a:p>
        </p:txBody>
      </p:sp>
      <p:sp>
        <p:nvSpPr>
          <p:cNvPr id="22" name="Text Placeholder 2">
            <a:extLst>
              <a:ext uri="{FF2B5EF4-FFF2-40B4-BE49-F238E27FC236}">
                <a16:creationId xmlns:a16="http://schemas.microsoft.com/office/drawing/2014/main" id="{8FC94985-AFDD-4DF6-992E-19087D2130F7}"/>
              </a:ext>
            </a:extLst>
          </p:cNvPr>
          <p:cNvSpPr>
            <a:spLocks noGrp="1"/>
          </p:cNvSpPr>
          <p:nvPr>
            <p:ph type="body" sz="quarter" idx="34"/>
          </p:nvPr>
        </p:nvSpPr>
        <p:spPr>
          <a:xfrm>
            <a:off x="4423760" y="2735922"/>
            <a:ext cx="3336819" cy="253787"/>
          </a:xfrm>
        </p:spPr>
        <p:txBody>
          <a:bodyPr numCol="1" spcCol="720000"/>
          <a:lstStyle>
            <a:lvl1pPr marL="0" indent="0">
              <a:buClr>
                <a:schemeClr val="accent2"/>
              </a:buClr>
              <a:buSzPct val="100000"/>
              <a:buFont typeface="Wingdings" panose="05000000000000000000" pitchFamily="2" charset="2"/>
              <a:buChar char="§"/>
              <a:defRPr sz="1455" b="0"/>
            </a:lvl1pPr>
            <a:lvl2pPr marL="0" indent="0">
              <a:buFont typeface="Arial" panose="020B0604020202020204" pitchFamily="34" charset="0"/>
              <a:buNone/>
              <a:defRPr sz="1092"/>
            </a:lvl2pPr>
            <a:lvl3pPr marL="217561" indent="-217561">
              <a:defRPr lang="en-GB" sz="1092" kern="1200" dirty="0">
                <a:solidFill>
                  <a:schemeClr val="tx1"/>
                </a:solidFill>
                <a:latin typeface="+mn-lt"/>
                <a:ea typeface="+mn-ea"/>
                <a:cs typeface="+mn-cs"/>
              </a:defRPr>
            </a:lvl3pPr>
          </a:lstStyle>
          <a:p>
            <a:pPr marL="0" marR="0" lvl="0" indent="-217561" algn="l" defTabSz="554492" rtl="0" eaLnBrk="1" fontAlgn="auto" latinLnBrk="0" hangingPunct="1">
              <a:lnSpc>
                <a:spcPct val="120000"/>
              </a:lnSpc>
              <a:spcBef>
                <a:spcPts val="303"/>
              </a:spcBef>
              <a:spcAft>
                <a:spcPts val="364"/>
              </a:spcAft>
              <a:buClrTx/>
              <a:buSzPct val="75000"/>
              <a:tabLst/>
              <a:defRPr/>
            </a:pPr>
            <a:r>
              <a:rPr lang="en-US"/>
              <a:t>Click to edit Master text styles</a:t>
            </a:r>
          </a:p>
        </p:txBody>
      </p:sp>
    </p:spTree>
    <p:extLst>
      <p:ext uri="{BB962C8B-B14F-4D97-AF65-F5344CB8AC3E}">
        <p14:creationId xmlns:p14="http://schemas.microsoft.com/office/powerpoint/2010/main" val="3480156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390.xml><?xml version="1.0" encoding="utf-8"?>
<p:sldLayout xmlns:a="http://schemas.openxmlformats.org/drawingml/2006/main" xmlns:r="http://schemas.openxmlformats.org/officeDocument/2006/relationships" xmlns:p="http://schemas.openxmlformats.org/presentationml/2006/main" showMasterSp="0" preserve="1" userDrawn="1">
  <p:cSld name="D. Green arrow half">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286" imgH="286" progId="TCLayout.ActiveDocument.1">
                  <p:embed/>
                </p:oleObj>
              </mc:Choice>
              <mc:Fallback>
                <p:oleObj name="think-cell Slide" r:id="rId6" imgW="286" imgH="286" progId="TCLayout.ActiveDocument.1">
                  <p:embed/>
                  <p:pic>
                    <p:nvPicPr>
                      <p:cNvPr id="4" name="Object 3"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9" name="Pentagon 8"/>
          <p:cNvSpPr/>
          <p:nvPr/>
        </p:nvSpPr>
        <p:spPr bwMode="white">
          <a:xfrm>
            <a:off x="0" y="0"/>
            <a:ext cx="6363546" cy="6858000"/>
          </a:xfrm>
          <a:prstGeom prst="homePlate">
            <a:avLst>
              <a:gd name="adj" fmla="val 12939"/>
            </a:avLst>
          </a:prstGeom>
          <a:solidFill>
            <a:srgbClr val="082F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pic>
        <p:nvPicPr>
          <p:cNvPr id="10" name="Picture 9"/>
          <p:cNvPicPr>
            <a:picLocks noChangeAspect="1"/>
          </p:cNvPicPr>
          <p:nvPr userDrawn="1"/>
        </p:nvPicPr>
        <p:blipFill rotWithShape="1">
          <a:blip r:embed="rId8">
            <a:extLst>
              <a:ext uri="{28A0092B-C50C-407E-A947-70E740481C1C}">
                <a14:useLocalDpi xmlns:a14="http://schemas.microsoft.com/office/drawing/2010/main" val="0"/>
              </a:ext>
            </a:extLst>
          </a:blip>
          <a:srcRect t="9052" b="6867"/>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
        <p:nvSpPr>
          <p:cNvPr id="12" name="2. Slide Title">
            <a:extLst>
              <a:ext uri="{FF2B5EF4-FFF2-40B4-BE49-F238E27FC236}">
                <a16:creationId xmlns:a16="http://schemas.microsoft.com/office/drawing/2014/main" id="{98FF70AE-7EF6-4E5B-9FFE-B44C852C9FBA}"/>
              </a:ext>
            </a:extLst>
          </p:cNvPr>
          <p:cNvSpPr>
            <a:spLocks noGrp="1"/>
          </p:cNvSpPr>
          <p:nvPr>
            <p:ph type="title" hasCustomPrompt="1"/>
            <p:custDataLst>
              <p:tags r:id="rId2"/>
            </p:custDataLst>
          </p:nvPr>
        </p:nvSpPr>
        <p:spPr>
          <a:xfrm>
            <a:off x="554736" y="197613"/>
            <a:ext cx="4823086" cy="369332"/>
          </a:xfrm>
          <a:prstGeom prst="rect">
            <a:avLst/>
          </a:prstGeom>
        </p:spPr>
        <p:txBody>
          <a:bodyPr vert="horz" wrap="square" lIns="0" tIns="0" rIns="0" bIns="0" rtlCol="0" anchor="t" anchorCtr="0">
            <a:spAutoFit/>
          </a:bodyPr>
          <a:lstStyle>
            <a:lvl1pPr>
              <a:defRPr sz="2400">
                <a:solidFill>
                  <a:srgbClr val="FFFFFF"/>
                </a:solidFill>
                <a:latin typeface="+mj-lt"/>
                <a:ea typeface="+mj-ea"/>
                <a:cs typeface="+mj-cs"/>
              </a:defRPr>
            </a:lvl1pPr>
          </a:lstStyle>
          <a:p>
            <a:pPr lvl="0"/>
            <a:r>
              <a:rPr lang="en-US"/>
              <a:t>Click to add title</a:t>
            </a:r>
          </a:p>
        </p:txBody>
      </p:sp>
      <p:sp>
        <p:nvSpPr>
          <p:cNvPr id="17" name="TextBox 16"/>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chemeClr val="bg1"/>
                </a:solidFill>
                <a:latin typeface="+mn-lt"/>
                <a:ea typeface="+mn-ea"/>
                <a:cs typeface="+mn-cs"/>
              </a:rPr>
              <a:t>Classified as Internal</a:t>
            </a:r>
          </a:p>
        </p:txBody>
      </p:sp>
      <p:sp>
        <p:nvSpPr>
          <p:cNvPr id="18"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3"/>
            </p:custDataLst>
          </p:nvPr>
        </p:nvSpPr>
        <p:spPr>
          <a:xfrm>
            <a:off x="1816486" y="41597"/>
            <a:ext cx="3561336" cy="123111"/>
          </a:xfrm>
          <a:prstGeom prst="rect">
            <a:avLst/>
          </a:prstGeom>
          <a:ln w="6350">
            <a:noFill/>
            <a:miter lim="800000"/>
          </a:ln>
        </p:spPr>
        <p:txBody>
          <a:bodyPr vert="horz" wrap="square" lIns="0" tIns="0" rIns="0" bIns="0" rtlCol="0">
            <a:spAutoFit/>
          </a:bodyPr>
          <a:lstStyle>
            <a:lvl1pPr>
              <a:defRPr lang="en-US" sz="800" b="0" dirty="0">
                <a:solidFill>
                  <a:schemeClr val="bg1"/>
                </a:solidFill>
                <a:latin typeface="+mn-lt"/>
                <a:ea typeface="+mn-ea"/>
                <a:cs typeface="+mn-cs"/>
              </a:defRPr>
            </a:lvl1pPr>
          </a:lstStyle>
          <a:p>
            <a:pPr lvl="0">
              <a:buNone/>
            </a:pPr>
            <a:r>
              <a:rPr lang="en-US"/>
              <a:t>Add tracker</a:t>
            </a:r>
          </a:p>
        </p:txBody>
      </p:sp>
      <p:sp>
        <p:nvSpPr>
          <p:cNvPr id="13" name="Slide Number">
            <a:extLst>
              <a:ext uri="{FF2B5EF4-FFF2-40B4-BE49-F238E27FC236}">
                <a16:creationId xmlns:a16="http://schemas.microsoft.com/office/drawing/2014/main" id="{D6030ED5-599F-4E8C-B5A1-51670786D068}"/>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4" name="Picture 1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23298420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1.xml><?xml version="1.0" encoding="utf-8"?>
<p:sldLayout xmlns:a="http://schemas.openxmlformats.org/drawingml/2006/main" xmlns:r="http://schemas.openxmlformats.org/officeDocument/2006/relationships" xmlns:p="http://schemas.openxmlformats.org/presentationml/2006/main" showMasterSp="0" preserve="1" userDrawn="1">
  <p:cSld name="D. Arrow two third">
    <p:bg>
      <p:bgPr>
        <a:solidFill>
          <a:srgbClr val="082F3B"/>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286" imgH="286" progId="TCLayout.ActiveDocument.1">
                  <p:embed/>
                </p:oleObj>
              </mc:Choice>
              <mc:Fallback>
                <p:oleObj name="think-cell Slide" r:id="rId7" imgW="286" imgH="286" progId="TCLayout.ActiveDocument.1">
                  <p:embed/>
                  <p:pic>
                    <p:nvPicPr>
                      <p:cNvPr id="4" name="Object 3" hidden="1"/>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Trebuchet MS" panose="020B0603020202020204" pitchFamily="34" charset="0"/>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pic>
        <p:nvPicPr>
          <p:cNvPr id="11" name="Picture 10"/>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
        <p:nvSpPr>
          <p:cNvPr id="17" name="2. Slide Title">
            <a:extLst>
              <a:ext uri="{FF2B5EF4-FFF2-40B4-BE49-F238E27FC236}">
                <a16:creationId xmlns:a16="http://schemas.microsoft.com/office/drawing/2014/main" id="{98FF70AE-7EF6-4E5B-9FFE-B44C852C9FBA}"/>
              </a:ext>
            </a:extLst>
          </p:cNvPr>
          <p:cNvSpPr>
            <a:spLocks noGrp="1"/>
          </p:cNvSpPr>
          <p:nvPr>
            <p:ph type="title" hasCustomPrompt="1"/>
            <p:custDataLst>
              <p:tags r:id="rId3"/>
            </p:custDataLst>
          </p:nvPr>
        </p:nvSpPr>
        <p:spPr>
          <a:xfrm>
            <a:off x="554736" y="197613"/>
            <a:ext cx="6329760" cy="369332"/>
          </a:xfrm>
          <a:prstGeom prst="rect">
            <a:avLst/>
          </a:prstGeom>
        </p:spPr>
        <p:txBody>
          <a:bodyPr vert="horz" wrap="square" lIns="0" tIns="0" rIns="0" bIns="0" rtlCol="0" anchor="t" anchorCtr="0">
            <a:spAutoFit/>
          </a:bodyPr>
          <a:lstStyle>
            <a:lvl1pPr>
              <a:defRPr sz="2400">
                <a:latin typeface="+mj-lt"/>
                <a:ea typeface="+mj-ea"/>
                <a:cs typeface="+mj-cs"/>
              </a:defRPr>
            </a:lvl1pPr>
          </a:lstStyle>
          <a:p>
            <a:pPr lvl="0"/>
            <a:r>
              <a:rPr lang="en-US"/>
              <a:t>Click to add title</a:t>
            </a:r>
          </a:p>
        </p:txBody>
      </p:sp>
      <p:sp>
        <p:nvSpPr>
          <p:cNvPr id="20" name="TextBox 19"/>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21"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4"/>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
        <p:nvSpPr>
          <p:cNvPr id="22" name="Slide Number">
            <a:extLst>
              <a:ext uri="{FF2B5EF4-FFF2-40B4-BE49-F238E27FC236}">
                <a16:creationId xmlns:a16="http://schemas.microsoft.com/office/drawing/2014/main" id="{960BD9BD-BD8A-4FDC-94A5-E70570E8E716}"/>
              </a:ext>
            </a:extLst>
          </p:cNvPr>
          <p:cNvSpPr>
            <a:spLocks noChangeArrowheads="1"/>
          </p:cNvSpPr>
          <p:nvPr userDrawn="1">
            <p:custDataLst>
              <p:tags r:id="rId5"/>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pic>
        <p:nvPicPr>
          <p:cNvPr id="13" name="Picture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35949872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2.xml><?xml version="1.0" encoding="utf-8"?>
<p:sldLayout xmlns:a="http://schemas.openxmlformats.org/drawingml/2006/main" xmlns:r="http://schemas.openxmlformats.org/officeDocument/2006/relationships" xmlns:p="http://schemas.openxmlformats.org/presentationml/2006/main" showMasterSp="0" preserve="1" userDrawn="1">
  <p:cSld name="D. Green arrow two third">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286" imgH="286" progId="TCLayout.ActiveDocument.1">
                  <p:embed/>
                </p:oleObj>
              </mc:Choice>
              <mc:Fallback>
                <p:oleObj name="think-cell Slide" r:id="rId6" imgW="286" imgH="286" progId="TCLayout.ActiveDocument.1">
                  <p:embed/>
                  <p:pic>
                    <p:nvPicPr>
                      <p:cNvPr id="4" name="Object 3"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rgbClr val="082F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pic>
        <p:nvPicPr>
          <p:cNvPr id="9" name="Picture 8"/>
          <p:cNvPicPr>
            <a:picLocks noChangeAspect="1"/>
          </p:cNvPicPr>
          <p:nvPr userDrawn="1"/>
        </p:nvPicPr>
        <p:blipFill rotWithShape="1">
          <a:blip r:embed="rId8">
            <a:extLst>
              <a:ext uri="{28A0092B-C50C-407E-A947-70E740481C1C}">
                <a14:useLocalDpi xmlns:a14="http://schemas.microsoft.com/office/drawing/2010/main" val="0"/>
              </a:ext>
            </a:extLst>
          </a:blip>
          <a:srcRect t="9052" b="6867"/>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
        <p:nvSpPr>
          <p:cNvPr id="10" name="2. Slide Title">
            <a:extLst>
              <a:ext uri="{FF2B5EF4-FFF2-40B4-BE49-F238E27FC236}">
                <a16:creationId xmlns:a16="http://schemas.microsoft.com/office/drawing/2014/main" id="{98FF70AE-7EF6-4E5B-9FFE-B44C852C9FBA}"/>
              </a:ext>
            </a:extLst>
          </p:cNvPr>
          <p:cNvSpPr>
            <a:spLocks noGrp="1"/>
          </p:cNvSpPr>
          <p:nvPr>
            <p:ph type="title" hasCustomPrompt="1"/>
            <p:custDataLst>
              <p:tags r:id="rId2"/>
            </p:custDataLst>
          </p:nvPr>
        </p:nvSpPr>
        <p:spPr>
          <a:xfrm>
            <a:off x="554736" y="197613"/>
            <a:ext cx="6329760" cy="369332"/>
          </a:xfrm>
          <a:prstGeom prst="rect">
            <a:avLst/>
          </a:prstGeom>
        </p:spPr>
        <p:txBody>
          <a:bodyPr vert="horz" wrap="square" lIns="0" tIns="0" rIns="0" bIns="0" rtlCol="0" anchor="t" anchorCtr="0">
            <a:spAutoFit/>
          </a:bodyPr>
          <a:lstStyle>
            <a:lvl1pPr>
              <a:defRPr sz="2400">
                <a:solidFill>
                  <a:srgbClr val="FFFFFF"/>
                </a:solidFill>
                <a:latin typeface="+mj-lt"/>
                <a:ea typeface="+mj-ea"/>
                <a:cs typeface="+mj-cs"/>
              </a:defRPr>
            </a:lvl1pPr>
          </a:lstStyle>
          <a:p>
            <a:pPr lvl="0"/>
            <a:r>
              <a:rPr lang="en-US"/>
              <a:t>Click to add title</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3"/>
            </p:custDataLst>
          </p:nvPr>
        </p:nvSpPr>
        <p:spPr>
          <a:xfrm>
            <a:off x="1816486" y="41597"/>
            <a:ext cx="3840480" cy="123111"/>
          </a:xfrm>
          <a:prstGeom prst="rect">
            <a:avLst/>
          </a:prstGeom>
          <a:ln w="6350">
            <a:noFill/>
            <a:miter lim="800000"/>
          </a:ln>
        </p:spPr>
        <p:txBody>
          <a:bodyPr vert="horz" wrap="square" lIns="0" tIns="0" rIns="0" bIns="0" rtlCol="0">
            <a:spAutoFit/>
          </a:bodyPr>
          <a:lstStyle>
            <a:lvl1pPr>
              <a:defRPr lang="en-US" sz="800" b="0" dirty="0">
                <a:solidFill>
                  <a:srgbClr val="FFFFFF"/>
                </a:solidFill>
                <a:latin typeface="+mn-lt"/>
                <a:ea typeface="+mn-ea"/>
                <a:cs typeface="+mn-cs"/>
              </a:defRPr>
            </a:lvl1pPr>
          </a:lstStyle>
          <a:p>
            <a:pPr lvl="0">
              <a:buNone/>
            </a:pPr>
            <a:r>
              <a:rPr lang="en-US"/>
              <a:t>Add tracker</a:t>
            </a:r>
          </a:p>
        </p:txBody>
      </p:sp>
      <p:sp>
        <p:nvSpPr>
          <p:cNvPr id="13" name="TextBox 12"/>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FFFFFF"/>
                </a:solidFill>
                <a:latin typeface="+mn-lt"/>
                <a:ea typeface="+mn-ea"/>
                <a:cs typeface="+mn-cs"/>
              </a:rPr>
              <a:t>Classified as Internal</a:t>
            </a:r>
          </a:p>
        </p:txBody>
      </p:sp>
      <p:sp>
        <p:nvSpPr>
          <p:cNvPr id="15" name="Slide Number">
            <a:extLst>
              <a:ext uri="{FF2B5EF4-FFF2-40B4-BE49-F238E27FC236}">
                <a16:creationId xmlns:a16="http://schemas.microsoft.com/office/drawing/2014/main" id="{D6030ED5-599F-4E8C-B5A1-51670786D068}"/>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6" name="Picture 15"/>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25847078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3.xml><?xml version="1.0" encoding="utf-8"?>
<p:sldLayout xmlns:a="http://schemas.openxmlformats.org/drawingml/2006/main" xmlns:r="http://schemas.openxmlformats.org/officeDocument/2006/relationships" xmlns:p="http://schemas.openxmlformats.org/presentationml/2006/main" showMasterSp="0" preserve="1" userDrawn="1">
  <p:cSld name="D. Big statement green">
    <p:bg>
      <p:bgPr>
        <a:solidFill>
          <a:srgbClr val="082F3B"/>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11" name="Title 1"/>
          <p:cNvSpPr>
            <a:spLocks noGrp="1"/>
          </p:cNvSpPr>
          <p:nvPr>
            <p:ph type="title" hasCustomPrompt="1"/>
          </p:nvPr>
        </p:nvSpPr>
        <p:spPr>
          <a:xfrm>
            <a:off x="554736" y="3826333"/>
            <a:ext cx="11082528" cy="1606550"/>
          </a:xfrm>
        </p:spPr>
        <p:txBody>
          <a:bodyPr vert="horz"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j-ea"/>
                <a:cs typeface="+mj-cs"/>
                <a:sym typeface="Trebuchet MS" panose="020B0603020202020204" pitchFamily="34" charset="0"/>
              </a:defRPr>
            </a:lvl1pPr>
          </a:lstStyle>
          <a:p>
            <a:r>
              <a:rPr lang="en-US"/>
              <a:t>Click to add big statement text</a:t>
            </a:r>
          </a:p>
        </p:txBody>
      </p:sp>
      <p:sp>
        <p:nvSpPr>
          <p:cNvPr id="12" name="TextBox 11"/>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chemeClr val="bg1"/>
                </a:solidFill>
                <a:latin typeface="+mn-lt"/>
                <a:ea typeface="+mn-ea"/>
                <a:cs typeface="+mn-cs"/>
              </a:rPr>
              <a:t>Classified as Internal</a:t>
            </a:r>
          </a:p>
        </p:txBody>
      </p:sp>
      <p:sp>
        <p:nvSpPr>
          <p:cNvPr id="13"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3"/>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latin typeface="+mn-lt"/>
                <a:ea typeface="+mn-ea"/>
                <a:cs typeface="+mn-cs"/>
              </a:defRPr>
            </a:lvl1pPr>
          </a:lstStyle>
          <a:p>
            <a:pPr lvl="0">
              <a:buNone/>
            </a:pPr>
            <a:r>
              <a:rPr lang="en-US"/>
              <a:t>Add tracker</a:t>
            </a:r>
          </a:p>
        </p:txBody>
      </p:sp>
      <p:sp>
        <p:nvSpPr>
          <p:cNvPr id="14" name="Slide Number">
            <a:extLst>
              <a:ext uri="{FF2B5EF4-FFF2-40B4-BE49-F238E27FC236}">
                <a16:creationId xmlns:a16="http://schemas.microsoft.com/office/drawing/2014/main" id="{960BD9BD-BD8A-4FDC-94A5-E70570E8E716}"/>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cxnSp>
        <p:nvCxnSpPr>
          <p:cNvPr id="16" name="Straight Connector 15">
            <a:extLst>
              <a:ext uri="{FF2B5EF4-FFF2-40B4-BE49-F238E27FC236}">
                <a16:creationId xmlns:a16="http://schemas.microsoft.com/office/drawing/2014/main" id="{CF962E25-52A0-4B53-86F8-9B97218918E7}"/>
              </a:ext>
            </a:extLst>
          </p:cNvPr>
          <p:cNvCxnSpPr>
            <a:cxnSpLocks/>
          </p:cNvCxnSpPr>
          <p:nvPr userDrawn="1"/>
        </p:nvCxnSpPr>
        <p:spPr bwMode="ltGray">
          <a:xfrm>
            <a:off x="554736" y="6450133"/>
            <a:ext cx="11082528" cy="0"/>
          </a:xfrm>
          <a:prstGeom prst="line">
            <a:avLst/>
          </a:prstGeom>
          <a:ln w="19050" cap="flat" cmpd="sng" algn="ctr">
            <a:solidFill>
              <a:srgbClr val="FFFFFF"/>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29389961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userDrawn="1">
  <p:cSld name="D. Big statement icon">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6" name="Rectangle 5"/>
          <p:cNvSpPr/>
          <p:nvPr userDrawn="1"/>
        </p:nvSpPr>
        <p:spPr bwMode="white">
          <a:xfrm>
            <a:off x="554736" y="625475"/>
            <a:ext cx="932688" cy="932688"/>
          </a:xfrm>
          <a:prstGeom prst="rect">
            <a:avLst/>
          </a:prstGeom>
          <a:noFill/>
          <a:ln>
            <a:solidFill>
              <a:srgbClr val="082F3B"/>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Trebuchet MS" panose="020B0603020202020204" pitchFamily="34" charset="0"/>
            </a:endParaRPr>
          </a:p>
        </p:txBody>
      </p:sp>
      <p:sp>
        <p:nvSpPr>
          <p:cNvPr id="7" name="Title 1"/>
          <p:cNvSpPr>
            <a:spLocks noGrp="1"/>
          </p:cNvSpPr>
          <p:nvPr>
            <p:ph type="title" hasCustomPrompt="1"/>
          </p:nvPr>
        </p:nvSpPr>
        <p:spPr>
          <a:xfrm>
            <a:off x="554736" y="3826333"/>
            <a:ext cx="11082528" cy="1606550"/>
          </a:xfrm>
          <a:prstGeom prst="rect">
            <a:avLst/>
          </a:prstGeom>
        </p:spPr>
        <p:txBody>
          <a:bodyPr vert="horz"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tx1"/>
                </a:solidFill>
                <a:latin typeface="+mj-lt"/>
                <a:ea typeface="+mj-ea"/>
                <a:cs typeface="+mj-cs"/>
                <a:sym typeface="Trebuchet MS" panose="020B0603020202020204" pitchFamily="34" charset="0"/>
              </a:defRPr>
            </a:lvl1pPr>
          </a:lstStyle>
          <a:p>
            <a:r>
              <a:rPr lang="en-US"/>
              <a:t>Click to add big statement text</a:t>
            </a:r>
          </a:p>
        </p:txBody>
      </p:sp>
      <p:sp>
        <p:nvSpPr>
          <p:cNvPr id="12"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2"/>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Tree>
    <p:extLst>
      <p:ext uri="{BB962C8B-B14F-4D97-AF65-F5344CB8AC3E}">
        <p14:creationId xmlns:p14="http://schemas.microsoft.com/office/powerpoint/2010/main" val="33658422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5.xml><?xml version="1.0" encoding="utf-8"?>
<p:sldLayout xmlns:a="http://schemas.openxmlformats.org/drawingml/2006/main" xmlns:r="http://schemas.openxmlformats.org/officeDocument/2006/relationships" xmlns:p="http://schemas.openxmlformats.org/presentationml/2006/main" showMasterSp="0" preserve="1" userDrawn="1">
  <p:cSld name="D. Quote">
    <p:bg>
      <p:bgPr>
        <a:solidFill>
          <a:schemeClr val="accent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384" imgH="384" progId="TCLayout.ActiveDocument.1">
                  <p:embed/>
                </p:oleObj>
              </mc:Choice>
              <mc:Fallback>
                <p:oleObj name="think-cell Slide" r:id="rId5" imgW="384" imgH="384"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2" name="Date Placeholder 1"/>
          <p:cNvSpPr>
            <a:spLocks noGrp="1"/>
          </p:cNvSpPr>
          <p:nvPr>
            <p:ph type="dt" sz="half" idx="10"/>
          </p:nvPr>
        </p:nvSpPr>
        <p:spPr/>
        <p:txBody>
          <a:bodyPr/>
          <a:lstStyle>
            <a:lvl1pPr>
              <a:defRPr>
                <a:solidFill>
                  <a:schemeClr val="bg1"/>
                </a:solidFill>
                <a:latin typeface="+mn-lt"/>
                <a:ea typeface="+mn-ea"/>
                <a:cs typeface="+mn-cs"/>
                <a:sym typeface="Trebuchet MS" panose="020B0603020202020204" pitchFamily="34" charset="0"/>
              </a:defRPr>
            </a:lvl1pPr>
          </a:lstStyle>
          <a:p>
            <a:endParaRPr lang="en-US"/>
          </a:p>
        </p:txBody>
      </p:sp>
      <p:pic>
        <p:nvPicPr>
          <p:cNvPr id="7" name="Picture 6"/>
          <p:cNvPicPr>
            <a:picLocks noChangeAspect="1"/>
          </p:cNvPicPr>
          <p:nvPr userDrawn="1"/>
        </p:nvPicPr>
        <p:blipFill rotWithShape="1">
          <a:blip r:embed="rId7">
            <a:extLst>
              <a:ext uri="{28A0092B-C50C-407E-A947-70E740481C1C}">
                <a14:useLocalDpi xmlns:a14="http://schemas.microsoft.com/office/drawing/2010/main" val="0"/>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rgbClr val="1B9EC7"/>
          </a:solidFill>
          <a:ln>
            <a:noFill/>
          </a:ln>
          <a:effectLst/>
        </p:spPr>
        <p:txBody>
          <a:bodyPr vert="horz" wrap="square" lIns="91440" tIns="45720" rIns="91440" bIns="45720" numCol="1" anchor="t" anchorCtr="0" compatLnSpc="1">
            <a:prstTxWarp prst="textNoShape">
              <a:avLst/>
            </a:prstTxWarp>
            <a:noAutofit/>
          </a:bodyPr>
          <a:lstStyle/>
          <a:p>
            <a:endParaRPr lang="en-US">
              <a:latin typeface="+mn-lt"/>
              <a:ea typeface="+mn-ea"/>
              <a:cs typeface="+mn-cs"/>
              <a:sym typeface="Trebuchet MS" panose="020B0603020202020204" pitchFamily="34" charset="0"/>
            </a:endParaRPr>
          </a:p>
        </p:txBody>
      </p:sp>
      <p:sp>
        <p:nvSpPr>
          <p:cNvPr id="6" name="TextBox 5"/>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chemeClr val="bg1"/>
                </a:solidFill>
                <a:latin typeface="+mn-lt"/>
                <a:ea typeface="+mn-ea"/>
                <a:cs typeface="+mn-cs"/>
              </a:rPr>
              <a:t>Classified as Internal</a:t>
            </a:r>
          </a:p>
        </p:txBody>
      </p:sp>
      <p:sp>
        <p:nvSpPr>
          <p:cNvPr id="8"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2"/>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latin typeface="+mn-lt"/>
                <a:ea typeface="+mn-ea"/>
                <a:cs typeface="+mn-cs"/>
              </a:defRPr>
            </a:lvl1pPr>
          </a:lstStyle>
          <a:p>
            <a:pPr lvl="0">
              <a:buNone/>
            </a:pPr>
            <a:r>
              <a:rPr lang="en-US"/>
              <a:t>Add tracker</a:t>
            </a:r>
          </a:p>
        </p:txBody>
      </p:sp>
      <p:sp>
        <p:nvSpPr>
          <p:cNvPr id="9" name="Slide Number">
            <a:extLst>
              <a:ext uri="{FF2B5EF4-FFF2-40B4-BE49-F238E27FC236}">
                <a16:creationId xmlns:a16="http://schemas.microsoft.com/office/drawing/2014/main" id="{960BD9BD-BD8A-4FDC-94A5-E70570E8E716}"/>
              </a:ext>
            </a:extLst>
          </p:cNvPr>
          <p:cNvSpPr>
            <a:spLocks noChangeArrowheads="1"/>
          </p:cNvSpPr>
          <p:nvPr userDrawn="1">
            <p:custDataLst>
              <p:tags r:id="rId3"/>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cxnSp>
        <p:nvCxnSpPr>
          <p:cNvPr id="11" name="Straight Connector 10">
            <a:extLst>
              <a:ext uri="{FF2B5EF4-FFF2-40B4-BE49-F238E27FC236}">
                <a16:creationId xmlns:a16="http://schemas.microsoft.com/office/drawing/2014/main" id="{CF962E25-52A0-4B53-86F8-9B97218918E7}"/>
              </a:ext>
            </a:extLst>
          </p:cNvPr>
          <p:cNvCxnSpPr>
            <a:cxnSpLocks/>
          </p:cNvCxnSpPr>
          <p:nvPr userDrawn="1"/>
        </p:nvCxnSpPr>
        <p:spPr bwMode="ltGray">
          <a:xfrm>
            <a:off x="554736" y="6450133"/>
            <a:ext cx="11082528" cy="0"/>
          </a:xfrm>
          <a:prstGeom prst="line">
            <a:avLst/>
          </a:prstGeom>
          <a:ln w="19050" cap="flat" cmpd="sng" algn="ctr">
            <a:solidFill>
              <a:srgbClr val="FFFFFF"/>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19192305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6.xml><?xml version="1.0" encoding="utf-8"?>
<p:sldLayout xmlns:a="http://schemas.openxmlformats.org/drawingml/2006/main" xmlns:r="http://schemas.openxmlformats.org/officeDocument/2006/relationships" xmlns:p="http://schemas.openxmlformats.org/presentationml/2006/main" showMasterSp="0" preserve="1" userDrawn="1">
  <p:cSld name="D. Special gray">
    <p:bg>
      <p:bgPr>
        <a:solidFill>
          <a:schemeClr val="tx1">
            <a:lumMod val="85000"/>
            <a:lumOff val="15000"/>
          </a:schemeClr>
        </a:soli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286" imgH="286" progId="TCLayout.ActiveDocument.1">
                  <p:embed/>
                </p:oleObj>
              </mc:Choice>
              <mc:Fallback>
                <p:oleObj name="think-cell Slide" r:id="rId6" imgW="286" imgH="286" progId="TCLayout.ActiveDocument.1">
                  <p:embed/>
                  <p:pic>
                    <p:nvPicPr>
                      <p:cNvPr id="6" name="Object 5"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8" name="2. Slide Title">
            <a:extLst>
              <a:ext uri="{FF2B5EF4-FFF2-40B4-BE49-F238E27FC236}">
                <a16:creationId xmlns:a16="http://schemas.microsoft.com/office/drawing/2014/main" id="{98FF70AE-7EF6-4E5B-9FFE-B44C852C9FBA}"/>
              </a:ext>
            </a:extLst>
          </p:cNvPr>
          <p:cNvSpPr>
            <a:spLocks noGrp="1"/>
          </p:cNvSpPr>
          <p:nvPr>
            <p:ph type="title"/>
            <p:custDataLst>
              <p:tags r:id="rId2"/>
            </p:custDataLst>
          </p:nvPr>
        </p:nvSpPr>
        <p:spPr>
          <a:xfrm>
            <a:off x="554736" y="197613"/>
            <a:ext cx="11082528" cy="369332"/>
          </a:xfrm>
          <a:prstGeom prst="rect">
            <a:avLst/>
          </a:prstGeom>
        </p:spPr>
        <p:txBody>
          <a:bodyPr vert="horz" wrap="square" lIns="0" tIns="0" rIns="0" bIns="0" rtlCol="0" anchor="t" anchorCtr="0">
            <a:spAutoFit/>
          </a:bodyPr>
          <a:lstStyle>
            <a:lvl1pPr>
              <a:defRPr sz="2400">
                <a:solidFill>
                  <a:srgbClr val="FFFFFF"/>
                </a:solidFill>
                <a:latin typeface="+mj-lt"/>
                <a:ea typeface="+mj-ea"/>
                <a:cs typeface="+mj-cs"/>
              </a:defRPr>
            </a:lvl1pPr>
          </a:lstStyle>
          <a:p>
            <a:pPr lvl="0"/>
            <a:r>
              <a:rPr lang="en-US"/>
              <a:t>Click to edit Master title style</a:t>
            </a:r>
          </a:p>
        </p:txBody>
      </p:sp>
      <p:sp>
        <p:nvSpPr>
          <p:cNvPr id="7" name="TextBox 6"/>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chemeClr val="bg1"/>
                </a:solidFill>
                <a:latin typeface="+mn-lt"/>
                <a:ea typeface="+mn-ea"/>
                <a:cs typeface="+mn-cs"/>
              </a:rPr>
              <a:t>Classified as Internal</a:t>
            </a:r>
          </a:p>
        </p:txBody>
      </p:sp>
      <p:sp>
        <p:nvSpPr>
          <p:cNvPr id="12"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3"/>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latin typeface="+mn-lt"/>
                <a:ea typeface="+mn-ea"/>
                <a:cs typeface="+mn-cs"/>
              </a:defRPr>
            </a:lvl1pPr>
          </a:lstStyle>
          <a:p>
            <a:pPr lvl="0">
              <a:buNone/>
            </a:pPr>
            <a:r>
              <a:rPr lang="en-US"/>
              <a:t>Add tracker</a:t>
            </a:r>
          </a:p>
        </p:txBody>
      </p:sp>
      <p:sp>
        <p:nvSpPr>
          <p:cNvPr id="13" name="Slide Number">
            <a:extLst>
              <a:ext uri="{FF2B5EF4-FFF2-40B4-BE49-F238E27FC236}">
                <a16:creationId xmlns:a16="http://schemas.microsoft.com/office/drawing/2014/main" id="{960BD9BD-BD8A-4FDC-94A5-E70570E8E716}"/>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cxnSp>
        <p:nvCxnSpPr>
          <p:cNvPr id="15" name="Straight Connector 14">
            <a:extLst>
              <a:ext uri="{FF2B5EF4-FFF2-40B4-BE49-F238E27FC236}">
                <a16:creationId xmlns:a16="http://schemas.microsoft.com/office/drawing/2014/main" id="{CF962E25-52A0-4B53-86F8-9B97218918E7}"/>
              </a:ext>
            </a:extLst>
          </p:cNvPr>
          <p:cNvCxnSpPr>
            <a:cxnSpLocks/>
          </p:cNvCxnSpPr>
          <p:nvPr userDrawn="1"/>
        </p:nvCxnSpPr>
        <p:spPr bwMode="ltGray">
          <a:xfrm>
            <a:off x="554736" y="6450133"/>
            <a:ext cx="11082528" cy="0"/>
          </a:xfrm>
          <a:prstGeom prst="line">
            <a:avLst/>
          </a:prstGeom>
          <a:ln w="19050" cap="flat" cmpd="sng" algn="ctr">
            <a:solidFill>
              <a:srgbClr val="FFFFFF"/>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7893006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7.xml><?xml version="1.0" encoding="utf-8"?>
<p:sldLayout xmlns:a="http://schemas.openxmlformats.org/drawingml/2006/main" xmlns:r="http://schemas.openxmlformats.org/officeDocument/2006/relationships" xmlns:p="http://schemas.openxmlformats.org/presentationml/2006/main" showMasterSp="0" preserve="1" userDrawn="1">
  <p:cSld name="D. Table of contents">
    <p:bg>
      <p:bgPr>
        <a:solidFill>
          <a:srgbClr val="082F3B"/>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286" imgH="286" progId="TCLayout.ActiveDocument.1">
                  <p:embed/>
                </p:oleObj>
              </mc:Choice>
              <mc:Fallback>
                <p:oleObj name="think-cell Slide" r:id="rId6" imgW="286" imgH="286" progId="TCLayout.ActiveDocument.1">
                  <p:embed/>
                  <p:pic>
                    <p:nvPicPr>
                      <p:cNvPr id="2" name="Object 1"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20" name="TextBox 19"/>
          <p:cNvSpPr txBox="1"/>
          <p:nvPr userDrawn="1"/>
        </p:nvSpPr>
        <p:spPr>
          <a:xfrm>
            <a:off x="630000" y="2675845"/>
            <a:ext cx="2819400" cy="1565942"/>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4800" b="1">
                <a:solidFill>
                  <a:schemeClr val="tx1"/>
                </a:solidFill>
                <a:latin typeface="+mn-lt"/>
                <a:ea typeface="+mn-ea"/>
                <a:cs typeface="+mn-cs"/>
                <a:sym typeface="Trebuchet MS" panose="020B0603020202020204" pitchFamily="34" charset="0"/>
              </a:rPr>
              <a:t>Table of contents</a:t>
            </a:r>
          </a:p>
        </p:txBody>
      </p:sp>
      <p:sp>
        <p:nvSpPr>
          <p:cNvPr id="24"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pic>
        <p:nvPicPr>
          <p:cNvPr id="10" name="Picture 9"/>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
        <p:nvSpPr>
          <p:cNvPr id="8" name="TextBox 7"/>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9"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3"/>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960BD9BD-BD8A-4FDC-94A5-E70570E8E716}"/>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pic>
        <p:nvPicPr>
          <p:cNvPr id="14" name="Picture 1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21375020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8.xml><?xml version="1.0" encoding="utf-8"?>
<p:sldLayout xmlns:a="http://schemas.openxmlformats.org/drawingml/2006/main" xmlns:r="http://schemas.openxmlformats.org/officeDocument/2006/relationships" xmlns:p="http://schemas.openxmlformats.org/presentationml/2006/main" showMasterSp="0" preserve="1" userDrawn="1">
  <p:cSld name="D. Blank green">
    <p:bg>
      <p:bgPr>
        <a:solidFill>
          <a:srgbClr val="082F3B"/>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286" imgH="286" progId="TCLayout.ActiveDocument.1">
                  <p:embed/>
                </p:oleObj>
              </mc:Choice>
              <mc:Fallback>
                <p:oleObj name="think-cell Slide" r:id="rId6" imgW="286" imgH="286" progId="TCLayout.ActiveDocument.1">
                  <p:embed/>
                  <p:pic>
                    <p:nvPicPr>
                      <p:cNvPr id="2" name="Object 1"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4" name="TextBox 3"/>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chemeClr val="bg1"/>
                </a:solidFill>
                <a:latin typeface="+mn-lt"/>
                <a:ea typeface="+mn-ea"/>
                <a:cs typeface="+mn-cs"/>
              </a:rPr>
              <a:t>Classified as Internal</a:t>
            </a:r>
          </a:p>
        </p:txBody>
      </p:sp>
      <p:sp>
        <p:nvSpPr>
          <p:cNvPr id="5"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3"/>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latin typeface="+mn-lt"/>
                <a:ea typeface="+mn-ea"/>
                <a:cs typeface="+mn-cs"/>
              </a:defRPr>
            </a:lvl1pPr>
          </a:lstStyle>
          <a:p>
            <a:pPr lvl="0">
              <a:buNone/>
            </a:pPr>
            <a:r>
              <a:rPr lang="en-US"/>
              <a:t>Add tracker</a:t>
            </a:r>
          </a:p>
        </p:txBody>
      </p:sp>
      <p:sp>
        <p:nvSpPr>
          <p:cNvPr id="6" name="Slide Number">
            <a:extLst>
              <a:ext uri="{FF2B5EF4-FFF2-40B4-BE49-F238E27FC236}">
                <a16:creationId xmlns:a16="http://schemas.microsoft.com/office/drawing/2014/main" id="{960BD9BD-BD8A-4FDC-94A5-E70570E8E716}"/>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cxnSp>
        <p:nvCxnSpPr>
          <p:cNvPr id="8" name="Straight Connector 7">
            <a:extLst>
              <a:ext uri="{FF2B5EF4-FFF2-40B4-BE49-F238E27FC236}">
                <a16:creationId xmlns:a16="http://schemas.microsoft.com/office/drawing/2014/main" id="{CF962E25-52A0-4B53-86F8-9B97218918E7}"/>
              </a:ext>
            </a:extLst>
          </p:cNvPr>
          <p:cNvCxnSpPr>
            <a:cxnSpLocks/>
          </p:cNvCxnSpPr>
          <p:nvPr userDrawn="1"/>
        </p:nvCxnSpPr>
        <p:spPr bwMode="ltGray">
          <a:xfrm>
            <a:off x="554736" y="6450133"/>
            <a:ext cx="11082528" cy="0"/>
          </a:xfrm>
          <a:prstGeom prst="line">
            <a:avLst/>
          </a:prstGeom>
          <a:ln w="19050" cap="flat" cmpd="sng" algn="ctr">
            <a:solidFill>
              <a:srgbClr val="FFFFFF"/>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32978964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D. Blank">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6"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2"/>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Tree>
    <p:extLst>
      <p:ext uri="{BB962C8B-B14F-4D97-AF65-F5344CB8AC3E}">
        <p14:creationId xmlns:p14="http://schemas.microsoft.com/office/powerpoint/2010/main" val="30930684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In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4457304"/>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4900570"/>
            <a:ext cx="3706507" cy="2537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5823841"/>
            <a:ext cx="3706507" cy="2537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6209599"/>
            <a:ext cx="3706507" cy="253787"/>
          </a:xfrm>
        </p:spPr>
        <p:txBody>
          <a:bodyPr/>
          <a:lstStyle/>
          <a:p>
            <a:pPr lvl="0"/>
            <a:r>
              <a:rPr lang="en-US"/>
              <a:t>Click to edit Master text styles</a:t>
            </a:r>
          </a:p>
        </p:txBody>
      </p:sp>
      <p:sp>
        <p:nvSpPr>
          <p:cNvPr id="4" name="Rectangle 3">
            <a:extLst>
              <a:ext uri="{FF2B5EF4-FFF2-40B4-BE49-F238E27FC236}">
                <a16:creationId xmlns:a16="http://schemas.microsoft.com/office/drawing/2014/main" id="{C3757BCB-FB2B-4870-A128-1DEDA8180683}"/>
              </a:ext>
            </a:extLst>
          </p:cNvPr>
          <p:cNvSpPr/>
          <p:nvPr userDrawn="1"/>
        </p:nvSpPr>
        <p:spPr>
          <a:xfrm>
            <a:off x="5175631" y="0"/>
            <a:ext cx="701636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pic>
        <p:nvPicPr>
          <p:cNvPr id="6" name="Graphic 5">
            <a:extLst>
              <a:ext uri="{FF2B5EF4-FFF2-40B4-BE49-F238E27FC236}">
                <a16:creationId xmlns:a16="http://schemas.microsoft.com/office/drawing/2014/main" id="{454F6A8A-3C2B-480E-A8DA-BC1ADCD083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48016" y="2773428"/>
            <a:ext cx="3471601" cy="1311145"/>
          </a:xfrm>
          <a:prstGeom prst="rect">
            <a:avLst/>
          </a:prstGeom>
        </p:spPr>
      </p:pic>
    </p:spTree>
    <p:extLst>
      <p:ext uri="{BB962C8B-B14F-4D97-AF65-F5344CB8AC3E}">
        <p14:creationId xmlns:p14="http://schemas.microsoft.com/office/powerpoint/2010/main" val="1741060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Iconography + Text Multi-colum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 x5</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458259"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5059141"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9660023"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7359581"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2758700"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 name="Text Placeholder 2">
            <a:extLst>
              <a:ext uri="{FF2B5EF4-FFF2-40B4-BE49-F238E27FC236}">
                <a16:creationId xmlns:a16="http://schemas.microsoft.com/office/drawing/2014/main" id="{E9252E3C-0AA5-469B-ACE4-9A227101D8C1}"/>
              </a:ext>
            </a:extLst>
          </p:cNvPr>
          <p:cNvSpPr>
            <a:spLocks noGrp="1"/>
          </p:cNvSpPr>
          <p:nvPr>
            <p:ph type="body" sz="quarter" idx="32"/>
          </p:nvPr>
        </p:nvSpPr>
        <p:spPr>
          <a:xfrm>
            <a:off x="577638" y="2735923"/>
            <a:ext cx="1838812" cy="1062270"/>
          </a:xfr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61" indent="-217561">
              <a:defRPr lang="en-GB" sz="1092" kern="1200" dirty="0">
                <a:solidFill>
                  <a:schemeClr val="tx1"/>
                </a:solidFill>
                <a:latin typeface="Poppins" pitchFamily="2" charset="77"/>
                <a:ea typeface="+mn-ea"/>
                <a:cs typeface="Poppins" pitchFamily="2" charset="77"/>
              </a:defRPr>
            </a:lvl3pPr>
          </a:lstStyle>
          <a:p>
            <a:pPr lvl="0"/>
            <a:r>
              <a:rPr lang="en-US"/>
              <a:t>Click to edit Master text styles</a:t>
            </a:r>
          </a:p>
          <a:p>
            <a:pPr lvl="1"/>
            <a:r>
              <a:rPr lang="en-US"/>
              <a:t>Second level</a:t>
            </a:r>
          </a:p>
          <a:p>
            <a:pPr lvl="2"/>
            <a:r>
              <a:rPr lang="en-US"/>
              <a:t>Third level</a:t>
            </a:r>
          </a:p>
        </p:txBody>
      </p:sp>
      <p:sp>
        <p:nvSpPr>
          <p:cNvPr id="28" name="Text Placeholder 2">
            <a:extLst>
              <a:ext uri="{FF2B5EF4-FFF2-40B4-BE49-F238E27FC236}">
                <a16:creationId xmlns:a16="http://schemas.microsoft.com/office/drawing/2014/main" id="{3E32ADA5-A0D2-4524-B1E4-2B46413B84BC}"/>
              </a:ext>
            </a:extLst>
          </p:cNvPr>
          <p:cNvSpPr>
            <a:spLocks noGrp="1"/>
          </p:cNvSpPr>
          <p:nvPr>
            <p:ph type="body" sz="quarter" idx="33"/>
          </p:nvPr>
        </p:nvSpPr>
        <p:spPr>
          <a:xfrm>
            <a:off x="2877116" y="2735924"/>
            <a:ext cx="1838812" cy="1062270"/>
          </a:xfr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61" indent="-217561">
              <a:defRPr lang="en-GB" sz="1092" kern="1200" dirty="0">
                <a:solidFill>
                  <a:schemeClr val="tx1"/>
                </a:solidFill>
                <a:latin typeface="Poppins" pitchFamily="2" charset="77"/>
                <a:ea typeface="+mn-ea"/>
                <a:cs typeface="Poppins" pitchFamily="2" charset="77"/>
              </a:defRPr>
            </a:lvl3pPr>
          </a:lstStyle>
          <a:p>
            <a:pPr lvl="0"/>
            <a:r>
              <a:rPr lang="en-US"/>
              <a:t>Click to edit Master text styles</a:t>
            </a:r>
          </a:p>
          <a:p>
            <a:pPr lvl="1"/>
            <a:r>
              <a:rPr lang="en-US"/>
              <a:t>Second level</a:t>
            </a:r>
          </a:p>
          <a:p>
            <a:pPr lvl="2"/>
            <a:r>
              <a:rPr lang="en-US"/>
              <a:t>Third level</a:t>
            </a:r>
          </a:p>
        </p:txBody>
      </p:sp>
      <p:sp>
        <p:nvSpPr>
          <p:cNvPr id="29" name="Text Placeholder 2">
            <a:extLst>
              <a:ext uri="{FF2B5EF4-FFF2-40B4-BE49-F238E27FC236}">
                <a16:creationId xmlns:a16="http://schemas.microsoft.com/office/drawing/2014/main" id="{CF999747-8F91-4BF8-B89A-418788FD5011}"/>
              </a:ext>
            </a:extLst>
          </p:cNvPr>
          <p:cNvSpPr>
            <a:spLocks noGrp="1"/>
          </p:cNvSpPr>
          <p:nvPr>
            <p:ph type="body" sz="quarter" idx="34"/>
          </p:nvPr>
        </p:nvSpPr>
        <p:spPr>
          <a:xfrm>
            <a:off x="5176595" y="2735924"/>
            <a:ext cx="1838812" cy="1062270"/>
          </a:xfr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61" indent="-217561">
              <a:spcAft>
                <a:spcPts val="364"/>
              </a:spcAft>
              <a:defRPr>
                <a:latin typeface="Poppins" pitchFamily="2" charset="77"/>
                <a:cs typeface="Poppins" pitchFamily="2" charset="77"/>
              </a:defRPr>
            </a:lvl3pPr>
          </a:lstStyle>
          <a:p>
            <a:pPr lvl="0"/>
            <a:r>
              <a:rPr lang="en-US"/>
              <a:t>Click to edit Master text styles</a:t>
            </a:r>
          </a:p>
          <a:p>
            <a:pPr lvl="1"/>
            <a:r>
              <a:rPr lang="en-US"/>
              <a:t>Second level</a:t>
            </a:r>
          </a:p>
          <a:p>
            <a:pPr lvl="2"/>
            <a:r>
              <a:rPr lang="en-US"/>
              <a:t>Third level</a:t>
            </a:r>
          </a:p>
        </p:txBody>
      </p:sp>
      <p:sp>
        <p:nvSpPr>
          <p:cNvPr id="30" name="Text Placeholder 2">
            <a:extLst>
              <a:ext uri="{FF2B5EF4-FFF2-40B4-BE49-F238E27FC236}">
                <a16:creationId xmlns:a16="http://schemas.microsoft.com/office/drawing/2014/main" id="{FF637A0C-4B6D-4207-A7D9-CAF1D2DFC8E2}"/>
              </a:ext>
            </a:extLst>
          </p:cNvPr>
          <p:cNvSpPr>
            <a:spLocks noGrp="1"/>
          </p:cNvSpPr>
          <p:nvPr>
            <p:ph type="body" sz="quarter" idx="35"/>
          </p:nvPr>
        </p:nvSpPr>
        <p:spPr>
          <a:xfrm>
            <a:off x="7476073" y="2735924"/>
            <a:ext cx="1838812" cy="1062270"/>
          </a:xfr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61" indent="-217561">
              <a:defRPr lang="en-GB" sz="1092" kern="1200" dirty="0">
                <a:solidFill>
                  <a:schemeClr val="tx1"/>
                </a:solidFill>
                <a:latin typeface="Poppins" pitchFamily="2" charset="77"/>
                <a:ea typeface="+mn-ea"/>
                <a:cs typeface="Poppins" pitchFamily="2" charset="77"/>
              </a:defRPr>
            </a:lvl3pPr>
          </a:lstStyle>
          <a:p>
            <a:pPr lvl="0"/>
            <a:r>
              <a:rPr lang="en-US"/>
              <a:t>Click to edit Master text styles</a:t>
            </a:r>
          </a:p>
          <a:p>
            <a:pPr lvl="1"/>
            <a:r>
              <a:rPr lang="en-US"/>
              <a:t>Second level</a:t>
            </a:r>
          </a:p>
          <a:p>
            <a:pPr lvl="2"/>
            <a:r>
              <a:rPr lang="en-US"/>
              <a:t>Third level</a:t>
            </a:r>
          </a:p>
        </p:txBody>
      </p:sp>
      <p:sp>
        <p:nvSpPr>
          <p:cNvPr id="43" name="Text Placeholder 2">
            <a:extLst>
              <a:ext uri="{FF2B5EF4-FFF2-40B4-BE49-F238E27FC236}">
                <a16:creationId xmlns:a16="http://schemas.microsoft.com/office/drawing/2014/main" id="{69D094B4-29B2-4197-A8AD-66F9F9CAAF39}"/>
              </a:ext>
            </a:extLst>
          </p:cNvPr>
          <p:cNvSpPr>
            <a:spLocks noGrp="1"/>
          </p:cNvSpPr>
          <p:nvPr>
            <p:ph type="body" sz="quarter" idx="36"/>
          </p:nvPr>
        </p:nvSpPr>
        <p:spPr>
          <a:xfrm>
            <a:off x="9775551" y="2735923"/>
            <a:ext cx="1838812" cy="1062270"/>
          </a:xfr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61" indent="-217561">
              <a:defRPr lang="en-GB" sz="1092" kern="1200" dirty="0">
                <a:solidFill>
                  <a:schemeClr val="tx1"/>
                </a:solidFill>
                <a:latin typeface="Poppins" pitchFamily="2" charset="77"/>
                <a:ea typeface="+mn-ea"/>
                <a:cs typeface="Poppins" pitchFamily="2" charset="77"/>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17144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D. Disclaimer">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5"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2"/>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Tree>
    <p:extLst>
      <p:ext uri="{BB962C8B-B14F-4D97-AF65-F5344CB8AC3E}">
        <p14:creationId xmlns:p14="http://schemas.microsoft.com/office/powerpoint/2010/main" val="23520469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1.xml><?xml version="1.0" encoding="utf-8"?>
<p:sldLayout xmlns:a="http://schemas.openxmlformats.org/drawingml/2006/main" xmlns:r="http://schemas.openxmlformats.org/officeDocument/2006/relationships" xmlns:p="http://schemas.openxmlformats.org/presentationml/2006/main" showMasterSp="0" type="blank" preserve="1">
  <p:cSld name="D. 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7" name="Rectangle 6">
            <a:extLst>
              <a:ext uri="{FF2B5EF4-FFF2-40B4-BE49-F238E27FC236}">
                <a16:creationId xmlns:a16="http://schemas.microsoft.com/office/drawing/2014/main" id="{2E320337-4448-4A41-97CD-D612E7679AE8}"/>
              </a:ext>
            </a:extLst>
          </p:cNvPr>
          <p:cNvSpPr/>
          <p:nvPr userDrawn="1"/>
        </p:nvSpPr>
        <p:spPr bwMode="ltGray">
          <a:xfrm>
            <a:off x="-1" y="0"/>
            <a:ext cx="12192001" cy="68584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pic>
        <p:nvPicPr>
          <p:cNvPr id="11" name="Picture 10">
            <a:extLst>
              <a:ext uri="{FF2B5EF4-FFF2-40B4-BE49-F238E27FC236}">
                <a16:creationId xmlns:a16="http://schemas.microsoft.com/office/drawing/2014/main" id="{8E4B11B2-546C-408D-9DAD-CF8549840738}"/>
              </a:ext>
            </a:extLst>
          </p:cNvPr>
          <p:cNvPicPr>
            <a:picLocks noChangeAspect="1"/>
          </p:cNvPicPr>
          <p:nvPr userDrawn="1"/>
        </p:nvPicPr>
        <p:blipFill>
          <a:blip r:embed="rId5"/>
          <a:stretch>
            <a:fillRect/>
          </a:stretch>
        </p:blipFill>
        <p:spPr bwMode="ltGray">
          <a:xfrm>
            <a:off x="2085934" y="1524965"/>
            <a:ext cx="8020133" cy="3081853"/>
          </a:xfrm>
          <a:prstGeom prst="rect">
            <a:avLst/>
          </a:prstGeom>
        </p:spPr>
      </p:pic>
      <p:sp>
        <p:nvSpPr>
          <p:cNvPr id="12" name="TextBox 11">
            <a:extLst>
              <a:ext uri="{FF2B5EF4-FFF2-40B4-BE49-F238E27FC236}">
                <a16:creationId xmlns:a16="http://schemas.microsoft.com/office/drawing/2014/main" id="{D694540B-7619-4C7B-9C99-2940C1B16A7F}"/>
              </a:ext>
            </a:extLst>
          </p:cNvPr>
          <p:cNvSpPr txBox="1"/>
          <p:nvPr userDrawn="1"/>
        </p:nvSpPr>
        <p:spPr bwMode="ltGray">
          <a:xfrm>
            <a:off x="4064000" y="5428664"/>
            <a:ext cx="4064000" cy="553998"/>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en-US" sz="3600" b="1">
                <a:solidFill>
                  <a:srgbClr val="E6D2C8"/>
                </a:solidFill>
                <a:latin typeface="+mn-lt"/>
                <a:ea typeface="+mn-ea"/>
                <a:cs typeface="+mn-cs"/>
              </a:rPr>
              <a:t>Thank you</a:t>
            </a:r>
          </a:p>
        </p:txBody>
      </p:sp>
    </p:spTree>
    <p:extLst>
      <p:ext uri="{BB962C8B-B14F-4D97-AF65-F5344CB8AC3E}">
        <p14:creationId xmlns:p14="http://schemas.microsoft.com/office/powerpoint/2010/main" val="17513929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p:cSld name="D. 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grpSp>
        <p:nvGrpSpPr>
          <p:cNvPr id="144" name="Group 143"/>
          <p:cNvGrpSpPr/>
          <p:nvPr userDrawn="1"/>
        </p:nvGrpSpPr>
        <p:grpSpPr>
          <a:xfrm>
            <a:off x="-600" y="-1"/>
            <a:ext cx="12193800" cy="6858001"/>
            <a:chOff x="-600" y="-1"/>
            <a:chExt cx="12193800" cy="6858001"/>
          </a:xfrm>
        </p:grpSpPr>
        <p:sp>
          <p:nvSpPr>
            <p:cNvPr id="145"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solidFill>
                <a:latin typeface="+mn-lt"/>
                <a:ea typeface="+mn-ea"/>
                <a:cs typeface="+mn-cs"/>
              </a:endParaRPr>
            </a:p>
          </p:txBody>
        </p:sp>
        <p:grpSp>
          <p:nvGrpSpPr>
            <p:cNvPr id="146" name="Baselines / anchors"/>
            <p:cNvGrpSpPr/>
            <p:nvPr userDrawn="1"/>
          </p:nvGrpSpPr>
          <p:grpSpPr>
            <a:xfrm>
              <a:off x="-600" y="622800"/>
              <a:ext cx="12193200" cy="5536800"/>
              <a:chOff x="12623800" y="622800"/>
              <a:chExt cx="11176000" cy="5536800"/>
            </a:xfrm>
          </p:grpSpPr>
          <p:cxnSp>
            <p:nvCxnSpPr>
              <p:cNvPr id="170" name="Straight Connector 169"/>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147" name="Gutter space"/>
            <p:cNvGrpSpPr/>
            <p:nvPr userDrawn="1"/>
          </p:nvGrpSpPr>
          <p:grpSpPr>
            <a:xfrm>
              <a:off x="1277000" y="623550"/>
              <a:ext cx="9638000" cy="5537047"/>
              <a:chOff x="1277000" y="623550"/>
              <a:chExt cx="9638000" cy="5537047"/>
            </a:xfrm>
          </p:grpSpPr>
          <p:sp>
            <p:nvSpPr>
              <p:cNvPr id="159"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160"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161"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162"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163"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164"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165"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166"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167"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168"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169"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grpSp>
        <p:sp>
          <p:nvSpPr>
            <p:cNvPr id="148"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75757"/>
                </a:solidFill>
                <a:effectLst/>
                <a:uLnTx/>
                <a:uFillTx/>
                <a:latin typeface="+mn-lt"/>
                <a:ea typeface="+mn-ea"/>
                <a:cs typeface="+mn-cs"/>
              </a:endParaRPr>
            </a:p>
          </p:txBody>
        </p:sp>
        <p:sp>
          <p:nvSpPr>
            <p:cNvPr id="149"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150"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grpSp>
          <p:nvGrpSpPr>
            <p:cNvPr id="151" name="Five column measure"/>
            <p:cNvGrpSpPr/>
            <p:nvPr userDrawn="1"/>
          </p:nvGrpSpPr>
          <p:grpSpPr>
            <a:xfrm>
              <a:off x="629400" y="5975122"/>
              <a:ext cx="10933200" cy="79536"/>
              <a:chOff x="629400" y="5975122"/>
              <a:chExt cx="10933200" cy="79536"/>
            </a:xfrm>
          </p:grpSpPr>
          <p:sp>
            <p:nvSpPr>
              <p:cNvPr id="154"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155"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156"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157"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158"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grpSp>
        <p:sp>
          <p:nvSpPr>
            <p:cNvPr id="152"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chemeClr val="bg1"/>
                </a:solidFill>
                <a:latin typeface="+mn-lt"/>
                <a:ea typeface="+mn-ea"/>
                <a:cs typeface="+mn-cs"/>
              </a:endParaRPr>
            </a:p>
          </p:txBody>
        </p:sp>
        <p:sp>
          <p:nvSpPr>
            <p:cNvPr id="153" name="Footnote example"/>
            <p:cNvSpPr txBox="1"/>
            <p:nvPr/>
          </p:nvSpPr>
          <p:spPr>
            <a:xfrm>
              <a:off x="630000" y="6144442"/>
              <a:ext cx="9030914" cy="415498"/>
            </a:xfrm>
            <a:prstGeom prst="rect">
              <a:avLst/>
            </a:prstGeom>
            <a:noFill/>
          </p:spPr>
          <p:txBody>
            <a:bodyPr wrap="square" lIns="0" tIns="0" rIns="0" bIns="0" rtlCol="0" anchor="b">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1. xxxx  2. xxxx  3. List footnotes in numerical order. Footnote numbers are not bracketed. Use 10pt font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Note: Do not put a period at the end of the note or the source</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Source: Include a source for every chart that you use. Separate sources with a semicolon; BCG-related sources go at the end</a:t>
              </a:r>
            </a:p>
          </p:txBody>
        </p:sp>
      </p:grpSp>
      <p:sp>
        <p:nvSpPr>
          <p:cNvPr id="5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Tree>
    <p:extLst>
      <p:ext uri="{BB962C8B-B14F-4D97-AF65-F5344CB8AC3E}">
        <p14:creationId xmlns:p14="http://schemas.microsoft.com/office/powerpoint/2010/main" val="18909433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3.xml><?xml version="1.0" encoding="utf-8"?>
<p:sldLayout xmlns:a="http://schemas.openxmlformats.org/drawingml/2006/main" xmlns:r="http://schemas.openxmlformats.org/officeDocument/2006/relationships" xmlns:p="http://schemas.openxmlformats.org/presentationml/2006/main" showMasterSp="0" preserve="1" userDrawn="1">
  <p:cSld name="1_Agenda Section Header Overview">
    <p:bg>
      <p:bgPr>
        <a:solidFill>
          <a:srgbClr val="082F3B"/>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42108849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6" imgW="270" imgH="270" progId="TCLayout.ActiveDocument.1">
                  <p:embed/>
                </p:oleObj>
              </mc:Choice>
              <mc:Fallback>
                <p:oleObj name="think-cell Slide" r:id="rId6" imgW="270" imgH="270" progId="TCLayout.ActiveDocument.1">
                  <p:embed/>
                  <p:pic>
                    <p:nvPicPr>
                      <p:cNvPr id="3" name="Object 2" hidden="1"/>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11" name="Rectangle 10"/>
          <p:cNvSpPr/>
          <p:nvPr userDrawn="1"/>
        </p:nvSpPr>
        <p:spPr bwMode="invGray">
          <a:xfrm>
            <a:off x="1388145" y="4691187"/>
            <a:ext cx="929337" cy="995874"/>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a:solidFill>
                <a:prstClr val="white"/>
              </a:solidFill>
              <a:latin typeface="+mn-lt"/>
              <a:ea typeface="+mn-ea"/>
              <a:cs typeface="+mn-cs"/>
            </a:endParaRPr>
          </a:p>
        </p:txBody>
      </p:sp>
      <p:sp>
        <p:nvSpPr>
          <p:cNvPr id="12" name="Rectangle 11"/>
          <p:cNvSpPr/>
          <p:nvPr userDrawn="1">
            <p:custDataLst>
              <p:tags r:id="rId3"/>
            </p:custDataLst>
          </p:nvPr>
        </p:nvSpPr>
        <p:spPr>
          <a:xfrm>
            <a:off x="2509482" y="4691187"/>
            <a:ext cx="1570152" cy="1468176"/>
          </a:xfrm>
          <a:prstGeom prst="rect">
            <a:avLst/>
          </a:prstGeom>
          <a:noFill/>
          <a:ln w="9525" cmpd="sng">
            <a:solidFill>
              <a:srgbClr val="FFFFFF"/>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a:solidFill>
                <a:srgbClr val="FFFFFF"/>
              </a:solidFill>
              <a:latin typeface="+mn-lt"/>
              <a:ea typeface="+mn-ea"/>
              <a:cs typeface="+mn-cs"/>
            </a:endParaRPr>
          </a:p>
        </p:txBody>
      </p:sp>
      <p:sp>
        <p:nvSpPr>
          <p:cNvPr id="2" name="TextBox 1"/>
          <p:cNvSpPr txBox="1"/>
          <p:nvPr userDrawn="1"/>
        </p:nvSpPr>
        <p:spPr>
          <a:xfrm>
            <a:off x="630000" y="907198"/>
            <a:ext cx="3448800" cy="3447288"/>
          </a:xfrm>
          <a:prstGeom prst="rect">
            <a:avLst/>
          </a:prstGeom>
          <a:noFill/>
          <a:ln>
            <a:solidFill>
              <a:schemeClr val="bg1"/>
            </a:solidFill>
          </a:ln>
        </p:spPr>
        <p:txBody>
          <a:bodyPr wrap="square" lIns="612000" tIns="468000" rIns="0" bIns="0" rtlCol="0" anchor="t">
            <a:noAutofit/>
          </a:bodyPr>
          <a:lstStyle/>
          <a:p>
            <a:pPr>
              <a:lnSpc>
                <a:spcPct val="90000"/>
              </a:lnSpc>
              <a:spcAft>
                <a:spcPts val="600"/>
              </a:spcAft>
            </a:pPr>
            <a:endParaRPr lang="en-US" sz="5400">
              <a:solidFill>
                <a:schemeClr val="bg1"/>
              </a:solidFill>
              <a:latin typeface="+mn-lt"/>
              <a:ea typeface="+mn-ea"/>
              <a:cs typeface="+mn-cs"/>
            </a:endParaRPr>
          </a:p>
        </p:txBody>
      </p:sp>
      <p:sp>
        <p:nvSpPr>
          <p:cNvPr id="10" name="TextBox 1"/>
          <p:cNvSpPr txBox="1"/>
          <p:nvPr userDrawn="1"/>
        </p:nvSpPr>
        <p:spPr>
          <a:xfrm>
            <a:off x="992129" y="1115416"/>
            <a:ext cx="2723823" cy="881780"/>
          </a:xfrm>
          <a:prstGeom prst="rect">
            <a:avLst/>
          </a:prstGeom>
          <a:noFill/>
        </p:spPr>
        <p:txBody>
          <a:bodyPr wrap="none" rtlCol="0">
            <a:spAutoFit/>
          </a:bodyPr>
          <a:lstStyle/>
          <a:p>
            <a:pPr algn="ctr" fontAlgn="auto">
              <a:lnSpc>
                <a:spcPct val="95000"/>
              </a:lnSpc>
              <a:spcBef>
                <a:spcPts val="0"/>
              </a:spcBef>
              <a:spcAft>
                <a:spcPts val="0"/>
              </a:spcAft>
            </a:pPr>
            <a:r>
              <a:rPr lang="en-US" sz="5400" b="1">
                <a:solidFill>
                  <a:schemeClr val="bg1"/>
                </a:solidFill>
                <a:latin typeface="+mn-lt"/>
                <a:ea typeface="+mn-ea"/>
                <a:cs typeface="+mn-cs"/>
              </a:rPr>
              <a:t>Agenda</a:t>
            </a:r>
          </a:p>
        </p:txBody>
      </p:sp>
      <p:sp>
        <p:nvSpPr>
          <p:cNvPr id="8" name="Slide Number">
            <a:extLst>
              <a:ext uri="{FF2B5EF4-FFF2-40B4-BE49-F238E27FC236}">
                <a16:creationId xmlns:a16="http://schemas.microsoft.com/office/drawing/2014/main" id="{960BD9BD-BD8A-4FDC-94A5-E70570E8E716}"/>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pic>
        <p:nvPicPr>
          <p:cNvPr id="14" name="Picture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31402186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4.xml><?xml version="1.0" encoding="utf-8"?>
<p:sldLayout xmlns:a="http://schemas.openxmlformats.org/drawingml/2006/main" xmlns:r="http://schemas.openxmlformats.org/officeDocument/2006/relationships" xmlns:p="http://schemas.openxmlformats.org/presentationml/2006/main" showMasterSp="0" preserve="1" userDrawn="1">
  <p:cSld name="1_Agenda Section Header">
    <p:bg>
      <p:bgPr>
        <a:solidFill>
          <a:srgbClr val="082F3B"/>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23745752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10" name="Rectangle 9"/>
          <p:cNvSpPr/>
          <p:nvPr userDrawn="1"/>
        </p:nvSpPr>
        <p:spPr bwMode="white">
          <a:xfrm>
            <a:off x="1284743" y="1428131"/>
            <a:ext cx="947672" cy="947672"/>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Trebuchet MS" panose="020B0603020202020204" pitchFamily="34" charset="0"/>
            </a:endParaRPr>
          </a:p>
        </p:txBody>
      </p:sp>
      <p:sp>
        <p:nvSpPr>
          <p:cNvPr id="13" name="Rectangle 12"/>
          <p:cNvSpPr/>
          <p:nvPr userDrawn="1"/>
        </p:nvSpPr>
        <p:spPr>
          <a:xfrm>
            <a:off x="1285200" y="2667600"/>
            <a:ext cx="9619200" cy="3200400"/>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a:solidFill>
                <a:prstClr val="white"/>
              </a:solidFill>
              <a:latin typeface="+mn-lt"/>
              <a:ea typeface="+mn-ea"/>
              <a:cs typeface="+mn-cs"/>
            </a:endParaRPr>
          </a:p>
        </p:txBody>
      </p:sp>
      <p:sp>
        <p:nvSpPr>
          <p:cNvPr id="6" name="Slide Number">
            <a:extLst>
              <a:ext uri="{FF2B5EF4-FFF2-40B4-BE49-F238E27FC236}">
                <a16:creationId xmlns:a16="http://schemas.microsoft.com/office/drawing/2014/main" id="{960BD9BD-BD8A-4FDC-94A5-E70570E8E716}"/>
              </a:ext>
            </a:extLst>
          </p:cNvPr>
          <p:cNvSpPr>
            <a:spLocks noChangeArrowheads="1"/>
          </p:cNvSpPr>
          <p:nvPr userDrawn="1">
            <p:custDataLst>
              <p:tags r:id="rId3"/>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pic>
        <p:nvPicPr>
          <p:cNvPr id="8" name="Picture 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39813258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5.xml><?xml version="1.0" encoding="utf-8"?>
<p:sldLayout xmlns:a="http://schemas.openxmlformats.org/drawingml/2006/main" xmlns:r="http://schemas.openxmlformats.org/officeDocument/2006/relationships" xmlns:p="http://schemas.openxmlformats.org/presentationml/2006/main" showMasterSp="0" preserve="1" userDrawn="1">
  <p:cSld name="1_Agenda Full Width Overview">
    <p:bg>
      <p:bgPr>
        <a:solidFill>
          <a:srgbClr val="082F3B"/>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12103449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10" name="Title 1"/>
          <p:cNvSpPr txBox="1">
            <a:spLocks/>
          </p:cNvSpPr>
          <p:nvPr userDrawn="1"/>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b="1">
                <a:solidFill>
                  <a:schemeClr val="bg1"/>
                </a:solidFill>
                <a:latin typeface="+mn-lt"/>
                <a:ea typeface="+mn-ea"/>
                <a:cs typeface="+mn-cs"/>
              </a:rPr>
              <a:t>Agenda</a:t>
            </a:r>
          </a:p>
        </p:txBody>
      </p:sp>
      <p:cxnSp>
        <p:nvCxnSpPr>
          <p:cNvPr id="13" name="Straight Connector 12"/>
          <p:cNvCxnSpPr/>
          <p:nvPr userDrawn="1"/>
        </p:nvCxnSpPr>
        <p:spPr bwMode="white">
          <a:xfrm>
            <a:off x="618898" y="1206000"/>
            <a:ext cx="11576304" cy="0"/>
          </a:xfrm>
          <a:prstGeom prst="line">
            <a:avLst/>
          </a:prstGeom>
          <a:ln w="9525"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 name="Slide Number">
            <a:extLst>
              <a:ext uri="{FF2B5EF4-FFF2-40B4-BE49-F238E27FC236}">
                <a16:creationId xmlns:a16="http://schemas.microsoft.com/office/drawing/2014/main" id="{960BD9BD-BD8A-4FDC-94A5-E70570E8E716}"/>
              </a:ext>
            </a:extLst>
          </p:cNvPr>
          <p:cNvSpPr>
            <a:spLocks noChangeArrowheads="1"/>
          </p:cNvSpPr>
          <p:nvPr userDrawn="1">
            <p:custDataLst>
              <p:tags r:id="rId3"/>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pic>
        <p:nvPicPr>
          <p:cNvPr id="8" name="Picture 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42596292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6.xml><?xml version="1.0" encoding="utf-8"?>
<p:sldLayout xmlns:a="http://schemas.openxmlformats.org/drawingml/2006/main" xmlns:r="http://schemas.openxmlformats.org/officeDocument/2006/relationships" xmlns:p="http://schemas.openxmlformats.org/presentationml/2006/main" showMasterSp="0" preserve="1" userDrawn="1">
  <p:cSld name="1_Agenda Two-Thirds">
    <p:bg>
      <p:bgPr>
        <a:solidFill>
          <a:srgbClr val="082F3B"/>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685530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7">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13" name="Rectangle 12"/>
          <p:cNvSpPr/>
          <p:nvPr userDrawn="1"/>
        </p:nvSpPr>
        <p:spPr bwMode="white">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1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17" name="TextBox 16"/>
          <p:cNvSpPr txBox="1"/>
          <p:nvPr userDrawn="1"/>
        </p:nvSpPr>
        <p:spPr>
          <a:xfrm>
            <a:off x="630000" y="3207715"/>
            <a:ext cx="1547143" cy="443198"/>
          </a:xfrm>
          <a:prstGeom prst="rect">
            <a:avLst/>
          </a:prstGeom>
          <a:noFill/>
        </p:spPr>
        <p:txBody>
          <a:bodyPr wrap="square" lIns="0" tIns="0" rIns="0" bIns="0" rtlCol="0" anchor="t">
            <a:spAutoFit/>
          </a:bodyPr>
          <a:lstStyle/>
          <a:p>
            <a:pPr>
              <a:lnSpc>
                <a:spcPct val="90000"/>
              </a:lnSpc>
              <a:spcAft>
                <a:spcPts val="600"/>
              </a:spcAft>
            </a:pPr>
            <a:r>
              <a:rPr lang="en-US" sz="3200" b="1">
                <a:solidFill>
                  <a:schemeClr val="bg1"/>
                </a:solidFill>
                <a:latin typeface="+mn-lt"/>
                <a:ea typeface="+mn-ea"/>
                <a:cs typeface="+mn-cs"/>
              </a:rPr>
              <a:t>Agenda</a:t>
            </a:r>
          </a:p>
        </p:txBody>
      </p:sp>
      <p:sp>
        <p:nvSpPr>
          <p:cNvPr id="8" name="Slide Number">
            <a:extLst>
              <a:ext uri="{FF2B5EF4-FFF2-40B4-BE49-F238E27FC236}">
                <a16:creationId xmlns:a16="http://schemas.microsoft.com/office/drawing/2014/main" id="{D6030ED5-599F-4E8C-B5A1-51670786D068}"/>
              </a:ext>
            </a:extLst>
          </p:cNvPr>
          <p:cNvSpPr>
            <a:spLocks noChangeArrowheads="1"/>
          </p:cNvSpPr>
          <p:nvPr userDrawn="1">
            <p:custDataLst>
              <p:tags r:id="rId3"/>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9" name="Picture 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26323617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7.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Overview">
    <p:bg>
      <p:bgPr>
        <a:solidFill>
          <a:srgbClr val="082F3B"/>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0601355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6" imgW="270" imgH="270" progId="TCLayout.ActiveDocument.1">
                  <p:embed/>
                </p:oleObj>
              </mc:Choice>
              <mc:Fallback>
                <p:oleObj name="think-cell Slide" r:id="rId6" imgW="270" imgH="270" progId="TCLayout.ActiveDocument.1">
                  <p:embed/>
                  <p:pic>
                    <p:nvPicPr>
                      <p:cNvPr id="3" name="Object 2" hidden="1"/>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11" name="Rectangle 10"/>
          <p:cNvSpPr/>
          <p:nvPr userDrawn="1"/>
        </p:nvSpPr>
        <p:spPr bwMode="invGray">
          <a:xfrm>
            <a:off x="1388145" y="4691187"/>
            <a:ext cx="929337" cy="995874"/>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a:solidFill>
                <a:prstClr val="white"/>
              </a:solidFill>
              <a:latin typeface="+mn-lt"/>
              <a:ea typeface="+mn-ea"/>
              <a:cs typeface="+mn-cs"/>
            </a:endParaRPr>
          </a:p>
        </p:txBody>
      </p:sp>
      <p:sp>
        <p:nvSpPr>
          <p:cNvPr id="12" name="Rectangle 11"/>
          <p:cNvSpPr/>
          <p:nvPr userDrawn="1">
            <p:custDataLst>
              <p:tags r:id="rId3"/>
            </p:custDataLst>
          </p:nvPr>
        </p:nvSpPr>
        <p:spPr>
          <a:xfrm>
            <a:off x="2509482" y="4691187"/>
            <a:ext cx="1570152" cy="1468176"/>
          </a:xfrm>
          <a:prstGeom prst="rect">
            <a:avLst/>
          </a:prstGeom>
          <a:noFill/>
          <a:ln w="9525" cmpd="sng">
            <a:solidFill>
              <a:srgbClr val="FFFFFF"/>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a:solidFill>
                <a:srgbClr val="FFFFFF"/>
              </a:solidFill>
              <a:latin typeface="+mn-lt"/>
              <a:ea typeface="+mn-ea"/>
              <a:cs typeface="+mn-cs"/>
            </a:endParaRPr>
          </a:p>
        </p:txBody>
      </p:sp>
      <p:sp>
        <p:nvSpPr>
          <p:cNvPr id="2" name="TextBox 1"/>
          <p:cNvSpPr txBox="1"/>
          <p:nvPr userDrawn="1"/>
        </p:nvSpPr>
        <p:spPr>
          <a:xfrm>
            <a:off x="630000" y="907198"/>
            <a:ext cx="3448800" cy="3447288"/>
          </a:xfrm>
          <a:prstGeom prst="rect">
            <a:avLst/>
          </a:prstGeom>
          <a:noFill/>
          <a:ln>
            <a:solidFill>
              <a:schemeClr val="bg1"/>
            </a:solidFill>
          </a:ln>
        </p:spPr>
        <p:txBody>
          <a:bodyPr wrap="square" lIns="612000" tIns="468000" rIns="0" bIns="0" rtlCol="0" anchor="t">
            <a:noAutofit/>
          </a:bodyPr>
          <a:lstStyle/>
          <a:p>
            <a:pPr>
              <a:lnSpc>
                <a:spcPct val="90000"/>
              </a:lnSpc>
              <a:spcAft>
                <a:spcPts val="600"/>
              </a:spcAft>
            </a:pPr>
            <a:endParaRPr lang="en-US" sz="5400">
              <a:solidFill>
                <a:schemeClr val="bg1"/>
              </a:solidFill>
              <a:latin typeface="+mn-lt"/>
              <a:ea typeface="+mn-ea"/>
              <a:cs typeface="+mn-cs"/>
            </a:endParaRPr>
          </a:p>
        </p:txBody>
      </p:sp>
      <p:sp>
        <p:nvSpPr>
          <p:cNvPr id="10" name="TextBox 1"/>
          <p:cNvSpPr txBox="1"/>
          <p:nvPr userDrawn="1"/>
        </p:nvSpPr>
        <p:spPr>
          <a:xfrm>
            <a:off x="992129" y="1115416"/>
            <a:ext cx="2723823" cy="881780"/>
          </a:xfrm>
          <a:prstGeom prst="rect">
            <a:avLst/>
          </a:prstGeom>
          <a:noFill/>
        </p:spPr>
        <p:txBody>
          <a:bodyPr wrap="none" rtlCol="0">
            <a:spAutoFit/>
          </a:bodyPr>
          <a:lstStyle/>
          <a:p>
            <a:pPr algn="ctr" fontAlgn="auto">
              <a:lnSpc>
                <a:spcPct val="95000"/>
              </a:lnSpc>
              <a:spcBef>
                <a:spcPts val="0"/>
              </a:spcBef>
              <a:spcAft>
                <a:spcPts val="0"/>
              </a:spcAft>
            </a:pPr>
            <a:r>
              <a:rPr lang="en-US" sz="5400" b="1">
                <a:solidFill>
                  <a:schemeClr val="bg1"/>
                </a:solidFill>
                <a:latin typeface="+mn-lt"/>
                <a:ea typeface="+mn-ea"/>
                <a:cs typeface="+mn-cs"/>
              </a:rPr>
              <a:t>Agenda</a:t>
            </a:r>
          </a:p>
        </p:txBody>
      </p:sp>
      <p:sp>
        <p:nvSpPr>
          <p:cNvPr id="8" name="Slide Number">
            <a:extLst>
              <a:ext uri="{FF2B5EF4-FFF2-40B4-BE49-F238E27FC236}">
                <a16:creationId xmlns:a16="http://schemas.microsoft.com/office/drawing/2014/main" id="{960BD9BD-BD8A-4FDC-94A5-E70570E8E716}"/>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pic>
        <p:nvPicPr>
          <p:cNvPr id="14" name="Picture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262655361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8.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p:bg>
      <p:bgPr>
        <a:solidFill>
          <a:srgbClr val="082F3B"/>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89398572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10" name="Rectangle 9"/>
          <p:cNvSpPr/>
          <p:nvPr userDrawn="1"/>
        </p:nvSpPr>
        <p:spPr bwMode="white">
          <a:xfrm>
            <a:off x="1284743" y="1428131"/>
            <a:ext cx="947672" cy="947672"/>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Trebuchet MS" panose="020B0603020202020204" pitchFamily="34" charset="0"/>
            </a:endParaRPr>
          </a:p>
        </p:txBody>
      </p:sp>
      <p:sp>
        <p:nvSpPr>
          <p:cNvPr id="13" name="Rectangle 12"/>
          <p:cNvSpPr/>
          <p:nvPr userDrawn="1"/>
        </p:nvSpPr>
        <p:spPr>
          <a:xfrm>
            <a:off x="1285200" y="2667600"/>
            <a:ext cx="9619200" cy="3200400"/>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a:solidFill>
                <a:prstClr val="white"/>
              </a:solidFill>
              <a:latin typeface="+mn-lt"/>
              <a:ea typeface="+mn-ea"/>
              <a:cs typeface="+mn-cs"/>
            </a:endParaRPr>
          </a:p>
        </p:txBody>
      </p:sp>
      <p:sp>
        <p:nvSpPr>
          <p:cNvPr id="6" name="Slide Number">
            <a:extLst>
              <a:ext uri="{FF2B5EF4-FFF2-40B4-BE49-F238E27FC236}">
                <a16:creationId xmlns:a16="http://schemas.microsoft.com/office/drawing/2014/main" id="{960BD9BD-BD8A-4FDC-94A5-E70570E8E716}"/>
              </a:ext>
            </a:extLst>
          </p:cNvPr>
          <p:cNvSpPr>
            <a:spLocks noChangeArrowheads="1"/>
          </p:cNvSpPr>
          <p:nvPr userDrawn="1">
            <p:custDataLst>
              <p:tags r:id="rId3"/>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pic>
        <p:nvPicPr>
          <p:cNvPr id="8" name="Picture 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1542836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9.xml><?xml version="1.0" encoding="utf-8"?>
<p:sldLayout xmlns:a="http://schemas.openxmlformats.org/drawingml/2006/main" xmlns:r="http://schemas.openxmlformats.org/officeDocument/2006/relationships" xmlns:p="http://schemas.openxmlformats.org/presentationml/2006/main" showMasterSp="0" preserve="1" userDrawn="1">
  <p:cSld name="Agenda Full Width Overview">
    <p:bg>
      <p:bgPr>
        <a:solidFill>
          <a:srgbClr val="082F3B"/>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68201222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10" name="Title 1"/>
          <p:cNvSpPr txBox="1">
            <a:spLocks/>
          </p:cNvSpPr>
          <p:nvPr userDrawn="1"/>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b="1">
                <a:solidFill>
                  <a:schemeClr val="bg1"/>
                </a:solidFill>
                <a:latin typeface="+mn-lt"/>
                <a:ea typeface="+mn-ea"/>
                <a:cs typeface="+mn-cs"/>
              </a:rPr>
              <a:t>Agenda</a:t>
            </a:r>
          </a:p>
        </p:txBody>
      </p:sp>
      <p:cxnSp>
        <p:nvCxnSpPr>
          <p:cNvPr id="13" name="Straight Connector 12"/>
          <p:cNvCxnSpPr/>
          <p:nvPr userDrawn="1"/>
        </p:nvCxnSpPr>
        <p:spPr bwMode="white">
          <a:xfrm>
            <a:off x="618898" y="1206000"/>
            <a:ext cx="11576304" cy="0"/>
          </a:xfrm>
          <a:prstGeom prst="line">
            <a:avLst/>
          </a:prstGeom>
          <a:ln w="9525"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 name="Slide Number">
            <a:extLst>
              <a:ext uri="{FF2B5EF4-FFF2-40B4-BE49-F238E27FC236}">
                <a16:creationId xmlns:a16="http://schemas.microsoft.com/office/drawing/2014/main" id="{960BD9BD-BD8A-4FDC-94A5-E70570E8E716}"/>
              </a:ext>
            </a:extLst>
          </p:cNvPr>
          <p:cNvSpPr>
            <a:spLocks noChangeArrowheads="1"/>
          </p:cNvSpPr>
          <p:nvPr userDrawn="1">
            <p:custDataLst>
              <p:tags r:id="rId3"/>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pic>
        <p:nvPicPr>
          <p:cNvPr id="8" name="Picture 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204936805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Iconography + Text x5+1">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 x5+1</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458259"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577638" y="4205525"/>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27" name="Text Placeholder 4">
            <a:extLst>
              <a:ext uri="{FF2B5EF4-FFF2-40B4-BE49-F238E27FC236}">
                <a16:creationId xmlns:a16="http://schemas.microsoft.com/office/drawing/2014/main" id="{22323278-E89D-4D80-A18A-B49324F6E749}"/>
              </a:ext>
            </a:extLst>
          </p:cNvPr>
          <p:cNvSpPr>
            <a:spLocks noGrp="1"/>
          </p:cNvSpPr>
          <p:nvPr>
            <p:ph type="body" sz="quarter" idx="19"/>
          </p:nvPr>
        </p:nvSpPr>
        <p:spPr>
          <a:xfrm>
            <a:off x="577638" y="4572255"/>
            <a:ext cx="1838812" cy="526314"/>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5059141"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2" name="Text Placeholder 4">
            <a:extLst>
              <a:ext uri="{FF2B5EF4-FFF2-40B4-BE49-F238E27FC236}">
                <a16:creationId xmlns:a16="http://schemas.microsoft.com/office/drawing/2014/main" id="{6E72E6E5-210D-43FE-B069-74E7F6C1BD3E}"/>
              </a:ext>
            </a:extLst>
          </p:cNvPr>
          <p:cNvSpPr>
            <a:spLocks noGrp="1"/>
          </p:cNvSpPr>
          <p:nvPr>
            <p:ph type="body" sz="quarter" idx="21"/>
          </p:nvPr>
        </p:nvSpPr>
        <p:spPr>
          <a:xfrm>
            <a:off x="5178519" y="4205525"/>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3" name="Text Placeholder 4">
            <a:extLst>
              <a:ext uri="{FF2B5EF4-FFF2-40B4-BE49-F238E27FC236}">
                <a16:creationId xmlns:a16="http://schemas.microsoft.com/office/drawing/2014/main" id="{467E7BAB-F631-4062-8A88-65F51EC442A7}"/>
              </a:ext>
            </a:extLst>
          </p:cNvPr>
          <p:cNvSpPr>
            <a:spLocks noGrp="1"/>
          </p:cNvSpPr>
          <p:nvPr>
            <p:ph type="body" sz="quarter" idx="22"/>
          </p:nvPr>
        </p:nvSpPr>
        <p:spPr>
          <a:xfrm>
            <a:off x="5178519" y="4572255"/>
            <a:ext cx="1838812" cy="526314"/>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US"/>
              <a:t>Click to edit Master text styles</a:t>
            </a:r>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9660023"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5" name="Text Placeholder 4">
            <a:extLst>
              <a:ext uri="{FF2B5EF4-FFF2-40B4-BE49-F238E27FC236}">
                <a16:creationId xmlns:a16="http://schemas.microsoft.com/office/drawing/2014/main" id="{3A6BE899-EB40-48CF-AC4E-A642FFFB1AD3}"/>
              </a:ext>
            </a:extLst>
          </p:cNvPr>
          <p:cNvSpPr>
            <a:spLocks noGrp="1"/>
          </p:cNvSpPr>
          <p:nvPr>
            <p:ph type="body" sz="quarter" idx="24"/>
          </p:nvPr>
        </p:nvSpPr>
        <p:spPr>
          <a:xfrm>
            <a:off x="9779402" y="4205525"/>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6" name="Text Placeholder 4">
            <a:extLst>
              <a:ext uri="{FF2B5EF4-FFF2-40B4-BE49-F238E27FC236}">
                <a16:creationId xmlns:a16="http://schemas.microsoft.com/office/drawing/2014/main" id="{348F6FBC-9928-4ECC-8454-6B4856741FC2}"/>
              </a:ext>
            </a:extLst>
          </p:cNvPr>
          <p:cNvSpPr>
            <a:spLocks noGrp="1"/>
          </p:cNvSpPr>
          <p:nvPr>
            <p:ph type="body" sz="quarter" idx="25"/>
          </p:nvPr>
        </p:nvSpPr>
        <p:spPr>
          <a:xfrm>
            <a:off x="9779402" y="4572255"/>
            <a:ext cx="1838812" cy="526314"/>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US"/>
              <a:t>Click to edit Master text styles</a:t>
            </a:r>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7359581"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8" name="Text Placeholder 4">
            <a:extLst>
              <a:ext uri="{FF2B5EF4-FFF2-40B4-BE49-F238E27FC236}">
                <a16:creationId xmlns:a16="http://schemas.microsoft.com/office/drawing/2014/main" id="{8CE8A230-B6E3-43F3-A987-6673C0601152}"/>
              </a:ext>
            </a:extLst>
          </p:cNvPr>
          <p:cNvSpPr>
            <a:spLocks noGrp="1"/>
          </p:cNvSpPr>
          <p:nvPr>
            <p:ph type="body" sz="quarter" idx="27"/>
          </p:nvPr>
        </p:nvSpPr>
        <p:spPr>
          <a:xfrm>
            <a:off x="7478960" y="4205525"/>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9" name="Text Placeholder 4">
            <a:extLst>
              <a:ext uri="{FF2B5EF4-FFF2-40B4-BE49-F238E27FC236}">
                <a16:creationId xmlns:a16="http://schemas.microsoft.com/office/drawing/2014/main" id="{C46543DE-6963-4E6B-8D97-FBAB40255BEF}"/>
              </a:ext>
            </a:extLst>
          </p:cNvPr>
          <p:cNvSpPr>
            <a:spLocks noGrp="1"/>
          </p:cNvSpPr>
          <p:nvPr>
            <p:ph type="body" sz="quarter" idx="28"/>
          </p:nvPr>
        </p:nvSpPr>
        <p:spPr>
          <a:xfrm>
            <a:off x="7478960" y="4572255"/>
            <a:ext cx="1838812" cy="526314"/>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US"/>
              <a:t>Click to edit Master text styles</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2758700"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1" name="Text Placeholder 4">
            <a:extLst>
              <a:ext uri="{FF2B5EF4-FFF2-40B4-BE49-F238E27FC236}">
                <a16:creationId xmlns:a16="http://schemas.microsoft.com/office/drawing/2014/main" id="{AC7F9CE2-C3F9-4791-8B8B-B5803FF1D6CE}"/>
              </a:ext>
            </a:extLst>
          </p:cNvPr>
          <p:cNvSpPr>
            <a:spLocks noGrp="1"/>
          </p:cNvSpPr>
          <p:nvPr>
            <p:ph type="body" sz="quarter" idx="30"/>
          </p:nvPr>
        </p:nvSpPr>
        <p:spPr>
          <a:xfrm>
            <a:off x="2878079" y="4205525"/>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42" name="Text Placeholder 4">
            <a:extLst>
              <a:ext uri="{FF2B5EF4-FFF2-40B4-BE49-F238E27FC236}">
                <a16:creationId xmlns:a16="http://schemas.microsoft.com/office/drawing/2014/main" id="{337E3A2C-8F9E-4585-9298-05F9DDA873B8}"/>
              </a:ext>
            </a:extLst>
          </p:cNvPr>
          <p:cNvSpPr>
            <a:spLocks noGrp="1"/>
          </p:cNvSpPr>
          <p:nvPr>
            <p:ph type="body" sz="quarter" idx="31"/>
          </p:nvPr>
        </p:nvSpPr>
        <p:spPr>
          <a:xfrm>
            <a:off x="2878079" y="4572255"/>
            <a:ext cx="1838812" cy="526314"/>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US"/>
              <a:t>Click to edit Master text styles</a:t>
            </a:r>
          </a:p>
        </p:txBody>
      </p:sp>
      <p:sp>
        <p:nvSpPr>
          <p:cNvPr id="26" name="Picture Placeholder 7">
            <a:extLst>
              <a:ext uri="{FF2B5EF4-FFF2-40B4-BE49-F238E27FC236}">
                <a16:creationId xmlns:a16="http://schemas.microsoft.com/office/drawing/2014/main" id="{EAABBEEF-0FF4-4074-9C40-9B691395E8D8}"/>
              </a:ext>
            </a:extLst>
          </p:cNvPr>
          <p:cNvSpPr>
            <a:spLocks noGrp="1"/>
          </p:cNvSpPr>
          <p:nvPr>
            <p:ph type="pic" sz="quarter" idx="32"/>
          </p:nvPr>
        </p:nvSpPr>
        <p:spPr>
          <a:xfrm>
            <a:off x="458259" y="1638314"/>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28" name="Text Placeholder 4">
            <a:extLst>
              <a:ext uri="{FF2B5EF4-FFF2-40B4-BE49-F238E27FC236}">
                <a16:creationId xmlns:a16="http://schemas.microsoft.com/office/drawing/2014/main" id="{992962D6-56F3-48D3-9A11-82CCFC1CC0E6}"/>
              </a:ext>
            </a:extLst>
          </p:cNvPr>
          <p:cNvSpPr>
            <a:spLocks noGrp="1"/>
          </p:cNvSpPr>
          <p:nvPr>
            <p:ph type="body" sz="quarter" idx="33"/>
          </p:nvPr>
        </p:nvSpPr>
        <p:spPr>
          <a:xfrm>
            <a:off x="1511485" y="1551340"/>
            <a:ext cx="4584515" cy="257558"/>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29" name="Text Placeholder 4">
            <a:extLst>
              <a:ext uri="{FF2B5EF4-FFF2-40B4-BE49-F238E27FC236}">
                <a16:creationId xmlns:a16="http://schemas.microsoft.com/office/drawing/2014/main" id="{9095E28A-06FE-49A2-AAE0-DD1F0C107A6E}"/>
              </a:ext>
            </a:extLst>
          </p:cNvPr>
          <p:cNvSpPr>
            <a:spLocks noGrp="1"/>
          </p:cNvSpPr>
          <p:nvPr>
            <p:ph type="body" sz="quarter" idx="34"/>
          </p:nvPr>
        </p:nvSpPr>
        <p:spPr>
          <a:xfrm>
            <a:off x="1511485" y="1918071"/>
            <a:ext cx="4584515" cy="257558"/>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US"/>
              <a:t>Click to edit Master text styles</a:t>
            </a:r>
          </a:p>
        </p:txBody>
      </p:sp>
    </p:spTree>
    <p:extLst>
      <p:ext uri="{BB962C8B-B14F-4D97-AF65-F5344CB8AC3E}">
        <p14:creationId xmlns:p14="http://schemas.microsoft.com/office/powerpoint/2010/main" val="2152358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410.xml><?xml version="1.0" encoding="utf-8"?>
<p:sldLayout xmlns:a="http://schemas.openxmlformats.org/drawingml/2006/main" xmlns:r="http://schemas.openxmlformats.org/officeDocument/2006/relationships" xmlns:p="http://schemas.openxmlformats.org/presentationml/2006/main" showMasterSp="0" preserve="1" userDrawn="1">
  <p:cSld name="Agenda Two-Thirds">
    <p:bg>
      <p:bgPr>
        <a:solidFill>
          <a:srgbClr val="082F3B"/>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69017737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7">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13" name="Rectangle 12"/>
          <p:cNvSpPr/>
          <p:nvPr userDrawn="1"/>
        </p:nvSpPr>
        <p:spPr bwMode="white">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1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17" name="TextBox 16"/>
          <p:cNvSpPr txBox="1"/>
          <p:nvPr userDrawn="1"/>
        </p:nvSpPr>
        <p:spPr>
          <a:xfrm>
            <a:off x="630000" y="3207715"/>
            <a:ext cx="1547143" cy="443198"/>
          </a:xfrm>
          <a:prstGeom prst="rect">
            <a:avLst/>
          </a:prstGeom>
          <a:noFill/>
        </p:spPr>
        <p:txBody>
          <a:bodyPr wrap="square" lIns="0" tIns="0" rIns="0" bIns="0" rtlCol="0" anchor="t">
            <a:spAutoFit/>
          </a:bodyPr>
          <a:lstStyle/>
          <a:p>
            <a:pPr>
              <a:lnSpc>
                <a:spcPct val="90000"/>
              </a:lnSpc>
              <a:spcAft>
                <a:spcPts val="600"/>
              </a:spcAft>
            </a:pPr>
            <a:r>
              <a:rPr lang="en-US" sz="3200" b="1">
                <a:solidFill>
                  <a:schemeClr val="bg1"/>
                </a:solidFill>
                <a:latin typeface="+mn-lt"/>
                <a:ea typeface="+mn-ea"/>
                <a:cs typeface="+mn-cs"/>
              </a:rPr>
              <a:t>Agenda</a:t>
            </a:r>
          </a:p>
        </p:txBody>
      </p:sp>
      <p:sp>
        <p:nvSpPr>
          <p:cNvPr id="8" name="Slide Number">
            <a:extLst>
              <a:ext uri="{FF2B5EF4-FFF2-40B4-BE49-F238E27FC236}">
                <a16:creationId xmlns:a16="http://schemas.microsoft.com/office/drawing/2014/main" id="{D6030ED5-599F-4E8C-B5A1-51670786D068}"/>
              </a:ext>
            </a:extLst>
          </p:cNvPr>
          <p:cNvSpPr>
            <a:spLocks noChangeArrowheads="1"/>
          </p:cNvSpPr>
          <p:nvPr userDrawn="1">
            <p:custDataLst>
              <p:tags r:id="rId3"/>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9" name="Picture 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1908651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p:cSld name="Agenda D. Section Header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70808456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8" name="Rectangle 7"/>
          <p:cNvSpPr/>
          <p:nvPr userDrawn="1"/>
        </p:nvSpPr>
        <p:spPr bwMode="invGray">
          <a:xfrm>
            <a:off x="1388145" y="4691187"/>
            <a:ext cx="929337" cy="995874"/>
          </a:xfrm>
          <a:prstGeom prst="rect">
            <a:avLst/>
          </a:prstGeom>
          <a:noFill/>
          <a:ln w="9525">
            <a:solidFill>
              <a:srgbClr val="082F3B"/>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a:solidFill>
                <a:prstClr val="white"/>
              </a:solidFill>
              <a:latin typeface="+mn-lt"/>
              <a:ea typeface="+mn-ea"/>
              <a:cs typeface="+mn-cs"/>
            </a:endParaRPr>
          </a:p>
        </p:txBody>
      </p:sp>
      <p:sp>
        <p:nvSpPr>
          <p:cNvPr id="10" name="Rectangle 9"/>
          <p:cNvSpPr/>
          <p:nvPr userDrawn="1">
            <p:custDataLst>
              <p:tags r:id="rId2"/>
            </p:custDataLst>
          </p:nvPr>
        </p:nvSpPr>
        <p:spPr>
          <a:xfrm>
            <a:off x="2509482" y="4691187"/>
            <a:ext cx="1570152" cy="1468176"/>
          </a:xfrm>
          <a:prstGeom prst="rect">
            <a:avLst/>
          </a:prstGeom>
          <a:noFill/>
          <a:ln w="9525" cmpd="sng">
            <a:solidFill>
              <a:srgbClr val="082F3B"/>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a:solidFill>
                <a:srgbClr val="FFFFFF"/>
              </a:solidFill>
              <a:latin typeface="+mn-lt"/>
              <a:ea typeface="+mn-ea"/>
              <a:cs typeface="+mn-cs"/>
            </a:endParaRPr>
          </a:p>
        </p:txBody>
      </p:sp>
      <p:sp>
        <p:nvSpPr>
          <p:cNvPr id="11" name="TextBox 10"/>
          <p:cNvSpPr txBox="1"/>
          <p:nvPr userDrawn="1"/>
        </p:nvSpPr>
        <p:spPr>
          <a:xfrm>
            <a:off x="630000" y="907197"/>
            <a:ext cx="3448800" cy="3447288"/>
          </a:xfrm>
          <a:prstGeom prst="rect">
            <a:avLst/>
          </a:prstGeom>
          <a:noFill/>
          <a:ln>
            <a:solidFill>
              <a:srgbClr val="082F3B"/>
            </a:solidFill>
          </a:ln>
        </p:spPr>
        <p:txBody>
          <a:bodyPr wrap="square" lIns="612000" tIns="468000" rIns="0" bIns="0" rtlCol="0" anchor="t">
            <a:noAutofit/>
          </a:bodyPr>
          <a:lstStyle/>
          <a:p>
            <a:pPr>
              <a:lnSpc>
                <a:spcPct val="90000"/>
              </a:lnSpc>
              <a:spcAft>
                <a:spcPts val="600"/>
              </a:spcAft>
            </a:pPr>
            <a:endParaRPr lang="en-US" sz="5400">
              <a:solidFill>
                <a:schemeClr val="accent4"/>
              </a:solidFill>
              <a:latin typeface="+mn-lt"/>
              <a:ea typeface="+mn-ea"/>
              <a:cs typeface="+mn-cs"/>
            </a:endParaRPr>
          </a:p>
        </p:txBody>
      </p:sp>
      <p:sp>
        <p:nvSpPr>
          <p:cNvPr id="9" name="TextBox 1"/>
          <p:cNvSpPr txBox="1"/>
          <p:nvPr userDrawn="1"/>
        </p:nvSpPr>
        <p:spPr>
          <a:xfrm>
            <a:off x="992129" y="1115416"/>
            <a:ext cx="2723823" cy="881780"/>
          </a:xfrm>
          <a:prstGeom prst="rect">
            <a:avLst/>
          </a:prstGeom>
          <a:noFill/>
        </p:spPr>
        <p:txBody>
          <a:bodyPr wrap="none" rtlCol="0">
            <a:spAutoFit/>
          </a:bodyPr>
          <a:lstStyle>
            <a:defPPr>
              <a:defRPr lang="en-US"/>
            </a:defPPr>
            <a:lvl1pPr algn="ctr" fontAlgn="auto">
              <a:lnSpc>
                <a:spcPct val="95000"/>
              </a:lnSpc>
              <a:spcBef>
                <a:spcPts val="0"/>
              </a:spcBef>
              <a:spcAft>
                <a:spcPts val="0"/>
              </a:spcAft>
              <a:defRPr sz="5400">
                <a:solidFill>
                  <a:schemeClr val="accent4"/>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b="1">
                <a:solidFill>
                  <a:schemeClr val="tx1"/>
                </a:solidFill>
                <a:latin typeface="+mn-lt"/>
                <a:ea typeface="+mn-ea"/>
                <a:cs typeface="+mn-cs"/>
              </a:rPr>
              <a:t>Agenda</a:t>
            </a:r>
          </a:p>
        </p:txBody>
      </p:sp>
    </p:spTree>
    <p:extLst>
      <p:ext uri="{BB962C8B-B14F-4D97-AF65-F5344CB8AC3E}">
        <p14:creationId xmlns:p14="http://schemas.microsoft.com/office/powerpoint/2010/main" val="1631373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p:cSld name="1_Agenda D. Section Header">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41966870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8" name="Rectangle 7"/>
          <p:cNvSpPr/>
          <p:nvPr userDrawn="1"/>
        </p:nvSpPr>
        <p:spPr bwMode="white">
          <a:xfrm>
            <a:off x="1284743" y="1428131"/>
            <a:ext cx="947672" cy="947672"/>
          </a:xfrm>
          <a:prstGeom prst="rect">
            <a:avLst/>
          </a:prstGeom>
          <a:noFill/>
          <a:ln w="9525">
            <a:solidFill>
              <a:srgbClr val="082F3B"/>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Trebuchet MS" panose="020B0603020202020204" pitchFamily="34" charset="0"/>
            </a:endParaRPr>
          </a:p>
        </p:txBody>
      </p:sp>
      <p:sp>
        <p:nvSpPr>
          <p:cNvPr id="10" name="Rectangle 9"/>
          <p:cNvSpPr/>
          <p:nvPr userDrawn="1"/>
        </p:nvSpPr>
        <p:spPr>
          <a:xfrm>
            <a:off x="1285200" y="2667600"/>
            <a:ext cx="9619200" cy="3200400"/>
          </a:xfrm>
          <a:prstGeom prst="rect">
            <a:avLst/>
          </a:prstGeom>
          <a:noFill/>
          <a:ln w="9525">
            <a:solidFill>
              <a:srgbClr val="082F3B"/>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a:solidFill>
                <a:prstClr val="white"/>
              </a:solidFill>
              <a:latin typeface="+mn-lt"/>
              <a:ea typeface="+mn-ea"/>
              <a:cs typeface="+mn-cs"/>
            </a:endParaRPr>
          </a:p>
        </p:txBody>
      </p:sp>
    </p:spTree>
    <p:extLst>
      <p:ext uri="{BB962C8B-B14F-4D97-AF65-F5344CB8AC3E}">
        <p14:creationId xmlns:p14="http://schemas.microsoft.com/office/powerpoint/2010/main" val="3258038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p:cSld name="Agenda D. Section Header">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53514952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8" name="Rectangle 7"/>
          <p:cNvSpPr/>
          <p:nvPr userDrawn="1"/>
        </p:nvSpPr>
        <p:spPr bwMode="white">
          <a:xfrm>
            <a:off x="1284743" y="1428131"/>
            <a:ext cx="947672" cy="947672"/>
          </a:xfrm>
          <a:prstGeom prst="rect">
            <a:avLst/>
          </a:prstGeom>
          <a:noFill/>
          <a:ln w="9525">
            <a:solidFill>
              <a:srgbClr val="082F3B"/>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Trebuchet MS" panose="020B0603020202020204" pitchFamily="34" charset="0"/>
            </a:endParaRPr>
          </a:p>
        </p:txBody>
      </p:sp>
      <p:sp>
        <p:nvSpPr>
          <p:cNvPr id="10" name="Rectangle 9"/>
          <p:cNvSpPr/>
          <p:nvPr userDrawn="1"/>
        </p:nvSpPr>
        <p:spPr>
          <a:xfrm>
            <a:off x="1285200" y="2667600"/>
            <a:ext cx="9619200" cy="3200400"/>
          </a:xfrm>
          <a:prstGeom prst="rect">
            <a:avLst/>
          </a:prstGeom>
          <a:noFill/>
          <a:ln w="9525">
            <a:solidFill>
              <a:srgbClr val="082F3B"/>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a:solidFill>
                <a:prstClr val="white"/>
              </a:solidFill>
              <a:latin typeface="+mn-lt"/>
              <a:ea typeface="+mn-ea"/>
              <a:cs typeface="+mn-cs"/>
            </a:endParaRPr>
          </a:p>
        </p:txBody>
      </p:sp>
    </p:spTree>
    <p:extLst>
      <p:ext uri="{BB962C8B-B14F-4D97-AF65-F5344CB8AC3E}">
        <p14:creationId xmlns:p14="http://schemas.microsoft.com/office/powerpoint/2010/main" val="772524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p:cSld name="Agenda D. Full Width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1012123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7" name="Title 1"/>
          <p:cNvSpPr txBox="1">
            <a:spLocks/>
          </p:cNvSpPr>
          <p:nvPr userDrawn="1"/>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b="1">
                <a:solidFill>
                  <a:schemeClr val="tx1"/>
                </a:solidFill>
                <a:latin typeface="+mn-lt"/>
                <a:ea typeface="+mn-ea"/>
                <a:cs typeface="+mn-cs"/>
              </a:rPr>
              <a:t>Agenda</a:t>
            </a:r>
          </a:p>
        </p:txBody>
      </p:sp>
      <p:cxnSp>
        <p:nvCxnSpPr>
          <p:cNvPr id="9" name="Straight Connector 8"/>
          <p:cNvCxnSpPr/>
          <p:nvPr userDrawn="1"/>
        </p:nvCxnSpPr>
        <p:spPr bwMode="white">
          <a:xfrm>
            <a:off x="618898" y="1206000"/>
            <a:ext cx="11576304" cy="0"/>
          </a:xfrm>
          <a:prstGeom prst="line">
            <a:avLst/>
          </a:prstGeom>
          <a:ln w="9525" cmpd="sng">
            <a:solidFill>
              <a:srgbClr val="082F3B"/>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92716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5.xml><?xml version="1.0" encoding="utf-8"?>
<p:sldLayout xmlns:a="http://schemas.openxmlformats.org/drawingml/2006/main" xmlns:r="http://schemas.openxmlformats.org/officeDocument/2006/relationships" xmlns:p="http://schemas.openxmlformats.org/presentationml/2006/main" showMasterSp="0" preserve="1" userDrawn="1">
  <p:cSld name="1_Agenda D. Two-Thirds">
    <p:bg>
      <p:bgPr>
        <a:solidFill>
          <a:srgbClr val="082F3B"/>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79318656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7">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26" name="Rectangle 25"/>
          <p:cNvSpPr/>
          <p:nvPr userDrawn="1"/>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10" name="TextBox 9"/>
          <p:cNvSpPr txBox="1"/>
          <p:nvPr userDrawn="1"/>
        </p:nvSpPr>
        <p:spPr>
          <a:xfrm>
            <a:off x="630000" y="3262145"/>
            <a:ext cx="1161047" cy="332399"/>
          </a:xfrm>
          <a:prstGeom prst="rect">
            <a:avLst/>
          </a:prstGeom>
          <a:noFill/>
        </p:spPr>
        <p:txBody>
          <a:bodyPr wrap="square" lIns="0" tIns="0" rIns="0" bIns="0" rtlCol="0" anchor="t">
            <a:spAutoFit/>
          </a:bodyPr>
          <a:lstStyle/>
          <a:p>
            <a:pPr>
              <a:lnSpc>
                <a:spcPct val="90000"/>
              </a:lnSpc>
              <a:spcAft>
                <a:spcPts val="600"/>
              </a:spcAft>
            </a:pPr>
            <a:r>
              <a:rPr lang="en-US" sz="2400" b="1">
                <a:solidFill>
                  <a:schemeClr val="bg1"/>
                </a:solidFill>
                <a:latin typeface="+mn-lt"/>
                <a:ea typeface="+mn-ea"/>
                <a:cs typeface="+mn-cs"/>
              </a:rPr>
              <a:t>Agenda</a:t>
            </a:r>
          </a:p>
        </p:txBody>
      </p:sp>
      <p:sp>
        <p:nvSpPr>
          <p:cNvPr id="8" name="Slide Number">
            <a:extLst>
              <a:ext uri="{FF2B5EF4-FFF2-40B4-BE49-F238E27FC236}">
                <a16:creationId xmlns:a16="http://schemas.microsoft.com/office/drawing/2014/main" id="{D6030ED5-599F-4E8C-B5A1-51670786D068}"/>
              </a:ext>
            </a:extLst>
          </p:cNvPr>
          <p:cNvSpPr>
            <a:spLocks noChangeArrowheads="1"/>
          </p:cNvSpPr>
          <p:nvPr userDrawn="1">
            <p:custDataLst>
              <p:tags r:id="rId3"/>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9" name="Picture 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23684960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6.xml><?xml version="1.0" encoding="utf-8"?>
<p:sldLayout xmlns:a="http://schemas.openxmlformats.org/drawingml/2006/main" xmlns:r="http://schemas.openxmlformats.org/officeDocument/2006/relationships" xmlns:p="http://schemas.openxmlformats.org/presentationml/2006/main" showMasterSp="0" preserve="1" userDrawn="1">
  <p:cSld name="1_Agenda D. Table of Contents">
    <p:bg>
      <p:bgPr>
        <a:solidFill>
          <a:srgbClr val="082F3B"/>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20410094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20" name="TextBox 19"/>
          <p:cNvSpPr txBox="1"/>
          <p:nvPr userDrawn="1"/>
        </p:nvSpPr>
        <p:spPr>
          <a:xfrm>
            <a:off x="630000" y="2675845"/>
            <a:ext cx="2819400" cy="1565942"/>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4800" b="1">
                <a:solidFill>
                  <a:schemeClr val="tx1"/>
                </a:solidFill>
                <a:latin typeface="+mn-lt"/>
                <a:ea typeface="+mn-ea"/>
                <a:cs typeface="+mn-cs"/>
                <a:sym typeface="Trebuchet MS" panose="020B0603020202020204" pitchFamily="34" charset="0"/>
              </a:rPr>
              <a:t>Table of contents</a:t>
            </a:r>
          </a:p>
        </p:txBody>
      </p:sp>
      <p:sp>
        <p:nvSpPr>
          <p:cNvPr id="24"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pic>
        <p:nvPicPr>
          <p:cNvPr id="9" name="Picture 8"/>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
        <p:nvSpPr>
          <p:cNvPr id="8" name="Slide Number">
            <a:extLst>
              <a:ext uri="{FF2B5EF4-FFF2-40B4-BE49-F238E27FC236}">
                <a16:creationId xmlns:a16="http://schemas.microsoft.com/office/drawing/2014/main" id="{960BD9BD-BD8A-4FDC-94A5-E70570E8E716}"/>
              </a:ext>
            </a:extLst>
          </p:cNvPr>
          <p:cNvSpPr>
            <a:spLocks noChangeArrowheads="1"/>
          </p:cNvSpPr>
          <p:nvPr userDrawn="1">
            <p:custDataLst>
              <p:tags r:id="rId3"/>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pic>
        <p:nvPicPr>
          <p:cNvPr id="11" name="Picture 1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206710237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7.xml><?xml version="1.0" encoding="utf-8"?>
<p:sldLayout xmlns:a="http://schemas.openxmlformats.org/drawingml/2006/main" xmlns:r="http://schemas.openxmlformats.org/officeDocument/2006/relationships" xmlns:p="http://schemas.openxmlformats.org/presentationml/2006/main" showMasterSp="0" preserve="1" userDrawn="1">
  <p:cSld name="Agenda D. Two-Thirds">
    <p:bg>
      <p:bgPr>
        <a:solidFill>
          <a:srgbClr val="082F3B"/>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24817350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7">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26" name="Rectangle 25"/>
          <p:cNvSpPr/>
          <p:nvPr userDrawn="1"/>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10" name="TextBox 9"/>
          <p:cNvSpPr txBox="1"/>
          <p:nvPr userDrawn="1"/>
        </p:nvSpPr>
        <p:spPr>
          <a:xfrm>
            <a:off x="630000" y="3262145"/>
            <a:ext cx="1161047" cy="332399"/>
          </a:xfrm>
          <a:prstGeom prst="rect">
            <a:avLst/>
          </a:prstGeom>
          <a:noFill/>
        </p:spPr>
        <p:txBody>
          <a:bodyPr wrap="square" lIns="0" tIns="0" rIns="0" bIns="0" rtlCol="0" anchor="t">
            <a:spAutoFit/>
          </a:bodyPr>
          <a:lstStyle/>
          <a:p>
            <a:pPr>
              <a:lnSpc>
                <a:spcPct val="90000"/>
              </a:lnSpc>
              <a:spcAft>
                <a:spcPts val="600"/>
              </a:spcAft>
            </a:pPr>
            <a:r>
              <a:rPr lang="en-US" sz="2400" b="1">
                <a:solidFill>
                  <a:schemeClr val="bg1"/>
                </a:solidFill>
                <a:latin typeface="+mn-lt"/>
                <a:ea typeface="+mn-ea"/>
                <a:cs typeface="+mn-cs"/>
              </a:rPr>
              <a:t>Agenda</a:t>
            </a:r>
          </a:p>
        </p:txBody>
      </p:sp>
      <p:sp>
        <p:nvSpPr>
          <p:cNvPr id="8" name="Slide Number">
            <a:extLst>
              <a:ext uri="{FF2B5EF4-FFF2-40B4-BE49-F238E27FC236}">
                <a16:creationId xmlns:a16="http://schemas.microsoft.com/office/drawing/2014/main" id="{D6030ED5-599F-4E8C-B5A1-51670786D068}"/>
              </a:ext>
            </a:extLst>
          </p:cNvPr>
          <p:cNvSpPr>
            <a:spLocks noChangeArrowheads="1"/>
          </p:cNvSpPr>
          <p:nvPr userDrawn="1">
            <p:custDataLst>
              <p:tags r:id="rId3"/>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9" name="Picture 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32970411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8.xml><?xml version="1.0" encoding="utf-8"?>
<p:sldLayout xmlns:a="http://schemas.openxmlformats.org/drawingml/2006/main" xmlns:r="http://schemas.openxmlformats.org/officeDocument/2006/relationships" xmlns:p="http://schemas.openxmlformats.org/presentationml/2006/main" showMasterSp="0" preserve="1" userDrawn="1">
  <p:cSld name="Agenda D. Table of Contents">
    <p:bg>
      <p:bgPr>
        <a:solidFill>
          <a:srgbClr val="082F3B"/>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75327119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20" name="TextBox 19"/>
          <p:cNvSpPr txBox="1"/>
          <p:nvPr userDrawn="1"/>
        </p:nvSpPr>
        <p:spPr>
          <a:xfrm>
            <a:off x="630000" y="2675845"/>
            <a:ext cx="2819400" cy="1565942"/>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4800" b="1">
                <a:solidFill>
                  <a:schemeClr val="tx1"/>
                </a:solidFill>
                <a:latin typeface="+mn-lt"/>
                <a:ea typeface="+mn-ea"/>
                <a:cs typeface="+mn-cs"/>
                <a:sym typeface="Trebuchet MS" panose="020B0603020202020204" pitchFamily="34" charset="0"/>
              </a:rPr>
              <a:t>Table of contents</a:t>
            </a:r>
          </a:p>
        </p:txBody>
      </p:sp>
      <p:sp>
        <p:nvSpPr>
          <p:cNvPr id="24"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pic>
        <p:nvPicPr>
          <p:cNvPr id="9" name="Picture 8"/>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
        <p:nvSpPr>
          <p:cNvPr id="8" name="Slide Number">
            <a:extLst>
              <a:ext uri="{FF2B5EF4-FFF2-40B4-BE49-F238E27FC236}">
                <a16:creationId xmlns:a16="http://schemas.microsoft.com/office/drawing/2014/main" id="{960BD9BD-BD8A-4FDC-94A5-E70570E8E716}"/>
              </a:ext>
            </a:extLst>
          </p:cNvPr>
          <p:cNvSpPr>
            <a:spLocks noChangeArrowheads="1"/>
          </p:cNvSpPr>
          <p:nvPr userDrawn="1">
            <p:custDataLst>
              <p:tags r:id="rId3"/>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pic>
        <p:nvPicPr>
          <p:cNvPr id="11" name="Picture 1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18157246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9.xml><?xml version="1.0" encoding="utf-8"?>
<p:sldLayout xmlns:a="http://schemas.openxmlformats.org/drawingml/2006/main" xmlns:r="http://schemas.openxmlformats.org/officeDocument/2006/relationships" xmlns:p="http://schemas.openxmlformats.org/presentationml/2006/main" showMasterSp="0" preserve="1" userDrawn="1">
  <p:cSld name="Section header box Beige">
    <p:bg bwMode="grayWhite">
      <p:bgPr>
        <a:solidFill>
          <a:srgbClr val="F2E7E2"/>
        </a:soli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86" imgH="286" progId="TCLayout.ActiveDocument.1">
                  <p:embed/>
                </p:oleObj>
              </mc:Choice>
              <mc:Fallback>
                <p:oleObj name="think-cell Slide" r:id="rId5" imgW="286" imgH="286" progId="TCLayout.ActiveDocument.1">
                  <p:embed/>
                  <p:pic>
                    <p:nvPicPr>
                      <p:cNvPr id="6" name="Object 5"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hasCustomPrompt="1"/>
          </p:nvPr>
        </p:nvSpPr>
        <p:spPr bwMode="blackWhite">
          <a:xfrm>
            <a:off x="554735" y="2668041"/>
            <a:ext cx="11082528" cy="3201026"/>
          </a:xfrm>
          <a:prstGeom prst="rect">
            <a:avLst/>
          </a:prstGeom>
          <a:ln w="9525" cap="flat" cmpd="sng" algn="ctr">
            <a:solidFill>
              <a:srgbClr val="082F3B"/>
            </a:solidFill>
            <a:prstDash val="solid"/>
            <a:round/>
            <a:headEnd type="none" w="med" len="med"/>
            <a:tailEnd type="none" w="med" len="med"/>
          </a:ln>
        </p:spPr>
        <p:txBody>
          <a:bodyPr vert="horz"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rgbClr val="000000"/>
                </a:solidFill>
                <a:latin typeface="+mj-lt"/>
                <a:ea typeface="+mj-ea"/>
                <a:cs typeface="+mj-cs"/>
                <a:sym typeface="Trebuchet MS" panose="020B0603020202020204" pitchFamily="34" charset="0"/>
              </a:defRPr>
            </a:lvl1pPr>
          </a:lstStyle>
          <a:p>
            <a:r>
              <a:rPr lang="en-US"/>
              <a:t>Click to add big statement text</a:t>
            </a:r>
          </a:p>
        </p:txBody>
      </p:sp>
      <p:sp>
        <p:nvSpPr>
          <p:cNvPr id="1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59" name="Rectangle 58"/>
          <p:cNvSpPr/>
          <p:nvPr userDrawn="1"/>
        </p:nvSpPr>
        <p:spPr bwMode="white">
          <a:xfrm>
            <a:off x="554736" y="1428131"/>
            <a:ext cx="947672" cy="947672"/>
          </a:xfrm>
          <a:prstGeom prst="rect">
            <a:avLst/>
          </a:prstGeom>
          <a:noFill/>
          <a:ln w="10795" cap="flat" cmpd="sng" algn="ctr">
            <a:solidFill>
              <a:srgbClr val="082F3B"/>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Trebuchet MS" panose="020B0603020202020204" pitchFamily="34" charset="0"/>
            </a:endParaRPr>
          </a:p>
        </p:txBody>
      </p:sp>
      <p:sp>
        <p:nvSpPr>
          <p:cNvPr id="8" name="TextBox 7"/>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9"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2"/>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solidFill>
                  <a:srgbClr val="000000"/>
                </a:solidFill>
                <a:latin typeface="+mn-lt"/>
                <a:ea typeface="+mn-ea"/>
                <a:cs typeface="+mn-cs"/>
              </a:defRPr>
            </a:lvl1pPr>
          </a:lstStyle>
          <a:p>
            <a:pPr lvl="0">
              <a:buNone/>
            </a:pPr>
            <a:r>
              <a:rPr lang="en-US"/>
              <a:t>Add tracker</a:t>
            </a:r>
          </a:p>
        </p:txBody>
      </p:sp>
      <p:cxnSp>
        <p:nvCxnSpPr>
          <p:cNvPr id="15" name="Straight Connector 14">
            <a:extLst>
              <a:ext uri="{FF2B5EF4-FFF2-40B4-BE49-F238E27FC236}">
                <a16:creationId xmlns:a16="http://schemas.microsoft.com/office/drawing/2014/main" id="{CF962E25-52A0-4B53-86F8-9B97218918E7}"/>
              </a:ext>
            </a:extLst>
          </p:cNvPr>
          <p:cNvCxnSpPr>
            <a:cxnSpLocks/>
          </p:cNvCxnSpPr>
          <p:nvPr userDrawn="1"/>
        </p:nvCxnSpPr>
        <p:spPr bwMode="ltGray">
          <a:xfrm>
            <a:off x="554736" y="6450133"/>
            <a:ext cx="11082528" cy="0"/>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6" name="Slide Number">
            <a:extLst>
              <a:ext uri="{FF2B5EF4-FFF2-40B4-BE49-F238E27FC236}">
                <a16:creationId xmlns:a16="http://schemas.microsoft.com/office/drawing/2014/main" id="{D6030ED5-599F-4E8C-B5A1-51670786D068}"/>
              </a:ext>
            </a:extLst>
          </p:cNvPr>
          <p:cNvSpPr>
            <a:spLocks noChangeArrowheads="1"/>
          </p:cNvSpPr>
          <p:nvPr userDrawn="1">
            <p:custDataLst>
              <p:tags r:id="rId3"/>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1" name="Picture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6599933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 Sub | 3 x stat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518361" cy="403133"/>
          </a:xfrm>
        </p:spPr>
        <p:txBody>
          <a:bodyPr lIns="0" tIns="0" rIns="0" bIns="0" anchor="t" anchorCtr="0"/>
          <a:lstStyle/>
          <a:p>
            <a:r>
              <a:rPr lang="en-US"/>
              <a:t>Click to edit Master title style</a:t>
            </a:r>
            <a:endParaRPr lang="en-GB"/>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577638" y="1519845"/>
            <a:ext cx="7357175"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hasCustomPrompt="1"/>
          </p:nvPr>
        </p:nvSpPr>
        <p:spPr>
          <a:xfrm>
            <a:off x="577637" y="2734565"/>
            <a:ext cx="3232504" cy="1429316"/>
          </a:xfrm>
        </p:spPr>
        <p:txBody>
          <a:bodyPr numCol="1" spcCol="756000" anchor="b">
            <a:normAutofit/>
          </a:bodyPr>
          <a:lstStyle>
            <a:lvl1pPr marL="0" indent="0">
              <a:buFont typeface="Arial" panose="020B0604020202020204" pitchFamily="34" charset="0"/>
              <a:buNone/>
              <a:defRPr sz="9096" b="0" i="0" spc="-315">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2" name="Text Placeholder 12">
            <a:extLst>
              <a:ext uri="{FF2B5EF4-FFF2-40B4-BE49-F238E27FC236}">
                <a16:creationId xmlns:a16="http://schemas.microsoft.com/office/drawing/2014/main" id="{D8794217-5EF6-484A-9789-939A04CBD6BD}"/>
              </a:ext>
            </a:extLst>
          </p:cNvPr>
          <p:cNvSpPr>
            <a:spLocks noGrp="1"/>
          </p:cNvSpPr>
          <p:nvPr>
            <p:ph type="body" sz="quarter" idx="15" hasCustomPrompt="1"/>
          </p:nvPr>
        </p:nvSpPr>
        <p:spPr>
          <a:xfrm>
            <a:off x="8381859" y="2734565"/>
            <a:ext cx="3232504" cy="1429316"/>
          </a:xfrm>
        </p:spPr>
        <p:txBody>
          <a:bodyPr numCol="1" spcCol="756000" anchor="b">
            <a:normAutofit/>
          </a:bodyPr>
          <a:lstStyle>
            <a:lvl1pPr marL="0" indent="0">
              <a:buFont typeface="Arial" panose="020B0604020202020204" pitchFamily="34" charset="0"/>
              <a:buNone/>
              <a:defRPr sz="9096" b="0" i="0" spc="-315">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14" name="Text Placeholder 12">
            <a:extLst>
              <a:ext uri="{FF2B5EF4-FFF2-40B4-BE49-F238E27FC236}">
                <a16:creationId xmlns:a16="http://schemas.microsoft.com/office/drawing/2014/main" id="{E0AE9E36-7C00-4922-AA13-C35396AF3813}"/>
              </a:ext>
            </a:extLst>
          </p:cNvPr>
          <p:cNvSpPr>
            <a:spLocks noGrp="1"/>
          </p:cNvSpPr>
          <p:nvPr>
            <p:ph type="body" sz="quarter" idx="16" hasCustomPrompt="1"/>
          </p:nvPr>
        </p:nvSpPr>
        <p:spPr>
          <a:xfrm>
            <a:off x="4479748" y="2734565"/>
            <a:ext cx="3232504" cy="1429316"/>
          </a:xfrm>
        </p:spPr>
        <p:txBody>
          <a:bodyPr numCol="1" spcCol="756000" anchor="b">
            <a:normAutofit/>
          </a:bodyPr>
          <a:lstStyle>
            <a:lvl1pPr marL="0" indent="0">
              <a:buFont typeface="Arial" panose="020B0604020202020204" pitchFamily="34" charset="0"/>
              <a:buNone/>
              <a:defRPr sz="9096" b="0" i="0" spc="-315">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15" name="Text Placeholder 12">
            <a:extLst>
              <a:ext uri="{FF2B5EF4-FFF2-40B4-BE49-F238E27FC236}">
                <a16:creationId xmlns:a16="http://schemas.microsoft.com/office/drawing/2014/main" id="{3530D9E0-01F3-4B3E-A984-26FC050FE96E}"/>
              </a:ext>
            </a:extLst>
          </p:cNvPr>
          <p:cNvSpPr>
            <a:spLocks noGrp="1"/>
          </p:cNvSpPr>
          <p:nvPr>
            <p:ph type="body" sz="quarter" idx="17"/>
          </p:nvPr>
        </p:nvSpPr>
        <p:spPr>
          <a:xfrm>
            <a:off x="577637" y="4248829"/>
            <a:ext cx="3232504" cy="253787"/>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16" name="Text Placeholder 12">
            <a:extLst>
              <a:ext uri="{FF2B5EF4-FFF2-40B4-BE49-F238E27FC236}">
                <a16:creationId xmlns:a16="http://schemas.microsoft.com/office/drawing/2014/main" id="{3DE89019-B2ED-4062-BEFD-1AF245BF4D3C}"/>
              </a:ext>
            </a:extLst>
          </p:cNvPr>
          <p:cNvSpPr>
            <a:spLocks noGrp="1"/>
          </p:cNvSpPr>
          <p:nvPr>
            <p:ph type="body" sz="quarter" idx="18"/>
          </p:nvPr>
        </p:nvSpPr>
        <p:spPr>
          <a:xfrm>
            <a:off x="8381859" y="4248829"/>
            <a:ext cx="3232504" cy="253787"/>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17" name="Text Placeholder 12">
            <a:extLst>
              <a:ext uri="{FF2B5EF4-FFF2-40B4-BE49-F238E27FC236}">
                <a16:creationId xmlns:a16="http://schemas.microsoft.com/office/drawing/2014/main" id="{B6F488F1-69E1-4A48-8E9C-2F5EC2BFAB4B}"/>
              </a:ext>
            </a:extLst>
          </p:cNvPr>
          <p:cNvSpPr>
            <a:spLocks noGrp="1"/>
          </p:cNvSpPr>
          <p:nvPr>
            <p:ph type="body" sz="quarter" idx="19"/>
          </p:nvPr>
        </p:nvSpPr>
        <p:spPr>
          <a:xfrm>
            <a:off x="4479748" y="4248829"/>
            <a:ext cx="3232504" cy="253787"/>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Tree>
    <p:extLst>
      <p:ext uri="{BB962C8B-B14F-4D97-AF65-F5344CB8AC3E}">
        <p14:creationId xmlns:p14="http://schemas.microsoft.com/office/powerpoint/2010/main" val="1694668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0.xml><?xml version="1.0" encoding="utf-8"?>
<p:sldLayout xmlns:a="http://schemas.openxmlformats.org/drawingml/2006/main" xmlns:r="http://schemas.openxmlformats.org/officeDocument/2006/relationships" xmlns:p="http://schemas.openxmlformats.org/presentationml/2006/main" showMasterSp="0" preserve="1" userDrawn="1">
  <p:cSld name="Section header line Beige">
    <p:bg bwMode="blackWhite">
      <p:bgPr>
        <a:solidFill>
          <a:srgbClr val="F2E7E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47" name="Title 1"/>
          <p:cNvSpPr>
            <a:spLocks noGrp="1"/>
          </p:cNvSpPr>
          <p:nvPr>
            <p:ph type="title" hasCustomPrompt="1"/>
          </p:nvPr>
        </p:nvSpPr>
        <p:spPr bwMode="blackWhite">
          <a:xfrm>
            <a:off x="554736" y="3826800"/>
            <a:ext cx="11082528" cy="2041200"/>
          </a:xfrm>
        </p:spPr>
        <p:txBody>
          <a:bodyPr vert="horz" anchor="t">
            <a:noAutofit/>
          </a:bodyPr>
          <a:lstStyle>
            <a:lvl1pPr>
              <a:defRPr sz="5400">
                <a:solidFill>
                  <a:srgbClr val="000000"/>
                </a:solidFill>
                <a:latin typeface="+mj-lt"/>
                <a:ea typeface="+mj-ea"/>
                <a:cs typeface="+mj-cs"/>
                <a:sym typeface="Trebuchet MS" panose="020B0603020202020204" pitchFamily="34" charset="0"/>
              </a:defRPr>
            </a:lvl1pPr>
          </a:lstStyle>
          <a:p>
            <a:r>
              <a:rPr lang="en-US"/>
              <a:t>Click to add big statement text</a:t>
            </a:r>
          </a:p>
        </p:txBody>
      </p:sp>
      <p:cxnSp>
        <p:nvCxnSpPr>
          <p:cNvPr id="148" name="Straight Connector 147"/>
          <p:cNvCxnSpPr/>
          <p:nvPr userDrawn="1"/>
        </p:nvCxnSpPr>
        <p:spPr bwMode="white">
          <a:xfrm>
            <a:off x="554736" y="3680016"/>
            <a:ext cx="11640466" cy="0"/>
          </a:xfrm>
          <a:prstGeom prst="line">
            <a:avLst/>
          </a:prstGeom>
          <a:ln w="19050" cap="flat" cmpd="sng" algn="ctr">
            <a:solidFill>
              <a:srgbClr val="082F3B"/>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8"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3"/>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solidFill>
                  <a:srgbClr val="000000"/>
                </a:solidFill>
                <a:latin typeface="+mn-lt"/>
                <a:ea typeface="+mn-ea"/>
                <a:cs typeface="+mn-cs"/>
              </a:defRPr>
            </a:lvl1pPr>
          </a:lstStyle>
          <a:p>
            <a:pPr lvl="0">
              <a:buNone/>
            </a:pPr>
            <a:r>
              <a:rPr lang="en-US"/>
              <a:t>Add tracker</a:t>
            </a:r>
          </a:p>
        </p:txBody>
      </p:sp>
      <p:cxnSp>
        <p:nvCxnSpPr>
          <p:cNvPr id="13" name="Straight Connector 12">
            <a:extLst>
              <a:ext uri="{FF2B5EF4-FFF2-40B4-BE49-F238E27FC236}">
                <a16:creationId xmlns:a16="http://schemas.microsoft.com/office/drawing/2014/main" id="{CF962E25-52A0-4B53-86F8-9B97218918E7}"/>
              </a:ext>
            </a:extLst>
          </p:cNvPr>
          <p:cNvCxnSpPr>
            <a:cxnSpLocks/>
          </p:cNvCxnSpPr>
          <p:nvPr userDrawn="1"/>
        </p:nvCxnSpPr>
        <p:spPr bwMode="ltGray">
          <a:xfrm>
            <a:off x="554736" y="6450133"/>
            <a:ext cx="11082528" cy="0"/>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4" name="Slide Number">
            <a:extLst>
              <a:ext uri="{FF2B5EF4-FFF2-40B4-BE49-F238E27FC236}">
                <a16:creationId xmlns:a16="http://schemas.microsoft.com/office/drawing/2014/main" id="{D6030ED5-599F-4E8C-B5A1-51670786D068}"/>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0" name="Picture 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40267771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1.xml><?xml version="1.0" encoding="utf-8"?>
<p:sldLayout xmlns:a="http://schemas.openxmlformats.org/drawingml/2006/main" xmlns:r="http://schemas.openxmlformats.org/officeDocument/2006/relationships" xmlns:p="http://schemas.openxmlformats.org/presentationml/2006/main" showMasterSp="0" preserve="1" userDrawn="1">
  <p:cSld name="White one third Beige">
    <p:bg>
      <p:bgPr>
        <a:solidFill>
          <a:srgbClr val="F2E7E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588" y="1588"/>
                        <a:ext cx="1588" cy="1588"/>
                      </a:xfrm>
                      <a:prstGeom prst="rect">
                        <a:avLst/>
                      </a:prstGeom>
                    </p:spPr>
                  </p:pic>
                </p:oleObj>
              </mc:Fallback>
            </mc:AlternateContent>
          </a:graphicData>
        </a:graphic>
      </p:graphicFrame>
      <p:pic>
        <p:nvPicPr>
          <p:cNvPr id="16" name="Picture 15"/>
          <p:cNvPicPr>
            <a:picLocks noChangeAspect="1"/>
          </p:cNvPicPr>
          <p:nvPr userDrawn="1"/>
        </p:nvPicPr>
        <p:blipFill rotWithShape="1">
          <a:blip r:embed="rId8">
            <a:extLst>
              <a:ext uri="{28A0092B-C50C-407E-A947-70E740481C1C}">
                <a14:useLocalDpi xmlns:a14="http://schemas.microsoft.com/office/drawing/2010/main" val="0"/>
              </a:ext>
            </a:extLst>
          </a:blip>
          <a:srcRect l="29398" t="8741" r="101" b="27"/>
          <a:stretch/>
        </p:blipFill>
        <p:spPr bwMode="ltGray">
          <a:xfrm flipV="1">
            <a:off x="4064994" y="0"/>
            <a:ext cx="416951" cy="6858000"/>
          </a:xfrm>
          <a:prstGeom prst="rect">
            <a:avLst/>
          </a:prstGeom>
        </p:spPr>
      </p:pic>
      <p:sp>
        <p:nvSpPr>
          <p:cNvPr id="2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26" name="Rectangle 25"/>
          <p:cNvSpPr/>
          <p:nvPr userDrawn="1"/>
        </p:nvSpPr>
        <p:spPr bwMode="white">
          <a:xfrm>
            <a:off x="0" y="0"/>
            <a:ext cx="407950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7" name="Title 4"/>
          <p:cNvSpPr>
            <a:spLocks noGrp="1"/>
          </p:cNvSpPr>
          <p:nvPr>
            <p:ph type="title" hasCustomPrompt="1"/>
          </p:nvPr>
        </p:nvSpPr>
        <p:spPr>
          <a:xfrm>
            <a:off x="554736" y="2681103"/>
            <a:ext cx="3203145" cy="1495794"/>
          </a:xfrm>
          <a:prstGeom prst="rect">
            <a:avLst/>
          </a:prstGeom>
        </p:spPr>
        <p:txBody>
          <a:bodyPr vert="horz" anchor="ctr">
            <a:noAutofit/>
          </a:bodyPr>
          <a:lstStyle>
            <a:lvl1pPr>
              <a:defRPr sz="3200">
                <a:solidFill>
                  <a:schemeClr val="tx1"/>
                </a:solidFill>
                <a:latin typeface="+mj-lt"/>
                <a:ea typeface="+mj-ea"/>
                <a:cs typeface="+mj-cs"/>
                <a:sym typeface="Trebuchet MS" panose="020B0603020202020204" pitchFamily="34" charset="0"/>
              </a:defRPr>
            </a:lvl1pPr>
          </a:lstStyle>
          <a:p>
            <a:r>
              <a:rPr lang="en-US"/>
              <a:t>Click to add title</a:t>
            </a:r>
          </a:p>
        </p:txBody>
      </p:sp>
      <p:sp>
        <p:nvSpPr>
          <p:cNvPr id="9" name="TextBox 8"/>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10"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3"/>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
        <p:nvSpPr>
          <p:cNvPr id="14" name="Slide Number">
            <a:extLst>
              <a:ext uri="{FF2B5EF4-FFF2-40B4-BE49-F238E27FC236}">
                <a16:creationId xmlns:a16="http://schemas.microsoft.com/office/drawing/2014/main" id="{D6030ED5-599F-4E8C-B5A1-51670786D068}"/>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1" name="Picture 1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22722177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2.xml><?xml version="1.0" encoding="utf-8"?>
<p:sldLayout xmlns:a="http://schemas.openxmlformats.org/drawingml/2006/main" xmlns:r="http://schemas.openxmlformats.org/officeDocument/2006/relationships" xmlns:p="http://schemas.openxmlformats.org/presentationml/2006/main" showMasterSp="0" preserve="1" userDrawn="1">
  <p:cSld name="Beige highlight">
    <p:bg>
      <p:bgPr>
        <a:solidFill>
          <a:srgbClr val="F2E7E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286" imgH="286" progId="TCLayout.ActiveDocument.1">
                  <p:embed/>
                </p:oleObj>
              </mc:Choice>
              <mc:Fallback>
                <p:oleObj name="think-cell Slide" r:id="rId7" imgW="286" imgH="286" progId="TCLayout.ActiveDocument.1">
                  <p:embed/>
                  <p:pic>
                    <p:nvPicPr>
                      <p:cNvPr id="2" name="Object 1" hidden="1"/>
                      <p:cNvPicPr/>
                      <p:nvPr/>
                    </p:nvPicPr>
                    <p:blipFill>
                      <a:blip r:embed="rId8"/>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9">
            <a:extLst>
              <a:ext uri="{28A0092B-C50C-407E-A947-70E740481C1C}">
                <a14:useLocalDpi xmlns:a14="http://schemas.microsoft.com/office/drawing/2010/main" val="0"/>
              </a:ext>
            </a:extLst>
          </a:blip>
          <a:srcRect l="29398" t="8741" r="101" b="27"/>
          <a:stretch/>
        </p:blipFill>
        <p:spPr bwMode="ltGray">
          <a:xfrm flipV="1">
            <a:off x="7165606" y="0"/>
            <a:ext cx="416951" cy="6858000"/>
          </a:xfrm>
          <a:prstGeom prst="rect">
            <a:avLst/>
          </a:prstGeom>
        </p:spPr>
      </p:pic>
      <p:sp>
        <p:nvSpPr>
          <p:cNvPr id="13" name="Rectangle 12"/>
          <p:cNvSpPr/>
          <p:nvPr userDrawn="1"/>
        </p:nvSpPr>
        <p:spPr bwMode="white">
          <a:xfrm>
            <a:off x="0" y="0"/>
            <a:ext cx="717195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0"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11" name="2. Slide Title">
            <a:extLst>
              <a:ext uri="{FF2B5EF4-FFF2-40B4-BE49-F238E27FC236}">
                <a16:creationId xmlns:a16="http://schemas.microsoft.com/office/drawing/2014/main" id="{98FF70AE-7EF6-4E5B-9FFE-B44C852C9FBA}"/>
              </a:ext>
            </a:extLst>
          </p:cNvPr>
          <p:cNvSpPr>
            <a:spLocks noGrp="1"/>
          </p:cNvSpPr>
          <p:nvPr>
            <p:ph type="title" hasCustomPrompt="1"/>
            <p:custDataLst>
              <p:tags r:id="rId3"/>
            </p:custDataLst>
          </p:nvPr>
        </p:nvSpPr>
        <p:spPr>
          <a:xfrm>
            <a:off x="554736" y="197613"/>
            <a:ext cx="6332064" cy="523220"/>
          </a:xfrm>
          <a:prstGeom prst="rect">
            <a:avLst/>
          </a:prstGeom>
        </p:spPr>
        <p:txBody>
          <a:bodyPr vert="horz" wrap="square" lIns="0" tIns="0" rIns="0" bIns="0" rtlCol="0" anchor="t" anchorCtr="0">
            <a:spAutoFit/>
          </a:bodyPr>
          <a:lstStyle>
            <a:lvl1pPr>
              <a:defRPr sz="3400">
                <a:latin typeface="+mj-lt"/>
                <a:ea typeface="+mj-ea"/>
                <a:cs typeface="+mj-cs"/>
              </a:defRPr>
            </a:lvl1pPr>
          </a:lstStyle>
          <a:p>
            <a:pPr lvl="0"/>
            <a:r>
              <a:rPr lang="en-US"/>
              <a:t>Click to add title</a:t>
            </a:r>
          </a:p>
        </p:txBody>
      </p:sp>
      <p:sp>
        <p:nvSpPr>
          <p:cNvPr id="12"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4"/>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
        <p:nvSpPr>
          <p:cNvPr id="9" name="TextBox 8"/>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17" name="Slide Number">
            <a:extLst>
              <a:ext uri="{FF2B5EF4-FFF2-40B4-BE49-F238E27FC236}">
                <a16:creationId xmlns:a16="http://schemas.microsoft.com/office/drawing/2014/main" id="{D6030ED5-599F-4E8C-B5A1-51670786D068}"/>
              </a:ext>
            </a:extLst>
          </p:cNvPr>
          <p:cNvSpPr>
            <a:spLocks noChangeArrowheads="1"/>
          </p:cNvSpPr>
          <p:nvPr userDrawn="1">
            <p:custDataLst>
              <p:tags r:id="rId5"/>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5" name="Picture 1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416756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3.xml><?xml version="1.0" encoding="utf-8"?>
<p:sldLayout xmlns:a="http://schemas.openxmlformats.org/drawingml/2006/main" xmlns:r="http://schemas.openxmlformats.org/officeDocument/2006/relationships" xmlns:p="http://schemas.openxmlformats.org/presentationml/2006/main" showMasterSp="0" preserve="1" userDrawn="1">
  <p:cSld name="Beige one third">
    <p:bg>
      <p:bgPr>
        <a:solidFill>
          <a:srgbClr val="F2E7E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8">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11" name="Title 4"/>
          <p:cNvSpPr>
            <a:spLocks noGrp="1"/>
          </p:cNvSpPr>
          <p:nvPr>
            <p:ph type="title" hasCustomPrompt="1"/>
          </p:nvPr>
        </p:nvSpPr>
        <p:spPr>
          <a:xfrm>
            <a:off x="554736" y="2681103"/>
            <a:ext cx="3203145" cy="1495794"/>
          </a:xfrm>
          <a:prstGeom prst="rect">
            <a:avLst/>
          </a:prstGeom>
        </p:spPr>
        <p:txBody>
          <a:bodyPr vert="horz" anchor="ctr">
            <a:noAutofit/>
          </a:bodyPr>
          <a:lstStyle>
            <a:lvl1pPr>
              <a:defRPr sz="3200">
                <a:solidFill>
                  <a:srgbClr val="000000"/>
                </a:solidFill>
                <a:latin typeface="+mj-lt"/>
                <a:ea typeface="+mj-ea"/>
                <a:cs typeface="+mj-cs"/>
                <a:sym typeface="Trebuchet MS" panose="020B0603020202020204" pitchFamily="34" charset="0"/>
              </a:defRPr>
            </a:lvl1pPr>
          </a:lstStyle>
          <a:p>
            <a:r>
              <a:rPr lang="en-US"/>
              <a:t>Click to add title</a:t>
            </a:r>
          </a:p>
        </p:txBody>
      </p:sp>
      <p:sp>
        <p:nvSpPr>
          <p:cNvPr id="13" name="Rectangle 12"/>
          <p:cNvSpPr/>
          <p:nvPr userDrawn="1"/>
        </p:nvSpPr>
        <p:spPr bwMode="white">
          <a:xfrm>
            <a:off x="4080763"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1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9" name="TextBox 8"/>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12"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3"/>
            </p:custDataLst>
          </p:nvPr>
        </p:nvSpPr>
        <p:spPr>
          <a:xfrm>
            <a:off x="1816487" y="41597"/>
            <a:ext cx="1941395" cy="123111"/>
          </a:xfrm>
          <a:prstGeom prst="rect">
            <a:avLst/>
          </a:prstGeom>
          <a:ln w="6350">
            <a:noFill/>
            <a:miter lim="800000"/>
          </a:ln>
        </p:spPr>
        <p:txBody>
          <a:bodyPr vert="horz" wrap="square" lIns="0" tIns="0" rIns="0" bIns="0" rtlCol="0">
            <a:spAutoFit/>
          </a:bodyPr>
          <a:lstStyle>
            <a:lvl1pPr>
              <a:defRPr lang="en-US" sz="800" b="0" dirty="0">
                <a:solidFill>
                  <a:srgbClr val="000000"/>
                </a:solidFill>
                <a:latin typeface="+mn-lt"/>
                <a:ea typeface="+mn-ea"/>
                <a:cs typeface="+mn-cs"/>
              </a:defRPr>
            </a:lvl1pPr>
          </a:lstStyle>
          <a:p>
            <a:pPr lvl="0">
              <a:buNone/>
            </a:pPr>
            <a:r>
              <a:rPr lang="en-US"/>
              <a:t>Add tracker</a:t>
            </a:r>
          </a:p>
        </p:txBody>
      </p:sp>
      <p:sp>
        <p:nvSpPr>
          <p:cNvPr id="15" name="Slide Number">
            <a:extLst>
              <a:ext uri="{FF2B5EF4-FFF2-40B4-BE49-F238E27FC236}">
                <a16:creationId xmlns:a16="http://schemas.microsoft.com/office/drawing/2014/main" id="{D6030ED5-599F-4E8C-B5A1-51670786D068}"/>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7" name="Picture 1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37587792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4.xml><?xml version="1.0" encoding="utf-8"?>
<p:sldLayout xmlns:a="http://schemas.openxmlformats.org/drawingml/2006/main" xmlns:r="http://schemas.openxmlformats.org/officeDocument/2006/relationships" xmlns:p="http://schemas.openxmlformats.org/presentationml/2006/main" showMasterSp="0" preserve="1" userDrawn="1">
  <p:cSld name="Beige half">
    <p:bg bwMode="grayWhite">
      <p:bgPr>
        <a:solidFill>
          <a:srgbClr val="F2E7E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588" y="1588"/>
                        <a:ext cx="1588" cy="1588"/>
                      </a:xfrm>
                      <a:prstGeom prst="rect">
                        <a:avLst/>
                      </a:prstGeom>
                    </p:spPr>
                  </p:pic>
                </p:oleObj>
              </mc:Fallback>
            </mc:AlternateContent>
          </a:graphicData>
        </a:graphic>
      </p:graphicFrame>
      <p:pic>
        <p:nvPicPr>
          <p:cNvPr id="11" name="Picture 10"/>
          <p:cNvPicPr>
            <a:picLocks noChangeAspect="1"/>
          </p:cNvPicPr>
          <p:nvPr userDrawn="1"/>
        </p:nvPicPr>
        <p:blipFill rotWithShape="1">
          <a:blip r:embed="rId8">
            <a:extLst>
              <a:ext uri="{28A0092B-C50C-407E-A947-70E740481C1C}">
                <a14:useLocalDpi xmlns:a14="http://schemas.microsoft.com/office/drawing/2010/main" val="0"/>
              </a:ext>
            </a:extLst>
          </a:blip>
          <a:srcRect l="29398" t="8741" r="101" b="27"/>
          <a:stretch/>
        </p:blipFill>
        <p:spPr bwMode="ltGray">
          <a:xfrm flipH="1">
            <a:off x="5689582" y="0"/>
            <a:ext cx="416951" cy="6858000"/>
          </a:xfrm>
          <a:prstGeom prst="rect">
            <a:avLst/>
          </a:prstGeom>
        </p:spPr>
      </p:pic>
      <p:sp>
        <p:nvSpPr>
          <p:cNvPr id="12" name="Rectangle 11"/>
          <p:cNvSpPr/>
          <p:nvPr userDrawn="1"/>
        </p:nvSpPr>
        <p:spPr>
          <a:xfrm>
            <a:off x="6096000" y="0"/>
            <a:ext cx="6096000" cy="6858000"/>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Trebuchet MS" panose="020B0603020202020204" pitchFamily="34" charset="0"/>
            </a:endParaRPr>
          </a:p>
        </p:txBody>
      </p:sp>
      <p:sp>
        <p:nvSpPr>
          <p:cNvPr id="13"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noAutofit/>
          </a:bodyPr>
          <a:lstStyle>
            <a:lvl1pPr algn="ctr">
              <a:defRPr sz="1800" baseline="0">
                <a:latin typeface="+mn-lt"/>
                <a:ea typeface="+mn-ea"/>
                <a:cs typeface="+mn-cs"/>
                <a:sym typeface="Trebuchet MS" panose="020B0603020202020204" pitchFamily="34" charset="0"/>
              </a:defRPr>
            </a:lvl1pPr>
          </a:lstStyle>
          <a:p>
            <a:r>
              <a:rPr lang="en-US"/>
              <a:t>Click icon below to insert an image or remove this placeholder to use the whitespace in another way</a:t>
            </a:r>
          </a:p>
        </p:txBody>
      </p:sp>
      <p:sp>
        <p:nvSpPr>
          <p:cNvPr id="14" name="Title 1"/>
          <p:cNvSpPr>
            <a:spLocks noGrp="1"/>
          </p:cNvSpPr>
          <p:nvPr>
            <p:ph type="title" hasCustomPrompt="1"/>
          </p:nvPr>
        </p:nvSpPr>
        <p:spPr bwMode="black">
          <a:xfrm>
            <a:off x="554736" y="1785600"/>
            <a:ext cx="4463664" cy="3286800"/>
          </a:xfrm>
          <a:prstGeom prst="rect">
            <a:avLst/>
          </a:prstGeom>
          <a:noFill/>
        </p:spPr>
        <p:txBody>
          <a:bodyPr vert="horz" wrap="square" lIns="0" tIns="0" rIns="320040" bIns="0" anchor="ctr">
            <a:noAutofit/>
          </a:bodyPr>
          <a:lstStyle>
            <a:lvl1pPr>
              <a:defRPr sz="4400">
                <a:solidFill>
                  <a:srgbClr val="000000"/>
                </a:solidFill>
                <a:latin typeface="+mj-lt"/>
                <a:ea typeface="+mj-ea"/>
                <a:cs typeface="+mj-cs"/>
                <a:sym typeface="Trebuchet MS" panose="020B0603020202020204" pitchFamily="34" charset="0"/>
              </a:defRPr>
            </a:lvl1pPr>
          </a:lstStyle>
          <a:p>
            <a:r>
              <a:rPr lang="en-US"/>
              <a:t>Click to add title</a:t>
            </a:r>
          </a:p>
        </p:txBody>
      </p:sp>
      <p:sp>
        <p:nvSpPr>
          <p:cNvPr id="2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15" name="TextBox 14"/>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16"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3"/>
            </p:custDataLst>
          </p:nvPr>
        </p:nvSpPr>
        <p:spPr>
          <a:xfrm>
            <a:off x="1816486" y="41597"/>
            <a:ext cx="3201914" cy="123111"/>
          </a:xfrm>
          <a:prstGeom prst="rect">
            <a:avLst/>
          </a:prstGeom>
          <a:ln w="6350">
            <a:noFill/>
            <a:miter lim="800000"/>
          </a:ln>
        </p:spPr>
        <p:txBody>
          <a:bodyPr vert="horz" wrap="square" lIns="0" tIns="0" rIns="0" bIns="0" rtlCol="0">
            <a:spAutoFit/>
          </a:bodyPr>
          <a:lstStyle>
            <a:lvl1pPr>
              <a:defRPr lang="en-US" sz="800" b="0" dirty="0">
                <a:solidFill>
                  <a:srgbClr val="000000"/>
                </a:solidFill>
                <a:latin typeface="+mn-lt"/>
                <a:ea typeface="+mn-ea"/>
                <a:cs typeface="+mn-cs"/>
              </a:defRPr>
            </a:lvl1pPr>
          </a:lstStyle>
          <a:p>
            <a:pPr lvl="0">
              <a:buNone/>
            </a:pPr>
            <a:r>
              <a:rPr lang="en-US"/>
              <a:t>Add tracker</a:t>
            </a:r>
          </a:p>
        </p:txBody>
      </p:sp>
      <p:sp>
        <p:nvSpPr>
          <p:cNvPr id="18" name="Slide Number">
            <a:extLst>
              <a:ext uri="{FF2B5EF4-FFF2-40B4-BE49-F238E27FC236}">
                <a16:creationId xmlns:a16="http://schemas.microsoft.com/office/drawing/2014/main" id="{D6030ED5-599F-4E8C-B5A1-51670786D068}"/>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9" name="Picture 18"/>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9651243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5.xml><?xml version="1.0" encoding="utf-8"?>
<p:sldLayout xmlns:a="http://schemas.openxmlformats.org/drawingml/2006/main" xmlns:r="http://schemas.openxmlformats.org/officeDocument/2006/relationships" xmlns:p="http://schemas.openxmlformats.org/presentationml/2006/main" showMasterSp="0" preserve="1" userDrawn="1">
  <p:cSld name="Beige two third">
    <p:bg bwMode="grayWhite">
      <p:bgPr>
        <a:solidFill>
          <a:srgbClr val="F2E7E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588" y="1588"/>
                        <a:ext cx="1588" cy="1588"/>
                      </a:xfrm>
                      <a:prstGeom prst="rect">
                        <a:avLst/>
                      </a:prstGeom>
                    </p:spPr>
                  </p:pic>
                </p:oleObj>
              </mc:Fallback>
            </mc:AlternateContent>
          </a:graphicData>
        </a:graphic>
      </p:graphicFrame>
      <p:pic>
        <p:nvPicPr>
          <p:cNvPr id="9" name="Picture 8"/>
          <p:cNvPicPr>
            <a:picLocks noChangeAspect="1"/>
          </p:cNvPicPr>
          <p:nvPr userDrawn="1"/>
        </p:nvPicPr>
        <p:blipFill rotWithShape="1">
          <a:blip r:embed="rId8">
            <a:extLst>
              <a:ext uri="{28A0092B-C50C-407E-A947-70E740481C1C}">
                <a14:useLocalDpi xmlns:a14="http://schemas.microsoft.com/office/drawing/2010/main" val="0"/>
              </a:ext>
            </a:extLst>
          </a:blip>
          <a:srcRect l="29398" t="8741" r="101" b="27"/>
          <a:stretch/>
        </p:blipFill>
        <p:spPr bwMode="ltGray">
          <a:xfrm flipH="1">
            <a:off x="7409849" y="0"/>
            <a:ext cx="416951" cy="6858000"/>
          </a:xfrm>
          <a:prstGeom prst="rect">
            <a:avLst/>
          </a:prstGeom>
        </p:spPr>
      </p:pic>
      <p:sp>
        <p:nvSpPr>
          <p:cNvPr id="10" name="Rectangle 9"/>
          <p:cNvSpPr/>
          <p:nvPr userDrawn="1"/>
        </p:nvSpPr>
        <p:spPr bwMode="gray">
          <a:xfrm>
            <a:off x="7819543" y="0"/>
            <a:ext cx="437245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11" name="Picture Placeholder 5"/>
          <p:cNvSpPr>
            <a:spLocks noGrp="1"/>
          </p:cNvSpPr>
          <p:nvPr>
            <p:ph type="pic" sz="quarter" idx="11" hasCustomPrompt="1"/>
          </p:nvPr>
        </p:nvSpPr>
        <p:spPr>
          <a:xfrm>
            <a:off x="7819783" y="0"/>
            <a:ext cx="4371975" cy="6858000"/>
          </a:xfrm>
          <a:prstGeom prst="rect">
            <a:avLst/>
          </a:prstGeom>
          <a:noFill/>
        </p:spPr>
        <p:txBody>
          <a:bodyPr lIns="182880" tIns="914400" rIns="182880" bIns="914400"/>
          <a:lstStyle>
            <a:lvl1pPr algn="ctr">
              <a:defRPr sz="1600">
                <a:solidFill>
                  <a:schemeClr val="tx1"/>
                </a:solidFill>
                <a:latin typeface="+mn-lt"/>
                <a:ea typeface="+mn-ea"/>
                <a:cs typeface="+mn-cs"/>
                <a:sym typeface="Trebuchet MS" panose="020B0603020202020204" pitchFamily="34" charset="0"/>
              </a:defRPr>
            </a:lvl1pPr>
          </a:lstStyle>
          <a:p>
            <a:r>
              <a:rPr lang="en-US"/>
              <a:t>Click icon below to insert an image or remove this placeholder to use the whitespace in another way</a:t>
            </a:r>
          </a:p>
        </p:txBody>
      </p:sp>
      <p:sp>
        <p:nvSpPr>
          <p:cNvPr id="15" name="Copyright" hidden="1"/>
          <p:cNvSpPr txBox="1"/>
          <p:nvPr userDrawn="1"/>
        </p:nvSpPr>
        <p:spPr>
          <a:xfrm rot="16200000">
            <a:off x="9486900" y="3916394"/>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14" name="Title 1"/>
          <p:cNvSpPr>
            <a:spLocks noGrp="1"/>
          </p:cNvSpPr>
          <p:nvPr>
            <p:ph type="title" hasCustomPrompt="1"/>
          </p:nvPr>
        </p:nvSpPr>
        <p:spPr bwMode="blackWhite">
          <a:xfrm>
            <a:off x="554736" y="1804650"/>
            <a:ext cx="6322816" cy="3286800"/>
          </a:xfrm>
          <a:prstGeom prst="rect">
            <a:avLst/>
          </a:prstGeom>
        </p:spPr>
        <p:txBody>
          <a:bodyPr vert="horz" anchor="ctr">
            <a:noAutofit/>
          </a:bodyPr>
          <a:lstStyle>
            <a:lvl1pPr>
              <a:defRPr sz="4400">
                <a:solidFill>
                  <a:srgbClr val="000000"/>
                </a:solidFill>
                <a:latin typeface="+mj-lt"/>
                <a:ea typeface="+mj-ea"/>
                <a:cs typeface="+mj-cs"/>
                <a:sym typeface="Trebuchet MS" panose="020B0603020202020204" pitchFamily="34" charset="0"/>
              </a:defRPr>
            </a:lvl1pPr>
          </a:lstStyle>
          <a:p>
            <a:r>
              <a:rPr lang="en-US"/>
              <a:t>Click to edit title</a:t>
            </a:r>
          </a:p>
        </p:txBody>
      </p:sp>
      <p:sp>
        <p:nvSpPr>
          <p:cNvPr id="12" name="TextBox 11"/>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13" name="1. On-page tracker">
            <a:extLst>
              <a:ext uri="{FF2B5EF4-FFF2-40B4-BE49-F238E27FC236}">
                <a16:creationId xmlns:a16="http://schemas.microsoft.com/office/drawing/2014/main" id="{C30AC055-11D5-4540-94E4-C3B7BE6EFD7D}"/>
              </a:ext>
            </a:extLst>
          </p:cNvPr>
          <p:cNvSpPr>
            <a:spLocks noGrp="1"/>
          </p:cNvSpPr>
          <p:nvPr>
            <p:ph type="body" sz="quarter" idx="12" hasCustomPrompt="1"/>
            <p:custDataLst>
              <p:tags r:id="rId3"/>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solidFill>
                  <a:srgbClr val="000000"/>
                </a:solidFill>
                <a:latin typeface="+mn-lt"/>
                <a:ea typeface="+mn-ea"/>
                <a:cs typeface="+mn-cs"/>
              </a:defRPr>
            </a:lvl1pPr>
          </a:lstStyle>
          <a:p>
            <a:pPr lvl="0">
              <a:buNone/>
            </a:pPr>
            <a:r>
              <a:rPr lang="en-US"/>
              <a:t>Add tracker</a:t>
            </a:r>
          </a:p>
        </p:txBody>
      </p:sp>
      <p:sp>
        <p:nvSpPr>
          <p:cNvPr id="17" name="Slide Number">
            <a:extLst>
              <a:ext uri="{FF2B5EF4-FFF2-40B4-BE49-F238E27FC236}">
                <a16:creationId xmlns:a16="http://schemas.microsoft.com/office/drawing/2014/main" id="{D6030ED5-599F-4E8C-B5A1-51670786D068}"/>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8" name="Picture 17"/>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2134850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6.xml><?xml version="1.0" encoding="utf-8"?>
<p:sldLayout xmlns:a="http://schemas.openxmlformats.org/drawingml/2006/main" xmlns:r="http://schemas.openxmlformats.org/officeDocument/2006/relationships" xmlns:p="http://schemas.openxmlformats.org/presentationml/2006/main" showMasterSp="0" preserve="1" userDrawn="1">
  <p:cSld name="Left arrow Beige">
    <p:bg>
      <p:bgPr>
        <a:solidFill>
          <a:srgbClr val="F2E7E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6"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pic>
        <p:nvPicPr>
          <p:cNvPr id="9" name="Picture 8"/>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
        <p:nvSpPr>
          <p:cNvPr id="8" name="Title 2"/>
          <p:cNvSpPr>
            <a:spLocks noGrp="1"/>
          </p:cNvSpPr>
          <p:nvPr>
            <p:ph type="title" hasCustomPrompt="1"/>
          </p:nvPr>
        </p:nvSpPr>
        <p:spPr>
          <a:xfrm>
            <a:off x="554736" y="2764203"/>
            <a:ext cx="2553902" cy="1314311"/>
          </a:xfrm>
        </p:spPr>
        <p:txBody>
          <a:bodyPr vert="horz" anchor="ctr" anchorCtr="0">
            <a:noAutofit/>
          </a:bodyPr>
          <a:lstStyle>
            <a:lvl1pPr>
              <a:defRPr sz="3200" baseline="0">
                <a:solidFill>
                  <a:schemeClr val="tx1"/>
                </a:solidFill>
                <a:latin typeface="+mj-lt"/>
                <a:ea typeface="+mj-ea"/>
                <a:cs typeface="+mj-cs"/>
              </a:defRPr>
            </a:lvl1pPr>
          </a:lstStyle>
          <a:p>
            <a:r>
              <a:rPr lang="en-US"/>
              <a:t>Click to add title</a:t>
            </a:r>
          </a:p>
        </p:txBody>
      </p:sp>
      <p:sp>
        <p:nvSpPr>
          <p:cNvPr id="11" name="TextBox 10"/>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12"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3"/>
            </p:custDataLst>
          </p:nvPr>
        </p:nvSpPr>
        <p:spPr>
          <a:xfrm>
            <a:off x="1816486" y="41597"/>
            <a:ext cx="1292152"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
        <p:nvSpPr>
          <p:cNvPr id="17" name="Slide Number">
            <a:extLst>
              <a:ext uri="{FF2B5EF4-FFF2-40B4-BE49-F238E27FC236}">
                <a16:creationId xmlns:a16="http://schemas.microsoft.com/office/drawing/2014/main" id="{D6030ED5-599F-4E8C-B5A1-51670786D068}"/>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3" name="Picture 1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38497062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7.xml><?xml version="1.0" encoding="utf-8"?>
<p:sldLayout xmlns:a="http://schemas.openxmlformats.org/drawingml/2006/main" xmlns:r="http://schemas.openxmlformats.org/officeDocument/2006/relationships" xmlns:p="http://schemas.openxmlformats.org/presentationml/2006/main" showMasterSp="0" preserve="1" userDrawn="1">
  <p:cSld name="Beige left arrow">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86" imgH="286" progId="TCLayout.ActiveDocument.1">
                  <p:embed/>
                </p:oleObj>
              </mc:Choice>
              <mc:Fallback>
                <p:oleObj name="think-cell Slide" r:id="rId5" imgW="286" imgH="286"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6" name="Freeform 14"/>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2E7E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3" name="Title 2"/>
          <p:cNvSpPr>
            <a:spLocks noGrp="1"/>
          </p:cNvSpPr>
          <p:nvPr>
            <p:ph type="title" hasCustomPrompt="1"/>
          </p:nvPr>
        </p:nvSpPr>
        <p:spPr>
          <a:xfrm>
            <a:off x="554736" y="2764203"/>
            <a:ext cx="2553902" cy="1314311"/>
          </a:xfrm>
        </p:spPr>
        <p:txBody>
          <a:bodyPr vert="horz" anchor="ctr" anchorCtr="0">
            <a:noAutofit/>
          </a:bodyPr>
          <a:lstStyle>
            <a:lvl1pPr>
              <a:defRPr sz="3200" baseline="0">
                <a:solidFill>
                  <a:srgbClr val="000000"/>
                </a:solidFill>
                <a:latin typeface="+mj-lt"/>
                <a:ea typeface="+mj-ea"/>
                <a:cs typeface="+mj-cs"/>
              </a:defRPr>
            </a:lvl1pPr>
          </a:lstStyle>
          <a:p>
            <a:r>
              <a:rPr lang="en-US"/>
              <a:t>Click to add title</a:t>
            </a:r>
          </a:p>
        </p:txBody>
      </p:sp>
      <p:sp>
        <p:nvSpPr>
          <p:cNvPr id="1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pic>
        <p:nvPicPr>
          <p:cNvPr id="9" name="Picture 8"/>
          <p:cNvPicPr>
            <a:picLocks noChangeAspect="1"/>
          </p:cNvPicPr>
          <p:nvPr userDrawn="1"/>
        </p:nvPicPr>
        <p:blipFill rotWithShape="1">
          <a:blip r:embed="rId7">
            <a:extLst>
              <a:ext uri="{28A0092B-C50C-407E-A947-70E740481C1C}">
                <a14:useLocalDpi xmlns:a14="http://schemas.microsoft.com/office/drawing/2010/main" val="0"/>
              </a:ext>
            </a:extLst>
          </a:blip>
          <a:srcRect t="6216" b="7716"/>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
        <p:nvSpPr>
          <p:cNvPr id="10" name="TextBox 9"/>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2"/>
            </p:custDataLst>
          </p:nvPr>
        </p:nvSpPr>
        <p:spPr>
          <a:xfrm>
            <a:off x="1816486" y="41597"/>
            <a:ext cx="1292152" cy="123111"/>
          </a:xfrm>
          <a:prstGeom prst="rect">
            <a:avLst/>
          </a:prstGeom>
          <a:ln w="6350">
            <a:noFill/>
            <a:miter lim="800000"/>
          </a:ln>
        </p:spPr>
        <p:txBody>
          <a:bodyPr vert="horz" wrap="square" lIns="0" tIns="0" rIns="0" bIns="0" rtlCol="0">
            <a:spAutoFit/>
          </a:bodyPr>
          <a:lstStyle>
            <a:lvl1pPr>
              <a:defRPr lang="en-US" sz="800" b="0" dirty="0">
                <a:solidFill>
                  <a:srgbClr val="000000"/>
                </a:solidFill>
                <a:latin typeface="+mn-lt"/>
                <a:ea typeface="+mn-ea"/>
                <a:cs typeface="+mn-cs"/>
              </a:defRPr>
            </a:lvl1pPr>
          </a:lstStyle>
          <a:p>
            <a:pPr lvl="0">
              <a:buNone/>
            </a:pPr>
            <a:r>
              <a:rPr lang="en-US"/>
              <a:t>Add tracker</a:t>
            </a:r>
          </a:p>
        </p:txBody>
      </p:sp>
      <p:sp>
        <p:nvSpPr>
          <p:cNvPr id="13" name="Slide Number">
            <a:extLst>
              <a:ext uri="{FF2B5EF4-FFF2-40B4-BE49-F238E27FC236}">
                <a16:creationId xmlns:a16="http://schemas.microsoft.com/office/drawing/2014/main" id="{D6030ED5-599F-4E8C-B5A1-51670786D068}"/>
              </a:ext>
            </a:extLst>
          </p:cNvPr>
          <p:cNvSpPr>
            <a:spLocks noChangeArrowheads="1"/>
          </p:cNvSpPr>
          <p:nvPr userDrawn="1">
            <p:custDataLst>
              <p:tags r:id="rId3"/>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4" name="Picture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4035002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8.xml><?xml version="1.0" encoding="utf-8"?>
<p:sldLayout xmlns:a="http://schemas.openxmlformats.org/drawingml/2006/main" xmlns:r="http://schemas.openxmlformats.org/officeDocument/2006/relationships" xmlns:p="http://schemas.openxmlformats.org/presentationml/2006/main" showMasterSp="0" preserve="1" userDrawn="1">
  <p:cSld name="Arrow one third Beige">
    <p:bg>
      <p:bgPr>
        <a:solidFill>
          <a:srgbClr val="F2E7E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6" imgW="324" imgH="324" progId="TCLayout.ActiveDocument.1">
                  <p:embed/>
                </p:oleObj>
              </mc:Choice>
              <mc:Fallback>
                <p:oleObj name="think-cell Slide" r:id="rId6" imgW="324" imgH="324" progId="TCLayout.ActiveDocument.1">
                  <p:embed/>
                  <p:pic>
                    <p:nvPicPr>
                      <p:cNvPr id="3" name="Object 2" hidden="1"/>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1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13" name="Pentagon 3"/>
          <p:cNvSpPr/>
          <p:nvPr userDrawn="1"/>
        </p:nvSpPr>
        <p:spPr bwMode="white">
          <a:xfrm>
            <a:off x="1" y="0"/>
            <a:ext cx="5426920"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b="1">
              <a:solidFill>
                <a:prstClr val="white"/>
              </a:solidFill>
              <a:latin typeface="+mn-lt"/>
              <a:ea typeface="+mn-ea"/>
              <a:cs typeface="+mn-cs"/>
              <a:sym typeface="Trebuchet MS" panose="020B0603020202020204" pitchFamily="34" charset="0"/>
            </a:endParaRPr>
          </a:p>
        </p:txBody>
      </p:sp>
      <p:sp>
        <p:nvSpPr>
          <p:cNvPr id="14" name="Title 1"/>
          <p:cNvSpPr>
            <a:spLocks noGrp="1"/>
          </p:cNvSpPr>
          <p:nvPr>
            <p:ph type="title" hasCustomPrompt="1"/>
          </p:nvPr>
        </p:nvSpPr>
        <p:spPr>
          <a:xfrm>
            <a:off x="554736" y="1785600"/>
            <a:ext cx="4137499" cy="3286800"/>
          </a:xfrm>
          <a:prstGeom prst="rect">
            <a:avLst/>
          </a:prstGeom>
        </p:spPr>
        <p:txBody>
          <a:bodyPr vert="horz" anchor="ctr">
            <a:noAutofit/>
          </a:bodyPr>
          <a:lstStyle>
            <a:lvl1pPr>
              <a:defRPr sz="4400" b="1">
                <a:solidFill>
                  <a:schemeClr val="tx1"/>
                </a:solidFill>
                <a:latin typeface="+mj-lt"/>
                <a:ea typeface="+mj-ea"/>
                <a:cs typeface="+mj-cs"/>
                <a:sym typeface="Trebuchet MS" panose="020B0603020202020204" pitchFamily="34" charset="0"/>
              </a:defRPr>
            </a:lvl1pPr>
          </a:lstStyle>
          <a:p>
            <a:r>
              <a:rPr lang="en-US"/>
              <a:t>Click to add title</a:t>
            </a:r>
          </a:p>
        </p:txBody>
      </p:sp>
      <p:pic>
        <p:nvPicPr>
          <p:cNvPr id="15" name="Picture 14"/>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
        <p:nvSpPr>
          <p:cNvPr id="9" name="TextBox 8"/>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10"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3"/>
            </p:custDataLst>
          </p:nvPr>
        </p:nvSpPr>
        <p:spPr>
          <a:xfrm>
            <a:off x="1816487" y="41597"/>
            <a:ext cx="2875749"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
        <p:nvSpPr>
          <p:cNvPr id="18" name="Slide Number">
            <a:extLst>
              <a:ext uri="{FF2B5EF4-FFF2-40B4-BE49-F238E27FC236}">
                <a16:creationId xmlns:a16="http://schemas.microsoft.com/office/drawing/2014/main" id="{D6030ED5-599F-4E8C-B5A1-51670786D068}"/>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1" name="Picture 1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285563895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9.xml><?xml version="1.0" encoding="utf-8"?>
<p:sldLayout xmlns:a="http://schemas.openxmlformats.org/drawingml/2006/main" xmlns:r="http://schemas.openxmlformats.org/officeDocument/2006/relationships" xmlns:p="http://schemas.openxmlformats.org/presentationml/2006/main" showMasterSp="0" preserve="1" userDrawn="1">
  <p:cSld name="Beige arrow one thir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3" name="Pentagon 3"/>
          <p:cNvSpPr/>
          <p:nvPr userDrawn="1"/>
        </p:nvSpPr>
        <p:spPr bwMode="white">
          <a:xfrm>
            <a:off x="1" y="0"/>
            <a:ext cx="5426920" cy="6858000"/>
          </a:xfrm>
          <a:prstGeom prst="homePlate">
            <a:avLst>
              <a:gd name="adj" fmla="val 12939"/>
            </a:avLst>
          </a:prstGeom>
          <a:solidFill>
            <a:srgbClr val="F2E7E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1000"/>
              </a:spcAft>
            </a:pPr>
            <a:endParaRPr lang="en-US" sz="1200">
              <a:solidFill>
                <a:prstClr val="white"/>
              </a:solidFill>
              <a:sym typeface="Trebuchet MS" panose="020B0603020202020204" pitchFamily="34" charset="0"/>
            </a:endParaRPr>
          </a:p>
        </p:txBody>
      </p:sp>
      <p:sp>
        <p:nvSpPr>
          <p:cNvPr id="14" name="Title 1"/>
          <p:cNvSpPr>
            <a:spLocks noGrp="1"/>
          </p:cNvSpPr>
          <p:nvPr>
            <p:ph type="title" hasCustomPrompt="1"/>
          </p:nvPr>
        </p:nvSpPr>
        <p:spPr>
          <a:xfrm>
            <a:off x="554736" y="1785600"/>
            <a:ext cx="4137499" cy="3286800"/>
          </a:xfrm>
          <a:prstGeom prst="rect">
            <a:avLst/>
          </a:prstGeom>
        </p:spPr>
        <p:txBody>
          <a:bodyPr vert="horz" anchor="ctr">
            <a:noAutofit/>
          </a:bodyPr>
          <a:lstStyle>
            <a:lvl1pPr>
              <a:defRPr sz="4400" b="1">
                <a:solidFill>
                  <a:srgbClr val="000000"/>
                </a:solidFill>
                <a:latin typeface="+mj-lt"/>
                <a:ea typeface="+mj-ea"/>
                <a:cs typeface="+mj-cs"/>
                <a:sym typeface="Trebuchet MS" panose="020B0603020202020204" pitchFamily="34" charset="0"/>
              </a:defRPr>
            </a:lvl1pPr>
          </a:lstStyle>
          <a:p>
            <a:r>
              <a:rPr lang="en-US"/>
              <a:t>Click to add title</a:t>
            </a:r>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pic>
        <p:nvPicPr>
          <p:cNvPr id="9" name="Picture 8"/>
          <p:cNvPicPr>
            <a:picLocks noChangeAspect="1"/>
          </p:cNvPicPr>
          <p:nvPr userDrawn="1"/>
        </p:nvPicPr>
        <p:blipFill rotWithShape="1">
          <a:blip r:embed="rId7">
            <a:extLst>
              <a:ext uri="{28A0092B-C50C-407E-A947-70E740481C1C}">
                <a14:useLocalDpi xmlns:a14="http://schemas.microsoft.com/office/drawing/2010/main" val="0"/>
              </a:ext>
            </a:extLst>
          </a:blip>
          <a:srcRect t="7562" b="6867"/>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
        <p:nvSpPr>
          <p:cNvPr id="10" name="TextBox 9"/>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2"/>
            </p:custDataLst>
          </p:nvPr>
        </p:nvSpPr>
        <p:spPr>
          <a:xfrm>
            <a:off x="1816487" y="41597"/>
            <a:ext cx="2875749" cy="123111"/>
          </a:xfrm>
          <a:prstGeom prst="rect">
            <a:avLst/>
          </a:prstGeom>
          <a:ln w="6350">
            <a:noFill/>
            <a:miter lim="800000"/>
          </a:ln>
        </p:spPr>
        <p:txBody>
          <a:bodyPr vert="horz" wrap="square" lIns="0" tIns="0" rIns="0" bIns="0" rtlCol="0">
            <a:spAutoFit/>
          </a:bodyPr>
          <a:lstStyle>
            <a:lvl1pPr>
              <a:defRPr lang="en-US" sz="800" b="0" dirty="0">
                <a:solidFill>
                  <a:srgbClr val="000000"/>
                </a:solidFill>
                <a:latin typeface="+mn-lt"/>
                <a:ea typeface="+mn-ea"/>
                <a:cs typeface="+mn-cs"/>
              </a:defRPr>
            </a:lvl1pPr>
          </a:lstStyle>
          <a:p>
            <a:pPr lvl="0">
              <a:buNone/>
            </a:pPr>
            <a:r>
              <a:rPr lang="en-US"/>
              <a:t>Add tracker</a:t>
            </a:r>
          </a:p>
        </p:txBody>
      </p:sp>
      <p:sp>
        <p:nvSpPr>
          <p:cNvPr id="15" name="Slide Number">
            <a:extLst>
              <a:ext uri="{FF2B5EF4-FFF2-40B4-BE49-F238E27FC236}">
                <a16:creationId xmlns:a16="http://schemas.microsoft.com/office/drawing/2014/main" id="{D6030ED5-599F-4E8C-B5A1-51670786D068}"/>
              </a:ext>
            </a:extLst>
          </p:cNvPr>
          <p:cNvSpPr>
            <a:spLocks noChangeArrowheads="1"/>
          </p:cNvSpPr>
          <p:nvPr userDrawn="1">
            <p:custDataLst>
              <p:tags r:id="rId3"/>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6" name="Picture 15"/>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7129981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 Sub | 5 x stat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518361" cy="403133"/>
          </a:xfrm>
        </p:spPr>
        <p:txBody>
          <a:bodyPr lIns="0" tIns="0" rIns="0" bIns="0" anchor="t" anchorCtr="0"/>
          <a:lstStyle/>
          <a:p>
            <a:r>
              <a:rPr lang="en-US"/>
              <a:t>Click to edit Master title style</a:t>
            </a:r>
            <a:endParaRPr lang="en-GB"/>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hasCustomPrompt="1"/>
          </p:nvPr>
        </p:nvSpPr>
        <p:spPr>
          <a:xfrm>
            <a:off x="548755" y="2144063"/>
            <a:ext cx="1896577" cy="1429316"/>
          </a:xfrm>
        </p:spPr>
        <p:txBody>
          <a:bodyPr numCol="1" spcCol="756000" anchor="b">
            <a:noAutofit/>
          </a:bodyPr>
          <a:lstStyle>
            <a:lvl1pPr marL="0" indent="0">
              <a:buFont typeface="Arial" panose="020B0604020202020204" pitchFamily="34" charset="0"/>
              <a:buNone/>
              <a:defRPr sz="5821" b="0" i="0" spc="-73"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5" name="Text Placeholder 12">
            <a:extLst>
              <a:ext uri="{FF2B5EF4-FFF2-40B4-BE49-F238E27FC236}">
                <a16:creationId xmlns:a16="http://schemas.microsoft.com/office/drawing/2014/main" id="{3530D9E0-01F3-4B3E-A984-26FC050FE96E}"/>
              </a:ext>
            </a:extLst>
          </p:cNvPr>
          <p:cNvSpPr>
            <a:spLocks noGrp="1"/>
          </p:cNvSpPr>
          <p:nvPr>
            <p:ph type="body" sz="quarter" idx="17"/>
          </p:nvPr>
        </p:nvSpPr>
        <p:spPr>
          <a:xfrm>
            <a:off x="577638" y="3658327"/>
            <a:ext cx="1838812" cy="522451"/>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2" name="Text Placeholder 12">
            <a:extLst>
              <a:ext uri="{FF2B5EF4-FFF2-40B4-BE49-F238E27FC236}">
                <a16:creationId xmlns:a16="http://schemas.microsoft.com/office/drawing/2014/main" id="{D6BD4396-836B-4609-A351-6FA3B73A5FFE}"/>
              </a:ext>
            </a:extLst>
          </p:cNvPr>
          <p:cNvSpPr>
            <a:spLocks noGrp="1"/>
          </p:cNvSpPr>
          <p:nvPr>
            <p:ph type="body" sz="quarter" idx="20" hasCustomPrompt="1"/>
          </p:nvPr>
        </p:nvSpPr>
        <p:spPr>
          <a:xfrm>
            <a:off x="2840394" y="2144063"/>
            <a:ext cx="1896577" cy="1429316"/>
          </a:xfrm>
        </p:spPr>
        <p:txBody>
          <a:bodyPr numCol="1" spcCol="756000" anchor="b">
            <a:noAutofit/>
          </a:bodyPr>
          <a:lstStyle>
            <a:lvl1pPr marL="0" indent="0">
              <a:buFont typeface="Arial" panose="020B0604020202020204" pitchFamily="34" charset="0"/>
              <a:buNone/>
              <a:defRPr sz="5821" b="0" i="0" spc="-73"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3" name="Text Placeholder 12">
            <a:extLst>
              <a:ext uri="{FF2B5EF4-FFF2-40B4-BE49-F238E27FC236}">
                <a16:creationId xmlns:a16="http://schemas.microsoft.com/office/drawing/2014/main" id="{BEC8D12B-8172-4BD9-B198-FC940EA5F589}"/>
              </a:ext>
            </a:extLst>
          </p:cNvPr>
          <p:cNvSpPr>
            <a:spLocks noGrp="1"/>
          </p:cNvSpPr>
          <p:nvPr>
            <p:ph type="body" sz="quarter" idx="21"/>
          </p:nvPr>
        </p:nvSpPr>
        <p:spPr>
          <a:xfrm>
            <a:off x="2869276" y="3658327"/>
            <a:ext cx="1838812" cy="522451"/>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4" name="Text Placeholder 12">
            <a:extLst>
              <a:ext uri="{FF2B5EF4-FFF2-40B4-BE49-F238E27FC236}">
                <a16:creationId xmlns:a16="http://schemas.microsoft.com/office/drawing/2014/main" id="{4C3A68AC-120B-4739-BD77-EB8D9A2774CF}"/>
              </a:ext>
            </a:extLst>
          </p:cNvPr>
          <p:cNvSpPr>
            <a:spLocks noGrp="1"/>
          </p:cNvSpPr>
          <p:nvPr>
            <p:ph type="body" sz="quarter" idx="22" hasCustomPrompt="1"/>
          </p:nvPr>
        </p:nvSpPr>
        <p:spPr>
          <a:xfrm>
            <a:off x="5147712" y="2144063"/>
            <a:ext cx="1896577" cy="1429316"/>
          </a:xfrm>
        </p:spPr>
        <p:txBody>
          <a:bodyPr numCol="1" spcCol="756000" anchor="b">
            <a:noAutofit/>
          </a:bodyPr>
          <a:lstStyle>
            <a:lvl1pPr marL="0" indent="0">
              <a:buFont typeface="Arial" panose="020B0604020202020204" pitchFamily="34" charset="0"/>
              <a:buNone/>
              <a:defRPr sz="5821" b="0" i="0" spc="-73"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5" name="Text Placeholder 12">
            <a:extLst>
              <a:ext uri="{FF2B5EF4-FFF2-40B4-BE49-F238E27FC236}">
                <a16:creationId xmlns:a16="http://schemas.microsoft.com/office/drawing/2014/main" id="{0A9A1E10-7F09-44CE-87BF-10DBCB2DD340}"/>
              </a:ext>
            </a:extLst>
          </p:cNvPr>
          <p:cNvSpPr>
            <a:spLocks noGrp="1"/>
          </p:cNvSpPr>
          <p:nvPr>
            <p:ph type="body" sz="quarter" idx="23"/>
          </p:nvPr>
        </p:nvSpPr>
        <p:spPr>
          <a:xfrm>
            <a:off x="5176594" y="3658327"/>
            <a:ext cx="1838812" cy="522451"/>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6" name="Text Placeholder 12">
            <a:extLst>
              <a:ext uri="{FF2B5EF4-FFF2-40B4-BE49-F238E27FC236}">
                <a16:creationId xmlns:a16="http://schemas.microsoft.com/office/drawing/2014/main" id="{F45A253A-F83B-4FD4-A131-FA4682A23AFE}"/>
              </a:ext>
            </a:extLst>
          </p:cNvPr>
          <p:cNvSpPr>
            <a:spLocks noGrp="1"/>
          </p:cNvSpPr>
          <p:nvPr>
            <p:ph type="body" sz="quarter" idx="24" hasCustomPrompt="1"/>
          </p:nvPr>
        </p:nvSpPr>
        <p:spPr>
          <a:xfrm>
            <a:off x="7462836" y="2144063"/>
            <a:ext cx="1896577" cy="1429316"/>
          </a:xfrm>
        </p:spPr>
        <p:txBody>
          <a:bodyPr numCol="1" spcCol="756000" anchor="b">
            <a:noAutofit/>
          </a:bodyPr>
          <a:lstStyle>
            <a:lvl1pPr marL="0" indent="0">
              <a:buFont typeface="Arial" panose="020B0604020202020204" pitchFamily="34" charset="0"/>
              <a:buNone/>
              <a:defRPr sz="5821" b="0" i="0" spc="-73"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7" name="Text Placeholder 12">
            <a:extLst>
              <a:ext uri="{FF2B5EF4-FFF2-40B4-BE49-F238E27FC236}">
                <a16:creationId xmlns:a16="http://schemas.microsoft.com/office/drawing/2014/main" id="{403F967D-B169-4689-B49E-43267F0A42DC}"/>
              </a:ext>
            </a:extLst>
          </p:cNvPr>
          <p:cNvSpPr>
            <a:spLocks noGrp="1"/>
          </p:cNvSpPr>
          <p:nvPr>
            <p:ph type="body" sz="quarter" idx="25"/>
          </p:nvPr>
        </p:nvSpPr>
        <p:spPr>
          <a:xfrm>
            <a:off x="7491719" y="3658327"/>
            <a:ext cx="1838812" cy="522451"/>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8" name="Text Placeholder 12">
            <a:extLst>
              <a:ext uri="{FF2B5EF4-FFF2-40B4-BE49-F238E27FC236}">
                <a16:creationId xmlns:a16="http://schemas.microsoft.com/office/drawing/2014/main" id="{FD3AE7CA-391E-4375-9398-D249BBBFEA76}"/>
              </a:ext>
            </a:extLst>
          </p:cNvPr>
          <p:cNvSpPr>
            <a:spLocks noGrp="1"/>
          </p:cNvSpPr>
          <p:nvPr>
            <p:ph type="body" sz="quarter" idx="26" hasCustomPrompt="1"/>
          </p:nvPr>
        </p:nvSpPr>
        <p:spPr>
          <a:xfrm>
            <a:off x="9746668" y="2144063"/>
            <a:ext cx="1896577" cy="1429316"/>
          </a:xfrm>
        </p:spPr>
        <p:txBody>
          <a:bodyPr numCol="1" spcCol="756000" anchor="b">
            <a:noAutofit/>
          </a:bodyPr>
          <a:lstStyle>
            <a:lvl1pPr marL="0" indent="0">
              <a:buFont typeface="Arial" panose="020B0604020202020204" pitchFamily="34" charset="0"/>
              <a:buNone/>
              <a:defRPr sz="5821" b="0" i="0" spc="-73"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9" name="Text Placeholder 12">
            <a:extLst>
              <a:ext uri="{FF2B5EF4-FFF2-40B4-BE49-F238E27FC236}">
                <a16:creationId xmlns:a16="http://schemas.microsoft.com/office/drawing/2014/main" id="{E4F804E3-C2DE-4602-B167-5B66CA4202B9}"/>
              </a:ext>
            </a:extLst>
          </p:cNvPr>
          <p:cNvSpPr>
            <a:spLocks noGrp="1"/>
          </p:cNvSpPr>
          <p:nvPr>
            <p:ph type="body" sz="quarter" idx="27"/>
          </p:nvPr>
        </p:nvSpPr>
        <p:spPr>
          <a:xfrm>
            <a:off x="9775550" y="3658327"/>
            <a:ext cx="1838812" cy="522451"/>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Tree>
    <p:extLst>
      <p:ext uri="{BB962C8B-B14F-4D97-AF65-F5344CB8AC3E}">
        <p14:creationId xmlns:p14="http://schemas.microsoft.com/office/powerpoint/2010/main" val="1470728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0.xml><?xml version="1.0" encoding="utf-8"?>
<p:sldLayout xmlns:a="http://schemas.openxmlformats.org/drawingml/2006/main" xmlns:r="http://schemas.openxmlformats.org/officeDocument/2006/relationships" xmlns:p="http://schemas.openxmlformats.org/presentationml/2006/main" showMasterSp="0" preserve="1" userDrawn="1">
  <p:cSld name="Arrow half Beige">
    <p:bg>
      <p:bgPr>
        <a:solidFill>
          <a:srgbClr val="F2E7E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286" imgH="286" progId="TCLayout.ActiveDocument.1">
                  <p:embed/>
                </p:oleObj>
              </mc:Choice>
              <mc:Fallback>
                <p:oleObj name="think-cell Slide" r:id="rId7" imgW="286" imgH="286" progId="TCLayout.ActiveDocument.1">
                  <p:embed/>
                  <p:pic>
                    <p:nvPicPr>
                      <p:cNvPr id="3" name="Object 2" hidden="1"/>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18"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14" name="Pentagon 8"/>
          <p:cNvSpPr/>
          <p:nvPr userDrawn="1"/>
        </p:nvSpPr>
        <p:spPr bwMode="white">
          <a:xfrm>
            <a:off x="0" y="0"/>
            <a:ext cx="6363546"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pic>
        <p:nvPicPr>
          <p:cNvPr id="9" name="Picture 8"/>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
        <p:nvSpPr>
          <p:cNvPr id="11" name="2. Slide Title">
            <a:extLst>
              <a:ext uri="{FF2B5EF4-FFF2-40B4-BE49-F238E27FC236}">
                <a16:creationId xmlns:a16="http://schemas.microsoft.com/office/drawing/2014/main" id="{98FF70AE-7EF6-4E5B-9FFE-B44C852C9FBA}"/>
              </a:ext>
            </a:extLst>
          </p:cNvPr>
          <p:cNvSpPr>
            <a:spLocks noGrp="1"/>
          </p:cNvSpPr>
          <p:nvPr>
            <p:ph type="title" hasCustomPrompt="1"/>
            <p:custDataLst>
              <p:tags r:id="rId3"/>
            </p:custDataLst>
          </p:nvPr>
        </p:nvSpPr>
        <p:spPr>
          <a:xfrm>
            <a:off x="554736" y="197613"/>
            <a:ext cx="4748910" cy="523220"/>
          </a:xfrm>
          <a:prstGeom prst="rect">
            <a:avLst/>
          </a:prstGeom>
        </p:spPr>
        <p:txBody>
          <a:bodyPr vert="horz" wrap="square" lIns="0" tIns="0" rIns="0" bIns="0" rtlCol="0" anchor="t" anchorCtr="0">
            <a:spAutoFit/>
          </a:bodyPr>
          <a:lstStyle>
            <a:lvl1pPr>
              <a:defRPr sz="3400">
                <a:latin typeface="+mj-lt"/>
                <a:ea typeface="+mj-ea"/>
                <a:cs typeface="+mj-cs"/>
              </a:defRPr>
            </a:lvl1pPr>
          </a:lstStyle>
          <a:p>
            <a:pPr lvl="0"/>
            <a:r>
              <a:rPr lang="en-US"/>
              <a:t>Click to add title</a:t>
            </a:r>
          </a:p>
        </p:txBody>
      </p:sp>
      <p:sp>
        <p:nvSpPr>
          <p:cNvPr id="12"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4"/>
            </p:custDataLst>
          </p:nvPr>
        </p:nvSpPr>
        <p:spPr>
          <a:xfrm>
            <a:off x="1816486" y="41597"/>
            <a:ext cx="3487160"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
        <p:nvSpPr>
          <p:cNvPr id="10" name="TextBox 9"/>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17" name="Slide Number">
            <a:extLst>
              <a:ext uri="{FF2B5EF4-FFF2-40B4-BE49-F238E27FC236}">
                <a16:creationId xmlns:a16="http://schemas.microsoft.com/office/drawing/2014/main" id="{D6030ED5-599F-4E8C-B5A1-51670786D068}"/>
              </a:ext>
            </a:extLst>
          </p:cNvPr>
          <p:cNvSpPr>
            <a:spLocks noChangeArrowheads="1"/>
          </p:cNvSpPr>
          <p:nvPr userDrawn="1">
            <p:custDataLst>
              <p:tags r:id="rId5"/>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5" name="Picture 1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185107189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431.xml><?xml version="1.0" encoding="utf-8"?>
<p:sldLayout xmlns:a="http://schemas.openxmlformats.org/drawingml/2006/main" xmlns:r="http://schemas.openxmlformats.org/officeDocument/2006/relationships" xmlns:p="http://schemas.openxmlformats.org/presentationml/2006/main" showMasterSp="0" preserve="1" userDrawn="1">
  <p:cSld name="Beige arrow half">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4" name="Pentagon 8"/>
          <p:cNvSpPr/>
          <p:nvPr userDrawn="1"/>
        </p:nvSpPr>
        <p:spPr bwMode="white">
          <a:xfrm>
            <a:off x="0" y="0"/>
            <a:ext cx="6363546" cy="6858000"/>
          </a:xfrm>
          <a:prstGeom prst="homePlate">
            <a:avLst>
              <a:gd name="adj" fmla="val 12939"/>
            </a:avLst>
          </a:prstGeom>
          <a:solidFill>
            <a:srgbClr val="F2E7E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1000"/>
              </a:spcAft>
            </a:pPr>
            <a:endParaRPr lang="en-US" sz="1200">
              <a:solidFill>
                <a:prstClr val="white"/>
              </a:solidFill>
              <a:sym typeface="Trebuchet MS" panose="020B0603020202020204" pitchFamily="34" charset="0"/>
            </a:endParaRPr>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pic>
        <p:nvPicPr>
          <p:cNvPr id="9" name="Picture 8"/>
          <p:cNvPicPr>
            <a:picLocks noChangeAspect="1"/>
          </p:cNvPicPr>
          <p:nvPr userDrawn="1"/>
        </p:nvPicPr>
        <p:blipFill rotWithShape="1">
          <a:blip r:embed="rId8">
            <a:extLst>
              <a:ext uri="{28A0092B-C50C-407E-A947-70E740481C1C}">
                <a14:useLocalDpi xmlns:a14="http://schemas.microsoft.com/office/drawing/2010/main" val="0"/>
              </a:ext>
            </a:extLst>
          </a:blip>
          <a:srcRect t="9052" b="6867"/>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
        <p:nvSpPr>
          <p:cNvPr id="10" name="2. Slide Title">
            <a:extLst>
              <a:ext uri="{FF2B5EF4-FFF2-40B4-BE49-F238E27FC236}">
                <a16:creationId xmlns:a16="http://schemas.microsoft.com/office/drawing/2014/main" id="{98FF70AE-7EF6-4E5B-9FFE-B44C852C9FBA}"/>
              </a:ext>
            </a:extLst>
          </p:cNvPr>
          <p:cNvSpPr>
            <a:spLocks noGrp="1"/>
          </p:cNvSpPr>
          <p:nvPr>
            <p:ph type="title" hasCustomPrompt="1"/>
            <p:custDataLst>
              <p:tags r:id="rId2"/>
            </p:custDataLst>
          </p:nvPr>
        </p:nvSpPr>
        <p:spPr>
          <a:xfrm>
            <a:off x="554736" y="197613"/>
            <a:ext cx="4748910" cy="523220"/>
          </a:xfrm>
          <a:prstGeom prst="rect">
            <a:avLst/>
          </a:prstGeom>
        </p:spPr>
        <p:txBody>
          <a:bodyPr vert="horz" wrap="square" lIns="0" tIns="0" rIns="0" bIns="0" rtlCol="0" anchor="t" anchorCtr="0">
            <a:spAutoFit/>
          </a:bodyPr>
          <a:lstStyle>
            <a:lvl1pPr>
              <a:defRPr sz="3400">
                <a:solidFill>
                  <a:srgbClr val="000000"/>
                </a:solidFill>
                <a:latin typeface="+mj-lt"/>
                <a:ea typeface="+mj-ea"/>
                <a:cs typeface="+mj-cs"/>
              </a:defRPr>
            </a:lvl1pPr>
          </a:lstStyle>
          <a:p>
            <a:pPr lvl="0"/>
            <a:r>
              <a:rPr lang="en-US"/>
              <a:t>Click to add title</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3"/>
            </p:custDataLst>
          </p:nvPr>
        </p:nvSpPr>
        <p:spPr>
          <a:xfrm>
            <a:off x="1816486" y="41597"/>
            <a:ext cx="3487160" cy="123111"/>
          </a:xfrm>
          <a:prstGeom prst="rect">
            <a:avLst/>
          </a:prstGeom>
          <a:ln w="6350">
            <a:noFill/>
            <a:miter lim="800000"/>
          </a:ln>
        </p:spPr>
        <p:txBody>
          <a:bodyPr vert="horz" wrap="square" lIns="0" tIns="0" rIns="0" bIns="0" rtlCol="0">
            <a:spAutoFit/>
          </a:bodyPr>
          <a:lstStyle>
            <a:lvl1pPr>
              <a:defRPr lang="en-US" sz="800" b="0" dirty="0">
                <a:solidFill>
                  <a:srgbClr val="000000"/>
                </a:solidFill>
                <a:latin typeface="+mn-lt"/>
                <a:ea typeface="+mn-ea"/>
                <a:cs typeface="+mn-cs"/>
              </a:defRPr>
            </a:lvl1pPr>
          </a:lstStyle>
          <a:p>
            <a:pPr lvl="0">
              <a:buNone/>
            </a:pPr>
            <a:r>
              <a:rPr lang="en-US"/>
              <a:t>Add tracker</a:t>
            </a:r>
          </a:p>
        </p:txBody>
      </p:sp>
      <p:sp>
        <p:nvSpPr>
          <p:cNvPr id="12" name="TextBox 11"/>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16" name="Slide Number">
            <a:extLst>
              <a:ext uri="{FF2B5EF4-FFF2-40B4-BE49-F238E27FC236}">
                <a16:creationId xmlns:a16="http://schemas.microsoft.com/office/drawing/2014/main" id="{D6030ED5-599F-4E8C-B5A1-51670786D068}"/>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5" name="Picture 1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4814601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432.xml><?xml version="1.0" encoding="utf-8"?>
<p:sldLayout xmlns:a="http://schemas.openxmlformats.org/drawingml/2006/main" xmlns:r="http://schemas.openxmlformats.org/officeDocument/2006/relationships" xmlns:p="http://schemas.openxmlformats.org/presentationml/2006/main" showMasterSp="0" preserve="1" userDrawn="1">
  <p:cSld name="Arrow two third Beige">
    <p:bg>
      <p:bgPr>
        <a:solidFill>
          <a:srgbClr val="F2E7E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286" imgH="286" progId="TCLayout.ActiveDocument.1">
                  <p:embed/>
                </p:oleObj>
              </mc:Choice>
              <mc:Fallback>
                <p:oleObj name="think-cell Slide" r:id="rId7" imgW="286" imgH="286" progId="TCLayout.ActiveDocument.1">
                  <p:embed/>
                  <p:pic>
                    <p:nvPicPr>
                      <p:cNvPr id="3" name="Object 2" hidden="1"/>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Trebuchet MS" panose="020B0603020202020204" pitchFamily="34" charset="0"/>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pic>
        <p:nvPicPr>
          <p:cNvPr id="16" name="Picture 15"/>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
        <p:nvSpPr>
          <p:cNvPr id="14" name="2. Slide Title">
            <a:extLst>
              <a:ext uri="{FF2B5EF4-FFF2-40B4-BE49-F238E27FC236}">
                <a16:creationId xmlns:a16="http://schemas.microsoft.com/office/drawing/2014/main" id="{98FF70AE-7EF6-4E5B-9FFE-B44C852C9FBA}"/>
              </a:ext>
            </a:extLst>
          </p:cNvPr>
          <p:cNvSpPr>
            <a:spLocks noGrp="1"/>
          </p:cNvSpPr>
          <p:nvPr>
            <p:ph type="title" hasCustomPrompt="1"/>
            <p:custDataLst>
              <p:tags r:id="rId3"/>
            </p:custDataLst>
          </p:nvPr>
        </p:nvSpPr>
        <p:spPr>
          <a:xfrm>
            <a:off x="554736" y="197613"/>
            <a:ext cx="6332064" cy="523220"/>
          </a:xfrm>
          <a:prstGeom prst="rect">
            <a:avLst/>
          </a:prstGeom>
        </p:spPr>
        <p:txBody>
          <a:bodyPr vert="horz" wrap="square" lIns="0" tIns="0" rIns="0" bIns="0" rtlCol="0" anchor="t" anchorCtr="0">
            <a:spAutoFit/>
          </a:bodyPr>
          <a:lstStyle>
            <a:lvl1pPr>
              <a:defRPr sz="3400">
                <a:solidFill>
                  <a:schemeClr val="tx1"/>
                </a:solidFill>
                <a:latin typeface="+mj-lt"/>
                <a:ea typeface="+mj-ea"/>
                <a:cs typeface="+mj-cs"/>
              </a:defRPr>
            </a:lvl1pPr>
          </a:lstStyle>
          <a:p>
            <a:pPr lvl="0"/>
            <a:r>
              <a:rPr lang="en-US"/>
              <a:t>Click to add title</a:t>
            </a:r>
          </a:p>
        </p:txBody>
      </p:sp>
      <p:sp>
        <p:nvSpPr>
          <p:cNvPr id="17"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4"/>
            </p:custDataLst>
          </p:nvPr>
        </p:nvSpPr>
        <p:spPr>
          <a:xfrm>
            <a:off x="1816486" y="41597"/>
            <a:ext cx="3487160" cy="123111"/>
          </a:xfrm>
          <a:prstGeom prst="rect">
            <a:avLst/>
          </a:prstGeom>
          <a:ln w="6350">
            <a:noFill/>
            <a:miter lim="800000"/>
          </a:ln>
        </p:spPr>
        <p:txBody>
          <a:bodyPr vert="horz" wrap="square" lIns="0" tIns="0" rIns="0" bIns="0" rtlCol="0">
            <a:spAutoFit/>
          </a:bodyPr>
          <a:lstStyle>
            <a:lvl1pPr>
              <a:defRPr lang="en-US" sz="800" b="0" dirty="0">
                <a:solidFill>
                  <a:schemeClr val="tx1"/>
                </a:solidFill>
                <a:latin typeface="+mn-lt"/>
                <a:ea typeface="+mn-ea"/>
                <a:cs typeface="+mn-cs"/>
              </a:defRPr>
            </a:lvl1pPr>
          </a:lstStyle>
          <a:p>
            <a:pPr lvl="0">
              <a:buNone/>
            </a:pPr>
            <a:r>
              <a:rPr lang="en-US"/>
              <a:t>Add tracker</a:t>
            </a:r>
          </a:p>
        </p:txBody>
      </p:sp>
      <p:sp>
        <p:nvSpPr>
          <p:cNvPr id="11" name="TextBox 10"/>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18" name="Slide Number">
            <a:extLst>
              <a:ext uri="{FF2B5EF4-FFF2-40B4-BE49-F238E27FC236}">
                <a16:creationId xmlns:a16="http://schemas.microsoft.com/office/drawing/2014/main" id="{D6030ED5-599F-4E8C-B5A1-51670786D068}"/>
              </a:ext>
            </a:extLst>
          </p:cNvPr>
          <p:cNvSpPr>
            <a:spLocks noChangeArrowheads="1"/>
          </p:cNvSpPr>
          <p:nvPr userDrawn="1">
            <p:custDataLst>
              <p:tags r:id="rId5"/>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5" name="Picture 1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21102571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3.xml><?xml version="1.0" encoding="utf-8"?>
<p:sldLayout xmlns:a="http://schemas.openxmlformats.org/drawingml/2006/main" xmlns:r="http://schemas.openxmlformats.org/officeDocument/2006/relationships" xmlns:p="http://schemas.openxmlformats.org/presentationml/2006/main" showMasterSp="0" preserve="1" userDrawn="1">
  <p:cSld name="Beige arrow two thir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rgbClr val="F2E7E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1000"/>
              </a:spcAft>
            </a:pPr>
            <a:endParaRPr lang="en-US" sz="1200">
              <a:solidFill>
                <a:prstClr val="white"/>
              </a:solidFill>
              <a:sym typeface="Trebuchet MS" panose="020B0603020202020204" pitchFamily="34" charset="0"/>
            </a:endParaRPr>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pic>
        <p:nvPicPr>
          <p:cNvPr id="9" name="Picture 8"/>
          <p:cNvPicPr>
            <a:picLocks noChangeAspect="1"/>
          </p:cNvPicPr>
          <p:nvPr userDrawn="1"/>
        </p:nvPicPr>
        <p:blipFill rotWithShape="1">
          <a:blip r:embed="rId8">
            <a:extLst>
              <a:ext uri="{28A0092B-C50C-407E-A947-70E740481C1C}">
                <a14:useLocalDpi xmlns:a14="http://schemas.microsoft.com/office/drawing/2010/main" val="0"/>
              </a:ext>
            </a:extLst>
          </a:blip>
          <a:srcRect t="9052" b="6867"/>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
        <p:nvSpPr>
          <p:cNvPr id="10" name="2. Slide Title">
            <a:extLst>
              <a:ext uri="{FF2B5EF4-FFF2-40B4-BE49-F238E27FC236}">
                <a16:creationId xmlns:a16="http://schemas.microsoft.com/office/drawing/2014/main" id="{98FF70AE-7EF6-4E5B-9FFE-B44C852C9FBA}"/>
              </a:ext>
            </a:extLst>
          </p:cNvPr>
          <p:cNvSpPr>
            <a:spLocks noGrp="1"/>
          </p:cNvSpPr>
          <p:nvPr>
            <p:ph type="title" hasCustomPrompt="1"/>
            <p:custDataLst>
              <p:tags r:id="rId2"/>
            </p:custDataLst>
          </p:nvPr>
        </p:nvSpPr>
        <p:spPr>
          <a:xfrm>
            <a:off x="554736" y="197613"/>
            <a:ext cx="6332064" cy="523220"/>
          </a:xfrm>
          <a:prstGeom prst="rect">
            <a:avLst/>
          </a:prstGeom>
        </p:spPr>
        <p:txBody>
          <a:bodyPr vert="horz" wrap="square" lIns="0" tIns="0" rIns="0" bIns="0" rtlCol="0" anchor="t" anchorCtr="0">
            <a:spAutoFit/>
          </a:bodyPr>
          <a:lstStyle>
            <a:lvl1pPr>
              <a:defRPr sz="3400">
                <a:solidFill>
                  <a:srgbClr val="000000"/>
                </a:solidFill>
                <a:latin typeface="+mj-lt"/>
                <a:ea typeface="+mj-ea"/>
                <a:cs typeface="+mj-cs"/>
              </a:defRPr>
            </a:lvl1pPr>
          </a:lstStyle>
          <a:p>
            <a:pPr lvl="0"/>
            <a:r>
              <a:rPr lang="en-US"/>
              <a:t>Click to add title</a:t>
            </a:r>
          </a:p>
        </p:txBody>
      </p:sp>
      <p:sp>
        <p:nvSpPr>
          <p:cNvPr id="13"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3"/>
            </p:custDataLst>
          </p:nvPr>
        </p:nvSpPr>
        <p:spPr>
          <a:xfrm>
            <a:off x="1816486" y="41597"/>
            <a:ext cx="3487160" cy="123111"/>
          </a:xfrm>
          <a:prstGeom prst="rect">
            <a:avLst/>
          </a:prstGeom>
          <a:ln w="6350">
            <a:noFill/>
            <a:miter lim="800000"/>
          </a:ln>
        </p:spPr>
        <p:txBody>
          <a:bodyPr vert="horz" wrap="square" lIns="0" tIns="0" rIns="0" bIns="0" rtlCol="0">
            <a:spAutoFit/>
          </a:bodyPr>
          <a:lstStyle>
            <a:lvl1pPr>
              <a:defRPr lang="en-US" sz="800" b="0" dirty="0">
                <a:solidFill>
                  <a:srgbClr val="000000"/>
                </a:solidFill>
                <a:latin typeface="+mn-lt"/>
                <a:ea typeface="+mn-ea"/>
                <a:cs typeface="+mn-cs"/>
              </a:defRPr>
            </a:lvl1pPr>
          </a:lstStyle>
          <a:p>
            <a:pPr lvl="0">
              <a:buNone/>
            </a:pPr>
            <a:r>
              <a:rPr lang="en-US"/>
              <a:t>Add tracker</a:t>
            </a:r>
          </a:p>
        </p:txBody>
      </p:sp>
      <p:sp>
        <p:nvSpPr>
          <p:cNvPr id="11" name="TextBox 10"/>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defPPr>
              <a:defRPr lang="en-US"/>
            </a:defPPr>
            <a:lvl1pPr marR="0" lvl="0" indent="0" fontAlgn="auto">
              <a:lnSpc>
                <a:spcPct val="100000"/>
              </a:lnSpc>
              <a:spcBef>
                <a:spcPts val="0"/>
              </a:spcBef>
              <a:spcAft>
                <a:spcPts val="0"/>
              </a:spcAft>
              <a:buClrTx/>
              <a:buSzTx/>
              <a:buFontTx/>
              <a:buNone/>
              <a:tabLst/>
              <a:defRPr sz="800">
                <a:solidFill>
                  <a:srgbClr val="FFFFFF"/>
                </a:solidFill>
              </a:defRPr>
            </a:lvl1pPr>
          </a:lstStyle>
          <a:p>
            <a:pPr lvl="0"/>
            <a:r>
              <a:rPr lang="en-US">
                <a:solidFill>
                  <a:srgbClr val="000000"/>
                </a:solidFill>
              </a:rPr>
              <a:t>Classified as Internal</a:t>
            </a:r>
          </a:p>
        </p:txBody>
      </p:sp>
      <p:sp>
        <p:nvSpPr>
          <p:cNvPr id="16" name="Slide Number">
            <a:extLst>
              <a:ext uri="{FF2B5EF4-FFF2-40B4-BE49-F238E27FC236}">
                <a16:creationId xmlns:a16="http://schemas.microsoft.com/office/drawing/2014/main" id="{D6030ED5-599F-4E8C-B5A1-51670786D068}"/>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4" name="Picture 1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17352152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4.xml><?xml version="1.0" encoding="utf-8"?>
<p:sldLayout xmlns:a="http://schemas.openxmlformats.org/drawingml/2006/main" xmlns:r="http://schemas.openxmlformats.org/officeDocument/2006/relationships" xmlns:p="http://schemas.openxmlformats.org/presentationml/2006/main" showMasterSp="0" preserve="1" userDrawn="1">
  <p:cSld name="Big statement Beige">
    <p:bg>
      <p:bgPr>
        <a:solidFill>
          <a:srgbClr val="F2E7E2"/>
        </a:solid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286" imgH="286" progId="TCLayout.ActiveDocument.1">
                  <p:embed/>
                </p:oleObj>
              </mc:Choice>
              <mc:Fallback>
                <p:oleObj name="think-cell Slide" r:id="rId6" imgW="286" imgH="286" progId="TCLayout.ActiveDocument.1">
                  <p:embed/>
                  <p:pic>
                    <p:nvPicPr>
                      <p:cNvPr id="5" name="Object 4"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8" name="Title 1"/>
          <p:cNvSpPr>
            <a:spLocks noGrp="1"/>
          </p:cNvSpPr>
          <p:nvPr>
            <p:ph type="title" hasCustomPrompt="1"/>
          </p:nvPr>
        </p:nvSpPr>
        <p:spPr>
          <a:xfrm>
            <a:off x="554736" y="3826333"/>
            <a:ext cx="11082528" cy="1606550"/>
          </a:xfrm>
        </p:spPr>
        <p:txBody>
          <a:bodyPr vert="horz" anchor="b">
            <a:noAutofit/>
          </a:bodyPr>
          <a:lstStyle>
            <a:lvl1pPr marL="0" algn="l" defTabSz="914400" rtl="0" eaLnBrk="1" fontAlgn="auto" latinLnBrk="0" hangingPunct="1">
              <a:lnSpc>
                <a:spcPts val="6000"/>
              </a:lnSpc>
              <a:spcBef>
                <a:spcPts val="0"/>
              </a:spcBef>
              <a:spcAft>
                <a:spcPts val="0"/>
              </a:spcAft>
              <a:defRPr lang="en-US" sz="5400" kern="1200" baseline="0" dirty="0">
                <a:solidFill>
                  <a:srgbClr val="000000"/>
                </a:solidFill>
                <a:latin typeface="+mj-lt"/>
                <a:ea typeface="+mj-ea"/>
                <a:cs typeface="+mj-cs"/>
                <a:sym typeface="Trebuchet MS" panose="020B0603020202020204" pitchFamily="34" charset="0"/>
              </a:defRPr>
            </a:lvl1pPr>
          </a:lstStyle>
          <a:p>
            <a:r>
              <a:rPr lang="en-US"/>
              <a:t>Click to add big statement text</a:t>
            </a:r>
          </a:p>
        </p:txBody>
      </p:sp>
      <p:sp>
        <p:nvSpPr>
          <p:cNvPr id="7" name="TextBox 6"/>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10"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3"/>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solidFill>
                  <a:srgbClr val="000000"/>
                </a:solidFill>
                <a:latin typeface="+mn-lt"/>
                <a:ea typeface="+mn-ea"/>
                <a:cs typeface="+mn-cs"/>
              </a:defRPr>
            </a:lvl1pPr>
          </a:lstStyle>
          <a:p>
            <a:pPr lvl="0">
              <a:buNone/>
            </a:pPr>
            <a:r>
              <a:rPr lang="en-US"/>
              <a:t>Add tracker</a:t>
            </a:r>
          </a:p>
        </p:txBody>
      </p:sp>
      <p:cxnSp>
        <p:nvCxnSpPr>
          <p:cNvPr id="15" name="Straight Connector 14">
            <a:extLst>
              <a:ext uri="{FF2B5EF4-FFF2-40B4-BE49-F238E27FC236}">
                <a16:creationId xmlns:a16="http://schemas.microsoft.com/office/drawing/2014/main" id="{CF962E25-52A0-4B53-86F8-9B97218918E7}"/>
              </a:ext>
            </a:extLst>
          </p:cNvPr>
          <p:cNvCxnSpPr>
            <a:cxnSpLocks/>
          </p:cNvCxnSpPr>
          <p:nvPr userDrawn="1"/>
        </p:nvCxnSpPr>
        <p:spPr bwMode="ltGray">
          <a:xfrm>
            <a:off x="554736" y="6450133"/>
            <a:ext cx="11082528" cy="0"/>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6" name="Slide Number">
            <a:extLst>
              <a:ext uri="{FF2B5EF4-FFF2-40B4-BE49-F238E27FC236}">
                <a16:creationId xmlns:a16="http://schemas.microsoft.com/office/drawing/2014/main" id="{D6030ED5-599F-4E8C-B5A1-51670786D068}"/>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1" name="Picture 1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38276363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5.xml><?xml version="1.0" encoding="utf-8"?>
<p:sldLayout xmlns:a="http://schemas.openxmlformats.org/drawingml/2006/main" xmlns:r="http://schemas.openxmlformats.org/officeDocument/2006/relationships" xmlns:p="http://schemas.openxmlformats.org/presentationml/2006/main" showMasterSp="0" preserve="1" userDrawn="1">
  <p:cSld name="Quote Beige">
    <p:bg>
      <p:bgPr>
        <a:solidFill>
          <a:schemeClr val="accent4">
            <a:lumMod val="75000"/>
          </a:schemeClr>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324" imgH="324" progId="TCLayout.ActiveDocument.1">
                  <p:embed/>
                </p:oleObj>
              </mc:Choice>
              <mc:Fallback>
                <p:oleObj name="think-cell Slide" r:id="rId5" imgW="324" imgH="324"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pic>
        <p:nvPicPr>
          <p:cNvPr id="7" name="Picture 6"/>
          <p:cNvPicPr>
            <a:picLocks noChangeAspect="1"/>
          </p:cNvPicPr>
          <p:nvPr userDrawn="1"/>
        </p:nvPicPr>
        <p:blipFill rotWithShape="1">
          <a:blip r:embed="rId7">
            <a:extLst>
              <a:ext uri="{28A0092B-C50C-407E-A947-70E740481C1C}">
                <a14:useLocalDpi xmlns:a14="http://schemas.microsoft.com/office/drawing/2010/main" val="0"/>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rgbClr val="F2E7E2"/>
          </a:solidFill>
          <a:ln>
            <a:noFill/>
          </a:ln>
          <a:effectLst/>
        </p:spPr>
        <p:txBody>
          <a:bodyPr vert="horz" wrap="square" lIns="91440" tIns="45720" rIns="91440" bIns="45720" numCol="1" anchor="t" anchorCtr="0" compatLnSpc="1">
            <a:prstTxWarp prst="textNoShape">
              <a:avLst/>
            </a:prstTxWarp>
            <a:noAutofit/>
          </a:bodyPr>
          <a:lstStyle/>
          <a:p>
            <a:endParaRPr lang="en-US">
              <a:latin typeface="+mn-lt"/>
              <a:ea typeface="+mn-ea"/>
              <a:cs typeface="+mn-cs"/>
              <a:sym typeface="Trebuchet MS" panose="020B0603020202020204" pitchFamily="34" charset="0"/>
            </a:endParaRPr>
          </a:p>
        </p:txBody>
      </p:sp>
      <p:sp>
        <p:nvSpPr>
          <p:cNvPr id="5" name="TextBox 4"/>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6"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2"/>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solidFill>
                  <a:srgbClr val="000000"/>
                </a:solidFill>
                <a:latin typeface="+mn-lt"/>
                <a:ea typeface="+mn-ea"/>
                <a:cs typeface="+mn-cs"/>
              </a:defRPr>
            </a:lvl1pPr>
          </a:lstStyle>
          <a:p>
            <a:pPr lvl="0">
              <a:buNone/>
            </a:pPr>
            <a:r>
              <a:rPr lang="en-US"/>
              <a:t>Add tracker</a:t>
            </a:r>
          </a:p>
        </p:txBody>
      </p:sp>
      <p:sp>
        <p:nvSpPr>
          <p:cNvPr id="8" name="Slide Number">
            <a:extLst>
              <a:ext uri="{FF2B5EF4-FFF2-40B4-BE49-F238E27FC236}">
                <a16:creationId xmlns:a16="http://schemas.microsoft.com/office/drawing/2014/main" id="{960BD9BD-BD8A-4FDC-94A5-E70570E8E716}"/>
              </a:ext>
            </a:extLst>
          </p:cNvPr>
          <p:cNvSpPr>
            <a:spLocks noChangeArrowheads="1"/>
          </p:cNvSpPr>
          <p:nvPr userDrawn="1">
            <p:custDataLst>
              <p:tags r:id="rId3"/>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cxnSp>
        <p:nvCxnSpPr>
          <p:cNvPr id="10" name="Straight Connector 9">
            <a:extLst>
              <a:ext uri="{FF2B5EF4-FFF2-40B4-BE49-F238E27FC236}">
                <a16:creationId xmlns:a16="http://schemas.microsoft.com/office/drawing/2014/main" id="{CF962E25-52A0-4B53-86F8-9B97218918E7}"/>
              </a:ext>
            </a:extLst>
          </p:cNvPr>
          <p:cNvCxnSpPr>
            <a:cxnSpLocks/>
          </p:cNvCxnSpPr>
          <p:nvPr userDrawn="1"/>
        </p:nvCxnSpPr>
        <p:spPr bwMode="ltGray">
          <a:xfrm>
            <a:off x="554736" y="6450133"/>
            <a:ext cx="11082528" cy="0"/>
          </a:xfrm>
          <a:prstGeom prst="line">
            <a:avLst/>
          </a:prstGeom>
          <a:ln w="19050" cap="flat" cmpd="sng" algn="ctr">
            <a:solidFill>
              <a:srgbClr val="FFFFFF"/>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18747145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6.xml><?xml version="1.0" encoding="utf-8"?>
<p:sldLayout xmlns:a="http://schemas.openxmlformats.org/drawingml/2006/main" xmlns:r="http://schemas.openxmlformats.org/officeDocument/2006/relationships" xmlns:p="http://schemas.openxmlformats.org/presentationml/2006/main" showMasterSp="0" preserve="1" userDrawn="1">
  <p:cSld name="Blank Beige">
    <p:bg>
      <p:bgPr>
        <a:solidFill>
          <a:srgbClr val="F2E7E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4" name="TextBox 3"/>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5"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3"/>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solidFill>
                  <a:srgbClr val="000000"/>
                </a:solidFill>
                <a:latin typeface="+mn-lt"/>
                <a:ea typeface="+mn-ea"/>
                <a:cs typeface="+mn-cs"/>
              </a:defRPr>
            </a:lvl1pPr>
          </a:lstStyle>
          <a:p>
            <a:pPr lvl="0">
              <a:buNone/>
            </a:pPr>
            <a:r>
              <a:rPr lang="en-US"/>
              <a:t>Add tracker</a:t>
            </a:r>
          </a:p>
        </p:txBody>
      </p:sp>
      <p:cxnSp>
        <p:nvCxnSpPr>
          <p:cNvPr id="11" name="Straight Connector 10">
            <a:extLst>
              <a:ext uri="{FF2B5EF4-FFF2-40B4-BE49-F238E27FC236}">
                <a16:creationId xmlns:a16="http://schemas.microsoft.com/office/drawing/2014/main" id="{CF962E25-52A0-4B53-86F8-9B97218918E7}"/>
              </a:ext>
            </a:extLst>
          </p:cNvPr>
          <p:cNvCxnSpPr>
            <a:cxnSpLocks/>
          </p:cNvCxnSpPr>
          <p:nvPr userDrawn="1"/>
        </p:nvCxnSpPr>
        <p:spPr bwMode="ltGray">
          <a:xfrm>
            <a:off x="554736" y="6450133"/>
            <a:ext cx="11082528" cy="0"/>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2" name="Slide Number">
            <a:extLst>
              <a:ext uri="{FF2B5EF4-FFF2-40B4-BE49-F238E27FC236}">
                <a16:creationId xmlns:a16="http://schemas.microsoft.com/office/drawing/2014/main" id="{D6030ED5-599F-4E8C-B5A1-51670786D068}"/>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3" name="Picture 1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23171348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7.xml><?xml version="1.0" encoding="utf-8"?>
<p:sldLayout xmlns:a="http://schemas.openxmlformats.org/drawingml/2006/main" xmlns:r="http://schemas.openxmlformats.org/officeDocument/2006/relationships" xmlns:p="http://schemas.openxmlformats.org/presentationml/2006/main" showMasterSp="0" preserve="1" userDrawn="1">
  <p:cSld name="D. White one third Beige">
    <p:bg>
      <p:bgPr>
        <a:solidFill>
          <a:srgbClr val="F2E7E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8">
            <a:extLst>
              <a:ext uri="{28A0092B-C50C-407E-A947-70E740481C1C}">
                <a14:useLocalDpi xmlns:a14="http://schemas.microsoft.com/office/drawing/2010/main" val="0"/>
              </a:ext>
            </a:extLst>
          </a:blip>
          <a:srcRect l="29398" t="8741" r="101" b="27"/>
          <a:stretch/>
        </p:blipFill>
        <p:spPr bwMode="ltGray">
          <a:xfrm flipV="1">
            <a:off x="4064994" y="0"/>
            <a:ext cx="416951" cy="6858000"/>
          </a:xfrm>
          <a:prstGeom prst="rect">
            <a:avLst/>
          </a:prstGeom>
        </p:spPr>
      </p:pic>
      <p:sp>
        <p:nvSpPr>
          <p:cNvPr id="2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24" name="Rectangle 23"/>
          <p:cNvSpPr/>
          <p:nvPr userDrawn="1"/>
        </p:nvSpPr>
        <p:spPr bwMode="white">
          <a:xfrm>
            <a:off x="0" y="0"/>
            <a:ext cx="407950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5" name="Title 4"/>
          <p:cNvSpPr>
            <a:spLocks noGrp="1"/>
          </p:cNvSpPr>
          <p:nvPr>
            <p:ph type="title" hasCustomPrompt="1"/>
          </p:nvPr>
        </p:nvSpPr>
        <p:spPr>
          <a:xfrm>
            <a:off x="554736" y="2681103"/>
            <a:ext cx="3203145" cy="1495794"/>
          </a:xfrm>
          <a:prstGeom prst="rect">
            <a:avLst/>
          </a:prstGeom>
        </p:spPr>
        <p:txBody>
          <a:bodyPr vert="horz" anchor="ctr">
            <a:noAutofit/>
          </a:bodyPr>
          <a:lstStyle>
            <a:lvl1pPr>
              <a:defRPr sz="2400">
                <a:solidFill>
                  <a:schemeClr val="tx1"/>
                </a:solidFill>
                <a:latin typeface="+mj-lt"/>
                <a:ea typeface="+mj-ea"/>
                <a:cs typeface="+mj-cs"/>
                <a:sym typeface="Trebuchet MS" panose="020B0603020202020204" pitchFamily="34" charset="0"/>
              </a:defRPr>
            </a:lvl1pPr>
          </a:lstStyle>
          <a:p>
            <a:r>
              <a:rPr lang="en-US"/>
              <a:t>Click to add title</a:t>
            </a:r>
          </a:p>
        </p:txBody>
      </p:sp>
      <p:sp>
        <p:nvSpPr>
          <p:cNvPr id="12"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3"/>
            </p:custDataLst>
          </p:nvPr>
        </p:nvSpPr>
        <p:spPr>
          <a:xfrm>
            <a:off x="1816487" y="41597"/>
            <a:ext cx="1941395"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
        <p:nvSpPr>
          <p:cNvPr id="15" name="TextBox 14"/>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16" name="Slide Number">
            <a:extLst>
              <a:ext uri="{FF2B5EF4-FFF2-40B4-BE49-F238E27FC236}">
                <a16:creationId xmlns:a16="http://schemas.microsoft.com/office/drawing/2014/main" id="{D6030ED5-599F-4E8C-B5A1-51670786D068}"/>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3" name="Picture 1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16559528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8.xml><?xml version="1.0" encoding="utf-8"?>
<p:sldLayout xmlns:a="http://schemas.openxmlformats.org/drawingml/2006/main" xmlns:r="http://schemas.openxmlformats.org/officeDocument/2006/relationships" xmlns:p="http://schemas.openxmlformats.org/presentationml/2006/main" showMasterSp="0" preserve="1" userDrawn="1">
  <p:cSld name="D. Beige highlight">
    <p:bg>
      <p:bgPr>
        <a:solidFill>
          <a:srgbClr val="F2E7E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286" imgH="286" progId="TCLayout.ActiveDocument.1">
                  <p:embed/>
                </p:oleObj>
              </mc:Choice>
              <mc:Fallback>
                <p:oleObj name="think-cell Slide" r:id="rId7" imgW="286" imgH="286" progId="TCLayout.ActiveDocument.1">
                  <p:embed/>
                  <p:pic>
                    <p:nvPicPr>
                      <p:cNvPr id="4" name="Object 3" hidden="1"/>
                      <p:cNvPicPr/>
                      <p:nvPr/>
                    </p:nvPicPr>
                    <p:blipFill>
                      <a:blip r:embed="rId8"/>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9">
            <a:extLst>
              <a:ext uri="{28A0092B-C50C-407E-A947-70E740481C1C}">
                <a14:useLocalDpi xmlns:a14="http://schemas.microsoft.com/office/drawing/2010/main" val="0"/>
              </a:ext>
            </a:extLst>
          </a:blip>
          <a:srcRect l="29398" t="8741" r="101" b="27"/>
          <a:stretch/>
        </p:blipFill>
        <p:spPr bwMode="ltGray">
          <a:xfrm flipV="1">
            <a:off x="7165606" y="0"/>
            <a:ext cx="416951" cy="6858000"/>
          </a:xfrm>
          <a:prstGeom prst="rect">
            <a:avLst/>
          </a:prstGeom>
        </p:spPr>
      </p:pic>
      <p:sp>
        <p:nvSpPr>
          <p:cNvPr id="14" name="Rectangle 13"/>
          <p:cNvSpPr/>
          <p:nvPr userDrawn="1"/>
        </p:nvSpPr>
        <p:spPr bwMode="white">
          <a:xfrm>
            <a:off x="0" y="0"/>
            <a:ext cx="717195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12" name="2. Slide Title">
            <a:extLst>
              <a:ext uri="{FF2B5EF4-FFF2-40B4-BE49-F238E27FC236}">
                <a16:creationId xmlns:a16="http://schemas.microsoft.com/office/drawing/2014/main" id="{98FF70AE-7EF6-4E5B-9FFE-B44C852C9FBA}"/>
              </a:ext>
            </a:extLst>
          </p:cNvPr>
          <p:cNvSpPr>
            <a:spLocks noGrp="1"/>
          </p:cNvSpPr>
          <p:nvPr>
            <p:ph type="title" hasCustomPrompt="1"/>
            <p:custDataLst>
              <p:tags r:id="rId3"/>
            </p:custDataLst>
          </p:nvPr>
        </p:nvSpPr>
        <p:spPr>
          <a:xfrm>
            <a:off x="554737" y="197613"/>
            <a:ext cx="6351793" cy="369332"/>
          </a:xfrm>
          <a:prstGeom prst="rect">
            <a:avLst/>
          </a:prstGeom>
        </p:spPr>
        <p:txBody>
          <a:bodyPr vert="horz" wrap="square" lIns="0" tIns="0" rIns="0" bIns="0" rtlCol="0" anchor="t" anchorCtr="0">
            <a:spAutoFit/>
          </a:bodyPr>
          <a:lstStyle>
            <a:lvl1pPr>
              <a:defRPr sz="2400">
                <a:latin typeface="+mj-lt"/>
                <a:ea typeface="+mj-ea"/>
                <a:cs typeface="+mj-cs"/>
              </a:defRPr>
            </a:lvl1pPr>
          </a:lstStyle>
          <a:p>
            <a:pPr lvl="0"/>
            <a:r>
              <a:rPr lang="en-US"/>
              <a:t>Click to add title</a:t>
            </a:r>
          </a:p>
        </p:txBody>
      </p:sp>
      <p:sp>
        <p:nvSpPr>
          <p:cNvPr id="9" name="TextBox 8"/>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4"/>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
        <p:nvSpPr>
          <p:cNvPr id="17" name="Slide Number">
            <a:extLst>
              <a:ext uri="{FF2B5EF4-FFF2-40B4-BE49-F238E27FC236}">
                <a16:creationId xmlns:a16="http://schemas.microsoft.com/office/drawing/2014/main" id="{D6030ED5-599F-4E8C-B5A1-51670786D068}"/>
              </a:ext>
            </a:extLst>
          </p:cNvPr>
          <p:cNvSpPr>
            <a:spLocks noChangeArrowheads="1"/>
          </p:cNvSpPr>
          <p:nvPr userDrawn="1">
            <p:custDataLst>
              <p:tags r:id="rId5"/>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5" name="Picture 1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2256610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9.xml><?xml version="1.0" encoding="utf-8"?>
<p:sldLayout xmlns:a="http://schemas.openxmlformats.org/drawingml/2006/main" xmlns:r="http://schemas.openxmlformats.org/officeDocument/2006/relationships" xmlns:p="http://schemas.openxmlformats.org/presentationml/2006/main" showMasterSp="0" preserve="1" userDrawn="1">
  <p:cSld name="D. Four column Beige">
    <p:bg>
      <p:bgPr>
        <a:solidFill>
          <a:srgbClr val="F2E7E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286" imgH="286" progId="TCLayout.ActiveDocument.1">
                  <p:embed/>
                </p:oleObj>
              </mc:Choice>
              <mc:Fallback>
                <p:oleObj name="think-cell Slide" r:id="rId7" imgW="286" imgH="286" progId="TCLayout.ActiveDocument.1">
                  <p:embed/>
                  <p:pic>
                    <p:nvPicPr>
                      <p:cNvPr id="4" name="Object 3" hidden="1"/>
                      <p:cNvPicPr/>
                      <p:nvPr/>
                    </p:nvPicPr>
                    <p:blipFill>
                      <a:blip r:embed="rId8"/>
                      <a:stretch>
                        <a:fillRect/>
                      </a:stretch>
                    </p:blipFill>
                    <p:spPr>
                      <a:xfrm>
                        <a:off x="1588" y="1588"/>
                        <a:ext cx="1588" cy="1588"/>
                      </a:xfrm>
                      <a:prstGeom prst="rect">
                        <a:avLst/>
                      </a:prstGeom>
                    </p:spPr>
                  </p:pic>
                </p:oleObj>
              </mc:Fallback>
            </mc:AlternateContent>
          </a:graphicData>
        </a:graphic>
      </p:graphicFrame>
      <p:pic>
        <p:nvPicPr>
          <p:cNvPr id="16" name="Picture 15"/>
          <p:cNvPicPr>
            <a:picLocks noChangeAspect="1"/>
          </p:cNvPicPr>
          <p:nvPr userDrawn="1"/>
        </p:nvPicPr>
        <p:blipFill rotWithShape="1">
          <a:blip r:embed="rId9">
            <a:extLst>
              <a:ext uri="{28A0092B-C50C-407E-A947-70E740481C1C}">
                <a14:useLocalDpi xmlns:a14="http://schemas.microsoft.com/office/drawing/2010/main" val="0"/>
              </a:ext>
            </a:extLst>
          </a:blip>
          <a:srcRect l="29398" t="8741" r="101" b="27"/>
          <a:stretch/>
        </p:blipFill>
        <p:spPr bwMode="ltGray">
          <a:xfrm flipV="1">
            <a:off x="9029246" y="0"/>
            <a:ext cx="416951" cy="6858000"/>
          </a:xfrm>
          <a:prstGeom prst="rect">
            <a:avLst/>
          </a:prstGeom>
        </p:spPr>
      </p:pic>
      <p:sp>
        <p:nvSpPr>
          <p:cNvPr id="10" name="Rectangle 9"/>
          <p:cNvSpPr/>
          <p:nvPr userDrawn="1"/>
        </p:nvSpPr>
        <p:spPr bwMode="white">
          <a:xfrm>
            <a:off x="0" y="0"/>
            <a:ext cx="90342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11" name="2. Slide Title">
            <a:extLst>
              <a:ext uri="{FF2B5EF4-FFF2-40B4-BE49-F238E27FC236}">
                <a16:creationId xmlns:a16="http://schemas.microsoft.com/office/drawing/2014/main" id="{98FF70AE-7EF6-4E5B-9FFE-B44C852C9FBA}"/>
              </a:ext>
            </a:extLst>
          </p:cNvPr>
          <p:cNvSpPr>
            <a:spLocks noGrp="1"/>
          </p:cNvSpPr>
          <p:nvPr>
            <p:ph type="title" hasCustomPrompt="1"/>
            <p:custDataLst>
              <p:tags r:id="rId3"/>
            </p:custDataLst>
          </p:nvPr>
        </p:nvSpPr>
        <p:spPr>
          <a:xfrm>
            <a:off x="554736" y="197613"/>
            <a:ext cx="8243306" cy="369332"/>
          </a:xfrm>
          <a:prstGeom prst="rect">
            <a:avLst/>
          </a:prstGeom>
        </p:spPr>
        <p:txBody>
          <a:bodyPr vert="horz" wrap="square" lIns="0" tIns="0" rIns="0" bIns="0" rtlCol="0" anchor="t" anchorCtr="0">
            <a:spAutoFit/>
          </a:bodyPr>
          <a:lstStyle>
            <a:lvl1pPr>
              <a:defRPr sz="2400">
                <a:latin typeface="+mj-lt"/>
                <a:ea typeface="+mj-ea"/>
                <a:cs typeface="+mj-cs"/>
              </a:defRPr>
            </a:lvl1pPr>
          </a:lstStyle>
          <a:p>
            <a:pPr lvl="0"/>
            <a:r>
              <a:rPr lang="en-US"/>
              <a:t>Click to add title</a:t>
            </a:r>
          </a:p>
        </p:txBody>
      </p:sp>
      <p:sp>
        <p:nvSpPr>
          <p:cNvPr id="17" name="TextBox 16"/>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18"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4"/>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
        <p:nvSpPr>
          <p:cNvPr id="13" name="Slide Number">
            <a:extLst>
              <a:ext uri="{FF2B5EF4-FFF2-40B4-BE49-F238E27FC236}">
                <a16:creationId xmlns:a16="http://schemas.microsoft.com/office/drawing/2014/main" id="{D6030ED5-599F-4E8C-B5A1-51670786D068}"/>
              </a:ext>
            </a:extLst>
          </p:cNvPr>
          <p:cNvSpPr>
            <a:spLocks noChangeArrowheads="1"/>
          </p:cNvSpPr>
          <p:nvPr userDrawn="1">
            <p:custDataLst>
              <p:tags r:id="rId5"/>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4" name="Picture 1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38283673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Large stat | b/g image / grad">
    <p:bg>
      <p:bgPr>
        <a:solidFill>
          <a:schemeClr val="accent6"/>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DC44D74-3B3F-47E0-B848-9173CD01DCB4}"/>
              </a:ext>
            </a:extLst>
          </p:cNvPr>
          <p:cNvSpPr>
            <a:spLocks noGrp="1"/>
          </p:cNvSpPr>
          <p:nvPr>
            <p:ph type="pic" sz="quarter" idx="19"/>
          </p:nvPr>
        </p:nvSpPr>
        <p:spPr>
          <a:xfrm>
            <a:off x="0" y="0"/>
            <a:ext cx="12192000" cy="6858000"/>
          </a:xfrm>
          <a:noFill/>
        </p:spPr>
        <p:txBody>
          <a:bodyPr anchor="ctr">
            <a:noAutofit/>
          </a:bodyPr>
          <a:lstStyle>
            <a:lvl1pPr algn="ctr">
              <a:defRPr/>
            </a:lvl1pPr>
          </a:lstStyle>
          <a:p>
            <a:r>
              <a:rPr lang="en-US"/>
              <a:t>Click icon to add picture</a:t>
            </a:r>
            <a:endParaRPr lang="en-GB"/>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outerShdw blurRad="50800" dist="50800" dir="2700000" algn="tl" rotWithShape="0">
                    <a:prstClr val="black">
                      <a:alpha val="40000"/>
                    </a:prstClr>
                  </a:outerShdw>
                </a:effectLst>
              </a:defRPr>
            </a:lvl1p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outerShdw blurRad="50800" dist="50800" dir="2700000" algn="tl" rotWithShape="0">
                    <a:prstClr val="black">
                      <a:alpha val="40000"/>
                    </a:prstClr>
                  </a:outerShdw>
                </a:effectLst>
              </a:defRPr>
            </a:lvl1pPr>
          </a:lstStyle>
          <a:p>
            <a:fld id="{E2E31AFC-DF42-41A5-B57C-06A83BBA6616}" type="slidenum">
              <a:rPr lang="en-GB" smtClean="0"/>
              <a:pPr/>
              <a:t>‹#›</a:t>
            </a:fld>
            <a:endParaRPr lang="en-GB"/>
          </a:p>
        </p:txBody>
      </p:sp>
      <p:sp>
        <p:nvSpPr>
          <p:cNvPr id="12" name="Text Placeholder 12">
            <a:extLst>
              <a:ext uri="{FF2B5EF4-FFF2-40B4-BE49-F238E27FC236}">
                <a16:creationId xmlns:a16="http://schemas.microsoft.com/office/drawing/2014/main" id="{D8794217-5EF6-484A-9789-939A04CBD6BD}"/>
              </a:ext>
            </a:extLst>
          </p:cNvPr>
          <p:cNvSpPr>
            <a:spLocks noGrp="1"/>
          </p:cNvSpPr>
          <p:nvPr>
            <p:ph type="body" sz="quarter" idx="15" hasCustomPrompt="1"/>
          </p:nvPr>
        </p:nvSpPr>
        <p:spPr>
          <a:xfrm>
            <a:off x="7405918" y="2107959"/>
            <a:ext cx="4214820" cy="1429316"/>
          </a:xfrm>
        </p:spPr>
        <p:txBody>
          <a:bodyPr numCol="1" spcCol="756000" anchor="b">
            <a:noAutofit/>
          </a:bodyPr>
          <a:lstStyle>
            <a:lvl1pPr marL="0" indent="0">
              <a:buFont typeface="Arial" panose="020B0604020202020204" pitchFamily="34" charset="0"/>
              <a:buNone/>
              <a:defRPr sz="12128" b="0" i="0" spc="-637">
                <a:solidFill>
                  <a:schemeClr val="bg1"/>
                </a:solidFill>
                <a:latin typeface="Poppins Medium" pitchFamily="2" charset="77"/>
                <a:cs typeface="Poppins Medium" pitchFamily="2" charset="77"/>
              </a:defRPr>
            </a:lvl1pPr>
            <a:lvl5pPr>
              <a:defRPr/>
            </a:lvl5pPr>
          </a:lstStyle>
          <a:p>
            <a:pPr lvl="0"/>
            <a:r>
              <a:rPr lang="en-US" err="1"/>
              <a:t>x.xm</a:t>
            </a:r>
            <a:endParaRPr lang="en-US"/>
          </a:p>
        </p:txBody>
      </p:sp>
      <p:sp>
        <p:nvSpPr>
          <p:cNvPr id="16" name="Text Placeholder 12">
            <a:extLst>
              <a:ext uri="{FF2B5EF4-FFF2-40B4-BE49-F238E27FC236}">
                <a16:creationId xmlns:a16="http://schemas.microsoft.com/office/drawing/2014/main" id="{3DE89019-B2ED-4062-BEFD-1AF245BF4D3C}"/>
              </a:ext>
            </a:extLst>
          </p:cNvPr>
          <p:cNvSpPr>
            <a:spLocks noGrp="1"/>
          </p:cNvSpPr>
          <p:nvPr>
            <p:ph type="body" sz="quarter" idx="18"/>
          </p:nvPr>
        </p:nvSpPr>
        <p:spPr>
          <a:xfrm>
            <a:off x="7405918" y="3480495"/>
            <a:ext cx="4214819" cy="296171"/>
          </a:xfrm>
        </p:spPr>
        <p:txBody>
          <a:bodyPr numCol="1" spcCol="756000"/>
          <a:lstStyle>
            <a:lvl1pPr marL="0" indent="0">
              <a:buFont typeface="Arial" panose="020B0604020202020204" pitchFamily="34" charset="0"/>
              <a:buNone/>
              <a:defRPr sz="1698" b="0">
                <a:solidFill>
                  <a:schemeClr val="bg1"/>
                </a:solidFill>
              </a:defRPr>
            </a:lvl1pPr>
            <a:lvl5pPr>
              <a:defRPr/>
            </a:lvl5pPr>
          </a:lstStyle>
          <a:p>
            <a:pPr lvl="0"/>
            <a:r>
              <a:rPr lang="en-US"/>
              <a:t>Click to edit Master text styles</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Tree>
    <p:extLst>
      <p:ext uri="{BB962C8B-B14F-4D97-AF65-F5344CB8AC3E}">
        <p14:creationId xmlns:p14="http://schemas.microsoft.com/office/powerpoint/2010/main" val="1025156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0.xml><?xml version="1.0" encoding="utf-8"?>
<p:sldLayout xmlns:a="http://schemas.openxmlformats.org/drawingml/2006/main" xmlns:r="http://schemas.openxmlformats.org/officeDocument/2006/relationships" xmlns:p="http://schemas.openxmlformats.org/presentationml/2006/main" showMasterSp="0" preserve="1" userDrawn="1">
  <p:cSld name="D. Beige one third">
    <p:bg>
      <p:bgPr>
        <a:solidFill>
          <a:srgbClr val="F2E7E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588" y="1588"/>
                        <a:ext cx="1588" cy="1588"/>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8">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24" name="Title 4"/>
          <p:cNvSpPr>
            <a:spLocks noGrp="1"/>
          </p:cNvSpPr>
          <p:nvPr>
            <p:ph type="title" hasCustomPrompt="1"/>
          </p:nvPr>
        </p:nvSpPr>
        <p:spPr>
          <a:xfrm>
            <a:off x="554736" y="2681103"/>
            <a:ext cx="3203145" cy="1495794"/>
          </a:xfrm>
          <a:prstGeom prst="rect">
            <a:avLst/>
          </a:prstGeom>
        </p:spPr>
        <p:txBody>
          <a:bodyPr vert="horz" anchor="ctr">
            <a:noAutofit/>
          </a:bodyPr>
          <a:lstStyle>
            <a:lvl1pPr>
              <a:defRPr sz="2400">
                <a:solidFill>
                  <a:srgbClr val="000000"/>
                </a:solidFill>
                <a:latin typeface="+mj-lt"/>
                <a:ea typeface="+mj-ea"/>
                <a:cs typeface="+mj-cs"/>
                <a:sym typeface="Trebuchet MS" panose="020B0603020202020204" pitchFamily="34" charset="0"/>
              </a:defRPr>
            </a:lvl1pPr>
          </a:lstStyle>
          <a:p>
            <a:r>
              <a:rPr lang="en-US"/>
              <a:t>Click to add title</a:t>
            </a:r>
          </a:p>
        </p:txBody>
      </p:sp>
      <p:sp>
        <p:nvSpPr>
          <p:cNvPr id="26" name="Rectangle 25"/>
          <p:cNvSpPr/>
          <p:nvPr userDrawn="1"/>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11" name="TextBox 10"/>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12"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3"/>
            </p:custDataLst>
          </p:nvPr>
        </p:nvSpPr>
        <p:spPr>
          <a:xfrm>
            <a:off x="1816487" y="41597"/>
            <a:ext cx="1941395" cy="123111"/>
          </a:xfrm>
          <a:prstGeom prst="rect">
            <a:avLst/>
          </a:prstGeom>
          <a:ln w="6350">
            <a:noFill/>
            <a:miter lim="800000"/>
          </a:ln>
        </p:spPr>
        <p:txBody>
          <a:bodyPr vert="horz" wrap="square" lIns="0" tIns="0" rIns="0" bIns="0" rtlCol="0">
            <a:spAutoFit/>
          </a:bodyPr>
          <a:lstStyle>
            <a:lvl1pPr>
              <a:defRPr lang="en-US" sz="800" b="0" dirty="0">
                <a:solidFill>
                  <a:srgbClr val="000000"/>
                </a:solidFill>
                <a:latin typeface="+mn-lt"/>
                <a:ea typeface="+mn-ea"/>
                <a:cs typeface="+mn-cs"/>
              </a:defRPr>
            </a:lvl1pPr>
          </a:lstStyle>
          <a:p>
            <a:pPr lvl="0">
              <a:buNone/>
            </a:pPr>
            <a:r>
              <a:rPr lang="en-US"/>
              <a:t>Add tracker</a:t>
            </a:r>
          </a:p>
        </p:txBody>
      </p:sp>
      <p:sp>
        <p:nvSpPr>
          <p:cNvPr id="13" name="Slide Number">
            <a:extLst>
              <a:ext uri="{FF2B5EF4-FFF2-40B4-BE49-F238E27FC236}">
                <a16:creationId xmlns:a16="http://schemas.microsoft.com/office/drawing/2014/main" id="{D6030ED5-599F-4E8C-B5A1-51670786D068}"/>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4" name="Picture 1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26095212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1.xml><?xml version="1.0" encoding="utf-8"?>
<p:sldLayout xmlns:a="http://schemas.openxmlformats.org/drawingml/2006/main" xmlns:r="http://schemas.openxmlformats.org/officeDocument/2006/relationships" xmlns:p="http://schemas.openxmlformats.org/presentationml/2006/main" showMasterSp="0" preserve="1" userDrawn="1">
  <p:cSld name="D. Beige half">
    <p:bg>
      <p:bgPr>
        <a:solidFill>
          <a:srgbClr val="F2E7E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8">
            <a:extLst>
              <a:ext uri="{28A0092B-C50C-407E-A947-70E740481C1C}">
                <a14:useLocalDpi xmlns:a14="http://schemas.microsoft.com/office/drawing/2010/main" val="0"/>
              </a:ext>
            </a:extLst>
          </a:blip>
          <a:srcRect l="29398" t="8741" r="101" b="27"/>
          <a:stretch/>
        </p:blipFill>
        <p:spPr bwMode="ltGray">
          <a:xfrm flipH="1">
            <a:off x="5689582" y="0"/>
            <a:ext cx="416951" cy="6858000"/>
          </a:xfrm>
          <a:prstGeom prst="rect">
            <a:avLst/>
          </a:prstGeom>
        </p:spPr>
      </p:pic>
      <p:sp>
        <p:nvSpPr>
          <p:cNvPr id="11" name="Rectangle 10"/>
          <p:cNvSpPr/>
          <p:nvPr userDrawn="1"/>
        </p:nvSpPr>
        <p:spPr>
          <a:xfrm>
            <a:off x="6096000" y="0"/>
            <a:ext cx="6096000" cy="6858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Trebuchet MS" panose="020B0603020202020204" pitchFamily="34" charset="0"/>
            </a:endParaRPr>
          </a:p>
        </p:txBody>
      </p:sp>
      <p:sp>
        <p:nvSpPr>
          <p:cNvPr id="12"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mn-lt"/>
                <a:ea typeface="+mn-ea"/>
                <a:cs typeface="+mn-cs"/>
                <a:sym typeface="Trebuchet MS" panose="020B0603020202020204" pitchFamily="34" charset="0"/>
              </a:defRPr>
            </a:lvl1pPr>
          </a:lstStyle>
          <a:p>
            <a:r>
              <a:rPr lang="en-US"/>
              <a:t>Click icon below to insert an image or remove this placeholder to use the whitespace in another way</a:t>
            </a:r>
          </a:p>
        </p:txBody>
      </p:sp>
      <p:sp>
        <p:nvSpPr>
          <p:cNvPr id="13" name="Title 1"/>
          <p:cNvSpPr>
            <a:spLocks noGrp="1"/>
          </p:cNvSpPr>
          <p:nvPr>
            <p:ph type="title" hasCustomPrompt="1"/>
          </p:nvPr>
        </p:nvSpPr>
        <p:spPr bwMode="blackWhite">
          <a:xfrm>
            <a:off x="554736" y="1785600"/>
            <a:ext cx="4463664" cy="3286800"/>
          </a:xfrm>
          <a:prstGeom prst="rect">
            <a:avLst/>
          </a:prstGeom>
          <a:noFill/>
        </p:spPr>
        <p:txBody>
          <a:bodyPr vert="horz" wrap="square" lIns="0" tIns="0" rIns="320040" bIns="0" anchor="ctr">
            <a:noAutofit/>
          </a:bodyPr>
          <a:lstStyle>
            <a:lvl1pPr>
              <a:defRPr sz="4400">
                <a:solidFill>
                  <a:srgbClr val="000000"/>
                </a:solidFill>
                <a:latin typeface="+mj-lt"/>
                <a:ea typeface="+mj-ea"/>
                <a:cs typeface="+mj-cs"/>
                <a:sym typeface="Trebuchet MS" panose="020B0603020202020204" pitchFamily="34" charset="0"/>
              </a:defRPr>
            </a:lvl1pPr>
          </a:lstStyle>
          <a:p>
            <a:r>
              <a:rPr lang="en-US"/>
              <a:t>Click to add title</a:t>
            </a:r>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18" name="TextBox 17"/>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19"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3"/>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solidFill>
                  <a:srgbClr val="000000"/>
                </a:solidFill>
                <a:latin typeface="+mn-lt"/>
                <a:ea typeface="+mn-ea"/>
                <a:cs typeface="+mn-cs"/>
              </a:defRPr>
            </a:lvl1pPr>
          </a:lstStyle>
          <a:p>
            <a:pPr lvl="0">
              <a:buNone/>
            </a:pPr>
            <a:r>
              <a:rPr lang="en-US"/>
              <a:t>Add tracker</a:t>
            </a:r>
          </a:p>
        </p:txBody>
      </p:sp>
      <p:sp>
        <p:nvSpPr>
          <p:cNvPr id="15" name="Slide Number">
            <a:extLst>
              <a:ext uri="{FF2B5EF4-FFF2-40B4-BE49-F238E27FC236}">
                <a16:creationId xmlns:a16="http://schemas.microsoft.com/office/drawing/2014/main" id="{D6030ED5-599F-4E8C-B5A1-51670786D068}"/>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6" name="Picture 15"/>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35592395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2.xml><?xml version="1.0" encoding="utf-8"?>
<p:sldLayout xmlns:a="http://schemas.openxmlformats.org/drawingml/2006/main" xmlns:r="http://schemas.openxmlformats.org/officeDocument/2006/relationships" xmlns:p="http://schemas.openxmlformats.org/presentationml/2006/main" showMasterSp="0" preserve="1" userDrawn="1">
  <p:cSld name="D. Beige two third">
    <p:bg>
      <p:bgPr>
        <a:solidFill>
          <a:srgbClr val="F2E7E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8">
            <a:extLst>
              <a:ext uri="{28A0092B-C50C-407E-A947-70E740481C1C}">
                <a14:useLocalDpi xmlns:a14="http://schemas.microsoft.com/office/drawing/2010/main" val="0"/>
              </a:ext>
            </a:extLst>
          </a:blip>
          <a:srcRect l="29398" t="8741" r="101" b="27"/>
          <a:stretch/>
        </p:blipFill>
        <p:spPr bwMode="ltGray">
          <a:xfrm flipH="1">
            <a:off x="7409849" y="0"/>
            <a:ext cx="416951" cy="6858000"/>
          </a:xfrm>
          <a:prstGeom prst="rect">
            <a:avLst/>
          </a:prstGeom>
        </p:spPr>
      </p:pic>
      <p:sp>
        <p:nvSpPr>
          <p:cNvPr id="11" name="Rectangle 10"/>
          <p:cNvSpPr/>
          <p:nvPr userDrawn="1"/>
        </p:nvSpPr>
        <p:spPr bwMode="gray">
          <a:xfrm>
            <a:off x="7819543" y="0"/>
            <a:ext cx="437245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12" name="Picture Placeholder 5"/>
          <p:cNvSpPr>
            <a:spLocks noGrp="1"/>
          </p:cNvSpPr>
          <p:nvPr>
            <p:ph type="pic" sz="quarter" idx="11" hasCustomPrompt="1"/>
          </p:nvPr>
        </p:nvSpPr>
        <p:spPr>
          <a:xfrm>
            <a:off x="7820025" y="-1"/>
            <a:ext cx="4371975" cy="6858000"/>
          </a:xfrm>
          <a:prstGeom prst="rect">
            <a:avLst/>
          </a:prstGeom>
          <a:noFill/>
        </p:spPr>
        <p:txBody>
          <a:bodyPr lIns="182880" tIns="914400" rIns="182880" bIns="914400"/>
          <a:lstStyle>
            <a:lvl1pPr algn="ctr">
              <a:defRPr sz="1600">
                <a:solidFill>
                  <a:schemeClr val="tx1"/>
                </a:solidFill>
                <a:latin typeface="+mn-lt"/>
                <a:ea typeface="+mn-ea"/>
                <a:cs typeface="+mn-cs"/>
                <a:sym typeface="Trebuchet MS" panose="020B0603020202020204" pitchFamily="34" charset="0"/>
              </a:defRPr>
            </a:lvl1pPr>
          </a:lstStyle>
          <a:p>
            <a:r>
              <a:rPr lang="en-US"/>
              <a:t>Click icon below to insert an image or remove this placeholder to use the whitespace in another way</a:t>
            </a: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15" name="Title 1"/>
          <p:cNvSpPr>
            <a:spLocks noGrp="1"/>
          </p:cNvSpPr>
          <p:nvPr>
            <p:ph type="title" hasCustomPrompt="1"/>
          </p:nvPr>
        </p:nvSpPr>
        <p:spPr bwMode="black">
          <a:xfrm>
            <a:off x="554736" y="1785600"/>
            <a:ext cx="6323752" cy="3286800"/>
          </a:xfrm>
          <a:prstGeom prst="rect">
            <a:avLst/>
          </a:prstGeom>
        </p:spPr>
        <p:txBody>
          <a:bodyPr vert="horz" anchor="ctr">
            <a:noAutofit/>
          </a:bodyPr>
          <a:lstStyle>
            <a:lvl1pPr>
              <a:defRPr sz="4400">
                <a:solidFill>
                  <a:srgbClr val="000000"/>
                </a:solidFill>
                <a:latin typeface="+mj-lt"/>
                <a:ea typeface="+mj-ea"/>
                <a:cs typeface="+mj-cs"/>
                <a:sym typeface="Trebuchet MS" panose="020B0603020202020204" pitchFamily="34" charset="0"/>
              </a:defRPr>
            </a:lvl1pPr>
          </a:lstStyle>
          <a:p>
            <a:r>
              <a:rPr lang="en-US"/>
              <a:t>Click to add title</a:t>
            </a:r>
          </a:p>
        </p:txBody>
      </p:sp>
      <p:sp>
        <p:nvSpPr>
          <p:cNvPr id="17" name="TextBox 16"/>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18" name="1. On-page tracker">
            <a:extLst>
              <a:ext uri="{FF2B5EF4-FFF2-40B4-BE49-F238E27FC236}">
                <a16:creationId xmlns:a16="http://schemas.microsoft.com/office/drawing/2014/main" id="{C30AC055-11D5-4540-94E4-C3B7BE6EFD7D}"/>
              </a:ext>
            </a:extLst>
          </p:cNvPr>
          <p:cNvSpPr>
            <a:spLocks noGrp="1"/>
          </p:cNvSpPr>
          <p:nvPr>
            <p:ph type="body" sz="quarter" idx="12" hasCustomPrompt="1"/>
            <p:custDataLst>
              <p:tags r:id="rId3"/>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solidFill>
                  <a:srgbClr val="000000"/>
                </a:solidFill>
                <a:latin typeface="+mn-lt"/>
                <a:ea typeface="+mn-ea"/>
                <a:cs typeface="+mn-cs"/>
              </a:defRPr>
            </a:lvl1pPr>
          </a:lstStyle>
          <a:p>
            <a:pPr lvl="0">
              <a:buNone/>
            </a:pPr>
            <a:r>
              <a:rPr lang="en-US"/>
              <a:t>Add tracker</a:t>
            </a:r>
          </a:p>
        </p:txBody>
      </p:sp>
      <p:sp>
        <p:nvSpPr>
          <p:cNvPr id="14" name="Slide Number">
            <a:extLst>
              <a:ext uri="{FF2B5EF4-FFF2-40B4-BE49-F238E27FC236}">
                <a16:creationId xmlns:a16="http://schemas.microsoft.com/office/drawing/2014/main" id="{D6030ED5-599F-4E8C-B5A1-51670786D068}"/>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6" name="Picture 15"/>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26930168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3.xml><?xml version="1.0" encoding="utf-8"?>
<p:sldLayout xmlns:a="http://schemas.openxmlformats.org/drawingml/2006/main" xmlns:r="http://schemas.openxmlformats.org/officeDocument/2006/relationships" xmlns:p="http://schemas.openxmlformats.org/presentationml/2006/main" showMasterSp="0" preserve="1" userDrawn="1">
  <p:cSld name="D. Left arrow Beige">
    <p:bg>
      <p:bgPr>
        <a:solidFill>
          <a:srgbClr val="F2E7E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6" imgW="324" imgH="324" progId="TCLayout.ActiveDocument.1">
                  <p:embed/>
                </p:oleObj>
              </mc:Choice>
              <mc:Fallback>
                <p:oleObj name="think-cell Slide" r:id="rId6" imgW="324" imgH="324" progId="TCLayout.ActiveDocument.1">
                  <p:embed/>
                  <p:pic>
                    <p:nvPicPr>
                      <p:cNvPr id="3" name="Object 2" hidden="1"/>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10"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pic>
        <p:nvPicPr>
          <p:cNvPr id="12" name="Picture 11"/>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
        <p:nvSpPr>
          <p:cNvPr id="14" name="Title 4"/>
          <p:cNvSpPr>
            <a:spLocks noGrp="1"/>
          </p:cNvSpPr>
          <p:nvPr>
            <p:ph type="title" hasCustomPrompt="1"/>
          </p:nvPr>
        </p:nvSpPr>
        <p:spPr>
          <a:xfrm>
            <a:off x="554736" y="2764203"/>
            <a:ext cx="2553902" cy="1314311"/>
          </a:xfrm>
        </p:spPr>
        <p:txBody>
          <a:bodyPr vert="horz" anchor="ctr" anchorCtr="0">
            <a:noAutofit/>
          </a:bodyPr>
          <a:lstStyle>
            <a:lvl1pPr>
              <a:defRPr sz="2400">
                <a:solidFill>
                  <a:schemeClr val="tx1"/>
                </a:solidFill>
                <a:latin typeface="+mj-lt"/>
                <a:ea typeface="+mj-ea"/>
                <a:cs typeface="+mj-cs"/>
              </a:defRPr>
            </a:lvl1pPr>
          </a:lstStyle>
          <a:p>
            <a:r>
              <a:rPr lang="en-US"/>
              <a:t>Click to add title</a:t>
            </a:r>
          </a:p>
        </p:txBody>
      </p:sp>
      <p:sp>
        <p:nvSpPr>
          <p:cNvPr id="13" name="TextBox 12"/>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15"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3"/>
            </p:custDataLst>
          </p:nvPr>
        </p:nvSpPr>
        <p:spPr>
          <a:xfrm>
            <a:off x="1816486" y="41597"/>
            <a:ext cx="1292152"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
        <p:nvSpPr>
          <p:cNvPr id="19" name="Slide Number">
            <a:extLst>
              <a:ext uri="{FF2B5EF4-FFF2-40B4-BE49-F238E27FC236}">
                <a16:creationId xmlns:a16="http://schemas.microsoft.com/office/drawing/2014/main" id="{D6030ED5-599F-4E8C-B5A1-51670786D068}"/>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6" name="Picture 15"/>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13368409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4.xml><?xml version="1.0" encoding="utf-8"?>
<p:sldLayout xmlns:a="http://schemas.openxmlformats.org/drawingml/2006/main" xmlns:r="http://schemas.openxmlformats.org/officeDocument/2006/relationships" xmlns:p="http://schemas.openxmlformats.org/presentationml/2006/main" showMasterSp="0" preserve="1" userDrawn="1">
  <p:cSld name="D. Beige left arrow">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0"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2E7E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1000"/>
              </a:spcAft>
            </a:pPr>
            <a:endParaRPr lang="en-US" sz="1200">
              <a:solidFill>
                <a:srgbClr val="000000"/>
              </a:solidFill>
              <a:sym typeface="Trebuchet MS" panose="020B0603020202020204" pitchFamily="34" charset="0"/>
            </a:endParaRPr>
          </a:p>
        </p:txBody>
      </p:sp>
      <p:sp>
        <p:nvSpPr>
          <p:cNvPr id="5" name="Title 4"/>
          <p:cNvSpPr>
            <a:spLocks noGrp="1"/>
          </p:cNvSpPr>
          <p:nvPr>
            <p:ph type="title" hasCustomPrompt="1"/>
          </p:nvPr>
        </p:nvSpPr>
        <p:spPr>
          <a:xfrm>
            <a:off x="554736" y="2764203"/>
            <a:ext cx="2553902" cy="1314311"/>
          </a:xfrm>
        </p:spPr>
        <p:txBody>
          <a:bodyPr vert="horz" anchor="ctr" anchorCtr="0">
            <a:noAutofit/>
          </a:bodyPr>
          <a:lstStyle>
            <a:lvl1pPr>
              <a:defRPr sz="2400">
                <a:solidFill>
                  <a:srgbClr val="000000"/>
                </a:solidFill>
                <a:latin typeface="+mj-lt"/>
                <a:ea typeface="+mj-ea"/>
                <a:cs typeface="+mj-cs"/>
              </a:defRPr>
            </a:lvl1pPr>
          </a:lstStyle>
          <a:p>
            <a:r>
              <a:rPr lang="en-US"/>
              <a:t>Click to add title</a:t>
            </a:r>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pic>
        <p:nvPicPr>
          <p:cNvPr id="9" name="Picture 8"/>
          <p:cNvPicPr>
            <a:picLocks noChangeAspect="1"/>
          </p:cNvPicPr>
          <p:nvPr userDrawn="1"/>
        </p:nvPicPr>
        <p:blipFill rotWithShape="1">
          <a:blip r:embed="rId7">
            <a:extLst>
              <a:ext uri="{28A0092B-C50C-407E-A947-70E740481C1C}">
                <a14:useLocalDpi xmlns:a14="http://schemas.microsoft.com/office/drawing/2010/main" val="0"/>
              </a:ext>
            </a:extLst>
          </a:blip>
          <a:srcRect t="6216" b="7716"/>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
        <p:nvSpPr>
          <p:cNvPr id="12" name="TextBox 11"/>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13"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2"/>
            </p:custDataLst>
          </p:nvPr>
        </p:nvSpPr>
        <p:spPr>
          <a:xfrm>
            <a:off x="1816486" y="41597"/>
            <a:ext cx="1292152" cy="123111"/>
          </a:xfrm>
          <a:prstGeom prst="rect">
            <a:avLst/>
          </a:prstGeom>
          <a:ln w="6350">
            <a:noFill/>
            <a:miter lim="800000"/>
          </a:ln>
        </p:spPr>
        <p:txBody>
          <a:bodyPr vert="horz" wrap="square" lIns="0" tIns="0" rIns="0" bIns="0" rtlCol="0">
            <a:spAutoFit/>
          </a:bodyPr>
          <a:lstStyle>
            <a:lvl1pPr>
              <a:defRPr lang="en-US" sz="800" b="0" dirty="0">
                <a:solidFill>
                  <a:srgbClr val="000000"/>
                </a:solidFill>
                <a:latin typeface="+mn-lt"/>
                <a:ea typeface="+mn-ea"/>
                <a:cs typeface="+mn-cs"/>
              </a:defRPr>
            </a:lvl1pPr>
          </a:lstStyle>
          <a:p>
            <a:pPr lvl="0">
              <a:buNone/>
            </a:pPr>
            <a:r>
              <a:rPr lang="en-US"/>
              <a:t>Add tracker</a:t>
            </a:r>
          </a:p>
        </p:txBody>
      </p:sp>
      <p:sp>
        <p:nvSpPr>
          <p:cNvPr id="14" name="Slide Number">
            <a:extLst>
              <a:ext uri="{FF2B5EF4-FFF2-40B4-BE49-F238E27FC236}">
                <a16:creationId xmlns:a16="http://schemas.microsoft.com/office/drawing/2014/main" id="{D6030ED5-599F-4E8C-B5A1-51670786D068}"/>
              </a:ext>
            </a:extLst>
          </p:cNvPr>
          <p:cNvSpPr>
            <a:spLocks noChangeArrowheads="1"/>
          </p:cNvSpPr>
          <p:nvPr userDrawn="1">
            <p:custDataLst>
              <p:tags r:id="rId3"/>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5" name="Picture 1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31927991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5.xml><?xml version="1.0" encoding="utf-8"?>
<p:sldLayout xmlns:a="http://schemas.openxmlformats.org/drawingml/2006/main" xmlns:r="http://schemas.openxmlformats.org/officeDocument/2006/relationships" xmlns:p="http://schemas.openxmlformats.org/presentationml/2006/main" showMasterSp="0" preserve="1" userDrawn="1">
  <p:cSld name="D. Arrow one third Beige">
    <p:bg>
      <p:bgPr>
        <a:solidFill>
          <a:srgbClr val="F2E7E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19" name="Pentagon 3"/>
          <p:cNvSpPr/>
          <p:nvPr userDrawn="1"/>
        </p:nvSpPr>
        <p:spPr bwMode="white">
          <a:xfrm>
            <a:off x="1" y="0"/>
            <a:ext cx="5426920"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20" name="Title 1"/>
          <p:cNvSpPr>
            <a:spLocks noGrp="1"/>
          </p:cNvSpPr>
          <p:nvPr>
            <p:ph type="title" hasCustomPrompt="1"/>
          </p:nvPr>
        </p:nvSpPr>
        <p:spPr>
          <a:xfrm>
            <a:off x="554736" y="1785600"/>
            <a:ext cx="4137499" cy="3286800"/>
          </a:xfrm>
          <a:prstGeom prst="rect">
            <a:avLst/>
          </a:prstGeom>
        </p:spPr>
        <p:txBody>
          <a:bodyPr vert="horz" anchor="ctr">
            <a:noAutofit/>
          </a:bodyPr>
          <a:lstStyle>
            <a:lvl1pPr>
              <a:defRPr sz="4400" b="1">
                <a:solidFill>
                  <a:schemeClr val="tx1"/>
                </a:solidFill>
                <a:latin typeface="+mj-lt"/>
                <a:ea typeface="+mj-ea"/>
                <a:cs typeface="+mj-cs"/>
                <a:sym typeface="Trebuchet MS" panose="020B0603020202020204" pitchFamily="34" charset="0"/>
              </a:defRPr>
            </a:lvl1pPr>
          </a:lstStyle>
          <a:p>
            <a:r>
              <a:rPr lang="en-US"/>
              <a:t>Click to add title</a:t>
            </a:r>
          </a:p>
        </p:txBody>
      </p:sp>
      <p:pic>
        <p:nvPicPr>
          <p:cNvPr id="11" name="Picture 10"/>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
        <p:nvSpPr>
          <p:cNvPr id="13" name="TextBox 12"/>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14"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3"/>
            </p:custDataLst>
          </p:nvPr>
        </p:nvSpPr>
        <p:spPr>
          <a:xfrm>
            <a:off x="1816487" y="41597"/>
            <a:ext cx="2875749"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
        <p:nvSpPr>
          <p:cNvPr id="18" name="Slide Number">
            <a:extLst>
              <a:ext uri="{FF2B5EF4-FFF2-40B4-BE49-F238E27FC236}">
                <a16:creationId xmlns:a16="http://schemas.microsoft.com/office/drawing/2014/main" id="{D6030ED5-599F-4E8C-B5A1-51670786D068}"/>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5" name="Picture 1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307384981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6.xml><?xml version="1.0" encoding="utf-8"?>
<p:sldLayout xmlns:a="http://schemas.openxmlformats.org/drawingml/2006/main" xmlns:r="http://schemas.openxmlformats.org/officeDocument/2006/relationships" xmlns:p="http://schemas.openxmlformats.org/presentationml/2006/main" showMasterSp="0" preserve="1" userDrawn="1">
  <p:cSld name="D. Beige arrow one thir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9" name="Pentagon 3"/>
          <p:cNvSpPr/>
          <p:nvPr userDrawn="1"/>
        </p:nvSpPr>
        <p:spPr bwMode="white">
          <a:xfrm>
            <a:off x="1" y="0"/>
            <a:ext cx="5426920" cy="6858000"/>
          </a:xfrm>
          <a:prstGeom prst="homePlate">
            <a:avLst>
              <a:gd name="adj" fmla="val 12939"/>
            </a:avLst>
          </a:prstGeom>
          <a:solidFill>
            <a:srgbClr val="F2E7E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1000"/>
              </a:spcAft>
            </a:pPr>
            <a:endParaRPr lang="en-US" sz="1200">
              <a:solidFill>
                <a:srgbClr val="000000"/>
              </a:solidFill>
              <a:sym typeface="Trebuchet MS" panose="020B0603020202020204" pitchFamily="34" charset="0"/>
            </a:endParaRPr>
          </a:p>
        </p:txBody>
      </p:sp>
      <p:sp>
        <p:nvSpPr>
          <p:cNvPr id="20" name="Title 1"/>
          <p:cNvSpPr>
            <a:spLocks noGrp="1"/>
          </p:cNvSpPr>
          <p:nvPr>
            <p:ph type="title" hasCustomPrompt="1"/>
          </p:nvPr>
        </p:nvSpPr>
        <p:spPr>
          <a:xfrm>
            <a:off x="554736" y="1785600"/>
            <a:ext cx="4137499" cy="3286800"/>
          </a:xfrm>
          <a:prstGeom prst="rect">
            <a:avLst/>
          </a:prstGeom>
        </p:spPr>
        <p:txBody>
          <a:bodyPr vert="horz" anchor="ctr">
            <a:noAutofit/>
          </a:bodyPr>
          <a:lstStyle>
            <a:lvl1pPr>
              <a:defRPr sz="4400" b="1">
                <a:solidFill>
                  <a:srgbClr val="000000"/>
                </a:solidFill>
                <a:latin typeface="+mj-lt"/>
                <a:ea typeface="+mj-ea"/>
                <a:cs typeface="+mj-cs"/>
                <a:sym typeface="Trebuchet MS" panose="020B0603020202020204" pitchFamily="34" charset="0"/>
              </a:defRPr>
            </a:lvl1pPr>
          </a:lstStyle>
          <a:p>
            <a:r>
              <a:rPr lang="en-US"/>
              <a:t>Click to add title</a:t>
            </a:r>
          </a:p>
        </p:txBody>
      </p:sp>
      <p:sp>
        <p:nvSpPr>
          <p:cNvPr id="1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pic>
        <p:nvPicPr>
          <p:cNvPr id="9" name="Picture 8"/>
          <p:cNvPicPr>
            <a:picLocks noChangeAspect="1"/>
          </p:cNvPicPr>
          <p:nvPr userDrawn="1"/>
        </p:nvPicPr>
        <p:blipFill rotWithShape="1">
          <a:blip r:embed="rId7">
            <a:extLst>
              <a:ext uri="{28A0092B-C50C-407E-A947-70E740481C1C}">
                <a14:useLocalDpi xmlns:a14="http://schemas.microsoft.com/office/drawing/2010/main" val="0"/>
              </a:ext>
            </a:extLst>
          </a:blip>
          <a:srcRect t="7562" b="6867"/>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
        <p:nvSpPr>
          <p:cNvPr id="12" name="TextBox 11"/>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16"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2"/>
            </p:custDataLst>
          </p:nvPr>
        </p:nvSpPr>
        <p:spPr>
          <a:xfrm>
            <a:off x="1816487" y="41597"/>
            <a:ext cx="2875749" cy="123111"/>
          </a:xfrm>
          <a:prstGeom prst="rect">
            <a:avLst/>
          </a:prstGeom>
          <a:ln w="6350">
            <a:noFill/>
            <a:miter lim="800000"/>
          </a:ln>
        </p:spPr>
        <p:txBody>
          <a:bodyPr vert="horz" wrap="square" lIns="0" tIns="0" rIns="0" bIns="0" rtlCol="0">
            <a:spAutoFit/>
          </a:bodyPr>
          <a:lstStyle>
            <a:lvl1pPr>
              <a:defRPr lang="en-US" sz="800" b="0" dirty="0">
                <a:solidFill>
                  <a:srgbClr val="000000"/>
                </a:solidFill>
                <a:latin typeface="+mn-lt"/>
                <a:ea typeface="+mn-ea"/>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D6030ED5-599F-4E8C-B5A1-51670786D068}"/>
              </a:ext>
            </a:extLst>
          </p:cNvPr>
          <p:cNvSpPr>
            <a:spLocks noChangeArrowheads="1"/>
          </p:cNvSpPr>
          <p:nvPr userDrawn="1">
            <p:custDataLst>
              <p:tags r:id="rId3"/>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3" name="Picture 1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2719372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7.xml><?xml version="1.0" encoding="utf-8"?>
<p:sldLayout xmlns:a="http://schemas.openxmlformats.org/drawingml/2006/main" xmlns:r="http://schemas.openxmlformats.org/officeDocument/2006/relationships" xmlns:p="http://schemas.openxmlformats.org/presentationml/2006/main" showMasterSp="0" preserve="1" userDrawn="1">
  <p:cSld name="D. Arrow half Beige">
    <p:bg>
      <p:bgPr>
        <a:solidFill>
          <a:srgbClr val="F2E7E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286" imgH="286" progId="TCLayout.ActiveDocument.1">
                  <p:embed/>
                </p:oleObj>
              </mc:Choice>
              <mc:Fallback>
                <p:oleObj name="think-cell Slide" r:id="rId7" imgW="286" imgH="286" progId="TCLayout.ActiveDocument.1">
                  <p:embed/>
                  <p:pic>
                    <p:nvPicPr>
                      <p:cNvPr id="4" name="Object 3" hidden="1"/>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9" name="Pentagon 8"/>
          <p:cNvSpPr/>
          <p:nvPr/>
        </p:nvSpPr>
        <p:spPr bwMode="white">
          <a:xfrm>
            <a:off x="0" y="0"/>
            <a:ext cx="6363546"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8"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pic>
        <p:nvPicPr>
          <p:cNvPr id="10" name="Picture 9"/>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
        <p:nvSpPr>
          <p:cNvPr id="12" name="2. Slide Title">
            <a:extLst>
              <a:ext uri="{FF2B5EF4-FFF2-40B4-BE49-F238E27FC236}">
                <a16:creationId xmlns:a16="http://schemas.microsoft.com/office/drawing/2014/main" id="{98FF70AE-7EF6-4E5B-9FFE-B44C852C9FBA}"/>
              </a:ext>
            </a:extLst>
          </p:cNvPr>
          <p:cNvSpPr>
            <a:spLocks noGrp="1"/>
          </p:cNvSpPr>
          <p:nvPr>
            <p:ph type="title" hasCustomPrompt="1"/>
            <p:custDataLst>
              <p:tags r:id="rId3"/>
            </p:custDataLst>
          </p:nvPr>
        </p:nvSpPr>
        <p:spPr>
          <a:xfrm>
            <a:off x="554736" y="197613"/>
            <a:ext cx="4823086" cy="369332"/>
          </a:xfrm>
          <a:prstGeom prst="rect">
            <a:avLst/>
          </a:prstGeom>
        </p:spPr>
        <p:txBody>
          <a:bodyPr vert="horz" wrap="square" lIns="0" tIns="0" rIns="0" bIns="0" rtlCol="0" anchor="t" anchorCtr="0">
            <a:spAutoFit/>
          </a:bodyPr>
          <a:lstStyle>
            <a:lvl1pPr>
              <a:defRPr sz="2400">
                <a:latin typeface="+mj-lt"/>
                <a:ea typeface="+mj-ea"/>
                <a:cs typeface="+mj-cs"/>
              </a:defRPr>
            </a:lvl1pPr>
          </a:lstStyle>
          <a:p>
            <a:pPr lvl="0"/>
            <a:r>
              <a:rPr lang="en-US"/>
              <a:t>Click to add title</a:t>
            </a:r>
          </a:p>
        </p:txBody>
      </p:sp>
      <p:sp>
        <p:nvSpPr>
          <p:cNvPr id="17" name="TextBox 16"/>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19"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4"/>
            </p:custDataLst>
          </p:nvPr>
        </p:nvSpPr>
        <p:spPr>
          <a:xfrm>
            <a:off x="1816486" y="41597"/>
            <a:ext cx="3561336"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
        <p:nvSpPr>
          <p:cNvPr id="13" name="Slide Number">
            <a:extLst>
              <a:ext uri="{FF2B5EF4-FFF2-40B4-BE49-F238E27FC236}">
                <a16:creationId xmlns:a16="http://schemas.microsoft.com/office/drawing/2014/main" id="{D6030ED5-599F-4E8C-B5A1-51670786D068}"/>
              </a:ext>
            </a:extLst>
          </p:cNvPr>
          <p:cNvSpPr>
            <a:spLocks noChangeArrowheads="1"/>
          </p:cNvSpPr>
          <p:nvPr userDrawn="1">
            <p:custDataLst>
              <p:tags r:id="rId5"/>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4" name="Picture 1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55031237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8.xml><?xml version="1.0" encoding="utf-8"?>
<p:sldLayout xmlns:a="http://schemas.openxmlformats.org/drawingml/2006/main" xmlns:r="http://schemas.openxmlformats.org/officeDocument/2006/relationships" xmlns:p="http://schemas.openxmlformats.org/presentationml/2006/main" showMasterSp="0" preserve="1" userDrawn="1">
  <p:cSld name="D. Beige arrow half">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286" imgH="286" progId="TCLayout.ActiveDocument.1">
                  <p:embed/>
                </p:oleObj>
              </mc:Choice>
              <mc:Fallback>
                <p:oleObj name="think-cell Slide" r:id="rId6" imgW="286" imgH="286" progId="TCLayout.ActiveDocument.1">
                  <p:embed/>
                  <p:pic>
                    <p:nvPicPr>
                      <p:cNvPr id="4" name="Object 3"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9" name="Pentagon 8"/>
          <p:cNvSpPr/>
          <p:nvPr/>
        </p:nvSpPr>
        <p:spPr bwMode="white">
          <a:xfrm>
            <a:off x="0" y="0"/>
            <a:ext cx="6363546" cy="6858000"/>
          </a:xfrm>
          <a:prstGeom prst="homePlate">
            <a:avLst>
              <a:gd name="adj" fmla="val 12939"/>
            </a:avLst>
          </a:prstGeom>
          <a:solidFill>
            <a:srgbClr val="F2E7E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1000"/>
              </a:spcAft>
            </a:pPr>
            <a:endParaRPr lang="en-US" sz="1200">
              <a:solidFill>
                <a:prstClr val="white"/>
              </a:solidFill>
              <a:sym typeface="Trebuchet MS" panose="020B0603020202020204" pitchFamily="34" charset="0"/>
            </a:endParaRPr>
          </a:p>
        </p:txBody>
      </p:sp>
      <p:sp>
        <p:nvSpPr>
          <p:cNvPr id="1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pic>
        <p:nvPicPr>
          <p:cNvPr id="10" name="Picture 9"/>
          <p:cNvPicPr>
            <a:picLocks noChangeAspect="1"/>
          </p:cNvPicPr>
          <p:nvPr userDrawn="1"/>
        </p:nvPicPr>
        <p:blipFill rotWithShape="1">
          <a:blip r:embed="rId8">
            <a:extLst>
              <a:ext uri="{28A0092B-C50C-407E-A947-70E740481C1C}">
                <a14:useLocalDpi xmlns:a14="http://schemas.microsoft.com/office/drawing/2010/main" val="0"/>
              </a:ext>
            </a:extLst>
          </a:blip>
          <a:srcRect t="9052" b="6867"/>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
        <p:nvSpPr>
          <p:cNvPr id="12" name="2. Slide Title">
            <a:extLst>
              <a:ext uri="{FF2B5EF4-FFF2-40B4-BE49-F238E27FC236}">
                <a16:creationId xmlns:a16="http://schemas.microsoft.com/office/drawing/2014/main" id="{98FF70AE-7EF6-4E5B-9FFE-B44C852C9FBA}"/>
              </a:ext>
            </a:extLst>
          </p:cNvPr>
          <p:cNvSpPr>
            <a:spLocks noGrp="1"/>
          </p:cNvSpPr>
          <p:nvPr>
            <p:ph type="title" hasCustomPrompt="1"/>
            <p:custDataLst>
              <p:tags r:id="rId2"/>
            </p:custDataLst>
          </p:nvPr>
        </p:nvSpPr>
        <p:spPr>
          <a:xfrm>
            <a:off x="554736" y="197613"/>
            <a:ext cx="4823086" cy="369332"/>
          </a:xfrm>
          <a:prstGeom prst="rect">
            <a:avLst/>
          </a:prstGeom>
        </p:spPr>
        <p:txBody>
          <a:bodyPr vert="horz" wrap="square" lIns="0" tIns="0" rIns="0" bIns="0" rtlCol="0" anchor="t" anchorCtr="0">
            <a:spAutoFit/>
          </a:bodyPr>
          <a:lstStyle>
            <a:lvl1pPr>
              <a:defRPr sz="2400">
                <a:solidFill>
                  <a:srgbClr val="000000"/>
                </a:solidFill>
                <a:latin typeface="+mj-lt"/>
                <a:ea typeface="+mj-ea"/>
                <a:cs typeface="+mj-cs"/>
              </a:defRPr>
            </a:lvl1pPr>
          </a:lstStyle>
          <a:p>
            <a:pPr lvl="0"/>
            <a:r>
              <a:rPr lang="en-US"/>
              <a:t>Click to add title</a:t>
            </a:r>
          </a:p>
        </p:txBody>
      </p:sp>
      <p:sp>
        <p:nvSpPr>
          <p:cNvPr id="17" name="TextBox 16"/>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18"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3"/>
            </p:custDataLst>
          </p:nvPr>
        </p:nvSpPr>
        <p:spPr>
          <a:xfrm>
            <a:off x="1816486" y="41597"/>
            <a:ext cx="3561336" cy="123111"/>
          </a:xfrm>
          <a:prstGeom prst="rect">
            <a:avLst/>
          </a:prstGeom>
          <a:ln w="6350">
            <a:noFill/>
            <a:miter lim="800000"/>
          </a:ln>
        </p:spPr>
        <p:txBody>
          <a:bodyPr vert="horz" wrap="square" lIns="0" tIns="0" rIns="0" bIns="0" rtlCol="0">
            <a:spAutoFit/>
          </a:bodyPr>
          <a:lstStyle>
            <a:lvl1pPr>
              <a:defRPr lang="en-US" sz="800" b="0" dirty="0">
                <a:solidFill>
                  <a:srgbClr val="000000"/>
                </a:solidFill>
                <a:latin typeface="+mn-lt"/>
                <a:ea typeface="+mn-ea"/>
                <a:cs typeface="+mn-cs"/>
              </a:defRPr>
            </a:lvl1pPr>
          </a:lstStyle>
          <a:p>
            <a:pPr lvl="0">
              <a:buNone/>
            </a:pPr>
            <a:r>
              <a:rPr lang="en-US"/>
              <a:t>Add tracker</a:t>
            </a:r>
          </a:p>
        </p:txBody>
      </p:sp>
      <p:sp>
        <p:nvSpPr>
          <p:cNvPr id="13" name="Slide Number">
            <a:extLst>
              <a:ext uri="{FF2B5EF4-FFF2-40B4-BE49-F238E27FC236}">
                <a16:creationId xmlns:a16="http://schemas.microsoft.com/office/drawing/2014/main" id="{D6030ED5-599F-4E8C-B5A1-51670786D068}"/>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4" name="Picture 1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21301066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9.xml><?xml version="1.0" encoding="utf-8"?>
<p:sldLayout xmlns:a="http://schemas.openxmlformats.org/drawingml/2006/main" xmlns:r="http://schemas.openxmlformats.org/officeDocument/2006/relationships" xmlns:p="http://schemas.openxmlformats.org/presentationml/2006/main" showMasterSp="0" preserve="1" userDrawn="1">
  <p:cSld name="D. Arrow two third Beige">
    <p:bg>
      <p:bgPr>
        <a:solidFill>
          <a:srgbClr val="F2E7E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286" imgH="286" progId="TCLayout.ActiveDocument.1">
                  <p:embed/>
                </p:oleObj>
              </mc:Choice>
              <mc:Fallback>
                <p:oleObj name="think-cell Slide" r:id="rId7" imgW="286" imgH="286" progId="TCLayout.ActiveDocument.1">
                  <p:embed/>
                  <p:pic>
                    <p:nvPicPr>
                      <p:cNvPr id="4" name="Object 3" hidden="1"/>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Trebuchet MS" panose="020B0603020202020204" pitchFamily="34" charset="0"/>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pic>
        <p:nvPicPr>
          <p:cNvPr id="11" name="Picture 10"/>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
        <p:nvSpPr>
          <p:cNvPr id="17" name="2. Slide Title">
            <a:extLst>
              <a:ext uri="{FF2B5EF4-FFF2-40B4-BE49-F238E27FC236}">
                <a16:creationId xmlns:a16="http://schemas.microsoft.com/office/drawing/2014/main" id="{98FF70AE-7EF6-4E5B-9FFE-B44C852C9FBA}"/>
              </a:ext>
            </a:extLst>
          </p:cNvPr>
          <p:cNvSpPr>
            <a:spLocks noGrp="1"/>
          </p:cNvSpPr>
          <p:nvPr>
            <p:ph type="title" hasCustomPrompt="1"/>
            <p:custDataLst>
              <p:tags r:id="rId3"/>
            </p:custDataLst>
          </p:nvPr>
        </p:nvSpPr>
        <p:spPr>
          <a:xfrm>
            <a:off x="554736" y="197613"/>
            <a:ext cx="6329760" cy="369332"/>
          </a:xfrm>
          <a:prstGeom prst="rect">
            <a:avLst/>
          </a:prstGeom>
        </p:spPr>
        <p:txBody>
          <a:bodyPr vert="horz" wrap="square" lIns="0" tIns="0" rIns="0" bIns="0" rtlCol="0" anchor="t" anchorCtr="0">
            <a:spAutoFit/>
          </a:bodyPr>
          <a:lstStyle>
            <a:lvl1pPr>
              <a:defRPr sz="2400">
                <a:latin typeface="+mj-lt"/>
                <a:ea typeface="+mj-ea"/>
                <a:cs typeface="+mj-cs"/>
              </a:defRPr>
            </a:lvl1pPr>
          </a:lstStyle>
          <a:p>
            <a:pPr lvl="0"/>
            <a:r>
              <a:rPr lang="en-US"/>
              <a:t>Click to add title</a:t>
            </a:r>
          </a:p>
        </p:txBody>
      </p:sp>
      <p:sp>
        <p:nvSpPr>
          <p:cNvPr id="20" name="TextBox 19"/>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21"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4"/>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
        <p:nvSpPr>
          <p:cNvPr id="14" name="Slide Number">
            <a:extLst>
              <a:ext uri="{FF2B5EF4-FFF2-40B4-BE49-F238E27FC236}">
                <a16:creationId xmlns:a16="http://schemas.microsoft.com/office/drawing/2014/main" id="{D6030ED5-599F-4E8C-B5A1-51670786D068}"/>
              </a:ext>
            </a:extLst>
          </p:cNvPr>
          <p:cNvSpPr>
            <a:spLocks noChangeArrowheads="1"/>
          </p:cNvSpPr>
          <p:nvPr userDrawn="1">
            <p:custDataLst>
              <p:tags r:id="rId5"/>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5" name="Picture 1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148233881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 Sub | Map + pins">
    <p:bg>
      <p:bgPr>
        <a:solidFill>
          <a:schemeClr val="accent6"/>
        </a:solidFill>
        <a:effectLst/>
      </p:bgPr>
    </p:bg>
    <p:spTree>
      <p:nvGrpSpPr>
        <p:cNvPr id="1" name=""/>
        <p:cNvGrpSpPr/>
        <p:nvPr/>
      </p:nvGrpSpPr>
      <p:grpSpPr>
        <a:xfrm>
          <a:off x="0" y="0"/>
          <a:ext cx="0" cy="0"/>
          <a:chOff x="0" y="0"/>
          <a:chExt cx="0" cy="0"/>
        </a:xfrm>
      </p:grpSpPr>
      <p:pic>
        <p:nvPicPr>
          <p:cNvPr id="32" name="Graphic 31">
            <a:extLst>
              <a:ext uri="{FF2B5EF4-FFF2-40B4-BE49-F238E27FC236}">
                <a16:creationId xmlns:a16="http://schemas.microsoft.com/office/drawing/2014/main" id="{359EA77B-10F0-4804-A145-524336802DC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511288" y="1509771"/>
            <a:ext cx="9195987" cy="4538631"/>
          </a:xfrm>
          <a:prstGeom prst="rect">
            <a:avLst/>
          </a:prstGeom>
        </p:spPr>
      </p:pic>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21" name="Title 1">
            <a:extLst>
              <a:ext uri="{FF2B5EF4-FFF2-40B4-BE49-F238E27FC236}">
                <a16:creationId xmlns:a16="http://schemas.microsoft.com/office/drawing/2014/main" id="{2DBFC085-0C60-416E-8CFF-15E94416BA22}"/>
              </a:ext>
            </a:extLst>
          </p:cNvPr>
          <p:cNvSpPr>
            <a:spLocks noGrp="1"/>
          </p:cNvSpPr>
          <p:nvPr>
            <p:ph type="title"/>
          </p:nvPr>
        </p:nvSpPr>
        <p:spPr>
          <a:xfrm>
            <a:off x="577638" y="537198"/>
            <a:ext cx="11013551" cy="403133"/>
          </a:xfrm>
        </p:spPr>
        <p:txBody>
          <a:bodyPr lIns="0" tIns="0" rIns="0" bIns="0" anchor="t" anchorCtr="0"/>
          <a:lstStyle>
            <a:lvl1pPr>
              <a:defRPr>
                <a:solidFill>
                  <a:schemeClr val="bg1"/>
                </a:solidFill>
              </a:defRPr>
            </a:lvl1pPr>
          </a:lstStyle>
          <a:p>
            <a:r>
              <a:rPr lang="en-US"/>
              <a:t>Click to edit Master title style</a:t>
            </a:r>
            <a:endParaRPr lang="en-GB"/>
          </a:p>
        </p:txBody>
      </p:sp>
      <p:sp>
        <p:nvSpPr>
          <p:cNvPr id="22" name="Text Placeholder 9">
            <a:extLst>
              <a:ext uri="{FF2B5EF4-FFF2-40B4-BE49-F238E27FC236}">
                <a16:creationId xmlns:a16="http://schemas.microsoft.com/office/drawing/2014/main" id="{B553B6D6-CC16-4E40-914D-C81F67547FEF}"/>
              </a:ext>
            </a:extLst>
          </p:cNvPr>
          <p:cNvSpPr>
            <a:spLocks noGrp="1"/>
          </p:cNvSpPr>
          <p:nvPr>
            <p:ph type="body" sz="quarter" idx="13"/>
          </p:nvPr>
        </p:nvSpPr>
        <p:spPr>
          <a:xfrm>
            <a:off x="577638" y="1127910"/>
            <a:ext cx="5081284" cy="261290"/>
          </a:xfrm>
        </p:spPr>
        <p:txBody>
          <a:bodyPr/>
          <a:lstStyle>
            <a:lvl1pPr>
              <a:lnSpc>
                <a:spcPct val="100000"/>
              </a:lnSpc>
              <a:buFont typeface="Arial" panose="020B0604020202020204" pitchFamily="34" charset="0"/>
              <a:buNone/>
              <a:defRPr sz="1698">
                <a:solidFill>
                  <a:schemeClr val="bg1"/>
                </a:solidFill>
              </a:defRPr>
            </a:lvl1pPr>
          </a:lstStyle>
          <a:p>
            <a:pPr lvl="0"/>
            <a:r>
              <a:rPr lang="en-US"/>
              <a:t>Click to edit Master text styles</a:t>
            </a:r>
          </a:p>
        </p:txBody>
      </p:sp>
      <p:sp>
        <p:nvSpPr>
          <p:cNvPr id="33" name="Text Placeholder 22">
            <a:extLst>
              <a:ext uri="{FF2B5EF4-FFF2-40B4-BE49-F238E27FC236}">
                <a16:creationId xmlns:a16="http://schemas.microsoft.com/office/drawing/2014/main" id="{28651641-59C0-4E53-BC82-FBC2B7BB8DB1}"/>
              </a:ext>
            </a:extLst>
          </p:cNvPr>
          <p:cNvSpPr>
            <a:spLocks noGrp="1"/>
          </p:cNvSpPr>
          <p:nvPr>
            <p:ph type="body" sz="quarter" idx="15"/>
          </p:nvPr>
        </p:nvSpPr>
        <p:spPr>
          <a:xfrm>
            <a:off x="577638" y="5974456"/>
            <a:ext cx="3140422" cy="171705"/>
          </a:xfrm>
        </p:spPr>
        <p:txBody>
          <a:bodyPr tIns="0" bIns="0" anchor="t" anchorCtr="0"/>
          <a:lstStyle>
            <a:lvl1pPr marL="217561" indent="-217561">
              <a:spcBef>
                <a:spcPts val="0"/>
              </a:spcBef>
              <a:buSzPct val="200000"/>
              <a:buFontTx/>
              <a:buBlip>
                <a:blip r:embed="rId4">
                  <a:extLst>
                    <a:ext uri="{96DAC541-7B7A-43D3-8B79-37D633B846F1}">
                      <asvg:svgBlip xmlns:asvg="http://schemas.microsoft.com/office/drawing/2016/SVG/main" r:embed="rId5"/>
                    </a:ext>
                  </a:extLst>
                </a:blip>
              </a:buBlip>
              <a:defRPr sz="1455" b="1" i="0" baseline="3000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5" name="Text Placeholder 22">
            <a:extLst>
              <a:ext uri="{FF2B5EF4-FFF2-40B4-BE49-F238E27FC236}">
                <a16:creationId xmlns:a16="http://schemas.microsoft.com/office/drawing/2014/main" id="{E20BD56E-0E17-4AED-B089-01FA1B56B6FE}"/>
              </a:ext>
            </a:extLst>
          </p:cNvPr>
          <p:cNvSpPr>
            <a:spLocks noGrp="1"/>
          </p:cNvSpPr>
          <p:nvPr>
            <p:ph type="body" sz="quarter" idx="16"/>
          </p:nvPr>
        </p:nvSpPr>
        <p:spPr>
          <a:xfrm>
            <a:off x="577638" y="5537888"/>
            <a:ext cx="3140422" cy="171705"/>
          </a:xfrm>
        </p:spPr>
        <p:txBody>
          <a:bodyPr tIns="0" bIns="0" anchor="t" anchorCtr="0"/>
          <a:lstStyle>
            <a:lvl1pPr marL="217561" indent="-217561">
              <a:spcBef>
                <a:spcPts val="0"/>
              </a:spcBef>
              <a:buSzPct val="200000"/>
              <a:buFontTx/>
              <a:buBlip>
                <a:blip r:embed="rId6">
                  <a:extLst>
                    <a:ext uri="{96DAC541-7B7A-43D3-8B79-37D633B846F1}">
                      <asvg:svgBlip xmlns:asvg="http://schemas.microsoft.com/office/drawing/2016/SVG/main" r:embed="rId7"/>
                    </a:ext>
                  </a:extLst>
                </a:blip>
              </a:buBlip>
              <a:defRPr sz="1455" b="1" i="0" baseline="3000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36" name="Text Placeholder 22">
            <a:extLst>
              <a:ext uri="{FF2B5EF4-FFF2-40B4-BE49-F238E27FC236}">
                <a16:creationId xmlns:a16="http://schemas.microsoft.com/office/drawing/2014/main" id="{C73E20F7-E9CB-484A-B765-8163DC385D90}"/>
              </a:ext>
            </a:extLst>
          </p:cNvPr>
          <p:cNvSpPr>
            <a:spLocks noGrp="1"/>
          </p:cNvSpPr>
          <p:nvPr>
            <p:ph type="body" sz="quarter" idx="17"/>
          </p:nvPr>
        </p:nvSpPr>
        <p:spPr>
          <a:xfrm>
            <a:off x="3781812" y="4163432"/>
            <a:ext cx="2314188" cy="171705"/>
          </a:xfrm>
        </p:spPr>
        <p:txBody>
          <a:bodyPr wrap="square" tIns="0" bIns="0" anchor="t" anchorCtr="0">
            <a:spAutoFit/>
          </a:bodyPr>
          <a:lstStyle>
            <a:lvl1pPr marL="217561" indent="-217561">
              <a:spcBef>
                <a:spcPts val="0"/>
              </a:spcBef>
              <a:buSzPct val="200000"/>
              <a:buFontTx/>
              <a:buBlip>
                <a:blip r:embed="rId4">
                  <a:extLst>
                    <a:ext uri="{96DAC541-7B7A-43D3-8B79-37D633B846F1}">
                      <asvg:svgBlip xmlns:asvg="http://schemas.microsoft.com/office/drawing/2016/SVG/main" r:embed="rId5"/>
                    </a:ext>
                  </a:extLst>
                </a:blip>
              </a:buBlip>
              <a:defRPr sz="1455" b="1" i="0" baseline="3000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7" name="Text Placeholder 22">
            <a:extLst>
              <a:ext uri="{FF2B5EF4-FFF2-40B4-BE49-F238E27FC236}">
                <a16:creationId xmlns:a16="http://schemas.microsoft.com/office/drawing/2014/main" id="{3E398FEC-3245-4CB1-99A2-4E4EDB866903}"/>
              </a:ext>
            </a:extLst>
          </p:cNvPr>
          <p:cNvSpPr>
            <a:spLocks noGrp="1"/>
          </p:cNvSpPr>
          <p:nvPr>
            <p:ph type="body" sz="quarter" idx="18"/>
          </p:nvPr>
        </p:nvSpPr>
        <p:spPr>
          <a:xfrm>
            <a:off x="5924726" y="3036052"/>
            <a:ext cx="2314188" cy="171705"/>
          </a:xfrm>
        </p:spPr>
        <p:txBody>
          <a:bodyPr wrap="square" tIns="0" bIns="0" anchor="t" anchorCtr="0">
            <a:spAutoFit/>
          </a:bodyPr>
          <a:lstStyle>
            <a:lvl1pPr marL="217561" indent="-217561">
              <a:spcBef>
                <a:spcPts val="0"/>
              </a:spcBef>
              <a:buSzPct val="200000"/>
              <a:buFontTx/>
              <a:buBlip>
                <a:blip r:embed="rId6">
                  <a:extLst>
                    <a:ext uri="{96DAC541-7B7A-43D3-8B79-37D633B846F1}">
                      <asvg:svgBlip xmlns:asvg="http://schemas.microsoft.com/office/drawing/2016/SVG/main" r:embed="rId7"/>
                    </a:ext>
                  </a:extLst>
                </a:blip>
              </a:buBlip>
              <a:defRPr sz="1455" b="1" i="0" baseline="30000">
                <a:solidFill>
                  <a:schemeClr val="bg1"/>
                </a:solidFill>
                <a:latin typeface="Poppins SemiBold" pitchFamily="2" charset="77"/>
                <a:cs typeface="Poppins SemiBold" pitchFamily="2" charset="77"/>
              </a:defRPr>
            </a:lvl1pPr>
          </a:lstStyle>
          <a:p>
            <a:pPr lvl="0"/>
            <a:r>
              <a:rPr lang="en-US"/>
              <a:t>Click to edit Master text styles</a:t>
            </a:r>
          </a:p>
        </p:txBody>
      </p:sp>
    </p:spTree>
    <p:extLst>
      <p:ext uri="{BB962C8B-B14F-4D97-AF65-F5344CB8AC3E}">
        <p14:creationId xmlns:p14="http://schemas.microsoft.com/office/powerpoint/2010/main" val="1325400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0.xml><?xml version="1.0" encoding="utf-8"?>
<p:sldLayout xmlns:a="http://schemas.openxmlformats.org/drawingml/2006/main" xmlns:r="http://schemas.openxmlformats.org/officeDocument/2006/relationships" xmlns:p="http://schemas.openxmlformats.org/presentationml/2006/main" showMasterSp="0" preserve="1" userDrawn="1">
  <p:cSld name="D. Beige arrow two third">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286" imgH="286" progId="TCLayout.ActiveDocument.1">
                  <p:embed/>
                </p:oleObj>
              </mc:Choice>
              <mc:Fallback>
                <p:oleObj name="think-cell Slide" r:id="rId6" imgW="286" imgH="286" progId="TCLayout.ActiveDocument.1">
                  <p:embed/>
                  <p:pic>
                    <p:nvPicPr>
                      <p:cNvPr id="4" name="Object 3"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rgbClr val="F2E7E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1000"/>
              </a:spcAft>
            </a:pPr>
            <a:endParaRPr lang="en-US" sz="1200">
              <a:solidFill>
                <a:prstClr val="white"/>
              </a:solidFill>
              <a:sym typeface="Trebuchet MS" panose="020B0603020202020204" pitchFamily="34" charset="0"/>
            </a:endParaRPr>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pic>
        <p:nvPicPr>
          <p:cNvPr id="9" name="Picture 8"/>
          <p:cNvPicPr>
            <a:picLocks noChangeAspect="1"/>
          </p:cNvPicPr>
          <p:nvPr userDrawn="1"/>
        </p:nvPicPr>
        <p:blipFill rotWithShape="1">
          <a:blip r:embed="rId8">
            <a:extLst>
              <a:ext uri="{28A0092B-C50C-407E-A947-70E740481C1C}">
                <a14:useLocalDpi xmlns:a14="http://schemas.microsoft.com/office/drawing/2010/main" val="0"/>
              </a:ext>
            </a:extLst>
          </a:blip>
          <a:srcRect t="9052" b="6867"/>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
        <p:nvSpPr>
          <p:cNvPr id="10" name="2. Slide Title">
            <a:extLst>
              <a:ext uri="{FF2B5EF4-FFF2-40B4-BE49-F238E27FC236}">
                <a16:creationId xmlns:a16="http://schemas.microsoft.com/office/drawing/2014/main" id="{98FF70AE-7EF6-4E5B-9FFE-B44C852C9FBA}"/>
              </a:ext>
            </a:extLst>
          </p:cNvPr>
          <p:cNvSpPr>
            <a:spLocks noGrp="1"/>
          </p:cNvSpPr>
          <p:nvPr>
            <p:ph type="title" hasCustomPrompt="1"/>
            <p:custDataLst>
              <p:tags r:id="rId2"/>
            </p:custDataLst>
          </p:nvPr>
        </p:nvSpPr>
        <p:spPr>
          <a:xfrm>
            <a:off x="554736" y="197613"/>
            <a:ext cx="6329760" cy="369332"/>
          </a:xfrm>
          <a:prstGeom prst="rect">
            <a:avLst/>
          </a:prstGeom>
        </p:spPr>
        <p:txBody>
          <a:bodyPr vert="horz" wrap="square" lIns="0" tIns="0" rIns="0" bIns="0" rtlCol="0" anchor="t" anchorCtr="0">
            <a:spAutoFit/>
          </a:bodyPr>
          <a:lstStyle>
            <a:lvl1pPr>
              <a:defRPr sz="2400">
                <a:solidFill>
                  <a:srgbClr val="000000"/>
                </a:solidFill>
                <a:latin typeface="+mj-lt"/>
                <a:ea typeface="+mj-ea"/>
                <a:cs typeface="+mj-cs"/>
              </a:defRPr>
            </a:lvl1pPr>
          </a:lstStyle>
          <a:p>
            <a:pPr lvl="0"/>
            <a:r>
              <a:rPr lang="en-US"/>
              <a:t>Click to add title</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3"/>
            </p:custDataLst>
          </p:nvPr>
        </p:nvSpPr>
        <p:spPr>
          <a:xfrm>
            <a:off x="1816486" y="41597"/>
            <a:ext cx="3840480" cy="123111"/>
          </a:xfrm>
          <a:prstGeom prst="rect">
            <a:avLst/>
          </a:prstGeom>
          <a:ln w="6350">
            <a:noFill/>
            <a:miter lim="800000"/>
          </a:ln>
        </p:spPr>
        <p:txBody>
          <a:bodyPr vert="horz" wrap="square" lIns="0" tIns="0" rIns="0" bIns="0" rtlCol="0">
            <a:spAutoFit/>
          </a:bodyPr>
          <a:lstStyle>
            <a:lvl1pPr>
              <a:defRPr lang="en-US" sz="800" b="0" dirty="0">
                <a:solidFill>
                  <a:srgbClr val="000000"/>
                </a:solidFill>
                <a:latin typeface="+mn-lt"/>
                <a:ea typeface="+mn-ea"/>
                <a:cs typeface="+mn-cs"/>
              </a:defRPr>
            </a:lvl1pPr>
          </a:lstStyle>
          <a:p>
            <a:pPr lvl="0">
              <a:buNone/>
            </a:pPr>
            <a:r>
              <a:rPr lang="en-US"/>
              <a:t>Add tracker</a:t>
            </a:r>
          </a:p>
        </p:txBody>
      </p:sp>
      <p:sp>
        <p:nvSpPr>
          <p:cNvPr id="13" name="TextBox 12"/>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15" name="Slide Number">
            <a:extLst>
              <a:ext uri="{FF2B5EF4-FFF2-40B4-BE49-F238E27FC236}">
                <a16:creationId xmlns:a16="http://schemas.microsoft.com/office/drawing/2014/main" id="{D6030ED5-599F-4E8C-B5A1-51670786D068}"/>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6" name="Picture 15"/>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22597764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51.xml><?xml version="1.0" encoding="utf-8"?>
<p:sldLayout xmlns:a="http://schemas.openxmlformats.org/drawingml/2006/main" xmlns:r="http://schemas.openxmlformats.org/officeDocument/2006/relationships" xmlns:p="http://schemas.openxmlformats.org/presentationml/2006/main" showMasterSp="0" preserve="1" userDrawn="1">
  <p:cSld name="D. Big statement Beige">
    <p:bg>
      <p:bgPr>
        <a:solidFill>
          <a:srgbClr val="F2E7E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286" imgH="286" progId="TCLayout.ActiveDocument.1">
                  <p:embed/>
                </p:oleObj>
              </mc:Choice>
              <mc:Fallback>
                <p:oleObj name="think-cell Slide" r:id="rId6" imgW="286" imgH="286" progId="TCLayout.ActiveDocument.1">
                  <p:embed/>
                  <p:pic>
                    <p:nvPicPr>
                      <p:cNvPr id="3" name="Object 2"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11" name="Title 1"/>
          <p:cNvSpPr>
            <a:spLocks noGrp="1"/>
          </p:cNvSpPr>
          <p:nvPr>
            <p:ph type="title" hasCustomPrompt="1"/>
          </p:nvPr>
        </p:nvSpPr>
        <p:spPr>
          <a:xfrm>
            <a:off x="554736" y="3826333"/>
            <a:ext cx="11082528" cy="1606550"/>
          </a:xfrm>
        </p:spPr>
        <p:txBody>
          <a:bodyPr vert="horz" anchor="b">
            <a:noAutofit/>
          </a:bodyPr>
          <a:lstStyle>
            <a:lvl1pPr marL="0" algn="l" defTabSz="914400" rtl="0" eaLnBrk="1" fontAlgn="auto" latinLnBrk="0" hangingPunct="1">
              <a:lnSpc>
                <a:spcPts val="6000"/>
              </a:lnSpc>
              <a:spcBef>
                <a:spcPts val="0"/>
              </a:spcBef>
              <a:spcAft>
                <a:spcPts val="0"/>
              </a:spcAft>
              <a:defRPr lang="en-US" sz="5400" kern="1200" baseline="0" dirty="0">
                <a:solidFill>
                  <a:srgbClr val="000000"/>
                </a:solidFill>
                <a:latin typeface="+mj-lt"/>
                <a:ea typeface="+mj-ea"/>
                <a:cs typeface="+mj-cs"/>
                <a:sym typeface="Trebuchet MS" panose="020B0603020202020204" pitchFamily="34" charset="0"/>
              </a:defRPr>
            </a:lvl1pPr>
          </a:lstStyle>
          <a:p>
            <a:r>
              <a:rPr lang="en-US"/>
              <a:t>Click to add big statement text</a:t>
            </a:r>
          </a:p>
        </p:txBody>
      </p:sp>
      <p:sp>
        <p:nvSpPr>
          <p:cNvPr id="12" name="TextBox 11"/>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13"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3"/>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solidFill>
                  <a:srgbClr val="000000"/>
                </a:solidFill>
                <a:latin typeface="+mn-lt"/>
                <a:ea typeface="+mn-ea"/>
                <a:cs typeface="+mn-cs"/>
              </a:defRPr>
            </a:lvl1pPr>
          </a:lstStyle>
          <a:p>
            <a:pPr lvl="0">
              <a:buNone/>
            </a:pPr>
            <a:r>
              <a:rPr lang="en-US"/>
              <a:t>Add tracker</a:t>
            </a:r>
          </a:p>
        </p:txBody>
      </p:sp>
      <p:cxnSp>
        <p:nvCxnSpPr>
          <p:cNvPr id="17" name="Straight Connector 16">
            <a:extLst>
              <a:ext uri="{FF2B5EF4-FFF2-40B4-BE49-F238E27FC236}">
                <a16:creationId xmlns:a16="http://schemas.microsoft.com/office/drawing/2014/main" id="{CF962E25-52A0-4B53-86F8-9B97218918E7}"/>
              </a:ext>
            </a:extLst>
          </p:cNvPr>
          <p:cNvCxnSpPr>
            <a:cxnSpLocks/>
          </p:cNvCxnSpPr>
          <p:nvPr userDrawn="1"/>
        </p:nvCxnSpPr>
        <p:spPr bwMode="ltGray">
          <a:xfrm>
            <a:off x="554736" y="6450133"/>
            <a:ext cx="11082528" cy="0"/>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8" name="Slide Number">
            <a:extLst>
              <a:ext uri="{FF2B5EF4-FFF2-40B4-BE49-F238E27FC236}">
                <a16:creationId xmlns:a16="http://schemas.microsoft.com/office/drawing/2014/main" id="{D6030ED5-599F-4E8C-B5A1-51670786D068}"/>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4" name="Picture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37502749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52.xml><?xml version="1.0" encoding="utf-8"?>
<p:sldLayout xmlns:a="http://schemas.openxmlformats.org/drawingml/2006/main" xmlns:r="http://schemas.openxmlformats.org/officeDocument/2006/relationships" xmlns:p="http://schemas.openxmlformats.org/presentationml/2006/main" showMasterSp="0" preserve="1" userDrawn="1">
  <p:cSld name="D. Quote Beige">
    <p:bg>
      <p:bgPr>
        <a:solidFill>
          <a:schemeClr val="accent4">
            <a:lumMod val="75000"/>
          </a:schemeClr>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384" imgH="384" progId="TCLayout.ActiveDocument.1">
                  <p:embed/>
                </p:oleObj>
              </mc:Choice>
              <mc:Fallback>
                <p:oleObj name="think-cell Slide" r:id="rId5" imgW="384" imgH="384"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pic>
        <p:nvPicPr>
          <p:cNvPr id="7" name="Picture 6"/>
          <p:cNvPicPr>
            <a:picLocks noChangeAspect="1"/>
          </p:cNvPicPr>
          <p:nvPr userDrawn="1"/>
        </p:nvPicPr>
        <p:blipFill rotWithShape="1">
          <a:blip r:embed="rId7">
            <a:extLst>
              <a:ext uri="{28A0092B-C50C-407E-A947-70E740481C1C}">
                <a14:useLocalDpi xmlns:a14="http://schemas.microsoft.com/office/drawing/2010/main" val="0"/>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rgbClr val="F2E7E2"/>
          </a:solidFill>
          <a:ln>
            <a:noFill/>
          </a:ln>
          <a:effectLst/>
        </p:spPr>
        <p:txBody>
          <a:bodyPr vert="horz" wrap="square" lIns="91440" tIns="45720" rIns="91440" bIns="45720" numCol="1" anchor="t" anchorCtr="0" compatLnSpc="1">
            <a:prstTxWarp prst="textNoShape">
              <a:avLst/>
            </a:prstTxWarp>
            <a:noAutofit/>
          </a:bodyPr>
          <a:lstStyle/>
          <a:p>
            <a:endParaRPr lang="en-US">
              <a:solidFill>
                <a:srgbClr val="000000"/>
              </a:solidFill>
              <a:latin typeface="+mn-lt"/>
              <a:ea typeface="+mn-ea"/>
              <a:cs typeface="+mn-cs"/>
              <a:sym typeface="Trebuchet MS" panose="020B0603020202020204" pitchFamily="34" charset="0"/>
            </a:endParaRPr>
          </a:p>
        </p:txBody>
      </p:sp>
      <p:sp>
        <p:nvSpPr>
          <p:cNvPr id="6" name="TextBox 5"/>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8"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2"/>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solidFill>
                  <a:srgbClr val="000000"/>
                </a:solidFill>
                <a:latin typeface="+mn-lt"/>
                <a:ea typeface="+mn-ea"/>
                <a:cs typeface="+mn-cs"/>
              </a:defRPr>
            </a:lvl1pPr>
          </a:lstStyle>
          <a:p>
            <a:pPr lvl="0">
              <a:buNone/>
            </a:pPr>
            <a:r>
              <a:rPr lang="en-US"/>
              <a:t>Add tracker</a:t>
            </a:r>
          </a:p>
        </p:txBody>
      </p:sp>
      <p:sp>
        <p:nvSpPr>
          <p:cNvPr id="9" name="Slide Number">
            <a:extLst>
              <a:ext uri="{FF2B5EF4-FFF2-40B4-BE49-F238E27FC236}">
                <a16:creationId xmlns:a16="http://schemas.microsoft.com/office/drawing/2014/main" id="{960BD9BD-BD8A-4FDC-94A5-E70570E8E716}"/>
              </a:ext>
            </a:extLst>
          </p:cNvPr>
          <p:cNvSpPr>
            <a:spLocks noChangeArrowheads="1"/>
          </p:cNvSpPr>
          <p:nvPr userDrawn="1">
            <p:custDataLst>
              <p:tags r:id="rId3"/>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cxnSp>
        <p:nvCxnSpPr>
          <p:cNvPr id="11" name="Straight Connector 10">
            <a:extLst>
              <a:ext uri="{FF2B5EF4-FFF2-40B4-BE49-F238E27FC236}">
                <a16:creationId xmlns:a16="http://schemas.microsoft.com/office/drawing/2014/main" id="{CF962E25-52A0-4B53-86F8-9B97218918E7}"/>
              </a:ext>
            </a:extLst>
          </p:cNvPr>
          <p:cNvCxnSpPr>
            <a:cxnSpLocks/>
          </p:cNvCxnSpPr>
          <p:nvPr userDrawn="1"/>
        </p:nvCxnSpPr>
        <p:spPr bwMode="ltGray">
          <a:xfrm>
            <a:off x="554736" y="6450133"/>
            <a:ext cx="11082528" cy="0"/>
          </a:xfrm>
          <a:prstGeom prst="line">
            <a:avLst/>
          </a:prstGeom>
          <a:ln w="19050" cap="flat" cmpd="sng" algn="ctr">
            <a:solidFill>
              <a:srgbClr val="FFFFFF"/>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3495881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53.xml><?xml version="1.0" encoding="utf-8"?>
<p:sldLayout xmlns:a="http://schemas.openxmlformats.org/drawingml/2006/main" xmlns:r="http://schemas.openxmlformats.org/officeDocument/2006/relationships" xmlns:p="http://schemas.openxmlformats.org/presentationml/2006/main" showMasterSp="0" preserve="1" userDrawn="1">
  <p:cSld name="D. Table of contents Beige">
    <p:bg>
      <p:bgPr>
        <a:solidFill>
          <a:srgbClr val="F2E7E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286" imgH="286" progId="TCLayout.ActiveDocument.1">
                  <p:embed/>
                </p:oleObj>
              </mc:Choice>
              <mc:Fallback>
                <p:oleObj name="think-cell Slide" r:id="rId6" imgW="286" imgH="286" progId="TCLayout.ActiveDocument.1">
                  <p:embed/>
                  <p:pic>
                    <p:nvPicPr>
                      <p:cNvPr id="2" name="Object 1"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20" name="TextBox 19"/>
          <p:cNvSpPr txBox="1"/>
          <p:nvPr userDrawn="1"/>
        </p:nvSpPr>
        <p:spPr>
          <a:xfrm>
            <a:off x="630000" y="2675845"/>
            <a:ext cx="2819400" cy="1565942"/>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4800" b="1">
                <a:solidFill>
                  <a:schemeClr val="tx1"/>
                </a:solidFill>
                <a:latin typeface="+mn-lt"/>
                <a:ea typeface="+mn-ea"/>
                <a:cs typeface="+mn-cs"/>
                <a:sym typeface="Trebuchet MS" panose="020B0603020202020204" pitchFamily="34" charset="0"/>
              </a:rPr>
              <a:t>Table of contents</a:t>
            </a:r>
          </a:p>
        </p:txBody>
      </p:sp>
      <p:sp>
        <p:nvSpPr>
          <p:cNvPr id="24"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pic>
        <p:nvPicPr>
          <p:cNvPr id="10" name="Picture 9"/>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
        <p:nvSpPr>
          <p:cNvPr id="8" name="TextBox 7"/>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9"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3"/>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
        <p:nvSpPr>
          <p:cNvPr id="15" name="Slide Number">
            <a:extLst>
              <a:ext uri="{FF2B5EF4-FFF2-40B4-BE49-F238E27FC236}">
                <a16:creationId xmlns:a16="http://schemas.microsoft.com/office/drawing/2014/main" id="{D6030ED5-599F-4E8C-B5A1-51670786D068}"/>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2" name="Picture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20681346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54.xml><?xml version="1.0" encoding="utf-8"?>
<p:sldLayout xmlns:a="http://schemas.openxmlformats.org/drawingml/2006/main" xmlns:r="http://schemas.openxmlformats.org/officeDocument/2006/relationships" xmlns:p="http://schemas.openxmlformats.org/presentationml/2006/main" showMasterSp="0" preserve="1" userDrawn="1">
  <p:cSld name="D. Blank Beige">
    <p:bg>
      <p:bgPr>
        <a:solidFill>
          <a:srgbClr val="F2E7E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286" imgH="286" progId="TCLayout.ActiveDocument.1">
                  <p:embed/>
                </p:oleObj>
              </mc:Choice>
              <mc:Fallback>
                <p:oleObj name="think-cell Slide" r:id="rId6" imgW="286" imgH="286" progId="TCLayout.ActiveDocument.1">
                  <p:embed/>
                  <p:pic>
                    <p:nvPicPr>
                      <p:cNvPr id="2" name="Object 1"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4" name="TextBox 3"/>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5" name="1. On-page tracker">
            <a:extLst>
              <a:ext uri="{FF2B5EF4-FFF2-40B4-BE49-F238E27FC236}">
                <a16:creationId xmlns:a16="http://schemas.microsoft.com/office/drawing/2014/main" id="{C30AC055-11D5-4540-94E4-C3B7BE6EFD7D}"/>
              </a:ext>
            </a:extLst>
          </p:cNvPr>
          <p:cNvSpPr>
            <a:spLocks noGrp="1"/>
          </p:cNvSpPr>
          <p:nvPr>
            <p:ph type="body" sz="quarter" idx="11" hasCustomPrompt="1"/>
            <p:custDataLst>
              <p:tags r:id="rId3"/>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solidFill>
                  <a:srgbClr val="000000"/>
                </a:solidFill>
                <a:latin typeface="+mn-lt"/>
                <a:ea typeface="+mn-ea"/>
                <a:cs typeface="+mn-cs"/>
              </a:defRPr>
            </a:lvl1pPr>
          </a:lstStyle>
          <a:p>
            <a:pPr lvl="0">
              <a:buNone/>
            </a:pPr>
            <a:r>
              <a:rPr lang="en-US"/>
              <a:t>Add tracker</a:t>
            </a:r>
          </a:p>
        </p:txBody>
      </p:sp>
      <p:cxnSp>
        <p:nvCxnSpPr>
          <p:cNvPr id="11" name="Straight Connector 10">
            <a:extLst>
              <a:ext uri="{FF2B5EF4-FFF2-40B4-BE49-F238E27FC236}">
                <a16:creationId xmlns:a16="http://schemas.microsoft.com/office/drawing/2014/main" id="{CF962E25-52A0-4B53-86F8-9B97218918E7}"/>
              </a:ext>
            </a:extLst>
          </p:cNvPr>
          <p:cNvCxnSpPr>
            <a:cxnSpLocks/>
          </p:cNvCxnSpPr>
          <p:nvPr userDrawn="1"/>
        </p:nvCxnSpPr>
        <p:spPr bwMode="ltGray">
          <a:xfrm>
            <a:off x="554736" y="6450133"/>
            <a:ext cx="11082528" cy="0"/>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2" name="Slide Number">
            <a:extLst>
              <a:ext uri="{FF2B5EF4-FFF2-40B4-BE49-F238E27FC236}">
                <a16:creationId xmlns:a16="http://schemas.microsoft.com/office/drawing/2014/main" id="{D6030ED5-599F-4E8C-B5A1-51670786D068}"/>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3" name="Picture 1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12940750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55.xml><?xml version="1.0" encoding="utf-8"?>
<p:sldLayout xmlns:a="http://schemas.openxmlformats.org/drawingml/2006/main" xmlns:r="http://schemas.openxmlformats.org/officeDocument/2006/relationships" xmlns:p="http://schemas.openxmlformats.org/presentationml/2006/main" showMasterSp="0" preserve="1" userDrawn="1">
  <p:cSld name="1_Agenda Section Header Overview Beige">
    <p:bg>
      <p:bgPr>
        <a:solidFill>
          <a:srgbClr val="F2E7E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6" imgW="270" imgH="270" progId="TCLayout.ActiveDocument.1">
                  <p:embed/>
                </p:oleObj>
              </mc:Choice>
              <mc:Fallback>
                <p:oleObj name="think-cell Slide" r:id="rId6" imgW="270" imgH="270" progId="TCLayout.ActiveDocument.1">
                  <p:embed/>
                  <p:pic>
                    <p:nvPicPr>
                      <p:cNvPr id="3" name="Object 2" hidden="1"/>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11" name="Rectangle 10"/>
          <p:cNvSpPr/>
          <p:nvPr userDrawn="1"/>
        </p:nvSpPr>
        <p:spPr bwMode="invGray">
          <a:xfrm>
            <a:off x="1388145" y="4691187"/>
            <a:ext cx="929337" cy="995874"/>
          </a:xfrm>
          <a:prstGeom prst="rect">
            <a:avLst/>
          </a:prstGeom>
          <a:noFill/>
          <a:ln w="9525" cap="flat" cmpd="sng" algn="ctr">
            <a:solidFill>
              <a:srgbClr val="082F3B"/>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a:solidFill>
                <a:prstClr val="white"/>
              </a:solidFill>
              <a:latin typeface="+mn-lt"/>
              <a:ea typeface="+mn-ea"/>
              <a:cs typeface="+mn-cs"/>
            </a:endParaRPr>
          </a:p>
        </p:txBody>
      </p:sp>
      <p:sp>
        <p:nvSpPr>
          <p:cNvPr id="12" name="Rectangle 11"/>
          <p:cNvSpPr/>
          <p:nvPr userDrawn="1">
            <p:custDataLst>
              <p:tags r:id="rId3"/>
            </p:custDataLst>
          </p:nvPr>
        </p:nvSpPr>
        <p:spPr>
          <a:xfrm>
            <a:off x="2509482" y="4691187"/>
            <a:ext cx="1570152" cy="1468176"/>
          </a:xfrm>
          <a:prstGeom prst="rect">
            <a:avLst/>
          </a:prstGeom>
          <a:noFill/>
          <a:ln w="9525" cap="flat" cmpd="sng" algn="ctr">
            <a:solidFill>
              <a:srgbClr val="082F3B"/>
            </a:solidFill>
            <a:prstDash val="solid"/>
            <a:miter lim="800000"/>
            <a:headEnd type="none" w="med" len="med"/>
            <a:tailEnd type="none" w="med" len="med"/>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a:solidFill>
                <a:srgbClr val="FFFFFF"/>
              </a:solidFill>
              <a:latin typeface="+mn-lt"/>
              <a:ea typeface="+mn-ea"/>
              <a:cs typeface="+mn-cs"/>
            </a:endParaRPr>
          </a:p>
        </p:txBody>
      </p:sp>
      <p:sp>
        <p:nvSpPr>
          <p:cNvPr id="2" name="TextBox 1"/>
          <p:cNvSpPr txBox="1"/>
          <p:nvPr userDrawn="1"/>
        </p:nvSpPr>
        <p:spPr>
          <a:xfrm>
            <a:off x="630000" y="907198"/>
            <a:ext cx="3448800" cy="3447288"/>
          </a:xfrm>
          <a:prstGeom prst="rect">
            <a:avLst/>
          </a:prstGeom>
          <a:noFill/>
          <a:ln w="9525" cap="flat" cmpd="sng" algn="ctr">
            <a:solidFill>
              <a:srgbClr val="082F3B"/>
            </a:solidFill>
            <a:prstDash val="solid"/>
            <a:round/>
            <a:headEnd type="none" w="med" len="med"/>
            <a:tailEnd type="none" w="med" len="med"/>
          </a:ln>
        </p:spPr>
        <p:txBody>
          <a:bodyPr wrap="square" lIns="612000" tIns="468000" rIns="0" bIns="0" rtlCol="0" anchor="t">
            <a:noAutofit/>
          </a:bodyPr>
          <a:lstStyle/>
          <a:p>
            <a:pPr>
              <a:lnSpc>
                <a:spcPct val="90000"/>
              </a:lnSpc>
              <a:spcAft>
                <a:spcPts val="600"/>
              </a:spcAft>
            </a:pPr>
            <a:endParaRPr lang="en-US" sz="5400">
              <a:solidFill>
                <a:schemeClr val="bg1"/>
              </a:solidFill>
              <a:latin typeface="+mn-lt"/>
              <a:ea typeface="+mn-ea"/>
              <a:cs typeface="+mn-cs"/>
            </a:endParaRPr>
          </a:p>
        </p:txBody>
      </p:sp>
      <p:sp>
        <p:nvSpPr>
          <p:cNvPr id="10" name="TextBox 1"/>
          <p:cNvSpPr txBox="1"/>
          <p:nvPr userDrawn="1"/>
        </p:nvSpPr>
        <p:spPr>
          <a:xfrm>
            <a:off x="992129" y="1115416"/>
            <a:ext cx="2723823" cy="881780"/>
          </a:xfrm>
          <a:prstGeom prst="rect">
            <a:avLst/>
          </a:prstGeom>
          <a:noFill/>
        </p:spPr>
        <p:txBody>
          <a:bodyPr wrap="none" rtlCol="0">
            <a:spAutoFit/>
          </a:bodyPr>
          <a:lstStyle/>
          <a:p>
            <a:pPr algn="ctr" fontAlgn="auto">
              <a:lnSpc>
                <a:spcPct val="95000"/>
              </a:lnSpc>
              <a:spcBef>
                <a:spcPts val="0"/>
              </a:spcBef>
              <a:spcAft>
                <a:spcPts val="0"/>
              </a:spcAft>
            </a:pPr>
            <a:r>
              <a:rPr lang="en-US" sz="5400" b="1">
                <a:solidFill>
                  <a:srgbClr val="000000"/>
                </a:solidFill>
                <a:latin typeface="+mn-lt"/>
                <a:ea typeface="+mn-ea"/>
                <a:cs typeface="+mn-cs"/>
              </a:rPr>
              <a:t>Agenda</a:t>
            </a:r>
          </a:p>
        </p:txBody>
      </p:sp>
      <p:sp>
        <p:nvSpPr>
          <p:cNvPr id="15" name="Slide Number">
            <a:extLst>
              <a:ext uri="{FF2B5EF4-FFF2-40B4-BE49-F238E27FC236}">
                <a16:creationId xmlns:a16="http://schemas.microsoft.com/office/drawing/2014/main" id="{D6030ED5-599F-4E8C-B5A1-51670786D068}"/>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3" name="Picture 1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2926607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56.xml><?xml version="1.0" encoding="utf-8"?>
<p:sldLayout xmlns:a="http://schemas.openxmlformats.org/drawingml/2006/main" xmlns:r="http://schemas.openxmlformats.org/officeDocument/2006/relationships" xmlns:p="http://schemas.openxmlformats.org/presentationml/2006/main" showMasterSp="0" preserve="1" userDrawn="1">
  <p:cSld name="1_Agenda Section Header Beige">
    <p:bg>
      <p:bgPr>
        <a:solidFill>
          <a:srgbClr val="F2E7E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10" name="Rectangle 9"/>
          <p:cNvSpPr/>
          <p:nvPr userDrawn="1"/>
        </p:nvSpPr>
        <p:spPr bwMode="white">
          <a:xfrm>
            <a:off x="1284743" y="1428131"/>
            <a:ext cx="947672" cy="947672"/>
          </a:xfrm>
          <a:prstGeom prst="rect">
            <a:avLst/>
          </a:prstGeom>
          <a:noFill/>
          <a:ln w="9525" cap="flat" cmpd="sng" algn="ctr">
            <a:solidFill>
              <a:srgbClr val="082F3B"/>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Trebuchet MS" panose="020B0603020202020204" pitchFamily="34" charset="0"/>
            </a:endParaRPr>
          </a:p>
        </p:txBody>
      </p:sp>
      <p:sp>
        <p:nvSpPr>
          <p:cNvPr id="13" name="Rectangle 12"/>
          <p:cNvSpPr/>
          <p:nvPr userDrawn="1"/>
        </p:nvSpPr>
        <p:spPr>
          <a:xfrm>
            <a:off x="1285200" y="2667600"/>
            <a:ext cx="9619200" cy="3200400"/>
          </a:xfrm>
          <a:prstGeom prst="rect">
            <a:avLst/>
          </a:prstGeom>
          <a:noFill/>
          <a:ln w="9525" cap="flat" cmpd="sng" algn="ctr">
            <a:solidFill>
              <a:srgbClr val="082F3B"/>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a:solidFill>
                <a:prstClr val="white"/>
              </a:solidFill>
              <a:latin typeface="+mn-lt"/>
              <a:ea typeface="+mn-ea"/>
              <a:cs typeface="+mn-cs"/>
            </a:endParaRPr>
          </a:p>
        </p:txBody>
      </p:sp>
      <p:sp>
        <p:nvSpPr>
          <p:cNvPr id="11" name="Slide Number">
            <a:extLst>
              <a:ext uri="{FF2B5EF4-FFF2-40B4-BE49-F238E27FC236}">
                <a16:creationId xmlns:a16="http://schemas.microsoft.com/office/drawing/2014/main" id="{D6030ED5-599F-4E8C-B5A1-51670786D068}"/>
              </a:ext>
            </a:extLst>
          </p:cNvPr>
          <p:cNvSpPr>
            <a:spLocks noChangeArrowheads="1"/>
          </p:cNvSpPr>
          <p:nvPr userDrawn="1">
            <p:custDataLst>
              <p:tags r:id="rId3"/>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2" name="Picture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14829742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57.xml><?xml version="1.0" encoding="utf-8"?>
<p:sldLayout xmlns:a="http://schemas.openxmlformats.org/drawingml/2006/main" xmlns:r="http://schemas.openxmlformats.org/officeDocument/2006/relationships" xmlns:p="http://schemas.openxmlformats.org/presentationml/2006/main" showMasterSp="0" preserve="1" userDrawn="1">
  <p:cSld name="1_Agenda Full Width Overview Beige">
    <p:bg>
      <p:bgPr>
        <a:solidFill>
          <a:srgbClr val="F2E7E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10" name="Title 1"/>
          <p:cNvSpPr txBox="1">
            <a:spLocks/>
          </p:cNvSpPr>
          <p:nvPr userDrawn="1"/>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b="1">
                <a:solidFill>
                  <a:srgbClr val="000000"/>
                </a:solidFill>
                <a:latin typeface="+mn-lt"/>
                <a:ea typeface="+mn-ea"/>
                <a:cs typeface="+mn-cs"/>
              </a:rPr>
              <a:t>Agenda</a:t>
            </a:r>
          </a:p>
        </p:txBody>
      </p:sp>
      <p:cxnSp>
        <p:nvCxnSpPr>
          <p:cNvPr id="13" name="Straight Connector 12"/>
          <p:cNvCxnSpPr/>
          <p:nvPr userDrawn="1"/>
        </p:nvCxnSpPr>
        <p:spPr bwMode="white">
          <a:xfrm>
            <a:off x="618898" y="1206000"/>
            <a:ext cx="11576304" cy="0"/>
          </a:xfrm>
          <a:prstGeom prst="line">
            <a:avLst/>
          </a:prstGeom>
          <a:ln w="9525" cap="flat" cmpd="sng" algn="ctr">
            <a:solidFill>
              <a:srgbClr val="082F3B"/>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Slide Number">
            <a:extLst>
              <a:ext uri="{FF2B5EF4-FFF2-40B4-BE49-F238E27FC236}">
                <a16:creationId xmlns:a16="http://schemas.microsoft.com/office/drawing/2014/main" id="{D6030ED5-599F-4E8C-B5A1-51670786D068}"/>
              </a:ext>
            </a:extLst>
          </p:cNvPr>
          <p:cNvSpPr>
            <a:spLocks noChangeArrowheads="1"/>
          </p:cNvSpPr>
          <p:nvPr userDrawn="1">
            <p:custDataLst>
              <p:tags r:id="rId3"/>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2" name="Picture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3270860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58.xml><?xml version="1.0" encoding="utf-8"?>
<p:sldLayout xmlns:a="http://schemas.openxmlformats.org/drawingml/2006/main" xmlns:r="http://schemas.openxmlformats.org/officeDocument/2006/relationships" xmlns:p="http://schemas.openxmlformats.org/presentationml/2006/main" showMasterSp="0" preserve="1" userDrawn="1">
  <p:cSld name="1_Agenda Two-Thirds Beige">
    <p:bg>
      <p:bgPr>
        <a:solidFill>
          <a:srgbClr val="F2E7E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7">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13" name="Rectangle 12"/>
          <p:cNvSpPr/>
          <p:nvPr userDrawn="1"/>
        </p:nvSpPr>
        <p:spPr bwMode="white">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1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17" name="TextBox 16"/>
          <p:cNvSpPr txBox="1"/>
          <p:nvPr userDrawn="1"/>
        </p:nvSpPr>
        <p:spPr>
          <a:xfrm>
            <a:off x="630000" y="3207715"/>
            <a:ext cx="1547143" cy="443198"/>
          </a:xfrm>
          <a:prstGeom prst="rect">
            <a:avLst/>
          </a:prstGeom>
          <a:noFill/>
        </p:spPr>
        <p:txBody>
          <a:bodyPr wrap="square" lIns="0" tIns="0" rIns="0" bIns="0" rtlCol="0" anchor="t">
            <a:spAutoFit/>
          </a:bodyPr>
          <a:lstStyle/>
          <a:p>
            <a:pPr>
              <a:lnSpc>
                <a:spcPct val="90000"/>
              </a:lnSpc>
              <a:spcAft>
                <a:spcPts val="600"/>
              </a:spcAft>
            </a:pPr>
            <a:r>
              <a:rPr lang="en-US" sz="3200" b="1">
                <a:solidFill>
                  <a:srgbClr val="000000"/>
                </a:solidFill>
                <a:latin typeface="+mn-lt"/>
                <a:ea typeface="+mn-ea"/>
                <a:cs typeface="+mn-cs"/>
              </a:rPr>
              <a:t>Agenda</a:t>
            </a:r>
          </a:p>
        </p:txBody>
      </p:sp>
      <p:sp>
        <p:nvSpPr>
          <p:cNvPr id="11" name="Slide Number">
            <a:extLst>
              <a:ext uri="{FF2B5EF4-FFF2-40B4-BE49-F238E27FC236}">
                <a16:creationId xmlns:a16="http://schemas.microsoft.com/office/drawing/2014/main" id="{D6030ED5-599F-4E8C-B5A1-51670786D068}"/>
              </a:ext>
            </a:extLst>
          </p:cNvPr>
          <p:cNvSpPr>
            <a:spLocks noChangeArrowheads="1"/>
          </p:cNvSpPr>
          <p:nvPr userDrawn="1">
            <p:custDataLst>
              <p:tags r:id="rId3"/>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2" name="Picture 1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31695695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59.xml><?xml version="1.0" encoding="utf-8"?>
<p:sldLayout xmlns:a="http://schemas.openxmlformats.org/drawingml/2006/main" xmlns:r="http://schemas.openxmlformats.org/officeDocument/2006/relationships" xmlns:p="http://schemas.openxmlformats.org/presentationml/2006/main" showMasterSp="0" preserve="1" userDrawn="1">
  <p:cSld name="1_Agenda D. Two-Thirds Beige">
    <p:bg>
      <p:bgPr>
        <a:solidFill>
          <a:srgbClr val="F2E7E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7">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26" name="Rectangle 25"/>
          <p:cNvSpPr/>
          <p:nvPr userDrawn="1"/>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10" name="TextBox 9"/>
          <p:cNvSpPr txBox="1"/>
          <p:nvPr userDrawn="1"/>
        </p:nvSpPr>
        <p:spPr>
          <a:xfrm>
            <a:off x="630000" y="3262145"/>
            <a:ext cx="1161047" cy="332399"/>
          </a:xfrm>
          <a:prstGeom prst="rect">
            <a:avLst/>
          </a:prstGeom>
          <a:noFill/>
        </p:spPr>
        <p:txBody>
          <a:bodyPr wrap="square" lIns="0" tIns="0" rIns="0" bIns="0" rtlCol="0" anchor="t">
            <a:spAutoFit/>
          </a:bodyPr>
          <a:lstStyle/>
          <a:p>
            <a:pPr>
              <a:lnSpc>
                <a:spcPct val="90000"/>
              </a:lnSpc>
              <a:spcAft>
                <a:spcPts val="600"/>
              </a:spcAft>
            </a:pPr>
            <a:r>
              <a:rPr lang="en-US" sz="2400" b="1">
                <a:solidFill>
                  <a:srgbClr val="000000"/>
                </a:solidFill>
                <a:latin typeface="+mn-lt"/>
                <a:ea typeface="+mn-ea"/>
                <a:cs typeface="+mn-cs"/>
              </a:rPr>
              <a:t>Agenda</a:t>
            </a:r>
          </a:p>
        </p:txBody>
      </p:sp>
      <p:sp>
        <p:nvSpPr>
          <p:cNvPr id="8" name="Slide Number">
            <a:extLst>
              <a:ext uri="{FF2B5EF4-FFF2-40B4-BE49-F238E27FC236}">
                <a16:creationId xmlns:a16="http://schemas.microsoft.com/office/drawing/2014/main" id="{D6030ED5-599F-4E8C-B5A1-51670786D068}"/>
              </a:ext>
            </a:extLst>
          </p:cNvPr>
          <p:cNvSpPr>
            <a:spLocks noChangeArrowheads="1"/>
          </p:cNvSpPr>
          <p:nvPr userDrawn="1">
            <p:custDataLst>
              <p:tags r:id="rId3"/>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9" name="Picture 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10071340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Our vision | Centred">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a:xfrm>
            <a:off x="577638" y="6482886"/>
            <a:ext cx="7575715" cy="111982"/>
          </a:xfrm>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11" name="Title 1">
            <a:extLst>
              <a:ext uri="{FF2B5EF4-FFF2-40B4-BE49-F238E27FC236}">
                <a16:creationId xmlns:a16="http://schemas.microsoft.com/office/drawing/2014/main" id="{0E04318B-A241-43E7-94D4-29E516C89630}"/>
              </a:ext>
            </a:extLst>
          </p:cNvPr>
          <p:cNvSpPr>
            <a:spLocks noGrp="1"/>
          </p:cNvSpPr>
          <p:nvPr>
            <p:ph type="ctrTitle"/>
          </p:nvPr>
        </p:nvSpPr>
        <p:spPr>
          <a:xfrm>
            <a:off x="3316700" y="577597"/>
            <a:ext cx="5558600" cy="1175806"/>
          </a:xfrm>
        </p:spPr>
        <p:txBody>
          <a:bodyPr lIns="0" tIns="0" rIns="0" bIns="0" anchor="b" anchorCtr="0"/>
          <a:lstStyle>
            <a:lvl1pPr algn="ctr">
              <a:defRPr sz="4245">
                <a:solidFill>
                  <a:schemeClr val="bg1"/>
                </a:solidFill>
              </a:defRPr>
            </a:lvl1pPr>
          </a:lstStyle>
          <a:p>
            <a:r>
              <a:rPr lang="en-US"/>
              <a:t>Click to edit Master title style</a:t>
            </a:r>
            <a:endParaRPr lang="en-GB"/>
          </a:p>
        </p:txBody>
      </p:sp>
      <p:sp>
        <p:nvSpPr>
          <p:cNvPr id="6" name="Text Placeholder 5">
            <a:extLst>
              <a:ext uri="{FF2B5EF4-FFF2-40B4-BE49-F238E27FC236}">
                <a16:creationId xmlns:a16="http://schemas.microsoft.com/office/drawing/2014/main" id="{B0234693-3B2F-4AE8-AE43-6003C99CB8AC}"/>
              </a:ext>
            </a:extLst>
          </p:cNvPr>
          <p:cNvSpPr>
            <a:spLocks noGrp="1"/>
          </p:cNvSpPr>
          <p:nvPr>
            <p:ph type="body" sz="quarter" idx="13"/>
          </p:nvPr>
        </p:nvSpPr>
        <p:spPr>
          <a:xfrm>
            <a:off x="599847" y="2162835"/>
            <a:ext cx="10991343" cy="571182"/>
          </a:xfrm>
        </p:spPr>
        <p:txBody>
          <a:bodyPr/>
          <a:lstStyle>
            <a:lvl1pPr algn="ctr">
              <a:defRPr sz="3275">
                <a:solidFill>
                  <a:schemeClr val="bg1"/>
                </a:solidFill>
              </a:defRPr>
            </a:lvl1pPr>
          </a:lstStyle>
          <a:p>
            <a:pPr lvl="0"/>
            <a:r>
              <a:rPr lang="en-US"/>
              <a:t>Click to edit Master text styles</a:t>
            </a:r>
          </a:p>
        </p:txBody>
      </p:sp>
      <p:sp>
        <p:nvSpPr>
          <p:cNvPr id="14" name="object 37">
            <a:extLst>
              <a:ext uri="{FF2B5EF4-FFF2-40B4-BE49-F238E27FC236}">
                <a16:creationId xmlns:a16="http://schemas.microsoft.com/office/drawing/2014/main" id="{254656CD-21F4-415A-855F-8FEF936CAD12}"/>
              </a:ext>
            </a:extLst>
          </p:cNvPr>
          <p:cNvSpPr/>
          <p:nvPr userDrawn="1"/>
        </p:nvSpPr>
        <p:spPr>
          <a:xfrm>
            <a:off x="3344643" y="5294061"/>
            <a:ext cx="0" cy="754341"/>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092"/>
          </a:p>
        </p:txBody>
      </p:sp>
      <p:sp>
        <p:nvSpPr>
          <p:cNvPr id="15" name="object 38">
            <a:extLst>
              <a:ext uri="{FF2B5EF4-FFF2-40B4-BE49-F238E27FC236}">
                <a16:creationId xmlns:a16="http://schemas.microsoft.com/office/drawing/2014/main" id="{5C6A6A71-005C-4561-B24C-20036B336094}"/>
              </a:ext>
            </a:extLst>
          </p:cNvPr>
          <p:cNvSpPr/>
          <p:nvPr userDrawn="1"/>
        </p:nvSpPr>
        <p:spPr>
          <a:xfrm>
            <a:off x="9774588" y="5294061"/>
            <a:ext cx="0" cy="754341"/>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092"/>
          </a:p>
        </p:txBody>
      </p:sp>
      <p:sp>
        <p:nvSpPr>
          <p:cNvPr id="17" name="object 40">
            <a:extLst>
              <a:ext uri="{FF2B5EF4-FFF2-40B4-BE49-F238E27FC236}">
                <a16:creationId xmlns:a16="http://schemas.microsoft.com/office/drawing/2014/main" id="{176FBC2B-5877-478A-BEB4-EDF0B54837C2}"/>
              </a:ext>
            </a:extLst>
          </p:cNvPr>
          <p:cNvSpPr txBox="1"/>
          <p:nvPr userDrawn="1"/>
        </p:nvSpPr>
        <p:spPr>
          <a:xfrm>
            <a:off x="577638" y="5241915"/>
            <a:ext cx="1696672" cy="222839"/>
          </a:xfrm>
          <a:prstGeom prst="rect">
            <a:avLst/>
          </a:prstGeom>
        </p:spPr>
        <p:txBody>
          <a:bodyPr vert="horz" wrap="square" lIns="0" tIns="8086"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Associated</a:t>
            </a:r>
            <a:r>
              <a:rPr sz="1395" b="0" i="0" spc="-61">
                <a:solidFill>
                  <a:srgbClr val="FFFFFF"/>
                </a:solidFill>
                <a:latin typeface="Poppins Medium" pitchFamily="2" charset="77"/>
                <a:cs typeface="Poppins Medium" pitchFamily="2" charset="77"/>
              </a:rPr>
              <a:t> </a:t>
            </a:r>
            <a:r>
              <a:rPr sz="1395" b="0" i="0" spc="-15">
                <a:solidFill>
                  <a:srgbClr val="FFFFFF"/>
                </a:solidFill>
                <a:latin typeface="Poppins Medium" pitchFamily="2" charset="77"/>
                <a:cs typeface="Poppins Medium" pitchFamily="2" charset="77"/>
              </a:rPr>
              <a:t>with</a:t>
            </a:r>
            <a:endParaRPr sz="1395" b="0" i="0">
              <a:latin typeface="Poppins Medium" pitchFamily="2" charset="77"/>
              <a:cs typeface="Poppins Medium" pitchFamily="2" charset="77"/>
            </a:endParaRPr>
          </a:p>
        </p:txBody>
      </p:sp>
      <p:sp>
        <p:nvSpPr>
          <p:cNvPr id="18" name="object 41">
            <a:extLst>
              <a:ext uri="{FF2B5EF4-FFF2-40B4-BE49-F238E27FC236}">
                <a16:creationId xmlns:a16="http://schemas.microsoft.com/office/drawing/2014/main" id="{F38E41A8-ECE8-47B1-85AB-9824D1D80C00}"/>
              </a:ext>
            </a:extLst>
          </p:cNvPr>
          <p:cNvSpPr txBox="1"/>
          <p:nvPr userDrawn="1"/>
        </p:nvSpPr>
        <p:spPr>
          <a:xfrm>
            <a:off x="3915513" y="5241915"/>
            <a:ext cx="1743798" cy="222839"/>
          </a:xfrm>
          <a:prstGeom prst="rect">
            <a:avLst/>
          </a:prstGeom>
        </p:spPr>
        <p:txBody>
          <a:bodyPr vert="horz" wrap="square" lIns="0" tIns="8086"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Supported</a:t>
            </a:r>
            <a:r>
              <a:rPr sz="1395" b="0" i="0" spc="-67">
                <a:solidFill>
                  <a:srgbClr val="FFFFFF"/>
                </a:solidFill>
                <a:latin typeface="Poppins Medium" pitchFamily="2" charset="77"/>
                <a:cs typeface="Poppins Medium" pitchFamily="2" charset="77"/>
              </a:rPr>
              <a:t> </a:t>
            </a:r>
            <a:r>
              <a:rPr sz="1395" b="0" i="0" spc="-12">
                <a:solidFill>
                  <a:srgbClr val="FFFFFF"/>
                </a:solidFill>
                <a:latin typeface="Poppins Medium" pitchFamily="2" charset="77"/>
                <a:cs typeface="Poppins Medium" pitchFamily="2" charset="77"/>
              </a:rPr>
              <a:t>by</a:t>
            </a:r>
            <a:endParaRPr sz="1395" b="0" i="0">
              <a:latin typeface="Poppins Medium" pitchFamily="2" charset="77"/>
              <a:cs typeface="Poppins Medium" pitchFamily="2" charset="77"/>
            </a:endParaRPr>
          </a:p>
        </p:txBody>
      </p:sp>
      <p:sp>
        <p:nvSpPr>
          <p:cNvPr id="19" name="object 42">
            <a:extLst>
              <a:ext uri="{FF2B5EF4-FFF2-40B4-BE49-F238E27FC236}">
                <a16:creationId xmlns:a16="http://schemas.microsoft.com/office/drawing/2014/main" id="{E15DCFC0-DA16-4F9A-B70D-3C33C791B448}"/>
              </a:ext>
            </a:extLst>
          </p:cNvPr>
          <p:cNvSpPr txBox="1"/>
          <p:nvPr userDrawn="1"/>
        </p:nvSpPr>
        <p:spPr>
          <a:xfrm>
            <a:off x="10161465" y="5241915"/>
            <a:ext cx="1743797" cy="222839"/>
          </a:xfrm>
          <a:prstGeom prst="rect">
            <a:avLst/>
          </a:prstGeom>
        </p:spPr>
        <p:txBody>
          <a:bodyPr vert="horz" wrap="square" lIns="0" tIns="8086"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Hosted</a:t>
            </a:r>
            <a:r>
              <a:rPr sz="1395" b="0" i="0" spc="-64">
                <a:solidFill>
                  <a:srgbClr val="FFFFFF"/>
                </a:solidFill>
                <a:latin typeface="Poppins Medium" pitchFamily="2" charset="77"/>
                <a:cs typeface="Poppins Medium" pitchFamily="2" charset="77"/>
              </a:rPr>
              <a:t> </a:t>
            </a:r>
            <a:r>
              <a:rPr sz="1395" b="0" i="0" spc="-15">
                <a:solidFill>
                  <a:srgbClr val="FFFFFF"/>
                </a:solidFill>
                <a:latin typeface="Poppins Medium" pitchFamily="2" charset="77"/>
                <a:cs typeface="Poppins Medium" pitchFamily="2" charset="77"/>
              </a:rPr>
              <a:t>at</a:t>
            </a:r>
            <a:endParaRPr sz="1395" b="0" i="0">
              <a:latin typeface="Poppins Medium" pitchFamily="2" charset="77"/>
              <a:cs typeface="Poppins Medium" pitchFamily="2" charset="77"/>
            </a:endParaRPr>
          </a:p>
        </p:txBody>
      </p:sp>
    </p:spTree>
    <p:extLst>
      <p:ext uri="{BB962C8B-B14F-4D97-AF65-F5344CB8AC3E}">
        <p14:creationId xmlns:p14="http://schemas.microsoft.com/office/powerpoint/2010/main" val="2857599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0.xml><?xml version="1.0" encoding="utf-8"?>
<p:sldLayout xmlns:a="http://schemas.openxmlformats.org/drawingml/2006/main" xmlns:r="http://schemas.openxmlformats.org/officeDocument/2006/relationships" xmlns:p="http://schemas.openxmlformats.org/presentationml/2006/main" showMasterSp="0" preserve="1" userDrawn="1">
  <p:cSld name="1_Agenda D. Table of Contents Beige">
    <p:bg>
      <p:bgPr>
        <a:solidFill>
          <a:srgbClr val="F2E7E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20" name="TextBox 19"/>
          <p:cNvSpPr txBox="1"/>
          <p:nvPr userDrawn="1"/>
        </p:nvSpPr>
        <p:spPr>
          <a:xfrm>
            <a:off x="630000" y="2675845"/>
            <a:ext cx="2819400" cy="1565942"/>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4800" b="1">
                <a:solidFill>
                  <a:schemeClr val="tx1"/>
                </a:solidFill>
                <a:latin typeface="+mn-lt"/>
                <a:ea typeface="+mn-ea"/>
                <a:cs typeface="+mn-cs"/>
                <a:sym typeface="Trebuchet MS" panose="020B0603020202020204" pitchFamily="34" charset="0"/>
              </a:rPr>
              <a:t>Table of contents</a:t>
            </a:r>
          </a:p>
        </p:txBody>
      </p:sp>
      <p:sp>
        <p:nvSpPr>
          <p:cNvPr id="24"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pic>
        <p:nvPicPr>
          <p:cNvPr id="9" name="Picture 8"/>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
        <p:nvSpPr>
          <p:cNvPr id="12" name="Slide Number">
            <a:extLst>
              <a:ext uri="{FF2B5EF4-FFF2-40B4-BE49-F238E27FC236}">
                <a16:creationId xmlns:a16="http://schemas.microsoft.com/office/drawing/2014/main" id="{D6030ED5-599F-4E8C-B5A1-51670786D068}"/>
              </a:ext>
            </a:extLst>
          </p:cNvPr>
          <p:cNvSpPr>
            <a:spLocks noChangeArrowheads="1"/>
          </p:cNvSpPr>
          <p:nvPr userDrawn="1">
            <p:custDataLst>
              <p:tags r:id="rId3"/>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0" name="Picture 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42574985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61.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Overview Beige">
    <p:bg>
      <p:bgPr>
        <a:solidFill>
          <a:srgbClr val="F2E7E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04276861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6" imgW="270" imgH="270" progId="TCLayout.ActiveDocument.1">
                  <p:embed/>
                </p:oleObj>
              </mc:Choice>
              <mc:Fallback>
                <p:oleObj name="think-cell Slide" r:id="rId6" imgW="270" imgH="270" progId="TCLayout.ActiveDocument.1">
                  <p:embed/>
                  <p:pic>
                    <p:nvPicPr>
                      <p:cNvPr id="3" name="Object 2" hidden="1"/>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11" name="Rectangle 10"/>
          <p:cNvSpPr/>
          <p:nvPr userDrawn="1"/>
        </p:nvSpPr>
        <p:spPr bwMode="invGray">
          <a:xfrm>
            <a:off x="1388145" y="4691187"/>
            <a:ext cx="929337" cy="995874"/>
          </a:xfrm>
          <a:prstGeom prst="rect">
            <a:avLst/>
          </a:prstGeom>
          <a:noFill/>
          <a:ln w="9525" cap="flat" cmpd="sng" algn="ctr">
            <a:solidFill>
              <a:srgbClr val="082F3B"/>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a:solidFill>
                <a:prstClr val="white"/>
              </a:solidFill>
              <a:latin typeface="+mn-lt"/>
              <a:ea typeface="+mn-ea"/>
              <a:cs typeface="+mn-cs"/>
            </a:endParaRPr>
          </a:p>
        </p:txBody>
      </p:sp>
      <p:sp>
        <p:nvSpPr>
          <p:cNvPr id="12" name="Rectangle 11"/>
          <p:cNvSpPr/>
          <p:nvPr userDrawn="1">
            <p:custDataLst>
              <p:tags r:id="rId3"/>
            </p:custDataLst>
          </p:nvPr>
        </p:nvSpPr>
        <p:spPr>
          <a:xfrm>
            <a:off x="2509482" y="4691187"/>
            <a:ext cx="1570152" cy="1468176"/>
          </a:xfrm>
          <a:prstGeom prst="rect">
            <a:avLst/>
          </a:prstGeom>
          <a:noFill/>
          <a:ln w="9525" cap="flat" cmpd="sng" algn="ctr">
            <a:solidFill>
              <a:srgbClr val="082F3B"/>
            </a:solidFill>
            <a:prstDash val="solid"/>
            <a:miter lim="800000"/>
            <a:headEnd type="none" w="med" len="med"/>
            <a:tailEnd type="none" w="med" len="med"/>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a:solidFill>
                <a:srgbClr val="FFFFFF"/>
              </a:solidFill>
              <a:latin typeface="+mn-lt"/>
              <a:ea typeface="+mn-ea"/>
              <a:cs typeface="+mn-cs"/>
            </a:endParaRPr>
          </a:p>
        </p:txBody>
      </p:sp>
      <p:sp>
        <p:nvSpPr>
          <p:cNvPr id="2" name="TextBox 1"/>
          <p:cNvSpPr txBox="1"/>
          <p:nvPr userDrawn="1"/>
        </p:nvSpPr>
        <p:spPr>
          <a:xfrm>
            <a:off x="630000" y="907198"/>
            <a:ext cx="3448800" cy="3447288"/>
          </a:xfrm>
          <a:prstGeom prst="rect">
            <a:avLst/>
          </a:prstGeom>
          <a:noFill/>
          <a:ln w="9525" cap="flat" cmpd="sng" algn="ctr">
            <a:solidFill>
              <a:srgbClr val="082F3B"/>
            </a:solidFill>
            <a:prstDash val="solid"/>
            <a:round/>
            <a:headEnd type="none" w="med" len="med"/>
            <a:tailEnd type="none" w="med" len="med"/>
          </a:ln>
        </p:spPr>
        <p:txBody>
          <a:bodyPr wrap="square" lIns="612000" tIns="468000" rIns="0" bIns="0" rtlCol="0" anchor="t">
            <a:noAutofit/>
          </a:bodyPr>
          <a:lstStyle/>
          <a:p>
            <a:pPr>
              <a:lnSpc>
                <a:spcPct val="90000"/>
              </a:lnSpc>
              <a:spcAft>
                <a:spcPts val="600"/>
              </a:spcAft>
            </a:pPr>
            <a:endParaRPr lang="en-US" sz="5400">
              <a:solidFill>
                <a:schemeClr val="bg1"/>
              </a:solidFill>
              <a:latin typeface="+mn-lt"/>
              <a:ea typeface="+mn-ea"/>
              <a:cs typeface="+mn-cs"/>
            </a:endParaRPr>
          </a:p>
        </p:txBody>
      </p:sp>
      <p:sp>
        <p:nvSpPr>
          <p:cNvPr id="10" name="TextBox 1"/>
          <p:cNvSpPr txBox="1"/>
          <p:nvPr userDrawn="1"/>
        </p:nvSpPr>
        <p:spPr>
          <a:xfrm>
            <a:off x="992129" y="1115416"/>
            <a:ext cx="2723823" cy="881780"/>
          </a:xfrm>
          <a:prstGeom prst="rect">
            <a:avLst/>
          </a:prstGeom>
          <a:noFill/>
        </p:spPr>
        <p:txBody>
          <a:bodyPr wrap="none" rtlCol="0">
            <a:spAutoFit/>
          </a:bodyPr>
          <a:lstStyle/>
          <a:p>
            <a:pPr algn="ctr" fontAlgn="auto">
              <a:lnSpc>
                <a:spcPct val="95000"/>
              </a:lnSpc>
              <a:spcBef>
                <a:spcPts val="0"/>
              </a:spcBef>
              <a:spcAft>
                <a:spcPts val="0"/>
              </a:spcAft>
            </a:pPr>
            <a:r>
              <a:rPr lang="en-US" sz="5400" b="1">
                <a:solidFill>
                  <a:srgbClr val="000000"/>
                </a:solidFill>
                <a:latin typeface="+mn-lt"/>
                <a:ea typeface="+mn-ea"/>
                <a:cs typeface="+mn-cs"/>
              </a:rPr>
              <a:t>Agenda</a:t>
            </a:r>
          </a:p>
        </p:txBody>
      </p:sp>
      <p:sp>
        <p:nvSpPr>
          <p:cNvPr id="15" name="Slide Number">
            <a:extLst>
              <a:ext uri="{FF2B5EF4-FFF2-40B4-BE49-F238E27FC236}">
                <a16:creationId xmlns:a16="http://schemas.microsoft.com/office/drawing/2014/main" id="{D6030ED5-599F-4E8C-B5A1-51670786D068}"/>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3" name="Picture 1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1479724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62.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Beige">
    <p:bg>
      <p:bgPr>
        <a:solidFill>
          <a:srgbClr val="F2E7E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25690229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10" name="Rectangle 9"/>
          <p:cNvSpPr/>
          <p:nvPr userDrawn="1"/>
        </p:nvSpPr>
        <p:spPr bwMode="white">
          <a:xfrm>
            <a:off x="1284743" y="1428131"/>
            <a:ext cx="947672" cy="947672"/>
          </a:xfrm>
          <a:prstGeom prst="rect">
            <a:avLst/>
          </a:prstGeom>
          <a:noFill/>
          <a:ln w="9525" cap="flat" cmpd="sng" algn="ctr">
            <a:solidFill>
              <a:srgbClr val="082F3B"/>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Trebuchet MS" panose="020B0603020202020204" pitchFamily="34" charset="0"/>
            </a:endParaRPr>
          </a:p>
        </p:txBody>
      </p:sp>
      <p:sp>
        <p:nvSpPr>
          <p:cNvPr id="13" name="Rectangle 12"/>
          <p:cNvSpPr/>
          <p:nvPr userDrawn="1"/>
        </p:nvSpPr>
        <p:spPr>
          <a:xfrm>
            <a:off x="1285200" y="2667600"/>
            <a:ext cx="9619200" cy="3200400"/>
          </a:xfrm>
          <a:prstGeom prst="rect">
            <a:avLst/>
          </a:prstGeom>
          <a:noFill/>
          <a:ln w="9525" cap="flat" cmpd="sng" algn="ctr">
            <a:solidFill>
              <a:srgbClr val="082F3B"/>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a:solidFill>
                <a:prstClr val="white"/>
              </a:solidFill>
              <a:latin typeface="+mn-lt"/>
              <a:ea typeface="+mn-ea"/>
              <a:cs typeface="+mn-cs"/>
            </a:endParaRPr>
          </a:p>
        </p:txBody>
      </p:sp>
      <p:sp>
        <p:nvSpPr>
          <p:cNvPr id="11" name="Slide Number">
            <a:extLst>
              <a:ext uri="{FF2B5EF4-FFF2-40B4-BE49-F238E27FC236}">
                <a16:creationId xmlns:a16="http://schemas.microsoft.com/office/drawing/2014/main" id="{D6030ED5-599F-4E8C-B5A1-51670786D068}"/>
              </a:ext>
            </a:extLst>
          </p:cNvPr>
          <p:cNvSpPr>
            <a:spLocks noChangeArrowheads="1"/>
          </p:cNvSpPr>
          <p:nvPr userDrawn="1">
            <p:custDataLst>
              <p:tags r:id="rId3"/>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2" name="Picture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25570597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63.xml><?xml version="1.0" encoding="utf-8"?>
<p:sldLayout xmlns:a="http://schemas.openxmlformats.org/drawingml/2006/main" xmlns:r="http://schemas.openxmlformats.org/officeDocument/2006/relationships" xmlns:p="http://schemas.openxmlformats.org/presentationml/2006/main" showMasterSp="0" preserve="1" userDrawn="1">
  <p:cSld name="Agenda Full Width Overview Beige">
    <p:bg>
      <p:bgPr>
        <a:solidFill>
          <a:srgbClr val="F2E7E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86364738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10" name="Title 1"/>
          <p:cNvSpPr txBox="1">
            <a:spLocks/>
          </p:cNvSpPr>
          <p:nvPr userDrawn="1"/>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b="1">
                <a:solidFill>
                  <a:srgbClr val="000000"/>
                </a:solidFill>
                <a:latin typeface="+mn-lt"/>
                <a:ea typeface="+mn-ea"/>
                <a:cs typeface="+mn-cs"/>
              </a:rPr>
              <a:t>Agenda</a:t>
            </a:r>
          </a:p>
        </p:txBody>
      </p:sp>
      <p:cxnSp>
        <p:nvCxnSpPr>
          <p:cNvPr id="13" name="Straight Connector 12"/>
          <p:cNvCxnSpPr/>
          <p:nvPr userDrawn="1"/>
        </p:nvCxnSpPr>
        <p:spPr bwMode="white">
          <a:xfrm>
            <a:off x="618898" y="1206000"/>
            <a:ext cx="11576304" cy="0"/>
          </a:xfrm>
          <a:prstGeom prst="line">
            <a:avLst/>
          </a:prstGeom>
          <a:ln w="9525" cap="flat" cmpd="sng" algn="ctr">
            <a:solidFill>
              <a:srgbClr val="082F3B"/>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Slide Number">
            <a:extLst>
              <a:ext uri="{FF2B5EF4-FFF2-40B4-BE49-F238E27FC236}">
                <a16:creationId xmlns:a16="http://schemas.microsoft.com/office/drawing/2014/main" id="{D6030ED5-599F-4E8C-B5A1-51670786D068}"/>
              </a:ext>
            </a:extLst>
          </p:cNvPr>
          <p:cNvSpPr>
            <a:spLocks noChangeArrowheads="1"/>
          </p:cNvSpPr>
          <p:nvPr userDrawn="1">
            <p:custDataLst>
              <p:tags r:id="rId3"/>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2" name="Picture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33048772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64.xml><?xml version="1.0" encoding="utf-8"?>
<p:sldLayout xmlns:a="http://schemas.openxmlformats.org/drawingml/2006/main" xmlns:r="http://schemas.openxmlformats.org/officeDocument/2006/relationships" xmlns:p="http://schemas.openxmlformats.org/presentationml/2006/main" showMasterSp="0" preserve="1" userDrawn="1">
  <p:cSld name="Agenda Two-Thirds Beige">
    <p:bg>
      <p:bgPr>
        <a:solidFill>
          <a:srgbClr val="F2E7E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46935649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7">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13" name="Rectangle 12"/>
          <p:cNvSpPr/>
          <p:nvPr userDrawn="1"/>
        </p:nvSpPr>
        <p:spPr bwMode="white">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1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17" name="TextBox 16"/>
          <p:cNvSpPr txBox="1"/>
          <p:nvPr userDrawn="1"/>
        </p:nvSpPr>
        <p:spPr>
          <a:xfrm>
            <a:off x="630000" y="3207715"/>
            <a:ext cx="1547143" cy="443198"/>
          </a:xfrm>
          <a:prstGeom prst="rect">
            <a:avLst/>
          </a:prstGeom>
          <a:noFill/>
        </p:spPr>
        <p:txBody>
          <a:bodyPr wrap="square" lIns="0" tIns="0" rIns="0" bIns="0" rtlCol="0" anchor="t">
            <a:spAutoFit/>
          </a:bodyPr>
          <a:lstStyle/>
          <a:p>
            <a:pPr>
              <a:lnSpc>
                <a:spcPct val="90000"/>
              </a:lnSpc>
              <a:spcAft>
                <a:spcPts val="600"/>
              </a:spcAft>
            </a:pPr>
            <a:r>
              <a:rPr lang="en-US" sz="3200" b="1">
                <a:solidFill>
                  <a:srgbClr val="000000"/>
                </a:solidFill>
                <a:latin typeface="+mn-lt"/>
                <a:ea typeface="+mn-ea"/>
                <a:cs typeface="+mn-cs"/>
              </a:rPr>
              <a:t>Agenda</a:t>
            </a:r>
          </a:p>
        </p:txBody>
      </p:sp>
      <p:sp>
        <p:nvSpPr>
          <p:cNvPr id="11" name="Slide Number">
            <a:extLst>
              <a:ext uri="{FF2B5EF4-FFF2-40B4-BE49-F238E27FC236}">
                <a16:creationId xmlns:a16="http://schemas.microsoft.com/office/drawing/2014/main" id="{D6030ED5-599F-4E8C-B5A1-51670786D068}"/>
              </a:ext>
            </a:extLst>
          </p:cNvPr>
          <p:cNvSpPr>
            <a:spLocks noChangeArrowheads="1"/>
          </p:cNvSpPr>
          <p:nvPr userDrawn="1">
            <p:custDataLst>
              <p:tags r:id="rId3"/>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2" name="Picture 1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1654269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65.xml><?xml version="1.0" encoding="utf-8"?>
<p:sldLayout xmlns:a="http://schemas.openxmlformats.org/drawingml/2006/main" xmlns:r="http://schemas.openxmlformats.org/officeDocument/2006/relationships" xmlns:p="http://schemas.openxmlformats.org/presentationml/2006/main" showMasterSp="0" preserve="1" userDrawn="1">
  <p:cSld name="Agenda D. Two-Thirds Beige">
    <p:bg>
      <p:bgPr>
        <a:solidFill>
          <a:srgbClr val="F2E7E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85969353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7">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26" name="Rectangle 25"/>
          <p:cNvSpPr/>
          <p:nvPr userDrawn="1"/>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10" name="TextBox 9"/>
          <p:cNvSpPr txBox="1"/>
          <p:nvPr userDrawn="1"/>
        </p:nvSpPr>
        <p:spPr>
          <a:xfrm>
            <a:off x="630000" y="3262145"/>
            <a:ext cx="1161047" cy="332399"/>
          </a:xfrm>
          <a:prstGeom prst="rect">
            <a:avLst/>
          </a:prstGeom>
          <a:noFill/>
        </p:spPr>
        <p:txBody>
          <a:bodyPr wrap="square" lIns="0" tIns="0" rIns="0" bIns="0" rtlCol="0" anchor="t">
            <a:spAutoFit/>
          </a:bodyPr>
          <a:lstStyle/>
          <a:p>
            <a:pPr>
              <a:lnSpc>
                <a:spcPct val="90000"/>
              </a:lnSpc>
              <a:spcAft>
                <a:spcPts val="600"/>
              </a:spcAft>
            </a:pPr>
            <a:r>
              <a:rPr lang="en-US" sz="2400" b="1">
                <a:solidFill>
                  <a:srgbClr val="000000"/>
                </a:solidFill>
                <a:latin typeface="+mn-lt"/>
                <a:ea typeface="+mn-ea"/>
                <a:cs typeface="+mn-cs"/>
              </a:rPr>
              <a:t>Agenda</a:t>
            </a:r>
          </a:p>
        </p:txBody>
      </p:sp>
      <p:sp>
        <p:nvSpPr>
          <p:cNvPr id="8" name="Slide Number">
            <a:extLst>
              <a:ext uri="{FF2B5EF4-FFF2-40B4-BE49-F238E27FC236}">
                <a16:creationId xmlns:a16="http://schemas.microsoft.com/office/drawing/2014/main" id="{D6030ED5-599F-4E8C-B5A1-51670786D068}"/>
              </a:ext>
            </a:extLst>
          </p:cNvPr>
          <p:cNvSpPr>
            <a:spLocks noChangeArrowheads="1"/>
          </p:cNvSpPr>
          <p:nvPr userDrawn="1">
            <p:custDataLst>
              <p:tags r:id="rId3"/>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9" name="Picture 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30418046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66.xml><?xml version="1.0" encoding="utf-8"?>
<p:sldLayout xmlns:a="http://schemas.openxmlformats.org/drawingml/2006/main" xmlns:r="http://schemas.openxmlformats.org/officeDocument/2006/relationships" xmlns:p="http://schemas.openxmlformats.org/presentationml/2006/main" showMasterSp="0" preserve="1" userDrawn="1">
  <p:cSld name="Agenda D. Table of Contents Beige">
    <p:bg>
      <p:bgPr>
        <a:solidFill>
          <a:srgbClr val="F2E7E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429280257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20" name="TextBox 19"/>
          <p:cNvSpPr txBox="1"/>
          <p:nvPr userDrawn="1"/>
        </p:nvSpPr>
        <p:spPr>
          <a:xfrm>
            <a:off x="630000" y="2675845"/>
            <a:ext cx="2819400" cy="1565942"/>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4800" b="1">
                <a:solidFill>
                  <a:schemeClr val="tx1"/>
                </a:solidFill>
                <a:latin typeface="+mn-lt"/>
                <a:ea typeface="+mn-ea"/>
                <a:cs typeface="+mn-cs"/>
                <a:sym typeface="Trebuchet MS" panose="020B0603020202020204" pitchFamily="34" charset="0"/>
              </a:rPr>
              <a:t>Table of contents</a:t>
            </a:r>
          </a:p>
        </p:txBody>
      </p:sp>
      <p:sp>
        <p:nvSpPr>
          <p:cNvPr id="24"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2021 by Boston Consulting Group. All rights reserved.</a:t>
            </a:r>
          </a:p>
        </p:txBody>
      </p:sp>
      <p:pic>
        <p:nvPicPr>
          <p:cNvPr id="9" name="Picture 8"/>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
        <p:nvSpPr>
          <p:cNvPr id="12" name="Slide Number">
            <a:extLst>
              <a:ext uri="{FF2B5EF4-FFF2-40B4-BE49-F238E27FC236}">
                <a16:creationId xmlns:a16="http://schemas.microsoft.com/office/drawing/2014/main" id="{D6030ED5-599F-4E8C-B5A1-51670786D068}"/>
              </a:ext>
            </a:extLst>
          </p:cNvPr>
          <p:cNvSpPr>
            <a:spLocks noChangeArrowheads="1"/>
          </p:cNvSpPr>
          <p:nvPr userDrawn="1">
            <p:custDataLst>
              <p:tags r:id="rId3"/>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0" name="Picture 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18079919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67.xml><?xml version="1.0" encoding="utf-8"?>
<p:sldLayout xmlns:a="http://schemas.openxmlformats.org/drawingml/2006/main" xmlns:r="http://schemas.openxmlformats.org/officeDocument/2006/relationships" xmlns:p="http://schemas.openxmlformats.org/presentationml/2006/main" preserve="1" userDrawn="1">
  <p:cSld name="Default Covax Beige">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mn-lt"/>
              <a:ea typeface="+mn-ea"/>
              <a:cs typeface="+mn-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3"/>
            </p:custDataLst>
          </p:nvPr>
        </p:nvSpPr>
        <p:spPr>
          <a:xfrm>
            <a:off x="554736" y="197613"/>
            <a:ext cx="11082528" cy="384721"/>
          </a:xfrm>
        </p:spPr>
        <p:txBody>
          <a:bodyPr vert="horz" wrap="square" lIns="0" tIns="0" rIns="0" bIns="0" rtlCol="0" anchor="t" anchorCtr="0">
            <a:spAutoFit/>
          </a:bodyPr>
          <a:lstStyle>
            <a:lvl1pPr>
              <a:defRPr lang="en-US" dirty="0">
                <a:latin typeface="+mj-lt"/>
                <a:ea typeface="+mj-ea"/>
                <a:cs typeface="+mj-cs"/>
              </a:defRPr>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4"/>
            </p:custDataLst>
          </p:nvPr>
        </p:nvSpPr>
        <p:spPr>
          <a:xfrm>
            <a:off x="554736" y="663224"/>
            <a:ext cx="11082528" cy="246221"/>
          </a:xfrm>
          <a:prstGeom prst="rect">
            <a:avLst/>
          </a:prstGeom>
        </p:spPr>
        <p:txBody>
          <a:bodyPr vert="horz" wrap="square" lIns="0" tIns="0" rIns="0" bIns="0" rtlCol="0">
            <a:noAutofit/>
          </a:bodyPr>
          <a:lstStyle>
            <a:lvl1pPr>
              <a:defRPr lang="en-US" b="0" baseline="0" dirty="0">
                <a:latin typeface="+mn-lt"/>
                <a:ea typeface="+mn-ea"/>
                <a:cs typeface="+mn-cs"/>
              </a:defRPr>
            </a:lvl1pPr>
          </a:lstStyle>
          <a:p>
            <a:pPr lvl="0">
              <a:buNone/>
            </a:pPr>
            <a:r>
              <a:rPr lang="en-US"/>
              <a:t>Click to edit Master subtitle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5"/>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mn-lt"/>
                <a:ea typeface="+mn-ea"/>
                <a:cs typeface="+mn-cs"/>
              </a:rPr>
              <a:t>Source: …</a:t>
            </a:r>
          </a:p>
        </p:txBody>
      </p:sp>
      <p:sp>
        <p:nvSpPr>
          <p:cNvPr id="10"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Tree>
    <p:extLst>
      <p:ext uri="{BB962C8B-B14F-4D97-AF65-F5344CB8AC3E}">
        <p14:creationId xmlns:p14="http://schemas.microsoft.com/office/powerpoint/2010/main" val="2786833517"/>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preserve="1" userDrawn="1">
  <p:cSld name="Top Left Covax Beige">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9BA84E71-6FE7-4585-B82E-BE5603311945}"/>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10" name="Object 9" hidden="1">
                        <a:extLst>
                          <a:ext uri="{FF2B5EF4-FFF2-40B4-BE49-F238E27FC236}">
                            <a16:creationId xmlns:a16="http://schemas.microsoft.com/office/drawing/2014/main" id="{9BA84E71-6FE7-4585-B82E-BE5603311945}"/>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D62A08AB-557D-4245-84FA-9DB6B6C6845A}"/>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mn-lt"/>
              <a:ea typeface="+mn-ea"/>
              <a:cs typeface="+mn-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1706563"/>
            <a:ext cx="3813048" cy="769441"/>
          </a:xfrm>
          <a:prstGeom prst="rect">
            <a:avLst/>
          </a:prstGeom>
        </p:spPr>
        <p:txBody>
          <a:bodyPr vert="horz" anchor="t">
            <a:spAutoFit/>
          </a:bodyPr>
          <a:lstStyle>
            <a:lvl1pPr>
              <a:lnSpc>
                <a:spcPct val="100000"/>
              </a:lnSpc>
              <a:defRPr>
                <a:ln w="6350" cap="flat">
                  <a:noFill/>
                  <a:miter lim="800000"/>
                </a:ln>
                <a:latin typeface="+mj-lt"/>
                <a:ea typeface="+mj-ea"/>
                <a:cs typeface="+mj-cs"/>
              </a:defRPr>
            </a:lvl1pPr>
          </a:lstStyle>
          <a:p>
            <a:r>
              <a:rPr lang="en-US"/>
              <a:t>Click to edit Master title style</a:t>
            </a:r>
          </a:p>
        </p:txBody>
      </p:sp>
      <p:sp>
        <p:nvSpPr>
          <p:cNvPr id="8" name="Slide Number">
            <a:extLst>
              <a:ext uri="{FF2B5EF4-FFF2-40B4-BE49-F238E27FC236}">
                <a16:creationId xmlns:a16="http://schemas.microsoft.com/office/drawing/2014/main" id="{052CCADB-EF08-41D8-B6E1-D27B7E0CA862}"/>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sp>
        <p:nvSpPr>
          <p:cNvPr id="12" name="5. Source" hidden="1">
            <a:extLst>
              <a:ext uri="{FF2B5EF4-FFF2-40B4-BE49-F238E27FC236}">
                <a16:creationId xmlns:a16="http://schemas.microsoft.com/office/drawing/2014/main" id="{7AB8E3C2-1F42-4CE8-A611-D37D46F00C39}"/>
              </a:ext>
            </a:extLst>
          </p:cNvPr>
          <p:cNvSpPr txBox="1"/>
          <p:nvPr userDrawn="1">
            <p:custDataLst>
              <p:tags r:id="rId5"/>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mn-lt"/>
                <a:ea typeface="+mn-ea"/>
                <a:cs typeface="+mn-cs"/>
              </a:rPr>
              <a:t>Source: …</a:t>
            </a:r>
          </a:p>
        </p:txBody>
      </p:sp>
      <p:sp>
        <p:nvSpPr>
          <p:cNvPr id="13"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6"/>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Tree>
    <p:extLst>
      <p:ext uri="{BB962C8B-B14F-4D97-AF65-F5344CB8AC3E}">
        <p14:creationId xmlns:p14="http://schemas.microsoft.com/office/powerpoint/2010/main" val="1967681771"/>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preserve="1" userDrawn="1">
  <p:cSld name="Mid Left Covax Beige">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C4F5195-E8F7-4A2F-B02E-643BB3D88381}"/>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4" name="Object 3" hidden="1">
                        <a:extLst>
                          <a:ext uri="{FF2B5EF4-FFF2-40B4-BE49-F238E27FC236}">
                            <a16:creationId xmlns:a16="http://schemas.microsoft.com/office/drawing/2014/main" id="{3C4F5195-E8F7-4A2F-B02E-643BB3D88381}"/>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15EFC92-5E3D-4BDC-A378-85D30212A9E2}"/>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mn-lt"/>
              <a:ea typeface="+mn-ea"/>
              <a:cs typeface="+mn-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3236640"/>
            <a:ext cx="5065776" cy="384721"/>
          </a:xfrm>
          <a:prstGeom prst="rect">
            <a:avLst/>
          </a:prstGeom>
        </p:spPr>
        <p:txBody>
          <a:bodyPr vert="horz" rIns="365760" anchor="ctr">
            <a:spAutoFit/>
          </a:bodyPr>
          <a:lstStyle>
            <a:lvl1pPr>
              <a:defRPr>
                <a:ln w="6350" cap="flat">
                  <a:noFill/>
                  <a:miter lim="800000"/>
                </a:ln>
                <a:latin typeface="+mj-lt"/>
                <a:ea typeface="+mj-ea"/>
                <a:cs typeface="+mj-cs"/>
              </a:defRPr>
            </a:lvl1pPr>
          </a:lstStyle>
          <a:p>
            <a:r>
              <a:rPr lang="en-US"/>
              <a:t>Click to edit Master title style</a:t>
            </a:r>
          </a:p>
        </p:txBody>
      </p:sp>
      <p:sp>
        <p:nvSpPr>
          <p:cNvPr id="11" name="Slide Number">
            <a:extLst>
              <a:ext uri="{FF2B5EF4-FFF2-40B4-BE49-F238E27FC236}">
                <a16:creationId xmlns:a16="http://schemas.microsoft.com/office/drawing/2014/main" id="{8833F473-8E59-4468-9DAD-5B5B823CD8A1}"/>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sp>
        <p:nvSpPr>
          <p:cNvPr id="12" name="5. Source" hidden="1">
            <a:extLst>
              <a:ext uri="{FF2B5EF4-FFF2-40B4-BE49-F238E27FC236}">
                <a16:creationId xmlns:a16="http://schemas.microsoft.com/office/drawing/2014/main" id="{1C278EA2-839A-4B80-8F09-FF155A2123C1}"/>
              </a:ext>
            </a:extLst>
          </p:cNvPr>
          <p:cNvSpPr txBox="1"/>
          <p:nvPr userDrawn="1">
            <p:custDataLst>
              <p:tags r:id="rId5"/>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mn-lt"/>
                <a:ea typeface="+mn-ea"/>
                <a:cs typeface="+mn-cs"/>
              </a:rPr>
              <a:t>Source: …</a:t>
            </a:r>
          </a:p>
        </p:txBody>
      </p:sp>
      <p:sp>
        <p:nvSpPr>
          <p:cNvPr id="8"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6"/>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Tree>
    <p:extLst>
      <p:ext uri="{BB962C8B-B14F-4D97-AF65-F5344CB8AC3E}">
        <p14:creationId xmlns:p14="http://schemas.microsoft.com/office/powerpoint/2010/main" val="41048596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Mission Statement | Left Align">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11" name="Title 1">
            <a:extLst>
              <a:ext uri="{FF2B5EF4-FFF2-40B4-BE49-F238E27FC236}">
                <a16:creationId xmlns:a16="http://schemas.microsoft.com/office/drawing/2014/main" id="{0E04318B-A241-43E7-94D4-29E516C89630}"/>
              </a:ext>
            </a:extLst>
          </p:cNvPr>
          <p:cNvSpPr>
            <a:spLocks noGrp="1"/>
          </p:cNvSpPr>
          <p:nvPr>
            <p:ph type="ctrTitle"/>
          </p:nvPr>
        </p:nvSpPr>
        <p:spPr>
          <a:xfrm>
            <a:off x="599848" y="1299878"/>
            <a:ext cx="7334965" cy="453525"/>
          </a:xfrm>
        </p:spPr>
        <p:txBody>
          <a:bodyPr lIns="0" tIns="0" rIns="0" bIns="0" anchor="b" anchorCtr="0"/>
          <a:lstStyle>
            <a:lvl1pPr algn="l">
              <a:defRPr sz="3275">
                <a:solidFill>
                  <a:schemeClr val="bg1"/>
                </a:solidFill>
              </a:defRPr>
            </a:lvl1pPr>
          </a:lstStyle>
          <a:p>
            <a:r>
              <a:rPr lang="en-US"/>
              <a:t>Click to edit Master title style</a:t>
            </a:r>
            <a:endParaRPr lang="en-GB"/>
          </a:p>
        </p:txBody>
      </p:sp>
      <p:sp>
        <p:nvSpPr>
          <p:cNvPr id="6" name="Text Placeholder 5">
            <a:extLst>
              <a:ext uri="{FF2B5EF4-FFF2-40B4-BE49-F238E27FC236}">
                <a16:creationId xmlns:a16="http://schemas.microsoft.com/office/drawing/2014/main" id="{B0234693-3B2F-4AE8-AE43-6003C99CB8AC}"/>
              </a:ext>
            </a:extLst>
          </p:cNvPr>
          <p:cNvSpPr>
            <a:spLocks noGrp="1"/>
          </p:cNvSpPr>
          <p:nvPr>
            <p:ph type="body" sz="quarter" idx="13"/>
          </p:nvPr>
        </p:nvSpPr>
        <p:spPr>
          <a:xfrm>
            <a:off x="599847" y="2162835"/>
            <a:ext cx="8255334" cy="296171"/>
          </a:xfrm>
        </p:spPr>
        <p:txBody>
          <a:bodyPr/>
          <a:lstStyle>
            <a:lvl1pPr algn="l">
              <a:defRPr sz="1698">
                <a:solidFill>
                  <a:schemeClr val="bg1"/>
                </a:solidFill>
              </a:defRPr>
            </a:lvl1pPr>
          </a:lstStyle>
          <a:p>
            <a:pPr lvl="0"/>
            <a:r>
              <a:rPr lang="en-US"/>
              <a:t>Click to edit Master text styles</a:t>
            </a:r>
          </a:p>
        </p:txBody>
      </p:sp>
      <p:sp>
        <p:nvSpPr>
          <p:cNvPr id="14" name="object 37">
            <a:extLst>
              <a:ext uri="{FF2B5EF4-FFF2-40B4-BE49-F238E27FC236}">
                <a16:creationId xmlns:a16="http://schemas.microsoft.com/office/drawing/2014/main" id="{254656CD-21F4-415A-855F-8FEF936CAD12}"/>
              </a:ext>
            </a:extLst>
          </p:cNvPr>
          <p:cNvSpPr/>
          <p:nvPr userDrawn="1"/>
        </p:nvSpPr>
        <p:spPr>
          <a:xfrm>
            <a:off x="3344643" y="5294061"/>
            <a:ext cx="0" cy="754341"/>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092"/>
          </a:p>
        </p:txBody>
      </p:sp>
      <p:sp>
        <p:nvSpPr>
          <p:cNvPr id="15" name="object 38">
            <a:extLst>
              <a:ext uri="{FF2B5EF4-FFF2-40B4-BE49-F238E27FC236}">
                <a16:creationId xmlns:a16="http://schemas.microsoft.com/office/drawing/2014/main" id="{5C6A6A71-005C-4561-B24C-20036B336094}"/>
              </a:ext>
            </a:extLst>
          </p:cNvPr>
          <p:cNvSpPr/>
          <p:nvPr userDrawn="1"/>
        </p:nvSpPr>
        <p:spPr>
          <a:xfrm>
            <a:off x="9774588" y="5294061"/>
            <a:ext cx="0" cy="754341"/>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092"/>
          </a:p>
        </p:txBody>
      </p:sp>
      <p:sp>
        <p:nvSpPr>
          <p:cNvPr id="17" name="object 40">
            <a:extLst>
              <a:ext uri="{FF2B5EF4-FFF2-40B4-BE49-F238E27FC236}">
                <a16:creationId xmlns:a16="http://schemas.microsoft.com/office/drawing/2014/main" id="{176FBC2B-5877-478A-BEB4-EDF0B54837C2}"/>
              </a:ext>
            </a:extLst>
          </p:cNvPr>
          <p:cNvSpPr txBox="1"/>
          <p:nvPr userDrawn="1"/>
        </p:nvSpPr>
        <p:spPr>
          <a:xfrm>
            <a:off x="599847" y="5241915"/>
            <a:ext cx="1880668" cy="222839"/>
          </a:xfrm>
          <a:prstGeom prst="rect">
            <a:avLst/>
          </a:prstGeom>
        </p:spPr>
        <p:txBody>
          <a:bodyPr vert="horz" wrap="square" lIns="0" tIns="8086"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Associated</a:t>
            </a:r>
            <a:r>
              <a:rPr sz="1395" b="0" i="0" spc="-61">
                <a:solidFill>
                  <a:srgbClr val="FFFFFF"/>
                </a:solidFill>
                <a:latin typeface="Poppins Medium" pitchFamily="2" charset="77"/>
                <a:cs typeface="Poppins Medium" pitchFamily="2" charset="77"/>
              </a:rPr>
              <a:t> </a:t>
            </a:r>
            <a:r>
              <a:rPr sz="1395" b="0" i="0" spc="-15">
                <a:solidFill>
                  <a:srgbClr val="FFFFFF"/>
                </a:solidFill>
                <a:latin typeface="Poppins Medium" pitchFamily="2" charset="77"/>
                <a:cs typeface="Poppins Medium" pitchFamily="2" charset="77"/>
              </a:rPr>
              <a:t>with</a:t>
            </a:r>
            <a:endParaRPr sz="1395" b="0" i="0">
              <a:latin typeface="Poppins Medium" pitchFamily="2" charset="77"/>
              <a:cs typeface="Poppins Medium" pitchFamily="2" charset="77"/>
            </a:endParaRPr>
          </a:p>
        </p:txBody>
      </p:sp>
      <p:sp>
        <p:nvSpPr>
          <p:cNvPr id="18" name="object 41">
            <a:extLst>
              <a:ext uri="{FF2B5EF4-FFF2-40B4-BE49-F238E27FC236}">
                <a16:creationId xmlns:a16="http://schemas.microsoft.com/office/drawing/2014/main" id="{F38E41A8-ECE8-47B1-85AB-9824D1D80C00}"/>
              </a:ext>
            </a:extLst>
          </p:cNvPr>
          <p:cNvSpPr txBox="1"/>
          <p:nvPr userDrawn="1"/>
        </p:nvSpPr>
        <p:spPr>
          <a:xfrm>
            <a:off x="3915513" y="5241915"/>
            <a:ext cx="2180486" cy="222839"/>
          </a:xfrm>
          <a:prstGeom prst="rect">
            <a:avLst/>
          </a:prstGeom>
        </p:spPr>
        <p:txBody>
          <a:bodyPr vert="horz" wrap="square" lIns="0" tIns="8086"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Supported</a:t>
            </a:r>
            <a:r>
              <a:rPr sz="1395" b="0" i="0" spc="-67">
                <a:solidFill>
                  <a:srgbClr val="FFFFFF"/>
                </a:solidFill>
                <a:latin typeface="Poppins Medium" pitchFamily="2" charset="77"/>
                <a:cs typeface="Poppins Medium" pitchFamily="2" charset="77"/>
              </a:rPr>
              <a:t> </a:t>
            </a:r>
            <a:r>
              <a:rPr sz="1395" b="0" i="0" spc="-12">
                <a:solidFill>
                  <a:srgbClr val="FFFFFF"/>
                </a:solidFill>
                <a:latin typeface="Poppins Medium" pitchFamily="2" charset="77"/>
                <a:cs typeface="Poppins Medium" pitchFamily="2" charset="77"/>
              </a:rPr>
              <a:t>by</a:t>
            </a:r>
            <a:endParaRPr sz="1395" b="0" i="0">
              <a:latin typeface="Poppins Medium" pitchFamily="2" charset="77"/>
              <a:cs typeface="Poppins Medium" pitchFamily="2" charset="77"/>
            </a:endParaRPr>
          </a:p>
        </p:txBody>
      </p:sp>
      <p:sp>
        <p:nvSpPr>
          <p:cNvPr id="19" name="object 42">
            <a:extLst>
              <a:ext uri="{FF2B5EF4-FFF2-40B4-BE49-F238E27FC236}">
                <a16:creationId xmlns:a16="http://schemas.microsoft.com/office/drawing/2014/main" id="{E15DCFC0-DA16-4F9A-B70D-3C33C791B448}"/>
              </a:ext>
            </a:extLst>
          </p:cNvPr>
          <p:cNvSpPr txBox="1"/>
          <p:nvPr userDrawn="1"/>
        </p:nvSpPr>
        <p:spPr>
          <a:xfrm>
            <a:off x="10161465" y="5241915"/>
            <a:ext cx="1459271" cy="222839"/>
          </a:xfrm>
          <a:prstGeom prst="rect">
            <a:avLst/>
          </a:prstGeom>
        </p:spPr>
        <p:txBody>
          <a:bodyPr vert="horz" wrap="square" lIns="0" tIns="8086"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Hosted</a:t>
            </a:r>
            <a:r>
              <a:rPr sz="1395" b="0" i="0" spc="-64">
                <a:solidFill>
                  <a:srgbClr val="FFFFFF"/>
                </a:solidFill>
                <a:latin typeface="Poppins Medium" pitchFamily="2" charset="77"/>
                <a:cs typeface="Poppins Medium" pitchFamily="2" charset="77"/>
              </a:rPr>
              <a:t> </a:t>
            </a:r>
            <a:r>
              <a:rPr sz="1395" b="0" i="0" spc="-15">
                <a:solidFill>
                  <a:srgbClr val="FFFFFF"/>
                </a:solidFill>
                <a:latin typeface="Poppins Medium" pitchFamily="2" charset="77"/>
                <a:cs typeface="Poppins Medium" pitchFamily="2" charset="77"/>
              </a:rPr>
              <a:t>at</a:t>
            </a:r>
            <a:endParaRPr sz="1395" b="0" i="0">
              <a:latin typeface="Poppins Medium" pitchFamily="2" charset="77"/>
              <a:cs typeface="Poppins Medium" pitchFamily="2" charset="77"/>
            </a:endParaRPr>
          </a:p>
        </p:txBody>
      </p:sp>
      <p:sp>
        <p:nvSpPr>
          <p:cNvPr id="39" name="object 14">
            <a:extLst>
              <a:ext uri="{FF2B5EF4-FFF2-40B4-BE49-F238E27FC236}">
                <a16:creationId xmlns:a16="http://schemas.microsoft.com/office/drawing/2014/main" id="{EBA520A8-D9DC-4590-A234-60E794F86D19}"/>
              </a:ext>
            </a:extLst>
          </p:cNvPr>
          <p:cNvSpPr/>
          <p:nvPr userDrawn="1"/>
        </p:nvSpPr>
        <p:spPr>
          <a:xfrm>
            <a:off x="577850" y="5000063"/>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Tree>
    <p:extLst>
      <p:ext uri="{BB962C8B-B14F-4D97-AF65-F5344CB8AC3E}">
        <p14:creationId xmlns:p14="http://schemas.microsoft.com/office/powerpoint/2010/main" val="3469954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0.xml><?xml version="1.0" encoding="utf-8"?>
<p:sldLayout xmlns:a="http://schemas.openxmlformats.org/drawingml/2006/main" xmlns:r="http://schemas.openxmlformats.org/officeDocument/2006/relationships" xmlns:p="http://schemas.openxmlformats.org/presentationml/2006/main" preserve="1" userDrawn="1">
  <p:cSld name="Section Covax Beig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05B6D76-6B4B-4ED5-B8F1-5D1D09831257}"/>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3" name="Object 2" hidden="1">
                        <a:extLst>
                          <a:ext uri="{FF2B5EF4-FFF2-40B4-BE49-F238E27FC236}">
                            <a16:creationId xmlns:a16="http://schemas.microsoft.com/office/drawing/2014/main" id="{305B6D76-6B4B-4ED5-B8F1-5D1D09831257}"/>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BDCF374B-2477-45CD-A00B-B8676A45ACD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err="1">
              <a:solidFill>
                <a:schemeClr val="bg1"/>
              </a:solidFill>
              <a:latin typeface="+mn-lt"/>
              <a:ea typeface="+mn-ea"/>
              <a:cs typeface="+mn-cs"/>
              <a:sym typeface="Arial" panose="020B0604020202020204" pitchFamily="34" charset="0"/>
            </a:endParaRPr>
          </a:p>
        </p:txBody>
      </p:sp>
      <p:sp>
        <p:nvSpPr>
          <p:cNvPr id="7" name="2. Slide Title">
            <a:extLst>
              <a:ext uri="{FF2B5EF4-FFF2-40B4-BE49-F238E27FC236}">
                <a16:creationId xmlns:a16="http://schemas.microsoft.com/office/drawing/2014/main" id="{99495DFD-8D6A-4DD8-AE3A-47FA42AA0A4F}"/>
              </a:ext>
            </a:extLst>
          </p:cNvPr>
          <p:cNvSpPr>
            <a:spLocks noGrp="1"/>
          </p:cNvSpPr>
          <p:nvPr>
            <p:ph type="title"/>
            <p:custDataLst>
              <p:tags r:id="rId3"/>
            </p:custDataLst>
          </p:nvPr>
        </p:nvSpPr>
        <p:spPr>
          <a:xfrm>
            <a:off x="554736" y="4580468"/>
            <a:ext cx="11082528" cy="677108"/>
          </a:xfrm>
        </p:spPr>
        <p:txBody>
          <a:bodyPr vert="horz" anchor="b">
            <a:noAutofit/>
          </a:bodyPr>
          <a:lstStyle>
            <a:lvl1pPr>
              <a:lnSpc>
                <a:spcPct val="100000"/>
              </a:lnSpc>
              <a:defRPr sz="4400">
                <a:latin typeface="+mj-lt"/>
                <a:ea typeface="+mj-ea"/>
                <a:cs typeface="+mj-cs"/>
              </a:defRPr>
            </a:lvl1pPr>
          </a:lstStyle>
          <a:p>
            <a:r>
              <a:rPr lang="en-US"/>
              <a:t>Click to edit Master title style</a:t>
            </a:r>
          </a:p>
        </p:txBody>
      </p:sp>
      <p:sp>
        <p:nvSpPr>
          <p:cNvPr id="10" name="Slide Number">
            <a:extLst>
              <a:ext uri="{FF2B5EF4-FFF2-40B4-BE49-F238E27FC236}">
                <a16:creationId xmlns:a16="http://schemas.microsoft.com/office/drawing/2014/main" id="{D6030ED5-599F-4E8C-B5A1-51670786D068}"/>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sp>
        <p:nvSpPr>
          <p:cNvPr id="11" name="5. Source" hidden="1">
            <a:extLst>
              <a:ext uri="{FF2B5EF4-FFF2-40B4-BE49-F238E27FC236}">
                <a16:creationId xmlns:a16="http://schemas.microsoft.com/office/drawing/2014/main" id="{8173826E-A3CF-41AB-8957-9F0B784D192D}"/>
              </a:ext>
            </a:extLst>
          </p:cNvPr>
          <p:cNvSpPr txBox="1"/>
          <p:nvPr userDrawn="1">
            <p:custDataLst>
              <p:tags r:id="rId5"/>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mn-lt"/>
                <a:ea typeface="+mn-ea"/>
                <a:cs typeface="+mn-cs"/>
              </a:rPr>
              <a:t>Source: …</a:t>
            </a:r>
          </a:p>
        </p:txBody>
      </p:sp>
      <p:sp>
        <p:nvSpPr>
          <p:cNvPr id="8"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6"/>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Tree>
    <p:extLst>
      <p:ext uri="{BB962C8B-B14F-4D97-AF65-F5344CB8AC3E}">
        <p14:creationId xmlns:p14="http://schemas.microsoft.com/office/powerpoint/2010/main" val="1281583336"/>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preserve="1" userDrawn="1">
  <p:cSld name="Quote Covax Beig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C6EE29E-F64A-419F-BFB0-EEDEB71953F6}"/>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EC6EE29E-F64A-419F-BFB0-EEDEB71953F6}"/>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69526043-F22A-4ED3-B0A1-DD7C4F83AF9B}"/>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3400" b="1" i="0" baseline="0" err="1">
              <a:solidFill>
                <a:schemeClr val="bg1"/>
              </a:solidFill>
              <a:latin typeface="+mn-lt"/>
              <a:ea typeface="+mn-ea"/>
              <a:cs typeface="+mn-cs"/>
              <a:sym typeface="Arial" panose="020B0604020202020204" pitchFamily="34" charset="0"/>
            </a:endParaRPr>
          </a:p>
        </p:txBody>
      </p:sp>
      <p:sp>
        <p:nvSpPr>
          <p:cNvPr id="8" name="2. Slide Title">
            <a:extLst>
              <a:ext uri="{FF2B5EF4-FFF2-40B4-BE49-F238E27FC236}">
                <a16:creationId xmlns:a16="http://schemas.microsoft.com/office/drawing/2014/main" id="{EA735538-C733-4892-93A4-7B433D8B8293}"/>
              </a:ext>
            </a:extLst>
          </p:cNvPr>
          <p:cNvSpPr>
            <a:spLocks noGrp="1"/>
          </p:cNvSpPr>
          <p:nvPr>
            <p:ph type="title" hasCustomPrompt="1"/>
            <p:custDataLst>
              <p:tags r:id="rId3"/>
            </p:custDataLst>
          </p:nvPr>
        </p:nvSpPr>
        <p:spPr>
          <a:xfrm>
            <a:off x="1505712" y="3530068"/>
            <a:ext cx="9180576" cy="549381"/>
          </a:xfrm>
          <a:prstGeom prst="rect">
            <a:avLst/>
          </a:prstGeom>
        </p:spPr>
        <p:txBody>
          <a:bodyPr vert="horz" anchor="b">
            <a:spAutoFit/>
          </a:bodyPr>
          <a:lstStyle>
            <a:lvl1pPr>
              <a:lnSpc>
                <a:spcPct val="105000"/>
              </a:lnSpc>
              <a:defRPr sz="3400">
                <a:latin typeface="+mj-lt"/>
                <a:ea typeface="+mj-ea"/>
                <a:cs typeface="+mj-cs"/>
              </a:defRPr>
            </a:lvl1pPr>
          </a:lstStyle>
          <a:p>
            <a:r>
              <a:rPr lang="en-US"/>
              <a:t>“Click to add quote</a:t>
            </a:r>
          </a:p>
        </p:txBody>
      </p:sp>
      <p:sp>
        <p:nvSpPr>
          <p:cNvPr id="6" name="3. Subtitle">
            <a:extLst>
              <a:ext uri="{FF2B5EF4-FFF2-40B4-BE49-F238E27FC236}">
                <a16:creationId xmlns:a16="http://schemas.microsoft.com/office/drawing/2014/main" id="{8DB5022C-F66C-4018-82F3-195571DDD527}"/>
              </a:ext>
            </a:extLst>
          </p:cNvPr>
          <p:cNvSpPr>
            <a:spLocks noGrp="1"/>
          </p:cNvSpPr>
          <p:nvPr>
            <p:ph type="subTitle" idx="1" hasCustomPrompt="1"/>
            <p:custDataLst>
              <p:tags r:id="rId4"/>
            </p:custDataLst>
          </p:nvPr>
        </p:nvSpPr>
        <p:spPr>
          <a:xfrm>
            <a:off x="1505712" y="4284630"/>
            <a:ext cx="9180576" cy="246221"/>
          </a:xfrm>
          <a:prstGeom prst="rect">
            <a:avLst/>
          </a:prstGeom>
        </p:spPr>
        <p:txBody>
          <a:bodyPr wrap="square">
            <a:spAutoFit/>
          </a:bodyPr>
          <a:lstStyle>
            <a:lvl1pPr marL="0" indent="0" algn="l">
              <a:buNone/>
              <a:defRPr sz="1600" b="0" baseline="0">
                <a:solidFill>
                  <a:schemeClr val="tx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quote source</a:t>
            </a:r>
          </a:p>
        </p:txBody>
      </p:sp>
      <p:sp>
        <p:nvSpPr>
          <p:cNvPr id="11" name="Slide Number">
            <a:extLst>
              <a:ext uri="{FF2B5EF4-FFF2-40B4-BE49-F238E27FC236}">
                <a16:creationId xmlns:a16="http://schemas.microsoft.com/office/drawing/2014/main" id="{48A594FF-AF94-4CAC-90E6-2B9A5AB30B15}"/>
              </a:ext>
            </a:extLst>
          </p:cNvPr>
          <p:cNvSpPr>
            <a:spLocks noChangeArrowheads="1"/>
          </p:cNvSpPr>
          <p:nvPr userDrawn="1">
            <p:custDataLst>
              <p:tags r:id="rId5"/>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sp>
        <p:nvSpPr>
          <p:cNvPr id="12" name="5. Source" hidden="1">
            <a:extLst>
              <a:ext uri="{FF2B5EF4-FFF2-40B4-BE49-F238E27FC236}">
                <a16:creationId xmlns:a16="http://schemas.microsoft.com/office/drawing/2014/main" id="{2DE072CE-3B00-41EC-B415-3189888D0076}"/>
              </a:ext>
            </a:extLst>
          </p:cNvPr>
          <p:cNvSpPr txBox="1"/>
          <p:nvPr userDrawn="1">
            <p:custDataLst>
              <p:tags r:id="rId6"/>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mn-lt"/>
                <a:ea typeface="+mn-ea"/>
                <a:cs typeface="+mn-cs"/>
              </a:rPr>
              <a:t>Source: …</a:t>
            </a:r>
          </a:p>
        </p:txBody>
      </p:sp>
      <p:sp>
        <p:nvSpPr>
          <p:cNvPr id="9"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Tree>
    <p:extLst>
      <p:ext uri="{BB962C8B-B14F-4D97-AF65-F5344CB8AC3E}">
        <p14:creationId xmlns:p14="http://schemas.microsoft.com/office/powerpoint/2010/main" val="3982700750"/>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showMasterSp="0" preserve="1" userDrawn="1">
  <p:cSld name="1/4 Covax Beige">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DA8D6A48-EE20-4EB4-A234-9F3B16C02872}"/>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67C50C85-5FB9-4798-A8A4-1DA5B9F3ACC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mn-lt"/>
              <a:ea typeface="+mn-ea"/>
              <a:cs typeface="+mn-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3413760" y="0"/>
            <a:ext cx="8778240" cy="6858000"/>
          </a:xfrm>
          <a:prstGeom prst="rect">
            <a:avLst/>
          </a:prstGeom>
          <a:solidFill>
            <a:srgbClr val="F2E7E2"/>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mn-lt"/>
              <a:ea typeface="+mn-ea"/>
              <a:cs typeface="+mn-cs"/>
            </a:endParaRPr>
          </a:p>
        </p:txBody>
      </p:sp>
      <p:sp>
        <p:nvSpPr>
          <p:cNvPr id="19" name="2. Slide Title">
            <a:extLst>
              <a:ext uri="{FF2B5EF4-FFF2-40B4-BE49-F238E27FC236}">
                <a16:creationId xmlns:a16="http://schemas.microsoft.com/office/drawing/2014/main" id="{6647A441-8DE4-4236-BCC7-B694B2C59E00}"/>
              </a:ext>
            </a:extLst>
          </p:cNvPr>
          <p:cNvSpPr>
            <a:spLocks noGrp="1"/>
          </p:cNvSpPr>
          <p:nvPr>
            <p:ph type="title"/>
            <p:custDataLst>
              <p:tags r:id="rId4"/>
            </p:custDataLst>
          </p:nvPr>
        </p:nvSpPr>
        <p:spPr>
          <a:xfrm>
            <a:off x="554736" y="2744369"/>
            <a:ext cx="2514600" cy="769441"/>
          </a:xfrm>
        </p:spPr>
        <p:txBody>
          <a:bodyPr vert="horz" wrap="square" lIns="0" tIns="0" rIns="0" bIns="0" rtlCol="0" anchor="b" anchorCtr="0">
            <a:noAutofit/>
          </a:bodyPr>
          <a:lstStyle>
            <a:lvl1pPr>
              <a:defRPr lang="en-US" dirty="0">
                <a:latin typeface="+mj-lt"/>
                <a:ea typeface="+mj-ea"/>
                <a:cs typeface="+mj-cs"/>
              </a:defRPr>
            </a:lvl1pPr>
          </a:lstStyle>
          <a:p>
            <a:pPr lvl="0"/>
            <a:r>
              <a:rPr lang="en-US"/>
              <a:t>Click to edit Master title style</a:t>
            </a:r>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5"/>
            </p:custDataLst>
          </p:nvPr>
        </p:nvSpPr>
        <p:spPr>
          <a:xfrm>
            <a:off x="554736" y="3659644"/>
            <a:ext cx="2514600" cy="492443"/>
          </a:xfrm>
          <a:prstGeom prst="rect">
            <a:avLst/>
          </a:prstGeom>
        </p:spPr>
        <p:txBody>
          <a:bodyPr wrap="square">
            <a:noAutofit/>
          </a:bodyPr>
          <a:lstStyle>
            <a:lvl1pPr marL="0" indent="0" algn="l">
              <a:buNone/>
              <a:defRPr sz="1600" b="0" baseline="0">
                <a:solidFill>
                  <a:schemeClr val="tx1"/>
                </a:solidFill>
                <a:latin typeface="+mn-lt"/>
                <a:ea typeface="+mn-ea"/>
                <a:cs typeface="+mn-cs"/>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96552B7E-7081-4EA8-9351-FE4C7216ADF2}"/>
              </a:ext>
            </a:extLst>
          </p:cNvPr>
          <p:cNvSpPr>
            <a:spLocks noGrp="1"/>
          </p:cNvSpPr>
          <p:nvPr>
            <p:ph type="body" sz="quarter" idx="10" hasCustomPrompt="1"/>
            <p:custDataLst>
              <p:tags r:id="rId6"/>
            </p:custDataLst>
          </p:nvPr>
        </p:nvSpPr>
        <p:spPr>
          <a:xfrm>
            <a:off x="554735" y="41597"/>
            <a:ext cx="2514601"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78FD8C82-E39D-41D1-A2CC-B1597952BB9C}"/>
              </a:ext>
            </a:extLst>
          </p:cNvPr>
          <p:cNvSpPr>
            <a:spLocks noChangeArrowheads="1"/>
          </p:cNvSpPr>
          <p:nvPr userDrawn="1">
            <p:custDataLst>
              <p:tags r:id="rId7"/>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sp>
        <p:nvSpPr>
          <p:cNvPr id="12" name="5. Source" hidden="1">
            <a:extLst>
              <a:ext uri="{FF2B5EF4-FFF2-40B4-BE49-F238E27FC236}">
                <a16:creationId xmlns:a16="http://schemas.microsoft.com/office/drawing/2014/main" id="{7464C0CD-0723-45A4-A263-515E8565C86B}"/>
              </a:ext>
            </a:extLst>
          </p:cNvPr>
          <p:cNvSpPr txBox="1">
            <a:spLocks/>
          </p:cNvSpPr>
          <p:nvPr userDrawn="1">
            <p:custDataLst>
              <p:tags r:id="rId8"/>
            </p:custDataLst>
          </p:nvPr>
        </p:nvSpPr>
        <p:spPr>
          <a:xfrm>
            <a:off x="553971" y="6592511"/>
            <a:ext cx="25146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mn-lt"/>
                <a:ea typeface="+mn-ea"/>
                <a:cs typeface="+mn-cs"/>
              </a:rPr>
              <a:t>Source: …</a:t>
            </a:r>
          </a:p>
        </p:txBody>
      </p:sp>
      <p:pic>
        <p:nvPicPr>
          <p:cNvPr id="13" name="Picture 12"/>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1502400584"/>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showMasterSp="0" preserve="1" userDrawn="1">
  <p:cSld name="1/3 Covax Beig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CEE6E84E-0DE7-4EEF-8932-BF42153B3B56}"/>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9D2CA90-0144-4292-9526-98A508F53171}"/>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mn-lt"/>
              <a:ea typeface="+mn-ea"/>
              <a:cs typeface="+mn-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4364736" y="0"/>
            <a:ext cx="7827264" cy="6858000"/>
          </a:xfrm>
          <a:prstGeom prst="rect">
            <a:avLst/>
          </a:prstGeom>
          <a:solidFill>
            <a:srgbClr val="F2E7E2"/>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mn-lt"/>
              <a:ea typeface="+mn-ea"/>
              <a:cs typeface="+mn-cs"/>
            </a:endParaRPr>
          </a:p>
        </p:txBody>
      </p:sp>
      <p:sp>
        <p:nvSpPr>
          <p:cNvPr id="19" name="2. Slide Title">
            <a:extLst>
              <a:ext uri="{FF2B5EF4-FFF2-40B4-BE49-F238E27FC236}">
                <a16:creationId xmlns:a16="http://schemas.microsoft.com/office/drawing/2014/main" id="{4EF89F43-35C6-451B-BBE8-87D2B8B83F5E}"/>
              </a:ext>
            </a:extLst>
          </p:cNvPr>
          <p:cNvSpPr>
            <a:spLocks noGrp="1"/>
          </p:cNvSpPr>
          <p:nvPr>
            <p:ph type="title"/>
            <p:custDataLst>
              <p:tags r:id="rId4"/>
            </p:custDataLst>
          </p:nvPr>
        </p:nvSpPr>
        <p:spPr>
          <a:xfrm>
            <a:off x="554736" y="2744369"/>
            <a:ext cx="3465576" cy="769441"/>
          </a:xfrm>
          <a:prstGeom prst="rect">
            <a:avLst/>
          </a:prstGeom>
        </p:spPr>
        <p:txBody>
          <a:bodyPr vert="horz" wrap="square" lIns="0" tIns="0" rIns="0" bIns="0" rtlCol="0" anchor="b" anchorCtr="0">
            <a:noAutofit/>
          </a:bodyPr>
          <a:lstStyle>
            <a:lvl1pPr>
              <a:defRPr lang="en-US" dirty="0">
                <a:latin typeface="+mj-lt"/>
                <a:ea typeface="+mj-ea"/>
                <a:cs typeface="+mj-cs"/>
              </a:defRPr>
            </a:lvl1pPr>
          </a:lstStyle>
          <a:p>
            <a:pPr lvl="0"/>
            <a:r>
              <a:rPr lang="en-US"/>
              <a:t>Click to edit Master title style</a:t>
            </a:r>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5"/>
            </p:custDataLst>
          </p:nvPr>
        </p:nvSpPr>
        <p:spPr>
          <a:xfrm>
            <a:off x="554735" y="3659644"/>
            <a:ext cx="3465575" cy="246221"/>
          </a:xfrm>
          <a:prstGeom prst="rect">
            <a:avLst/>
          </a:prstGeom>
        </p:spPr>
        <p:txBody>
          <a:bodyPr wrap="square">
            <a:noAutofit/>
          </a:bodyPr>
          <a:lstStyle>
            <a:lvl1pPr marL="0" indent="0" algn="l">
              <a:buNone/>
              <a:defRPr sz="1600" b="0" baseline="0">
                <a:solidFill>
                  <a:schemeClr val="tx1"/>
                </a:solidFill>
                <a:latin typeface="+mn-lt"/>
                <a:ea typeface="+mn-ea"/>
                <a:cs typeface="+mn-cs"/>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79C07342-0520-417C-B878-54C94CBD8539}"/>
              </a:ext>
            </a:extLst>
          </p:cNvPr>
          <p:cNvSpPr>
            <a:spLocks noGrp="1"/>
          </p:cNvSpPr>
          <p:nvPr>
            <p:ph type="body" sz="quarter" idx="10" hasCustomPrompt="1"/>
            <p:custDataLst>
              <p:tags r:id="rId6"/>
            </p:custDataLst>
          </p:nvPr>
        </p:nvSpPr>
        <p:spPr>
          <a:xfrm>
            <a:off x="554735" y="41597"/>
            <a:ext cx="3465577"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4041B4B9-5319-4CE5-AD44-D052002504D7}"/>
              </a:ext>
            </a:extLst>
          </p:cNvPr>
          <p:cNvSpPr>
            <a:spLocks noChangeArrowheads="1"/>
          </p:cNvSpPr>
          <p:nvPr userDrawn="1">
            <p:custDataLst>
              <p:tags r:id="rId7"/>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sp>
        <p:nvSpPr>
          <p:cNvPr id="12" name="5. Source" hidden="1">
            <a:extLst>
              <a:ext uri="{FF2B5EF4-FFF2-40B4-BE49-F238E27FC236}">
                <a16:creationId xmlns:a16="http://schemas.microsoft.com/office/drawing/2014/main" id="{E1369BC2-0ABC-41FF-935B-30D4F07067A4}"/>
              </a:ext>
            </a:extLst>
          </p:cNvPr>
          <p:cNvSpPr txBox="1">
            <a:spLocks/>
          </p:cNvSpPr>
          <p:nvPr userDrawn="1">
            <p:custDataLst>
              <p:tags r:id="rId8"/>
            </p:custDataLst>
          </p:nvPr>
        </p:nvSpPr>
        <p:spPr>
          <a:xfrm>
            <a:off x="553972" y="6592511"/>
            <a:ext cx="3465575"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mn-lt"/>
                <a:ea typeface="+mn-ea"/>
                <a:cs typeface="+mn-cs"/>
              </a:rPr>
              <a:t>Source: …</a:t>
            </a:r>
          </a:p>
        </p:txBody>
      </p:sp>
      <p:pic>
        <p:nvPicPr>
          <p:cNvPr id="13" name="Picture 12"/>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1406677231"/>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showMasterSp="0" preserve="1" userDrawn="1">
  <p:cSld name="1/2 Covax Beig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1725BD87-3C3D-45F6-BBCF-F06FD867659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mn-lt"/>
              <a:ea typeface="+mn-ea"/>
              <a:cs typeface="+mn-cs"/>
              <a:sym typeface="Arial" panose="020B0604020202020204" pitchFamily="34" charset="0"/>
            </a:endParaRP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6092952" y="0"/>
            <a:ext cx="6099048" cy="6858000"/>
          </a:xfrm>
          <a:prstGeom prst="rect">
            <a:avLst/>
          </a:prstGeom>
          <a:solidFill>
            <a:srgbClr val="F2E7E2"/>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mn-lt"/>
              <a:ea typeface="+mn-ea"/>
              <a:cs typeface="+mn-cs"/>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4"/>
            </p:custDataLst>
          </p:nvPr>
        </p:nvSpPr>
        <p:spPr>
          <a:xfrm>
            <a:off x="554736" y="197613"/>
            <a:ext cx="5065776" cy="384721"/>
          </a:xfrm>
        </p:spPr>
        <p:txBody>
          <a:bodyPr vert="horz">
            <a:spAutoFit/>
          </a:bodyPr>
          <a:lstStyle>
            <a:lvl1pPr>
              <a:defRPr>
                <a:latin typeface="+mj-lt"/>
                <a:ea typeface="+mj-ea"/>
                <a:cs typeface="+mj-cs"/>
              </a:defRPr>
            </a:lvl1pPr>
          </a:lstStyle>
          <a:p>
            <a:r>
              <a:rPr lang="en-US"/>
              <a:t>Click to edit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5"/>
            </p:custDataLst>
          </p:nvPr>
        </p:nvSpPr>
        <p:spPr>
          <a:xfrm>
            <a:off x="554736" y="663224"/>
            <a:ext cx="5065776" cy="246221"/>
          </a:xfrm>
          <a:prstGeom prst="rect">
            <a:avLst/>
          </a:prstGeom>
        </p:spPr>
        <p:txBody>
          <a:bodyPr wrap="square">
            <a:noAutofit/>
          </a:bodyPr>
          <a:lstStyle>
            <a:lvl1pPr marL="0" indent="0" algn="l">
              <a:buNone/>
              <a:defRPr sz="1600" b="0" baseline="0">
                <a:solidFill>
                  <a:schemeClr val="tx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E9BE4D1E-183A-499B-BFC7-798294EB7AE9}"/>
              </a:ext>
            </a:extLst>
          </p:cNvPr>
          <p:cNvSpPr>
            <a:spLocks noGrp="1"/>
          </p:cNvSpPr>
          <p:nvPr>
            <p:ph type="body" sz="quarter" idx="10" hasCustomPrompt="1"/>
            <p:custDataLst>
              <p:tags r:id="rId6"/>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C5A0E3B7-0BEE-434E-9458-04AAF89FE7C4}"/>
              </a:ext>
            </a:extLst>
          </p:cNvPr>
          <p:cNvSpPr>
            <a:spLocks noChangeArrowheads="1"/>
          </p:cNvSpPr>
          <p:nvPr userDrawn="1">
            <p:custDataLst>
              <p:tags r:id="rId7"/>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sp>
        <p:nvSpPr>
          <p:cNvPr id="12" name="5. Source" hidden="1">
            <a:extLst>
              <a:ext uri="{FF2B5EF4-FFF2-40B4-BE49-F238E27FC236}">
                <a16:creationId xmlns:a16="http://schemas.microsoft.com/office/drawing/2014/main" id="{B406476E-7049-492E-8D4C-6B435C88701C}"/>
              </a:ext>
            </a:extLst>
          </p:cNvPr>
          <p:cNvSpPr txBox="1">
            <a:spLocks/>
          </p:cNvSpPr>
          <p:nvPr userDrawn="1">
            <p:custDataLst>
              <p:tags r:id="rId8"/>
            </p:custDataLst>
          </p:nvPr>
        </p:nvSpPr>
        <p:spPr>
          <a:xfrm>
            <a:off x="553971" y="6592511"/>
            <a:ext cx="5065776"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mn-lt"/>
                <a:ea typeface="+mn-ea"/>
                <a:cs typeface="+mn-cs"/>
              </a:rPr>
              <a:t>Source: …</a:t>
            </a:r>
          </a:p>
        </p:txBody>
      </p:sp>
      <p:pic>
        <p:nvPicPr>
          <p:cNvPr id="13" name="Picture 12"/>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3621054348"/>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showMasterSp="0" preserve="1" userDrawn="1">
  <p:cSld name="2/3 Covax Beig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572" imgH="588" progId="TCLayout.ActiveDocument.1">
                  <p:embed/>
                </p:oleObj>
              </mc:Choice>
              <mc:Fallback>
                <p:oleObj name="think-cell Slide" r:id="rId10" imgW="572" imgH="588" progId="TCLayout.ActiveDocument.1">
                  <p:embed/>
                  <p:pic>
                    <p:nvPicPr>
                      <p:cNvPr id="3" name="Object 2" hidden="1">
                        <a:extLst>
                          <a:ext uri="{FF2B5EF4-FFF2-40B4-BE49-F238E27FC236}">
                            <a16:creationId xmlns:a16="http://schemas.microsoft.com/office/drawing/2014/main" id="{C293AC4C-5B2F-4A0C-8C9B-7295BEE1F457}"/>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D668F04-7049-40BA-8D63-D8BBB6921318}"/>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mn-lt"/>
              <a:ea typeface="+mn-ea"/>
              <a:cs typeface="+mn-cs"/>
              <a:sym typeface="Arial" panose="020B0604020202020204" pitchFamily="34" charset="0"/>
            </a:endParaRPr>
          </a:p>
        </p:txBody>
      </p:sp>
      <p:sp>
        <p:nvSpPr>
          <p:cNvPr id="19" name="2. Slide Title">
            <a:extLst>
              <a:ext uri="{FF2B5EF4-FFF2-40B4-BE49-F238E27FC236}">
                <a16:creationId xmlns:a16="http://schemas.microsoft.com/office/drawing/2014/main" id="{0415F114-7B0E-43F2-8881-F0D9FB2A643B}"/>
              </a:ext>
            </a:extLst>
          </p:cNvPr>
          <p:cNvSpPr>
            <a:spLocks noGrp="1"/>
          </p:cNvSpPr>
          <p:nvPr>
            <p:ph type="title"/>
            <p:custDataLst>
              <p:tags r:id="rId3"/>
            </p:custDataLst>
          </p:nvPr>
        </p:nvSpPr>
        <p:spPr>
          <a:xfrm>
            <a:off x="554736" y="197613"/>
            <a:ext cx="6967728" cy="384721"/>
          </a:xfrm>
        </p:spPr>
        <p:txBody>
          <a:bodyPr vert="horz">
            <a:spAutoFit/>
          </a:bodyPr>
          <a:lstStyle>
            <a:lvl1pPr>
              <a:defRPr>
                <a:latin typeface="+mj-lt"/>
                <a:ea typeface="+mj-ea"/>
                <a:cs typeface="+mj-cs"/>
              </a:defRPr>
            </a:lvl1pPr>
          </a:lstStyle>
          <a:p>
            <a:r>
              <a:rPr lang="en-US"/>
              <a:t>Click to edit Master title style</a:t>
            </a: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7830312" y="0"/>
            <a:ext cx="4361688" cy="6858000"/>
          </a:xfrm>
          <a:prstGeom prst="rect">
            <a:avLst/>
          </a:prstGeom>
          <a:solidFill>
            <a:srgbClr val="F2E7E2"/>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mn-lt"/>
              <a:ea typeface="+mn-ea"/>
              <a:cs typeface="+mn-cs"/>
            </a:endParaRPr>
          </a:p>
        </p:txBody>
      </p:sp>
      <p:sp>
        <p:nvSpPr>
          <p:cNvPr id="20" name="3. Subtitle">
            <a:extLst>
              <a:ext uri="{FF2B5EF4-FFF2-40B4-BE49-F238E27FC236}">
                <a16:creationId xmlns:a16="http://schemas.microsoft.com/office/drawing/2014/main" id="{712BED6B-950C-4FB8-AEE1-14FA61D013FF}"/>
              </a:ext>
            </a:extLst>
          </p:cNvPr>
          <p:cNvSpPr>
            <a:spLocks noGrp="1"/>
          </p:cNvSpPr>
          <p:nvPr>
            <p:ph type="subTitle" idx="1"/>
            <p:custDataLst>
              <p:tags r:id="rId5"/>
            </p:custDataLst>
          </p:nvPr>
        </p:nvSpPr>
        <p:spPr>
          <a:xfrm>
            <a:off x="554736" y="663224"/>
            <a:ext cx="6967728" cy="246221"/>
          </a:xfrm>
          <a:prstGeom prst="rect">
            <a:avLst/>
          </a:prstGeom>
        </p:spPr>
        <p:txBody>
          <a:bodyPr wrap="square">
            <a:noAutofit/>
          </a:bodyPr>
          <a:lstStyle>
            <a:lvl1pPr marL="0" indent="0" algn="l">
              <a:buNone/>
              <a:defRPr sz="1600" b="0" baseline="0">
                <a:solidFill>
                  <a:schemeClr val="tx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7C393009-0681-4A8F-A1E9-19E10A949DCD}"/>
              </a:ext>
            </a:extLst>
          </p:cNvPr>
          <p:cNvSpPr>
            <a:spLocks noGrp="1"/>
          </p:cNvSpPr>
          <p:nvPr>
            <p:ph type="body" sz="quarter" idx="10" hasCustomPrompt="1"/>
            <p:custDataLst>
              <p:tags r:id="rId6"/>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87C6732C-210A-4A2A-BDB7-ADAA15286F6D}"/>
              </a:ext>
            </a:extLst>
          </p:cNvPr>
          <p:cNvSpPr>
            <a:spLocks noChangeArrowheads="1"/>
          </p:cNvSpPr>
          <p:nvPr userDrawn="1">
            <p:custDataLst>
              <p:tags r:id="rId7"/>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sp>
        <p:nvSpPr>
          <p:cNvPr id="12" name="5. Source" hidden="1">
            <a:extLst>
              <a:ext uri="{FF2B5EF4-FFF2-40B4-BE49-F238E27FC236}">
                <a16:creationId xmlns:a16="http://schemas.microsoft.com/office/drawing/2014/main" id="{C23F61CB-BFAD-418C-9A49-B57D79723157}"/>
              </a:ext>
            </a:extLst>
          </p:cNvPr>
          <p:cNvSpPr txBox="1">
            <a:spLocks/>
          </p:cNvSpPr>
          <p:nvPr userDrawn="1">
            <p:custDataLst>
              <p:tags r:id="rId8"/>
            </p:custDataLst>
          </p:nvPr>
        </p:nvSpPr>
        <p:spPr>
          <a:xfrm>
            <a:off x="553971" y="6592511"/>
            <a:ext cx="6967728"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mn-lt"/>
                <a:ea typeface="+mn-ea"/>
                <a:cs typeface="+mn-cs"/>
              </a:rPr>
              <a:t>Source: …</a:t>
            </a:r>
          </a:p>
        </p:txBody>
      </p:sp>
      <p:pic>
        <p:nvPicPr>
          <p:cNvPr id="13" name="Picture 12"/>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3965663731"/>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showMasterSp="0" preserve="1" userDrawn="1">
  <p:cSld name="3/4 Covax Beige">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50854476-2923-4515-A585-4477FF861180}"/>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mn-lt"/>
              <a:ea typeface="+mn-ea"/>
              <a:cs typeface="+mn-cs"/>
              <a:sym typeface="Arial" panose="020B0604020202020204" pitchFamily="34" charset="0"/>
            </a:endParaRPr>
          </a:p>
        </p:txBody>
      </p:sp>
      <p:sp>
        <p:nvSpPr>
          <p:cNvPr id="23" name="RectangleLight">
            <a:extLst>
              <a:ext uri="{FF2B5EF4-FFF2-40B4-BE49-F238E27FC236}">
                <a16:creationId xmlns:a16="http://schemas.microsoft.com/office/drawing/2014/main" id="{A80E2F68-4ED6-42EF-9858-2FE4B1382825}"/>
              </a:ext>
            </a:extLst>
          </p:cNvPr>
          <p:cNvSpPr/>
          <p:nvPr userDrawn="1">
            <p:custDataLst>
              <p:tags r:id="rId3"/>
            </p:custDataLst>
          </p:nvPr>
        </p:nvSpPr>
        <p:spPr bwMode="ltGray">
          <a:xfrm>
            <a:off x="8781416" y="0"/>
            <a:ext cx="3410584" cy="6858000"/>
          </a:xfrm>
          <a:prstGeom prst="rect">
            <a:avLst/>
          </a:prstGeom>
          <a:solidFill>
            <a:srgbClr val="F2E7E2"/>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F0F0"/>
              </a:solidFill>
              <a:effectLst/>
              <a:uLnTx/>
              <a:uFillTx/>
              <a:latin typeface="+mn-lt"/>
              <a:ea typeface="+mn-ea"/>
              <a:cs typeface="+mn-cs"/>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4"/>
            </p:custDataLst>
          </p:nvPr>
        </p:nvSpPr>
        <p:spPr>
          <a:xfrm>
            <a:off x="554736" y="197613"/>
            <a:ext cx="7918704" cy="384721"/>
          </a:xfrm>
        </p:spPr>
        <p:txBody>
          <a:bodyPr vert="horz">
            <a:noAutofit/>
          </a:bodyPr>
          <a:lstStyle>
            <a:lvl1pPr>
              <a:defRPr>
                <a:latin typeface="+mj-lt"/>
                <a:ea typeface="+mj-ea"/>
                <a:cs typeface="+mj-cs"/>
              </a:defRPr>
            </a:lvl1pPr>
          </a:lstStyle>
          <a:p>
            <a:r>
              <a:rPr lang="en-US"/>
              <a:t>Click to edit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5"/>
            </p:custDataLst>
          </p:nvPr>
        </p:nvSpPr>
        <p:spPr>
          <a:xfrm>
            <a:off x="554736" y="663224"/>
            <a:ext cx="7918704" cy="246221"/>
          </a:xfrm>
          <a:prstGeom prst="rect">
            <a:avLst/>
          </a:prstGeom>
        </p:spPr>
        <p:txBody>
          <a:bodyPr wrap="square">
            <a:spAutoFit/>
          </a:bodyPr>
          <a:lstStyle>
            <a:lvl1pPr marL="0" indent="0" algn="l">
              <a:buNone/>
              <a:defRPr sz="1600" b="0" u="none" baseline="0">
                <a:solidFill>
                  <a:schemeClr val="tx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DEC2F904-C5C8-4B39-9C46-6CA56144D86A}"/>
              </a:ext>
            </a:extLst>
          </p:cNvPr>
          <p:cNvSpPr>
            <a:spLocks noGrp="1"/>
          </p:cNvSpPr>
          <p:nvPr>
            <p:ph type="body" sz="quarter" idx="10" hasCustomPrompt="1"/>
            <p:custDataLst>
              <p:tags r:id="rId6"/>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5F93AA1E-3DA8-4E28-9E67-7940FA5E753E}"/>
              </a:ext>
            </a:extLst>
          </p:cNvPr>
          <p:cNvSpPr>
            <a:spLocks noChangeArrowheads="1"/>
          </p:cNvSpPr>
          <p:nvPr userDrawn="1">
            <p:custDataLst>
              <p:tags r:id="rId7"/>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sp>
        <p:nvSpPr>
          <p:cNvPr id="12" name="5. Source" hidden="1">
            <a:extLst>
              <a:ext uri="{FF2B5EF4-FFF2-40B4-BE49-F238E27FC236}">
                <a16:creationId xmlns:a16="http://schemas.microsoft.com/office/drawing/2014/main" id="{A3BEE9D9-3E49-40F7-BDCF-A92122E0A43C}"/>
              </a:ext>
            </a:extLst>
          </p:cNvPr>
          <p:cNvSpPr txBox="1">
            <a:spLocks/>
          </p:cNvSpPr>
          <p:nvPr userDrawn="1">
            <p:custDataLst>
              <p:tags r:id="rId8"/>
            </p:custDataLst>
          </p:nvPr>
        </p:nvSpPr>
        <p:spPr>
          <a:xfrm>
            <a:off x="553971" y="6592511"/>
            <a:ext cx="7918704"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mn-lt"/>
                <a:ea typeface="+mn-ea"/>
                <a:cs typeface="+mn-cs"/>
              </a:rPr>
              <a:t>Source: …</a:t>
            </a:r>
          </a:p>
        </p:txBody>
      </p:sp>
      <p:pic>
        <p:nvPicPr>
          <p:cNvPr id="13" name="Picture 12"/>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2533452757"/>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showMasterSp="0" preserve="1" userDrawn="1">
  <p:cSld name="3-line Covax Beig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648A5D5-75B9-4F02-A4CB-B3C65A9BF2CE}"/>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3" name="Object 2" hidden="1">
                        <a:extLst>
                          <a:ext uri="{FF2B5EF4-FFF2-40B4-BE49-F238E27FC236}">
                            <a16:creationId xmlns:a16="http://schemas.microsoft.com/office/drawing/2014/main" id="{C648A5D5-75B9-4F02-A4CB-B3C65A9BF2CE}"/>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58AAF75-30DC-408A-933A-149F2D14D18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mn-lt"/>
              <a:ea typeface="+mn-ea"/>
              <a:cs typeface="+mn-cs"/>
              <a:sym typeface="Arial" panose="020B0604020202020204" pitchFamily="34" charset="0"/>
            </a:endParaRPr>
          </a:p>
        </p:txBody>
      </p:sp>
      <p:sp>
        <p:nvSpPr>
          <p:cNvPr id="4" name="2. Slide Title">
            <a:extLst>
              <a:ext uri="{FF2B5EF4-FFF2-40B4-BE49-F238E27FC236}">
                <a16:creationId xmlns:a16="http://schemas.microsoft.com/office/drawing/2014/main" id="{6C3D89FC-A4B9-4683-B64F-B0644150274F}"/>
              </a:ext>
            </a:extLst>
          </p:cNvPr>
          <p:cNvSpPr>
            <a:spLocks noGrp="1"/>
          </p:cNvSpPr>
          <p:nvPr>
            <p:ph type="title"/>
            <p:custDataLst>
              <p:tags r:id="rId3"/>
            </p:custDataLst>
          </p:nvPr>
        </p:nvSpPr>
        <p:spPr>
          <a:xfrm>
            <a:off x="554736" y="197613"/>
            <a:ext cx="11082528" cy="384721"/>
          </a:xfrm>
        </p:spPr>
        <p:txBody>
          <a:bodyPr vert="horz">
            <a:spAutoFit/>
          </a:bodyPr>
          <a:lstStyle>
            <a:lvl1pPr>
              <a:defRPr>
                <a:latin typeface="+mj-lt"/>
                <a:ea typeface="+mj-ea"/>
                <a:cs typeface="+mj-cs"/>
              </a:defRPr>
            </a:lvl1pPr>
          </a:lstStyle>
          <a:p>
            <a:r>
              <a:rPr lang="en-US"/>
              <a:t>Click to edit Master title style</a:t>
            </a:r>
          </a:p>
        </p:txBody>
      </p:sp>
      <p:sp>
        <p:nvSpPr>
          <p:cNvPr id="9" name="Slide Number">
            <a:extLst>
              <a:ext uri="{FF2B5EF4-FFF2-40B4-BE49-F238E27FC236}">
                <a16:creationId xmlns:a16="http://schemas.microsoft.com/office/drawing/2014/main" id="{54F8C1CD-74D5-434C-83F8-B9C7DBB2E266}"/>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sp>
        <p:nvSpPr>
          <p:cNvPr id="11" name="5. Source" hidden="1">
            <a:extLst>
              <a:ext uri="{FF2B5EF4-FFF2-40B4-BE49-F238E27FC236}">
                <a16:creationId xmlns:a16="http://schemas.microsoft.com/office/drawing/2014/main" id="{75810F23-00B9-48FC-B55F-463DCB0D2C50}"/>
              </a:ext>
            </a:extLst>
          </p:cNvPr>
          <p:cNvSpPr txBox="1"/>
          <p:nvPr userDrawn="1">
            <p:custDataLst>
              <p:tags r:id="rId5"/>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mn-lt"/>
                <a:ea typeface="+mn-ea"/>
                <a:cs typeface="+mn-cs"/>
              </a:rPr>
              <a:t>Source: …</a:t>
            </a:r>
          </a:p>
        </p:txBody>
      </p:sp>
      <p:cxnSp>
        <p:nvCxnSpPr>
          <p:cNvPr id="12" name="Straight Connector 11">
            <a:extLst>
              <a:ext uri="{FF2B5EF4-FFF2-40B4-BE49-F238E27FC236}">
                <a16:creationId xmlns:a16="http://schemas.microsoft.com/office/drawing/2014/main" id="{DE6786D2-983E-41EF-BEF7-D90259B98660}"/>
              </a:ext>
            </a:extLst>
          </p:cNvPr>
          <p:cNvCxnSpPr>
            <a:cxnSpLocks/>
          </p:cNvCxnSpPr>
          <p:nvPr userDrawn="1"/>
        </p:nvCxnSpPr>
        <p:spPr bwMode="ltGray">
          <a:xfrm>
            <a:off x="554736" y="6450133"/>
            <a:ext cx="11082528" cy="0"/>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0" name="TextBox 9"/>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14"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6"/>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pic>
        <p:nvPicPr>
          <p:cNvPr id="15" name="Picture 1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3250743530"/>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showMasterSp="0" preserve="1" userDrawn="1">
  <p:cSld name="Custom Covax Beig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20E9A7C-FB74-480B-8212-8CE5C1AF5D1B}"/>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92" imgH="591" progId="TCLayout.ActiveDocument.1">
                  <p:embed/>
                </p:oleObj>
              </mc:Choice>
              <mc:Fallback>
                <p:oleObj name="think-cell Slide" r:id="rId6" imgW="592" imgH="591" progId="TCLayout.ActiveDocument.1">
                  <p:embed/>
                  <p:pic>
                    <p:nvPicPr>
                      <p:cNvPr id="2" name="Object 1" hidden="1">
                        <a:extLst>
                          <a:ext uri="{FF2B5EF4-FFF2-40B4-BE49-F238E27FC236}">
                            <a16:creationId xmlns:a16="http://schemas.microsoft.com/office/drawing/2014/main" id="{220E9A7C-FB74-480B-8212-8CE5C1AF5D1B}"/>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8" name="1. On-page tracker">
            <a:extLst>
              <a:ext uri="{FF2B5EF4-FFF2-40B4-BE49-F238E27FC236}">
                <a16:creationId xmlns:a16="http://schemas.microsoft.com/office/drawing/2014/main" id="{BD5E1493-E8EF-4031-B447-85DA0B418111}"/>
              </a:ext>
            </a:extLst>
          </p:cNvPr>
          <p:cNvSpPr>
            <a:spLocks noGrp="1"/>
          </p:cNvSpPr>
          <p:nvPr>
            <p:ph type="body" sz="quarter" idx="10" hasCustomPrompt="1"/>
            <p:custDataLst>
              <p:tags r:id="rId2"/>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
        <p:nvSpPr>
          <p:cNvPr id="6" name="Slide Number">
            <a:extLst>
              <a:ext uri="{FF2B5EF4-FFF2-40B4-BE49-F238E27FC236}">
                <a16:creationId xmlns:a16="http://schemas.microsoft.com/office/drawing/2014/main" id="{F3B3D990-55D1-4D16-8683-4CED248BB7FA}"/>
              </a:ext>
            </a:extLst>
          </p:cNvPr>
          <p:cNvSpPr>
            <a:spLocks noChangeArrowheads="1"/>
          </p:cNvSpPr>
          <p:nvPr userDrawn="1">
            <p:custDataLst>
              <p:tags r:id="rId3"/>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sp>
        <p:nvSpPr>
          <p:cNvPr id="10" name="5. Source" hidden="1">
            <a:extLst>
              <a:ext uri="{FF2B5EF4-FFF2-40B4-BE49-F238E27FC236}">
                <a16:creationId xmlns:a16="http://schemas.microsoft.com/office/drawing/2014/main" id="{B6A47C52-89C8-4B79-B4A2-FE61BCC240A9}"/>
              </a:ext>
            </a:extLst>
          </p:cNvPr>
          <p:cNvSpPr txBox="1"/>
          <p:nvPr userDrawn="1">
            <p:custDataLst>
              <p:tags r:id="rId4"/>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mn-lt"/>
                <a:ea typeface="+mn-ea"/>
                <a:cs typeface="+mn-cs"/>
              </a:rPr>
              <a:t>Source: …</a:t>
            </a:r>
          </a:p>
        </p:txBody>
      </p:sp>
      <p:cxnSp>
        <p:nvCxnSpPr>
          <p:cNvPr id="11" name="Straight Connector 10">
            <a:extLst>
              <a:ext uri="{FF2B5EF4-FFF2-40B4-BE49-F238E27FC236}">
                <a16:creationId xmlns:a16="http://schemas.microsoft.com/office/drawing/2014/main" id="{5631B731-7D3D-4CDD-91A3-61B827F06619}"/>
              </a:ext>
            </a:extLst>
          </p:cNvPr>
          <p:cNvCxnSpPr>
            <a:cxnSpLocks/>
          </p:cNvCxnSpPr>
          <p:nvPr userDrawn="1"/>
        </p:nvCxnSpPr>
        <p:spPr bwMode="ltGray">
          <a:xfrm>
            <a:off x="554736" y="6450133"/>
            <a:ext cx="11082528" cy="0"/>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3588464278"/>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showMasterSp="0" preserve="1" userDrawn="1">
  <p:cSld name="Contrast Default Covax Blue">
    <p:bg>
      <p:bgPr>
        <a:solidFill>
          <a:srgbClr val="082F3B"/>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D01440F-CB45-4B1E-BF2B-97953CB35508}"/>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2" hidden="1">
                        <a:extLst>
                          <a:ext uri="{FF2B5EF4-FFF2-40B4-BE49-F238E27FC236}">
                            <a16:creationId xmlns:a16="http://schemas.microsoft.com/office/drawing/2014/main" id="{6D01440F-CB45-4B1E-BF2B-97953CB35508}"/>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ED3A330D-704F-4050-81F6-50A136E78604}"/>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mn-lt"/>
              <a:ea typeface="+mn-ea"/>
              <a:cs typeface="+mn-cs"/>
              <a:sym typeface="Arial" panose="020B0604020202020204" pitchFamily="34" charset="0"/>
            </a:endParaRPr>
          </a:p>
        </p:txBody>
      </p:sp>
      <p:sp>
        <p:nvSpPr>
          <p:cNvPr id="10" name="2. Slide Title">
            <a:extLst>
              <a:ext uri="{FF2B5EF4-FFF2-40B4-BE49-F238E27FC236}">
                <a16:creationId xmlns:a16="http://schemas.microsoft.com/office/drawing/2014/main" id="{7BAB6F72-153B-4D96-9581-14537DFBF2A2}"/>
              </a:ext>
            </a:extLst>
          </p:cNvPr>
          <p:cNvSpPr>
            <a:spLocks noGrp="1"/>
          </p:cNvSpPr>
          <p:nvPr>
            <p:ph type="title"/>
            <p:custDataLst>
              <p:tags r:id="rId3"/>
            </p:custDataLst>
          </p:nvPr>
        </p:nvSpPr>
        <p:spPr>
          <a:xfrm>
            <a:off x="554736" y="197613"/>
            <a:ext cx="11082528" cy="384721"/>
          </a:xfrm>
        </p:spPr>
        <p:txBody>
          <a:bodyPr vert="horz" wrap="square" lIns="0" tIns="0" rIns="0" bIns="0" rtlCol="0" anchor="t" anchorCtr="0">
            <a:spAutoFit/>
          </a:bodyPr>
          <a:lstStyle>
            <a:lvl1pPr>
              <a:defRPr lang="en-US" dirty="0">
                <a:solidFill>
                  <a:schemeClr val="bg1"/>
                </a:solidFill>
                <a:latin typeface="+mj-lt"/>
                <a:ea typeface="+mj-ea"/>
                <a:cs typeface="+mj-cs"/>
              </a:defRPr>
            </a:lvl1pPr>
          </a:lstStyle>
          <a:p>
            <a:pPr lvl="0"/>
            <a:r>
              <a:rPr lang="en-US"/>
              <a:t>Click to edit Master title style</a:t>
            </a:r>
          </a:p>
        </p:txBody>
      </p:sp>
      <p:sp>
        <p:nvSpPr>
          <p:cNvPr id="14" name="3. Subtitle">
            <a:extLst>
              <a:ext uri="{FF2B5EF4-FFF2-40B4-BE49-F238E27FC236}">
                <a16:creationId xmlns:a16="http://schemas.microsoft.com/office/drawing/2014/main" id="{3C4DEA56-175B-4C35-8BBF-6EDC7F237677}"/>
              </a:ext>
            </a:extLst>
          </p:cNvPr>
          <p:cNvSpPr>
            <a:spLocks noGrp="1"/>
          </p:cNvSpPr>
          <p:nvPr>
            <p:ph type="subTitle" idx="1"/>
            <p:custDataLst>
              <p:tags r:id="rId4"/>
            </p:custDataLst>
          </p:nvPr>
        </p:nvSpPr>
        <p:spPr>
          <a:xfrm>
            <a:off x="554736" y="663224"/>
            <a:ext cx="11082528" cy="246221"/>
          </a:xfrm>
          <a:prstGeom prst="rect">
            <a:avLst/>
          </a:prstGeom>
        </p:spPr>
        <p:txBody>
          <a:bodyPr vert="horz" wrap="square" lIns="0" tIns="0" rIns="0" bIns="0" rtlCol="0">
            <a:noAutofit/>
          </a:bodyPr>
          <a:lstStyle>
            <a:lvl1pPr>
              <a:defRPr lang="en-US" b="0" baseline="0" dirty="0">
                <a:solidFill>
                  <a:schemeClr val="bg1"/>
                </a:solidFill>
                <a:latin typeface="+mn-lt"/>
                <a:ea typeface="+mn-ea"/>
                <a:cs typeface="+mn-cs"/>
              </a:defRPr>
            </a:lvl1pPr>
          </a:lstStyle>
          <a:p>
            <a:pPr lvl="0">
              <a:buNone/>
            </a:pPr>
            <a:r>
              <a:rPr lang="en-US"/>
              <a:t>Click to edit Master subtitle style</a:t>
            </a:r>
          </a:p>
        </p:txBody>
      </p:sp>
      <p:sp>
        <p:nvSpPr>
          <p:cNvPr id="16" name="Slide Number">
            <a:extLst>
              <a:ext uri="{FF2B5EF4-FFF2-40B4-BE49-F238E27FC236}">
                <a16:creationId xmlns:a16="http://schemas.microsoft.com/office/drawing/2014/main" id="{C16AD063-E942-47D5-82E5-13B97A8A3E4A}"/>
              </a:ext>
            </a:extLst>
          </p:cNvPr>
          <p:cNvSpPr>
            <a:spLocks noChangeArrowheads="1"/>
          </p:cNvSpPr>
          <p:nvPr userDrawn="1">
            <p:custDataLst>
              <p:tags r:id="rId5"/>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bg1"/>
                </a:solidFill>
                <a:latin typeface="+mn-lt"/>
                <a:ea typeface="+mn-ea"/>
                <a:cs typeface="+mn-cs"/>
              </a:rPr>
              <a:pPr algn="r" defTabSz="610744" fontAlgn="auto">
                <a:spcBef>
                  <a:spcPts val="0"/>
                </a:spcBef>
                <a:spcAft>
                  <a:spcPts val="0"/>
                </a:spcAft>
                <a:defRPr/>
              </a:pPr>
              <a:t>‹#›</a:t>
            </a:fld>
            <a:endParaRPr lang="en-US" sz="900" b="0">
              <a:solidFill>
                <a:schemeClr val="bg1"/>
              </a:solidFill>
              <a:latin typeface="+mn-lt"/>
              <a:ea typeface="+mn-ea"/>
              <a:cs typeface="+mn-cs"/>
            </a:endParaRPr>
          </a:p>
        </p:txBody>
      </p:sp>
      <p:sp>
        <p:nvSpPr>
          <p:cNvPr id="17" name="5. Source" hidden="1">
            <a:extLst>
              <a:ext uri="{FF2B5EF4-FFF2-40B4-BE49-F238E27FC236}">
                <a16:creationId xmlns:a16="http://schemas.microsoft.com/office/drawing/2014/main" id="{173ADFE0-3945-4289-B37F-454A6AF4D09C}"/>
              </a:ext>
            </a:extLst>
          </p:cNvPr>
          <p:cNvSpPr txBox="1"/>
          <p:nvPr userDrawn="1">
            <p:custDataLst>
              <p:tags r:id="rId6"/>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mn-lt"/>
                <a:ea typeface="+mn-ea"/>
                <a:cs typeface="+mn-cs"/>
              </a:rPr>
              <a:t>Source: …</a:t>
            </a:r>
          </a:p>
        </p:txBody>
      </p:sp>
      <p:cxnSp>
        <p:nvCxnSpPr>
          <p:cNvPr id="13" name="Straight Connector 12">
            <a:extLst>
              <a:ext uri="{FF2B5EF4-FFF2-40B4-BE49-F238E27FC236}">
                <a16:creationId xmlns:a16="http://schemas.microsoft.com/office/drawing/2014/main" id="{842624AC-9390-4348-93AA-B2971A57E125}"/>
              </a:ext>
            </a:extLst>
          </p:cNvPr>
          <p:cNvCxnSpPr>
            <a:cxnSpLocks/>
          </p:cNvCxnSpPr>
          <p:nvPr userDrawn="1"/>
        </p:nvCxnSpPr>
        <p:spPr bwMode="invGray">
          <a:xfrm>
            <a:off x="554736" y="6450133"/>
            <a:ext cx="11082528" cy="0"/>
          </a:xfrm>
          <a:prstGeom prst="line">
            <a:avLst/>
          </a:prstGeom>
          <a:noFill/>
          <a:ln w="19050" cap="flat" cmpd="sng" algn="ctr">
            <a:solidFill>
              <a:srgbClr val="FFFFFF"/>
            </a:solidFill>
            <a:prstDash val="solid"/>
            <a:miter lim="800000"/>
            <a:tailEnd type="none"/>
          </a:ln>
          <a:effectLst/>
        </p:spPr>
      </p:cxnSp>
      <p:sp>
        <p:nvSpPr>
          <p:cNvPr id="20"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solidFill>
                  <a:srgbClr val="FFFFFF"/>
                </a:solidFill>
                <a:latin typeface="+mn-lt"/>
                <a:ea typeface="+mn-ea"/>
                <a:cs typeface="+mn-cs"/>
              </a:defRPr>
            </a:lvl1pPr>
          </a:lstStyle>
          <a:p>
            <a:pPr lvl="0">
              <a:buNone/>
            </a:pPr>
            <a:r>
              <a:rPr lang="en-US"/>
              <a:t>Add tracker</a:t>
            </a:r>
          </a:p>
        </p:txBody>
      </p:sp>
      <p:sp>
        <p:nvSpPr>
          <p:cNvPr id="15" name="TextBox 14"/>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FFFFFF"/>
                </a:solidFill>
                <a:latin typeface="+mn-lt"/>
                <a:ea typeface="+mn-ea"/>
                <a:cs typeface="+mn-cs"/>
              </a:rPr>
              <a:t>Classified as Internal</a:t>
            </a:r>
          </a:p>
        </p:txBody>
      </p:sp>
      <p:pic>
        <p:nvPicPr>
          <p:cNvPr id="18" name="Picture 17"/>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217838240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Key message">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4" name="Text Placeholder 3">
            <a:extLst>
              <a:ext uri="{FF2B5EF4-FFF2-40B4-BE49-F238E27FC236}">
                <a16:creationId xmlns:a16="http://schemas.microsoft.com/office/drawing/2014/main" id="{0F41ED4F-48C8-405A-BAF4-A471B383C978}"/>
              </a:ext>
            </a:extLst>
          </p:cNvPr>
          <p:cNvSpPr>
            <a:spLocks noGrp="1"/>
          </p:cNvSpPr>
          <p:nvPr>
            <p:ph type="body" sz="quarter" idx="13"/>
          </p:nvPr>
        </p:nvSpPr>
        <p:spPr>
          <a:xfrm>
            <a:off x="1498007" y="2863649"/>
            <a:ext cx="9195987" cy="1130703"/>
          </a:xfrm>
        </p:spPr>
        <p:txBody>
          <a:bodyPr anchor="ctr"/>
          <a:lstStyle>
            <a:lvl1pPr algn="ctr">
              <a:defRPr sz="4245" b="1" i="0">
                <a:solidFill>
                  <a:schemeClr val="bg1"/>
                </a:solidFill>
                <a:latin typeface="Poppins SemiBold" pitchFamily="2" charset="77"/>
                <a:cs typeface="Poppins SemiBold" pitchFamily="2" charset="77"/>
              </a:defRPr>
            </a:lvl1pPr>
            <a:lvl2pPr marL="0" indent="0" algn="ctr">
              <a:buFontTx/>
              <a:buNone/>
              <a:defRPr>
                <a:solidFill>
                  <a:schemeClr val="bg1"/>
                </a:solidFill>
                <a:latin typeface="Poppins" pitchFamily="2" charset="77"/>
                <a:cs typeface="Poppins" pitchFamily="2" charset="77"/>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808379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0.xml><?xml version="1.0" encoding="utf-8"?>
<p:sldLayout xmlns:a="http://schemas.openxmlformats.org/drawingml/2006/main" xmlns:r="http://schemas.openxmlformats.org/officeDocument/2006/relationships" xmlns:p="http://schemas.openxmlformats.org/presentationml/2006/main" showMasterSp="0" preserve="1" userDrawn="1">
  <p:cSld name="Contrast Top Left Covax Blue">
    <p:bg>
      <p:bgPr>
        <a:solidFill>
          <a:srgbClr val="082F3B"/>
        </a:solid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6EDB0C68-81D8-4BCB-8FED-587D098337DD}"/>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8" name="Object 7" hidden="1">
                        <a:extLst>
                          <a:ext uri="{FF2B5EF4-FFF2-40B4-BE49-F238E27FC236}">
                            <a16:creationId xmlns:a16="http://schemas.microsoft.com/office/drawing/2014/main" id="{6EDB0C68-81D8-4BCB-8FED-587D098337DD}"/>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8EAA134-9792-4D41-898E-A83D3A4E3D69}"/>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mn-lt"/>
              <a:ea typeface="+mn-ea"/>
              <a:cs typeface="+mn-cs"/>
              <a:sym typeface="Arial" panose="020B0604020202020204" pitchFamily="34" charset="0"/>
            </a:endParaRPr>
          </a:p>
        </p:txBody>
      </p:sp>
      <p:sp>
        <p:nvSpPr>
          <p:cNvPr id="14" name="2. Slide Title">
            <a:extLst>
              <a:ext uri="{FF2B5EF4-FFF2-40B4-BE49-F238E27FC236}">
                <a16:creationId xmlns:a16="http://schemas.microsoft.com/office/drawing/2014/main" id="{130C648B-00F1-4756-B7FD-55EEC13AD5E2}"/>
              </a:ext>
            </a:extLst>
          </p:cNvPr>
          <p:cNvSpPr>
            <a:spLocks noGrp="1"/>
          </p:cNvSpPr>
          <p:nvPr>
            <p:ph type="title"/>
            <p:custDataLst>
              <p:tags r:id="rId3"/>
            </p:custDataLst>
          </p:nvPr>
        </p:nvSpPr>
        <p:spPr>
          <a:xfrm>
            <a:off x="554736" y="1706563"/>
            <a:ext cx="3813048" cy="769441"/>
          </a:xfrm>
          <a:prstGeom prst="rect">
            <a:avLst/>
          </a:prstGeom>
        </p:spPr>
        <p:txBody>
          <a:bodyPr vert="horz" anchor="t">
            <a:spAutoFit/>
          </a:bodyPr>
          <a:lstStyle>
            <a:lvl1pPr>
              <a:lnSpc>
                <a:spcPct val="100000"/>
              </a:lnSpc>
              <a:defRPr>
                <a:ln w="6350" cap="flat">
                  <a:noFill/>
                  <a:miter lim="800000"/>
                </a:ln>
                <a:solidFill>
                  <a:srgbClr val="FFFFFF"/>
                </a:solidFill>
                <a:latin typeface="+mj-lt"/>
                <a:ea typeface="+mj-ea"/>
                <a:cs typeface="+mj-cs"/>
              </a:defRPr>
            </a:lvl1pPr>
          </a:lstStyle>
          <a:p>
            <a:r>
              <a:rPr lang="en-US"/>
              <a:t>Click to edit Master title style</a:t>
            </a:r>
          </a:p>
        </p:txBody>
      </p:sp>
      <p:sp>
        <p:nvSpPr>
          <p:cNvPr id="16" name="Slide Number">
            <a:extLst>
              <a:ext uri="{FF2B5EF4-FFF2-40B4-BE49-F238E27FC236}">
                <a16:creationId xmlns:a16="http://schemas.microsoft.com/office/drawing/2014/main" id="{0A644AC5-4C97-40DD-8891-978E40642162}"/>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sp>
        <p:nvSpPr>
          <p:cNvPr id="17" name="5. Source" hidden="1">
            <a:extLst>
              <a:ext uri="{FF2B5EF4-FFF2-40B4-BE49-F238E27FC236}">
                <a16:creationId xmlns:a16="http://schemas.microsoft.com/office/drawing/2014/main" id="{4B6FCBD0-9EED-4D7F-AD80-AC22EA2E0801}"/>
              </a:ext>
            </a:extLst>
          </p:cNvPr>
          <p:cNvSpPr txBox="1"/>
          <p:nvPr userDrawn="1">
            <p:custDataLst>
              <p:tags r:id="rId5"/>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mn-lt"/>
                <a:ea typeface="+mn-ea"/>
                <a:cs typeface="+mn-cs"/>
              </a:rPr>
              <a:t>Source: …</a:t>
            </a:r>
          </a:p>
        </p:txBody>
      </p:sp>
      <p:cxnSp>
        <p:nvCxnSpPr>
          <p:cNvPr id="9" name="Straight Connector 8">
            <a:extLst>
              <a:ext uri="{FF2B5EF4-FFF2-40B4-BE49-F238E27FC236}">
                <a16:creationId xmlns:a16="http://schemas.microsoft.com/office/drawing/2014/main" id="{842624AC-9390-4348-93AA-B2971A57E125}"/>
              </a:ext>
            </a:extLst>
          </p:cNvPr>
          <p:cNvCxnSpPr>
            <a:cxnSpLocks/>
          </p:cNvCxnSpPr>
          <p:nvPr userDrawn="1"/>
        </p:nvCxnSpPr>
        <p:spPr bwMode="invGray">
          <a:xfrm>
            <a:off x="554736" y="6450133"/>
            <a:ext cx="11082528" cy="0"/>
          </a:xfrm>
          <a:prstGeom prst="line">
            <a:avLst/>
          </a:prstGeom>
          <a:noFill/>
          <a:ln w="19050" cap="flat" cmpd="sng" algn="ctr">
            <a:solidFill>
              <a:srgbClr val="FFFFFF"/>
            </a:solidFill>
            <a:prstDash val="solid"/>
            <a:miter lim="800000"/>
            <a:tailEnd type="none"/>
          </a:ln>
          <a:effectLst/>
        </p:spPr>
      </p:cxnSp>
      <p:sp>
        <p:nvSpPr>
          <p:cNvPr id="12"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6"/>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solidFill>
                  <a:srgbClr val="FFFFFF"/>
                </a:solidFill>
                <a:latin typeface="+mn-lt"/>
                <a:ea typeface="+mn-ea"/>
                <a:cs typeface="+mn-cs"/>
              </a:defRPr>
            </a:lvl1pPr>
          </a:lstStyle>
          <a:p>
            <a:pPr lvl="0">
              <a:buNone/>
            </a:pPr>
            <a:r>
              <a:rPr lang="en-US"/>
              <a:t>Add tracker</a:t>
            </a:r>
          </a:p>
        </p:txBody>
      </p:sp>
      <p:sp>
        <p:nvSpPr>
          <p:cNvPr id="15" name="TextBox 14"/>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FFFFFF"/>
                </a:solidFill>
                <a:latin typeface="+mn-lt"/>
                <a:ea typeface="+mn-ea"/>
                <a:cs typeface="+mn-cs"/>
              </a:rPr>
              <a:t>Classified as Internal</a:t>
            </a:r>
          </a:p>
        </p:txBody>
      </p:sp>
      <p:pic>
        <p:nvPicPr>
          <p:cNvPr id="13" name="Picture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3735698498"/>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showMasterSp="0" preserve="1" userDrawn="1">
  <p:cSld name="Contrast Mid Left Covax Blue">
    <p:bg>
      <p:bgPr>
        <a:solidFill>
          <a:srgbClr val="082F3B"/>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E10AAB5F-CF0A-4C58-81CA-92C1A8CB9003}"/>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4" name="Object 3" hidden="1">
                        <a:extLst>
                          <a:ext uri="{FF2B5EF4-FFF2-40B4-BE49-F238E27FC236}">
                            <a16:creationId xmlns:a16="http://schemas.microsoft.com/office/drawing/2014/main" id="{E10AAB5F-CF0A-4C58-81CA-92C1A8CB9003}"/>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DA53433-5DFE-4583-A5C0-DE3F3C3DDE88}"/>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mn-lt"/>
              <a:ea typeface="+mn-ea"/>
              <a:cs typeface="+mn-cs"/>
              <a:sym typeface="Arial" panose="020B0604020202020204" pitchFamily="34" charset="0"/>
            </a:endParaRPr>
          </a:p>
        </p:txBody>
      </p:sp>
      <p:sp>
        <p:nvSpPr>
          <p:cNvPr id="8" name="2. Slide Title">
            <a:extLst>
              <a:ext uri="{FF2B5EF4-FFF2-40B4-BE49-F238E27FC236}">
                <a16:creationId xmlns:a16="http://schemas.microsoft.com/office/drawing/2014/main" id="{83D84792-0B0B-4664-821F-3201F7ABBBCC}"/>
              </a:ext>
            </a:extLst>
          </p:cNvPr>
          <p:cNvSpPr>
            <a:spLocks noGrp="1"/>
          </p:cNvSpPr>
          <p:nvPr>
            <p:ph type="title"/>
            <p:custDataLst>
              <p:tags r:id="rId3"/>
            </p:custDataLst>
          </p:nvPr>
        </p:nvSpPr>
        <p:spPr>
          <a:xfrm>
            <a:off x="554736" y="3236640"/>
            <a:ext cx="5065776" cy="384721"/>
          </a:xfrm>
          <a:prstGeom prst="rect">
            <a:avLst/>
          </a:prstGeom>
        </p:spPr>
        <p:txBody>
          <a:bodyPr vert="horz" rIns="365760" anchor="ctr">
            <a:spAutoFit/>
          </a:bodyPr>
          <a:lstStyle>
            <a:lvl1pPr>
              <a:defRPr>
                <a:ln w="6350" cap="flat">
                  <a:noFill/>
                  <a:miter lim="800000"/>
                </a:ln>
                <a:solidFill>
                  <a:srgbClr val="FFFFFF"/>
                </a:solidFill>
                <a:latin typeface="+mj-lt"/>
                <a:ea typeface="+mj-ea"/>
                <a:cs typeface="+mj-cs"/>
              </a:defRPr>
            </a:lvl1pPr>
          </a:lstStyle>
          <a:p>
            <a:r>
              <a:rPr lang="en-US"/>
              <a:t>Click to edit Master title style</a:t>
            </a:r>
          </a:p>
        </p:txBody>
      </p:sp>
      <p:sp>
        <p:nvSpPr>
          <p:cNvPr id="12" name="Slide Number">
            <a:extLst>
              <a:ext uri="{FF2B5EF4-FFF2-40B4-BE49-F238E27FC236}">
                <a16:creationId xmlns:a16="http://schemas.microsoft.com/office/drawing/2014/main" id="{960BD9BD-BD8A-4FDC-94A5-E70570E8E716}"/>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sp>
        <p:nvSpPr>
          <p:cNvPr id="13" name="5. Source" hidden="1">
            <a:extLst>
              <a:ext uri="{FF2B5EF4-FFF2-40B4-BE49-F238E27FC236}">
                <a16:creationId xmlns:a16="http://schemas.microsoft.com/office/drawing/2014/main" id="{C4DE746D-74D1-4CA8-AEF2-3082DCF97414}"/>
              </a:ext>
            </a:extLst>
          </p:cNvPr>
          <p:cNvSpPr txBox="1"/>
          <p:nvPr userDrawn="1">
            <p:custDataLst>
              <p:tags r:id="rId5"/>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mn-lt"/>
                <a:ea typeface="+mn-ea"/>
                <a:cs typeface="+mn-cs"/>
              </a:rPr>
              <a:t>Source: …</a:t>
            </a:r>
          </a:p>
        </p:txBody>
      </p:sp>
      <p:cxnSp>
        <p:nvCxnSpPr>
          <p:cNvPr id="9" name="Straight Connector 8">
            <a:extLst>
              <a:ext uri="{FF2B5EF4-FFF2-40B4-BE49-F238E27FC236}">
                <a16:creationId xmlns:a16="http://schemas.microsoft.com/office/drawing/2014/main" id="{842624AC-9390-4348-93AA-B2971A57E125}"/>
              </a:ext>
            </a:extLst>
          </p:cNvPr>
          <p:cNvCxnSpPr>
            <a:cxnSpLocks/>
          </p:cNvCxnSpPr>
          <p:nvPr userDrawn="1"/>
        </p:nvCxnSpPr>
        <p:spPr bwMode="invGray">
          <a:xfrm>
            <a:off x="554736" y="6450133"/>
            <a:ext cx="11082528" cy="0"/>
          </a:xfrm>
          <a:prstGeom prst="line">
            <a:avLst/>
          </a:prstGeom>
          <a:noFill/>
          <a:ln w="19050" cap="flat" cmpd="sng" algn="ctr">
            <a:solidFill>
              <a:srgbClr val="FFFFFF"/>
            </a:solidFill>
            <a:prstDash val="solid"/>
            <a:miter lim="800000"/>
            <a:tailEnd type="none"/>
          </a:ln>
          <a:effectLst/>
        </p:spPr>
      </p:cxnSp>
      <p:sp>
        <p:nvSpPr>
          <p:cNvPr id="15"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6"/>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solidFill>
                  <a:srgbClr val="FFFFFF"/>
                </a:solidFill>
                <a:latin typeface="+mn-lt"/>
                <a:ea typeface="+mn-ea"/>
                <a:cs typeface="+mn-cs"/>
              </a:defRPr>
            </a:lvl1pPr>
          </a:lstStyle>
          <a:p>
            <a:pPr lvl="0">
              <a:buNone/>
            </a:pPr>
            <a:r>
              <a:rPr lang="en-US"/>
              <a:t>Add tracker</a:t>
            </a:r>
          </a:p>
        </p:txBody>
      </p:sp>
      <p:sp>
        <p:nvSpPr>
          <p:cNvPr id="11" name="TextBox 10"/>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FFFFFF"/>
                </a:solidFill>
                <a:latin typeface="+mn-lt"/>
                <a:ea typeface="+mn-ea"/>
                <a:cs typeface="+mn-cs"/>
              </a:rPr>
              <a:t>Classified as Internal</a:t>
            </a:r>
          </a:p>
        </p:txBody>
      </p:sp>
      <p:pic>
        <p:nvPicPr>
          <p:cNvPr id="16" name="Picture 15"/>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3681394904"/>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showMasterSp="0" preserve="1" userDrawn="1">
  <p:cSld name="Contrast Section Covax Blue">
    <p:bg>
      <p:bgPr>
        <a:solidFill>
          <a:srgbClr val="082F3B"/>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98064E9-3153-4628-A7D5-81F8DEADB0D6}"/>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3" name="Object 2" hidden="1">
                        <a:extLst>
                          <a:ext uri="{FF2B5EF4-FFF2-40B4-BE49-F238E27FC236}">
                            <a16:creationId xmlns:a16="http://schemas.microsoft.com/office/drawing/2014/main" id="{F98064E9-3153-4628-A7D5-81F8DEADB0D6}"/>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4FCABF2-1291-4CAB-A39C-0FDD2FD8A1F5}"/>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err="1">
              <a:solidFill>
                <a:schemeClr val="bg1"/>
              </a:solidFill>
              <a:latin typeface="+mn-lt"/>
              <a:ea typeface="+mn-ea"/>
              <a:cs typeface="+mn-cs"/>
              <a:sym typeface="Arial" panose="020B0604020202020204" pitchFamily="34" charset="0"/>
            </a:endParaRPr>
          </a:p>
        </p:txBody>
      </p:sp>
      <p:sp>
        <p:nvSpPr>
          <p:cNvPr id="10" name="2. Slide Title">
            <a:extLst>
              <a:ext uri="{FF2B5EF4-FFF2-40B4-BE49-F238E27FC236}">
                <a16:creationId xmlns:a16="http://schemas.microsoft.com/office/drawing/2014/main" id="{22E7B87A-C868-487C-8134-55B153ABB67F}"/>
              </a:ext>
            </a:extLst>
          </p:cNvPr>
          <p:cNvSpPr>
            <a:spLocks noGrp="1"/>
          </p:cNvSpPr>
          <p:nvPr>
            <p:ph type="title"/>
            <p:custDataLst>
              <p:tags r:id="rId3"/>
            </p:custDataLst>
          </p:nvPr>
        </p:nvSpPr>
        <p:spPr>
          <a:xfrm>
            <a:off x="554736" y="4580468"/>
            <a:ext cx="11082528" cy="677108"/>
          </a:xfrm>
        </p:spPr>
        <p:txBody>
          <a:bodyPr vert="horz" anchor="b">
            <a:noAutofit/>
          </a:bodyPr>
          <a:lstStyle>
            <a:lvl1pPr>
              <a:lnSpc>
                <a:spcPct val="100000"/>
              </a:lnSpc>
              <a:defRPr sz="4400">
                <a:solidFill>
                  <a:srgbClr val="FFFFFF"/>
                </a:solidFill>
                <a:latin typeface="+mj-lt"/>
                <a:ea typeface="+mj-ea"/>
                <a:cs typeface="+mj-cs"/>
              </a:defRPr>
            </a:lvl1pPr>
          </a:lstStyle>
          <a:p>
            <a:r>
              <a:rPr lang="en-US"/>
              <a:t>Click to edit Master title style</a:t>
            </a:r>
          </a:p>
        </p:txBody>
      </p:sp>
      <p:sp>
        <p:nvSpPr>
          <p:cNvPr id="12" name="Slide Number">
            <a:extLst>
              <a:ext uri="{FF2B5EF4-FFF2-40B4-BE49-F238E27FC236}">
                <a16:creationId xmlns:a16="http://schemas.microsoft.com/office/drawing/2014/main" id="{E85CBC38-4304-4E52-88BB-5719D178F969}"/>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sp>
        <p:nvSpPr>
          <p:cNvPr id="13" name="5. Source" hidden="1">
            <a:extLst>
              <a:ext uri="{FF2B5EF4-FFF2-40B4-BE49-F238E27FC236}">
                <a16:creationId xmlns:a16="http://schemas.microsoft.com/office/drawing/2014/main" id="{7A083299-2795-4A75-87AD-10FF35274734}"/>
              </a:ext>
            </a:extLst>
          </p:cNvPr>
          <p:cNvSpPr txBox="1"/>
          <p:nvPr userDrawn="1">
            <p:custDataLst>
              <p:tags r:id="rId5"/>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mn-lt"/>
                <a:ea typeface="+mn-ea"/>
                <a:cs typeface="+mn-cs"/>
              </a:rPr>
              <a:t>Source: …</a:t>
            </a:r>
          </a:p>
        </p:txBody>
      </p:sp>
      <p:cxnSp>
        <p:nvCxnSpPr>
          <p:cNvPr id="8" name="Straight Connector 7">
            <a:extLst>
              <a:ext uri="{FF2B5EF4-FFF2-40B4-BE49-F238E27FC236}">
                <a16:creationId xmlns:a16="http://schemas.microsoft.com/office/drawing/2014/main" id="{842624AC-9390-4348-93AA-B2971A57E125}"/>
              </a:ext>
            </a:extLst>
          </p:cNvPr>
          <p:cNvCxnSpPr>
            <a:cxnSpLocks/>
          </p:cNvCxnSpPr>
          <p:nvPr userDrawn="1"/>
        </p:nvCxnSpPr>
        <p:spPr bwMode="invGray">
          <a:xfrm>
            <a:off x="554736" y="6450133"/>
            <a:ext cx="11082528" cy="0"/>
          </a:xfrm>
          <a:prstGeom prst="line">
            <a:avLst/>
          </a:prstGeom>
          <a:noFill/>
          <a:ln w="19050" cap="flat" cmpd="sng" algn="ctr">
            <a:solidFill>
              <a:srgbClr val="FFFFFF"/>
            </a:solidFill>
            <a:prstDash val="solid"/>
            <a:miter lim="800000"/>
            <a:tailEnd type="none"/>
          </a:ln>
          <a:effectLst/>
        </p:spPr>
      </p:cxnSp>
      <p:sp>
        <p:nvSpPr>
          <p:cNvPr id="11" name="TextBox 10"/>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FFFFFF"/>
                </a:solidFill>
                <a:latin typeface="+mn-lt"/>
                <a:ea typeface="+mn-ea"/>
                <a:cs typeface="+mn-cs"/>
              </a:rPr>
              <a:t>Classified as Internal</a:t>
            </a:r>
          </a:p>
        </p:txBody>
      </p:sp>
      <p:sp>
        <p:nvSpPr>
          <p:cNvPr id="17"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6"/>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solidFill>
                  <a:srgbClr val="FFFFFF"/>
                </a:solidFill>
                <a:latin typeface="+mn-lt"/>
                <a:ea typeface="+mn-ea"/>
                <a:cs typeface="+mn-cs"/>
              </a:defRPr>
            </a:lvl1pPr>
          </a:lstStyle>
          <a:p>
            <a:pPr lvl="0">
              <a:buNone/>
            </a:pPr>
            <a:r>
              <a:rPr lang="en-US"/>
              <a:t>Add tracker</a:t>
            </a:r>
          </a:p>
        </p:txBody>
      </p:sp>
      <p:pic>
        <p:nvPicPr>
          <p:cNvPr id="15" name="Picture 1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2464116856"/>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showMasterSp="0" preserve="1" userDrawn="1">
  <p:cSld name="Contrast Quote Covax Blue">
    <p:bg>
      <p:bgPr>
        <a:solidFill>
          <a:srgbClr val="082F3B"/>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52273FB-3270-4181-86FF-C1D92782D49D}"/>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F52273FB-3270-4181-86FF-C1D92782D49D}"/>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DE3D51E-EFF4-4CED-8D1C-0D351D7D3278}"/>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3400" b="1" i="0" baseline="0" err="1">
              <a:solidFill>
                <a:schemeClr val="bg1"/>
              </a:solidFill>
              <a:latin typeface="+mn-lt"/>
              <a:ea typeface="+mn-ea"/>
              <a:cs typeface="+mn-cs"/>
              <a:sym typeface="Arial" panose="020B0604020202020204" pitchFamily="34" charset="0"/>
            </a:endParaRPr>
          </a:p>
        </p:txBody>
      </p:sp>
      <p:sp>
        <p:nvSpPr>
          <p:cNvPr id="12" name="2. Slide Title">
            <a:extLst>
              <a:ext uri="{FF2B5EF4-FFF2-40B4-BE49-F238E27FC236}">
                <a16:creationId xmlns:a16="http://schemas.microsoft.com/office/drawing/2014/main" id="{8DD2041C-F3F9-4A35-A641-A7BFF301D265}"/>
              </a:ext>
            </a:extLst>
          </p:cNvPr>
          <p:cNvSpPr>
            <a:spLocks noGrp="1"/>
          </p:cNvSpPr>
          <p:nvPr>
            <p:ph type="title" hasCustomPrompt="1"/>
            <p:custDataLst>
              <p:tags r:id="rId3"/>
            </p:custDataLst>
          </p:nvPr>
        </p:nvSpPr>
        <p:spPr>
          <a:xfrm>
            <a:off x="1505712" y="3530068"/>
            <a:ext cx="9180576" cy="549381"/>
          </a:xfrm>
          <a:prstGeom prst="rect">
            <a:avLst/>
          </a:prstGeom>
        </p:spPr>
        <p:txBody>
          <a:bodyPr vert="horz" anchor="b">
            <a:spAutoFit/>
          </a:bodyPr>
          <a:lstStyle>
            <a:lvl1pPr>
              <a:lnSpc>
                <a:spcPct val="105000"/>
              </a:lnSpc>
              <a:defRPr sz="3400">
                <a:solidFill>
                  <a:schemeClr val="bg1"/>
                </a:solidFill>
                <a:latin typeface="+mj-lt"/>
                <a:ea typeface="+mj-ea"/>
                <a:cs typeface="+mj-cs"/>
              </a:defRPr>
            </a:lvl1pPr>
          </a:lstStyle>
          <a:p>
            <a:r>
              <a:rPr lang="en-US"/>
              <a:t>“Click to add quote</a:t>
            </a:r>
          </a:p>
        </p:txBody>
      </p:sp>
      <p:sp>
        <p:nvSpPr>
          <p:cNvPr id="13" name="3. Subtitle">
            <a:extLst>
              <a:ext uri="{FF2B5EF4-FFF2-40B4-BE49-F238E27FC236}">
                <a16:creationId xmlns:a16="http://schemas.microsoft.com/office/drawing/2014/main" id="{1C771E3B-3A35-43E0-87EC-CB7275392984}"/>
              </a:ext>
            </a:extLst>
          </p:cNvPr>
          <p:cNvSpPr>
            <a:spLocks noGrp="1"/>
          </p:cNvSpPr>
          <p:nvPr>
            <p:ph type="subTitle" idx="1" hasCustomPrompt="1"/>
            <p:custDataLst>
              <p:tags r:id="rId4"/>
            </p:custDataLst>
          </p:nvPr>
        </p:nvSpPr>
        <p:spPr>
          <a:xfrm>
            <a:off x="1505712" y="4284630"/>
            <a:ext cx="9180576" cy="246221"/>
          </a:xfrm>
          <a:prstGeom prst="rect">
            <a:avLst/>
          </a:prstGeom>
        </p:spPr>
        <p:txBody>
          <a:bodyPr wrap="square">
            <a:spAutoFit/>
          </a:bodyPr>
          <a:lstStyle>
            <a:lvl1pPr marL="0" indent="0" algn="l">
              <a:buNone/>
              <a:defRPr sz="1600" b="0" baseline="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quote source</a:t>
            </a:r>
          </a:p>
        </p:txBody>
      </p:sp>
      <p:sp>
        <p:nvSpPr>
          <p:cNvPr id="15" name="Slide Number">
            <a:extLst>
              <a:ext uri="{FF2B5EF4-FFF2-40B4-BE49-F238E27FC236}">
                <a16:creationId xmlns:a16="http://schemas.microsoft.com/office/drawing/2014/main" id="{5277E924-C1A9-40BB-86B3-F93E4DDEE377}"/>
              </a:ext>
            </a:extLst>
          </p:cNvPr>
          <p:cNvSpPr>
            <a:spLocks noChangeArrowheads="1"/>
          </p:cNvSpPr>
          <p:nvPr userDrawn="1">
            <p:custDataLst>
              <p:tags r:id="rId5"/>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sp>
        <p:nvSpPr>
          <p:cNvPr id="16" name="5. Source" hidden="1">
            <a:extLst>
              <a:ext uri="{FF2B5EF4-FFF2-40B4-BE49-F238E27FC236}">
                <a16:creationId xmlns:a16="http://schemas.microsoft.com/office/drawing/2014/main" id="{2D5C08C8-8676-4B97-B143-D0BCAB1A24AF}"/>
              </a:ext>
            </a:extLst>
          </p:cNvPr>
          <p:cNvSpPr txBox="1"/>
          <p:nvPr userDrawn="1">
            <p:custDataLst>
              <p:tags r:id="rId6"/>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mn-lt"/>
                <a:ea typeface="+mn-ea"/>
                <a:cs typeface="+mn-cs"/>
              </a:rPr>
              <a:t>Source: …</a:t>
            </a:r>
          </a:p>
        </p:txBody>
      </p:sp>
      <p:cxnSp>
        <p:nvCxnSpPr>
          <p:cNvPr id="9" name="Straight Connector 8">
            <a:extLst>
              <a:ext uri="{FF2B5EF4-FFF2-40B4-BE49-F238E27FC236}">
                <a16:creationId xmlns:a16="http://schemas.microsoft.com/office/drawing/2014/main" id="{842624AC-9390-4348-93AA-B2971A57E125}"/>
              </a:ext>
            </a:extLst>
          </p:cNvPr>
          <p:cNvCxnSpPr>
            <a:cxnSpLocks/>
          </p:cNvCxnSpPr>
          <p:nvPr userDrawn="1"/>
        </p:nvCxnSpPr>
        <p:spPr bwMode="invGray">
          <a:xfrm>
            <a:off x="554736" y="6450133"/>
            <a:ext cx="11082528" cy="0"/>
          </a:xfrm>
          <a:prstGeom prst="line">
            <a:avLst/>
          </a:prstGeom>
          <a:noFill/>
          <a:ln w="19050" cap="flat" cmpd="sng" algn="ctr">
            <a:solidFill>
              <a:srgbClr val="FFFFFF"/>
            </a:solidFill>
            <a:prstDash val="solid"/>
            <a:miter lim="800000"/>
            <a:tailEnd type="none"/>
          </a:ln>
          <a:effectLst/>
        </p:spPr>
      </p:cxnSp>
      <p:sp>
        <p:nvSpPr>
          <p:cNvPr id="17"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solidFill>
                  <a:srgbClr val="FFFFFF"/>
                </a:solidFill>
                <a:latin typeface="+mn-lt"/>
                <a:ea typeface="+mn-ea"/>
                <a:cs typeface="+mn-cs"/>
              </a:defRPr>
            </a:lvl1pPr>
          </a:lstStyle>
          <a:p>
            <a:pPr lvl="0">
              <a:buNone/>
            </a:pPr>
            <a:r>
              <a:rPr lang="en-US"/>
              <a:t>Add tracker</a:t>
            </a:r>
          </a:p>
        </p:txBody>
      </p:sp>
      <p:sp>
        <p:nvSpPr>
          <p:cNvPr id="14" name="TextBox 13"/>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FFFFFF"/>
                </a:solidFill>
                <a:latin typeface="+mn-lt"/>
                <a:ea typeface="+mn-ea"/>
                <a:cs typeface="+mn-cs"/>
              </a:rPr>
              <a:t>Classified as Internal</a:t>
            </a:r>
          </a:p>
        </p:txBody>
      </p:sp>
      <p:pic>
        <p:nvPicPr>
          <p:cNvPr id="18" name="Picture 17"/>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3407505621"/>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showMasterSp="0" preserve="1" userDrawn="1">
  <p:cSld name="Contrast 1/4 Covax Blue">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3A3BA4A-22A3-4843-892F-E42C155B4288}"/>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C3A3BA4A-22A3-4843-892F-E42C155B4288}"/>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A2BA1E0C-CA9F-489D-B144-727B655BD190}"/>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mn-lt"/>
              <a:ea typeface="+mn-ea"/>
              <a:cs typeface="+mn-cs"/>
              <a:sym typeface="Arial" panose="020B0604020202020204" pitchFamily="34" charset="0"/>
            </a:endParaRPr>
          </a:p>
        </p:txBody>
      </p:sp>
      <p:sp>
        <p:nvSpPr>
          <p:cNvPr id="6" name="RectangleDark">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3413760" y="0"/>
            <a:ext cx="8778240" cy="6858000"/>
          </a:xfrm>
          <a:prstGeom prst="rect">
            <a:avLst/>
          </a:prstGeom>
          <a:solidFill>
            <a:srgbClr val="082F3B"/>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chemeClr val="bg2"/>
              </a:solidFill>
              <a:latin typeface="+mn-lt"/>
              <a:ea typeface="+mn-ea"/>
              <a:cs typeface="+mn-cs"/>
            </a:endParaRPr>
          </a:p>
        </p:txBody>
      </p:sp>
      <p:sp>
        <p:nvSpPr>
          <p:cNvPr id="11" name="2. Slide Title">
            <a:extLst>
              <a:ext uri="{FF2B5EF4-FFF2-40B4-BE49-F238E27FC236}">
                <a16:creationId xmlns:a16="http://schemas.microsoft.com/office/drawing/2014/main" id="{B3AF7FAF-5A1E-449A-AFCB-6BB5576FD431}"/>
              </a:ext>
            </a:extLst>
          </p:cNvPr>
          <p:cNvSpPr>
            <a:spLocks noGrp="1"/>
          </p:cNvSpPr>
          <p:nvPr>
            <p:ph type="title"/>
            <p:custDataLst>
              <p:tags r:id="rId4"/>
            </p:custDataLst>
          </p:nvPr>
        </p:nvSpPr>
        <p:spPr>
          <a:xfrm>
            <a:off x="554736" y="2744369"/>
            <a:ext cx="2514600" cy="769441"/>
          </a:xfrm>
        </p:spPr>
        <p:txBody>
          <a:bodyPr vert="horz" wrap="square" lIns="0" tIns="0" rIns="0" bIns="0" rtlCol="0" anchor="b" anchorCtr="0">
            <a:noAutofit/>
          </a:bodyPr>
          <a:lstStyle>
            <a:lvl1pPr>
              <a:defRPr lang="en-US" dirty="0">
                <a:solidFill>
                  <a:schemeClr val="tx1"/>
                </a:solidFill>
                <a:latin typeface="+mj-lt"/>
                <a:ea typeface="+mj-ea"/>
                <a:cs typeface="+mj-cs"/>
              </a:defRPr>
            </a:lvl1pPr>
          </a:lstStyle>
          <a:p>
            <a:pPr lvl="0"/>
            <a:r>
              <a:rPr lang="en-US"/>
              <a:t>Click to edit Master title style</a:t>
            </a:r>
          </a:p>
        </p:txBody>
      </p:sp>
      <p:sp>
        <p:nvSpPr>
          <p:cNvPr id="12" name="3. Subtitle">
            <a:extLst>
              <a:ext uri="{FF2B5EF4-FFF2-40B4-BE49-F238E27FC236}">
                <a16:creationId xmlns:a16="http://schemas.microsoft.com/office/drawing/2014/main" id="{2DD0F44B-6DFF-44EE-9F45-1D254F0668C5}"/>
              </a:ext>
            </a:extLst>
          </p:cNvPr>
          <p:cNvSpPr>
            <a:spLocks noGrp="1"/>
          </p:cNvSpPr>
          <p:nvPr>
            <p:ph type="subTitle" idx="1"/>
            <p:custDataLst>
              <p:tags r:id="rId5"/>
            </p:custDataLst>
          </p:nvPr>
        </p:nvSpPr>
        <p:spPr>
          <a:xfrm>
            <a:off x="554736" y="3659644"/>
            <a:ext cx="2514600" cy="492443"/>
          </a:xfrm>
          <a:prstGeom prst="rect">
            <a:avLst/>
          </a:prstGeom>
        </p:spPr>
        <p:txBody>
          <a:bodyPr wrap="square">
            <a:noAutofit/>
          </a:bodyPr>
          <a:lstStyle>
            <a:lvl1pPr marL="0" indent="0" algn="l">
              <a:buNone/>
              <a:defRPr sz="1600" b="0" baseline="0">
                <a:solidFill>
                  <a:schemeClr val="tx1"/>
                </a:solidFill>
                <a:latin typeface="+mn-lt"/>
                <a:ea typeface="+mn-ea"/>
                <a:cs typeface="+mn-cs"/>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13" name="1. On-page tracker">
            <a:extLst>
              <a:ext uri="{FF2B5EF4-FFF2-40B4-BE49-F238E27FC236}">
                <a16:creationId xmlns:a16="http://schemas.microsoft.com/office/drawing/2014/main" id="{9DAAC50C-5010-4268-B09D-D8B3AFE5350D}"/>
              </a:ext>
            </a:extLst>
          </p:cNvPr>
          <p:cNvSpPr>
            <a:spLocks noGrp="1"/>
          </p:cNvSpPr>
          <p:nvPr>
            <p:ph type="body" sz="quarter" idx="10" hasCustomPrompt="1"/>
            <p:custDataLst>
              <p:tags r:id="rId6"/>
            </p:custDataLst>
          </p:nvPr>
        </p:nvSpPr>
        <p:spPr>
          <a:xfrm>
            <a:off x="554735" y="41597"/>
            <a:ext cx="2514601" cy="123111"/>
          </a:xfrm>
          <a:prstGeom prst="rect">
            <a:avLst/>
          </a:prstGeom>
          <a:ln w="6350">
            <a:noFill/>
            <a:miter lim="800000"/>
          </a:ln>
        </p:spPr>
        <p:txBody>
          <a:bodyPr vert="horz" wrap="square" lIns="0" tIns="0" rIns="0" bIns="0" rtlCol="0">
            <a:spAutoFit/>
          </a:bodyPr>
          <a:lstStyle>
            <a:lvl1pPr>
              <a:defRPr lang="en-US" sz="800" b="0" dirty="0">
                <a:solidFill>
                  <a:schemeClr val="tx1"/>
                </a:solidFill>
                <a:latin typeface="+mn-lt"/>
                <a:ea typeface="+mn-ea"/>
                <a:cs typeface="+mn-cs"/>
              </a:defRPr>
            </a:lvl1pPr>
          </a:lstStyle>
          <a:p>
            <a:pPr lvl="0">
              <a:buNone/>
            </a:pPr>
            <a:r>
              <a:rPr lang="en-US"/>
              <a:t>Add tracker</a:t>
            </a:r>
          </a:p>
        </p:txBody>
      </p:sp>
      <p:sp>
        <p:nvSpPr>
          <p:cNvPr id="14" name="Slide Number">
            <a:extLst>
              <a:ext uri="{FF2B5EF4-FFF2-40B4-BE49-F238E27FC236}">
                <a16:creationId xmlns:a16="http://schemas.microsoft.com/office/drawing/2014/main" id="{D34D8527-ADF1-4D4B-8DCB-B8E85CDA0AB0}"/>
              </a:ext>
            </a:extLst>
          </p:cNvPr>
          <p:cNvSpPr>
            <a:spLocks noChangeArrowheads="1"/>
          </p:cNvSpPr>
          <p:nvPr userDrawn="1">
            <p:custDataLst>
              <p:tags r:id="rId7"/>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sp>
        <p:nvSpPr>
          <p:cNvPr id="15" name="5. Source" hidden="1">
            <a:extLst>
              <a:ext uri="{FF2B5EF4-FFF2-40B4-BE49-F238E27FC236}">
                <a16:creationId xmlns:a16="http://schemas.microsoft.com/office/drawing/2014/main" id="{8F4B3637-F36D-4F7E-B113-9E181F80C5E8}"/>
              </a:ext>
            </a:extLst>
          </p:cNvPr>
          <p:cNvSpPr txBox="1">
            <a:spLocks/>
          </p:cNvSpPr>
          <p:nvPr userDrawn="1">
            <p:custDataLst>
              <p:tags r:id="rId8"/>
            </p:custDataLst>
          </p:nvPr>
        </p:nvSpPr>
        <p:spPr>
          <a:xfrm>
            <a:off x="553971" y="6592511"/>
            <a:ext cx="25146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solidFill>
                  <a:schemeClr val="bg2"/>
                </a:solidFill>
                <a:latin typeface="+mn-lt"/>
                <a:ea typeface="+mn-ea"/>
                <a:cs typeface="+mn-cs"/>
              </a:rPr>
              <a:t>Source: …</a:t>
            </a:r>
          </a:p>
        </p:txBody>
      </p:sp>
      <p:pic>
        <p:nvPicPr>
          <p:cNvPr id="17" name="Picture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2458065480"/>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showMasterSp="0" preserve="1" userDrawn="1">
  <p:cSld name="Contrast 1/3 Covax Blue">
    <p:bg>
      <p:bgPr>
        <a:solidFill>
          <a:schemeClr val="bg1"/>
        </a:solidFill>
        <a:effectLst/>
      </p:bgPr>
    </p:bg>
    <p:spTree>
      <p:nvGrpSpPr>
        <p:cNvPr id="1" name=""/>
        <p:cNvGrpSpPr/>
        <p:nvPr/>
      </p:nvGrpSpPr>
      <p:grpSpPr>
        <a:xfrm>
          <a:off x="0" y="0"/>
          <a:ext cx="0" cy="0"/>
          <a:chOff x="0" y="0"/>
          <a:chExt cx="0" cy="0"/>
        </a:xfrm>
      </p:grpSpPr>
      <p:graphicFrame>
        <p:nvGraphicFramePr>
          <p:cNvPr id="4" name="Object 2" hidden="1">
            <a:extLst>
              <a:ext uri="{FF2B5EF4-FFF2-40B4-BE49-F238E27FC236}">
                <a16:creationId xmlns:a16="http://schemas.microsoft.com/office/drawing/2014/main" id="{D6AD2A36-39D2-411F-97A0-A924098965AA}"/>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4" name="Object 2" hidden="1">
                        <a:extLst>
                          <a:ext uri="{FF2B5EF4-FFF2-40B4-BE49-F238E27FC236}">
                            <a16:creationId xmlns:a16="http://schemas.microsoft.com/office/drawing/2014/main" id="{D6AD2A36-39D2-411F-97A0-A924098965AA}"/>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6FA1A46-CC63-4D80-904D-B75922926F0D}"/>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mn-lt"/>
              <a:ea typeface="+mn-ea"/>
              <a:cs typeface="+mn-cs"/>
              <a:sym typeface="Arial" panose="020B0604020202020204" pitchFamily="34" charset="0"/>
            </a:endParaRPr>
          </a:p>
        </p:txBody>
      </p:sp>
      <p:sp>
        <p:nvSpPr>
          <p:cNvPr id="6" name="RectangleDark">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4364736" y="0"/>
            <a:ext cx="7827264" cy="6858000"/>
          </a:xfrm>
          <a:prstGeom prst="rect">
            <a:avLst/>
          </a:prstGeom>
          <a:solidFill>
            <a:srgbClr val="082F3B"/>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a:solidFill>
                <a:schemeClr val="bg2"/>
              </a:solidFill>
              <a:latin typeface="+mn-lt"/>
              <a:ea typeface="+mn-ea"/>
              <a:cs typeface="+mn-cs"/>
            </a:endParaRPr>
          </a:p>
        </p:txBody>
      </p:sp>
      <p:sp>
        <p:nvSpPr>
          <p:cNvPr id="11" name="2. Slide Title">
            <a:extLst>
              <a:ext uri="{FF2B5EF4-FFF2-40B4-BE49-F238E27FC236}">
                <a16:creationId xmlns:a16="http://schemas.microsoft.com/office/drawing/2014/main" id="{A5C18B43-CBA2-4DCE-86D8-36DA9E34E530}"/>
              </a:ext>
            </a:extLst>
          </p:cNvPr>
          <p:cNvSpPr>
            <a:spLocks noGrp="1"/>
          </p:cNvSpPr>
          <p:nvPr>
            <p:ph type="title"/>
            <p:custDataLst>
              <p:tags r:id="rId4"/>
            </p:custDataLst>
          </p:nvPr>
        </p:nvSpPr>
        <p:spPr>
          <a:xfrm>
            <a:off x="554736" y="2744369"/>
            <a:ext cx="3465576" cy="769441"/>
          </a:xfrm>
          <a:prstGeom prst="rect">
            <a:avLst/>
          </a:prstGeom>
        </p:spPr>
        <p:txBody>
          <a:bodyPr vert="horz" wrap="square" lIns="0" tIns="0" rIns="0" bIns="0" rtlCol="0" anchor="b" anchorCtr="0">
            <a:noAutofit/>
          </a:bodyPr>
          <a:lstStyle>
            <a:lvl1pPr>
              <a:defRPr lang="en-US" dirty="0">
                <a:solidFill>
                  <a:schemeClr val="tx1"/>
                </a:solidFill>
                <a:latin typeface="+mj-lt"/>
                <a:ea typeface="+mj-ea"/>
                <a:cs typeface="+mj-cs"/>
              </a:defRPr>
            </a:lvl1pPr>
          </a:lstStyle>
          <a:p>
            <a:pPr lvl="0"/>
            <a:r>
              <a:rPr lang="en-US"/>
              <a:t>Click to edit Master title style</a:t>
            </a:r>
          </a:p>
        </p:txBody>
      </p:sp>
      <p:sp>
        <p:nvSpPr>
          <p:cNvPr id="12" name="3. Subtitle">
            <a:extLst>
              <a:ext uri="{FF2B5EF4-FFF2-40B4-BE49-F238E27FC236}">
                <a16:creationId xmlns:a16="http://schemas.microsoft.com/office/drawing/2014/main" id="{EDDFF555-7130-4DEC-AA75-A2D3509A33EF}"/>
              </a:ext>
            </a:extLst>
          </p:cNvPr>
          <p:cNvSpPr>
            <a:spLocks noGrp="1"/>
          </p:cNvSpPr>
          <p:nvPr>
            <p:ph type="subTitle" idx="1"/>
            <p:custDataLst>
              <p:tags r:id="rId5"/>
            </p:custDataLst>
          </p:nvPr>
        </p:nvSpPr>
        <p:spPr>
          <a:xfrm>
            <a:off x="554735" y="3659644"/>
            <a:ext cx="3465575" cy="246221"/>
          </a:xfrm>
          <a:prstGeom prst="rect">
            <a:avLst/>
          </a:prstGeom>
        </p:spPr>
        <p:txBody>
          <a:bodyPr wrap="square">
            <a:noAutofit/>
          </a:bodyPr>
          <a:lstStyle>
            <a:lvl1pPr marL="0" indent="0" algn="l">
              <a:buNone/>
              <a:defRPr sz="1600" b="0" baseline="0">
                <a:solidFill>
                  <a:schemeClr val="tx1"/>
                </a:solidFill>
                <a:latin typeface="+mn-lt"/>
                <a:ea typeface="+mn-ea"/>
                <a:cs typeface="+mn-cs"/>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13" name="1. On-page tracker">
            <a:extLst>
              <a:ext uri="{FF2B5EF4-FFF2-40B4-BE49-F238E27FC236}">
                <a16:creationId xmlns:a16="http://schemas.microsoft.com/office/drawing/2014/main" id="{4759C483-BEA3-443E-BF95-B2E82307422B}"/>
              </a:ext>
            </a:extLst>
          </p:cNvPr>
          <p:cNvSpPr>
            <a:spLocks noGrp="1"/>
          </p:cNvSpPr>
          <p:nvPr>
            <p:ph type="body" sz="quarter" idx="10" hasCustomPrompt="1"/>
            <p:custDataLst>
              <p:tags r:id="rId6"/>
            </p:custDataLst>
          </p:nvPr>
        </p:nvSpPr>
        <p:spPr>
          <a:xfrm>
            <a:off x="554735" y="41597"/>
            <a:ext cx="3465577" cy="123111"/>
          </a:xfrm>
          <a:prstGeom prst="rect">
            <a:avLst/>
          </a:prstGeom>
          <a:ln w="6350">
            <a:noFill/>
            <a:miter lim="800000"/>
          </a:ln>
        </p:spPr>
        <p:txBody>
          <a:bodyPr vert="horz" wrap="square" lIns="0" tIns="0" rIns="0" bIns="0" rtlCol="0">
            <a:spAutoFit/>
          </a:bodyPr>
          <a:lstStyle>
            <a:lvl1pPr>
              <a:defRPr lang="en-US" sz="800" b="0" dirty="0">
                <a:solidFill>
                  <a:schemeClr val="tx1"/>
                </a:solidFill>
                <a:latin typeface="+mn-lt"/>
                <a:ea typeface="+mn-ea"/>
                <a:cs typeface="+mn-cs"/>
              </a:defRPr>
            </a:lvl1pPr>
          </a:lstStyle>
          <a:p>
            <a:pPr lvl="0">
              <a:buNone/>
            </a:pPr>
            <a:r>
              <a:rPr lang="en-US"/>
              <a:t>Add tracker</a:t>
            </a:r>
          </a:p>
        </p:txBody>
      </p:sp>
      <p:sp>
        <p:nvSpPr>
          <p:cNvPr id="14" name="Slide Number">
            <a:extLst>
              <a:ext uri="{FF2B5EF4-FFF2-40B4-BE49-F238E27FC236}">
                <a16:creationId xmlns:a16="http://schemas.microsoft.com/office/drawing/2014/main" id="{B4880B3D-63D3-46B6-86FF-75C29D140149}"/>
              </a:ext>
            </a:extLst>
          </p:cNvPr>
          <p:cNvSpPr>
            <a:spLocks noChangeArrowheads="1"/>
          </p:cNvSpPr>
          <p:nvPr userDrawn="1">
            <p:custDataLst>
              <p:tags r:id="rId7"/>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sp>
        <p:nvSpPr>
          <p:cNvPr id="16" name="5. Source" hidden="1">
            <a:extLst>
              <a:ext uri="{FF2B5EF4-FFF2-40B4-BE49-F238E27FC236}">
                <a16:creationId xmlns:a16="http://schemas.microsoft.com/office/drawing/2014/main" id="{5DBA380B-A61F-4985-80D8-1D1160EC3E6A}"/>
              </a:ext>
            </a:extLst>
          </p:cNvPr>
          <p:cNvSpPr txBox="1">
            <a:spLocks/>
          </p:cNvSpPr>
          <p:nvPr userDrawn="1">
            <p:custDataLst>
              <p:tags r:id="rId8"/>
            </p:custDataLst>
          </p:nvPr>
        </p:nvSpPr>
        <p:spPr>
          <a:xfrm>
            <a:off x="553972" y="6592511"/>
            <a:ext cx="3465575"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solidFill>
                  <a:schemeClr val="bg2"/>
                </a:solidFill>
                <a:latin typeface="+mn-lt"/>
                <a:ea typeface="+mn-ea"/>
                <a:cs typeface="+mn-cs"/>
              </a:rPr>
              <a:t>Source: …</a:t>
            </a:r>
          </a:p>
        </p:txBody>
      </p:sp>
      <p:pic>
        <p:nvPicPr>
          <p:cNvPr id="17" name="Picture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3839324084"/>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showMasterSp="0" preserve="1" userDrawn="1">
  <p:cSld name="Contrast 1/2  Covax Blue">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17EEF9-3DB9-4A02-BE2D-DE37DFD2B16E}"/>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592" imgH="591" progId="TCLayout.ActiveDocument.1">
                  <p:embed/>
                </p:oleObj>
              </mc:Choice>
              <mc:Fallback>
                <p:oleObj name="think-cell Slide" r:id="rId10" imgW="592" imgH="591" progId="TCLayout.ActiveDocument.1">
                  <p:embed/>
                  <p:pic>
                    <p:nvPicPr>
                      <p:cNvPr id="3" name="Object 2" hidden="1">
                        <a:extLst>
                          <a:ext uri="{FF2B5EF4-FFF2-40B4-BE49-F238E27FC236}">
                            <a16:creationId xmlns:a16="http://schemas.microsoft.com/office/drawing/2014/main" id="{CF17EEF9-3DB9-4A02-BE2D-DE37DFD2B16E}"/>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F6D83EC-F243-46BA-8827-531E63D39DA3}"/>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mn-lt"/>
              <a:ea typeface="+mn-ea"/>
              <a:cs typeface="+mn-cs"/>
              <a:sym typeface="Arial" panose="020B0604020202020204" pitchFamily="34" charset="0"/>
            </a:endParaRPr>
          </a:p>
        </p:txBody>
      </p:sp>
      <p:sp>
        <p:nvSpPr>
          <p:cNvPr id="7" name="RectangleDark">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6092952" y="0"/>
            <a:ext cx="6099048" cy="6858000"/>
          </a:xfrm>
          <a:prstGeom prst="rect">
            <a:avLst/>
          </a:prstGeom>
          <a:solidFill>
            <a:srgbClr val="082F3B"/>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a:solidFill>
                <a:schemeClr val="bg2"/>
              </a:solidFill>
              <a:latin typeface="+mn-lt"/>
              <a:ea typeface="+mn-ea"/>
              <a:cs typeface="+mn-cs"/>
            </a:endParaRPr>
          </a:p>
        </p:txBody>
      </p:sp>
      <p:sp>
        <p:nvSpPr>
          <p:cNvPr id="11" name="2. Slide Title">
            <a:extLst>
              <a:ext uri="{FF2B5EF4-FFF2-40B4-BE49-F238E27FC236}">
                <a16:creationId xmlns:a16="http://schemas.microsoft.com/office/drawing/2014/main" id="{95168E9C-A39A-416B-BFC6-4F7CD031DEAB}"/>
              </a:ext>
            </a:extLst>
          </p:cNvPr>
          <p:cNvSpPr>
            <a:spLocks noGrp="1"/>
          </p:cNvSpPr>
          <p:nvPr>
            <p:ph type="title"/>
            <p:custDataLst>
              <p:tags r:id="rId4"/>
            </p:custDataLst>
          </p:nvPr>
        </p:nvSpPr>
        <p:spPr>
          <a:xfrm>
            <a:off x="554736" y="197613"/>
            <a:ext cx="5065776" cy="384721"/>
          </a:xfrm>
        </p:spPr>
        <p:txBody>
          <a:bodyPr vert="horz">
            <a:spAutoFit/>
          </a:bodyPr>
          <a:lstStyle>
            <a:lvl1pPr>
              <a:defRPr>
                <a:solidFill>
                  <a:schemeClr val="tx1"/>
                </a:solidFill>
                <a:latin typeface="+mj-lt"/>
                <a:ea typeface="+mj-ea"/>
                <a:cs typeface="+mj-cs"/>
              </a:defRPr>
            </a:lvl1pPr>
          </a:lstStyle>
          <a:p>
            <a:r>
              <a:rPr lang="en-US"/>
              <a:t>Click to edit Master title style</a:t>
            </a:r>
          </a:p>
        </p:txBody>
      </p:sp>
      <p:sp>
        <p:nvSpPr>
          <p:cNvPr id="12" name="3. Subtitle">
            <a:extLst>
              <a:ext uri="{FF2B5EF4-FFF2-40B4-BE49-F238E27FC236}">
                <a16:creationId xmlns:a16="http://schemas.microsoft.com/office/drawing/2014/main" id="{3B05C0F1-4BB0-4F3C-BD5C-FF7C1D4B9828}"/>
              </a:ext>
            </a:extLst>
          </p:cNvPr>
          <p:cNvSpPr>
            <a:spLocks noGrp="1"/>
          </p:cNvSpPr>
          <p:nvPr>
            <p:ph type="subTitle" idx="1"/>
            <p:custDataLst>
              <p:tags r:id="rId5"/>
            </p:custDataLst>
          </p:nvPr>
        </p:nvSpPr>
        <p:spPr>
          <a:xfrm>
            <a:off x="554736" y="663224"/>
            <a:ext cx="5065776" cy="246221"/>
          </a:xfrm>
          <a:prstGeom prst="rect">
            <a:avLst/>
          </a:prstGeom>
        </p:spPr>
        <p:txBody>
          <a:bodyPr wrap="square">
            <a:noAutofit/>
          </a:bodyPr>
          <a:lstStyle>
            <a:lvl1pPr marL="0" indent="0" algn="l">
              <a:buNone/>
              <a:defRPr sz="1600" b="0" baseline="0">
                <a:solidFill>
                  <a:schemeClr val="tx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1. On-page tracker">
            <a:extLst>
              <a:ext uri="{FF2B5EF4-FFF2-40B4-BE49-F238E27FC236}">
                <a16:creationId xmlns:a16="http://schemas.microsoft.com/office/drawing/2014/main" id="{0C97B94B-EA98-48CE-AEFE-9EED3CEB687E}"/>
              </a:ext>
            </a:extLst>
          </p:cNvPr>
          <p:cNvSpPr>
            <a:spLocks noGrp="1"/>
          </p:cNvSpPr>
          <p:nvPr>
            <p:ph type="body" sz="quarter" idx="10" hasCustomPrompt="1"/>
            <p:custDataLst>
              <p:tags r:id="rId6"/>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solidFill>
                  <a:schemeClr val="tx1"/>
                </a:solidFill>
                <a:latin typeface="+mn-lt"/>
                <a:ea typeface="+mn-ea"/>
                <a:cs typeface="+mn-cs"/>
              </a:defRPr>
            </a:lvl1pPr>
          </a:lstStyle>
          <a:p>
            <a:pPr lvl="0">
              <a:buNone/>
            </a:pPr>
            <a:r>
              <a:rPr lang="en-US"/>
              <a:t>Add tracker</a:t>
            </a:r>
          </a:p>
        </p:txBody>
      </p:sp>
      <p:sp>
        <p:nvSpPr>
          <p:cNvPr id="14" name="Slide Number">
            <a:extLst>
              <a:ext uri="{FF2B5EF4-FFF2-40B4-BE49-F238E27FC236}">
                <a16:creationId xmlns:a16="http://schemas.microsoft.com/office/drawing/2014/main" id="{8EE241F9-D2A5-40AE-A38A-45D59EE4E9D1}"/>
              </a:ext>
            </a:extLst>
          </p:cNvPr>
          <p:cNvSpPr>
            <a:spLocks noChangeArrowheads="1"/>
          </p:cNvSpPr>
          <p:nvPr userDrawn="1">
            <p:custDataLst>
              <p:tags r:id="rId7"/>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sp>
        <p:nvSpPr>
          <p:cNvPr id="15" name="5. Source" hidden="1">
            <a:extLst>
              <a:ext uri="{FF2B5EF4-FFF2-40B4-BE49-F238E27FC236}">
                <a16:creationId xmlns:a16="http://schemas.microsoft.com/office/drawing/2014/main" id="{45C61F16-A04B-46D1-902F-0B2F4AECFDA4}"/>
              </a:ext>
            </a:extLst>
          </p:cNvPr>
          <p:cNvSpPr txBox="1">
            <a:spLocks/>
          </p:cNvSpPr>
          <p:nvPr userDrawn="1">
            <p:custDataLst>
              <p:tags r:id="rId8"/>
            </p:custDataLst>
          </p:nvPr>
        </p:nvSpPr>
        <p:spPr>
          <a:xfrm>
            <a:off x="553971" y="6592511"/>
            <a:ext cx="5065776"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solidFill>
                  <a:schemeClr val="bg2"/>
                </a:solidFill>
                <a:latin typeface="+mn-lt"/>
                <a:ea typeface="+mn-ea"/>
                <a:cs typeface="+mn-cs"/>
              </a:rPr>
              <a:t>Source: …</a:t>
            </a:r>
          </a:p>
        </p:txBody>
      </p:sp>
      <p:pic>
        <p:nvPicPr>
          <p:cNvPr id="16" name="Picture 15"/>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827978011"/>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showMasterSp="0" preserve="1" userDrawn="1">
  <p:cSld name="Contrast 2/3 Covax Blue">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CB55F70-6D9A-415C-82BE-CBDB3A3541E6}"/>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FCB55F70-6D9A-415C-82BE-CBDB3A3541E6}"/>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C7B8DBD3-5ABF-4E0A-9F2E-53C58888D156}"/>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mn-lt"/>
              <a:ea typeface="+mn-ea"/>
              <a:cs typeface="+mn-cs"/>
              <a:sym typeface="Arial" panose="020B0604020202020204" pitchFamily="34" charset="0"/>
            </a:endParaRPr>
          </a:p>
        </p:txBody>
      </p:sp>
      <p:sp>
        <p:nvSpPr>
          <p:cNvPr id="7" name="RectangleDark">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7830312" y="0"/>
            <a:ext cx="4361688" cy="6858000"/>
          </a:xfrm>
          <a:prstGeom prst="rect">
            <a:avLst/>
          </a:prstGeom>
          <a:solidFill>
            <a:srgbClr val="082F3B"/>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a:solidFill>
                <a:schemeClr val="bg2"/>
              </a:solidFill>
              <a:latin typeface="+mn-lt"/>
              <a:ea typeface="+mn-ea"/>
              <a:cs typeface="+mn-cs"/>
            </a:endParaRPr>
          </a:p>
        </p:txBody>
      </p:sp>
      <p:sp>
        <p:nvSpPr>
          <p:cNvPr id="11" name="2. Slide Title">
            <a:extLst>
              <a:ext uri="{FF2B5EF4-FFF2-40B4-BE49-F238E27FC236}">
                <a16:creationId xmlns:a16="http://schemas.microsoft.com/office/drawing/2014/main" id="{CD6361A6-30F0-415C-AD6D-A1FC7C23496A}"/>
              </a:ext>
            </a:extLst>
          </p:cNvPr>
          <p:cNvSpPr>
            <a:spLocks noGrp="1"/>
          </p:cNvSpPr>
          <p:nvPr>
            <p:ph type="title"/>
            <p:custDataLst>
              <p:tags r:id="rId4"/>
            </p:custDataLst>
          </p:nvPr>
        </p:nvSpPr>
        <p:spPr>
          <a:xfrm>
            <a:off x="554736" y="197613"/>
            <a:ext cx="6967728" cy="384721"/>
          </a:xfrm>
        </p:spPr>
        <p:txBody>
          <a:bodyPr vert="horz">
            <a:spAutoFit/>
          </a:bodyPr>
          <a:lstStyle>
            <a:lvl1pPr>
              <a:defRPr>
                <a:solidFill>
                  <a:schemeClr val="tx1"/>
                </a:solidFill>
                <a:latin typeface="+mj-lt"/>
                <a:ea typeface="+mj-ea"/>
                <a:cs typeface="+mj-cs"/>
              </a:defRPr>
            </a:lvl1pPr>
          </a:lstStyle>
          <a:p>
            <a:r>
              <a:rPr lang="en-US"/>
              <a:t>Click to edit Master title style</a:t>
            </a:r>
          </a:p>
        </p:txBody>
      </p:sp>
      <p:sp>
        <p:nvSpPr>
          <p:cNvPr id="12" name="3. Subtitle">
            <a:extLst>
              <a:ext uri="{FF2B5EF4-FFF2-40B4-BE49-F238E27FC236}">
                <a16:creationId xmlns:a16="http://schemas.microsoft.com/office/drawing/2014/main" id="{6CC1F533-5D00-40E8-AFF0-F1F39C9E7F04}"/>
              </a:ext>
            </a:extLst>
          </p:cNvPr>
          <p:cNvSpPr>
            <a:spLocks noGrp="1"/>
          </p:cNvSpPr>
          <p:nvPr>
            <p:ph type="subTitle" idx="1"/>
            <p:custDataLst>
              <p:tags r:id="rId5"/>
            </p:custDataLst>
          </p:nvPr>
        </p:nvSpPr>
        <p:spPr>
          <a:xfrm>
            <a:off x="554736" y="663224"/>
            <a:ext cx="6967728" cy="246221"/>
          </a:xfrm>
          <a:prstGeom prst="rect">
            <a:avLst/>
          </a:prstGeom>
        </p:spPr>
        <p:txBody>
          <a:bodyPr wrap="square">
            <a:noAutofit/>
          </a:bodyPr>
          <a:lstStyle>
            <a:lvl1pPr marL="0" indent="0" algn="l">
              <a:buNone/>
              <a:defRPr sz="1600" b="0" baseline="0">
                <a:solidFill>
                  <a:schemeClr val="tx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1. On-page tracker">
            <a:extLst>
              <a:ext uri="{FF2B5EF4-FFF2-40B4-BE49-F238E27FC236}">
                <a16:creationId xmlns:a16="http://schemas.microsoft.com/office/drawing/2014/main" id="{B2DED70B-A66B-4002-B240-34CF2AC5B61B}"/>
              </a:ext>
            </a:extLst>
          </p:cNvPr>
          <p:cNvSpPr>
            <a:spLocks noGrp="1"/>
          </p:cNvSpPr>
          <p:nvPr>
            <p:ph type="body" sz="quarter" idx="10" hasCustomPrompt="1"/>
            <p:custDataLst>
              <p:tags r:id="rId6"/>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solidFill>
                  <a:schemeClr val="tx1"/>
                </a:solidFill>
                <a:latin typeface="+mn-lt"/>
                <a:ea typeface="+mn-ea"/>
                <a:cs typeface="+mn-cs"/>
              </a:defRPr>
            </a:lvl1pPr>
          </a:lstStyle>
          <a:p>
            <a:pPr lvl="0">
              <a:buNone/>
            </a:pPr>
            <a:r>
              <a:rPr lang="en-US"/>
              <a:t>Add tracker</a:t>
            </a:r>
          </a:p>
        </p:txBody>
      </p:sp>
      <p:sp>
        <p:nvSpPr>
          <p:cNvPr id="14" name="Slide Number">
            <a:extLst>
              <a:ext uri="{FF2B5EF4-FFF2-40B4-BE49-F238E27FC236}">
                <a16:creationId xmlns:a16="http://schemas.microsoft.com/office/drawing/2014/main" id="{DDE4B76B-7247-4EE7-90A4-007A0C01D0C4}"/>
              </a:ext>
            </a:extLst>
          </p:cNvPr>
          <p:cNvSpPr>
            <a:spLocks noChangeArrowheads="1"/>
          </p:cNvSpPr>
          <p:nvPr userDrawn="1">
            <p:custDataLst>
              <p:tags r:id="rId7"/>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sp>
        <p:nvSpPr>
          <p:cNvPr id="15" name="5. Source" hidden="1">
            <a:extLst>
              <a:ext uri="{FF2B5EF4-FFF2-40B4-BE49-F238E27FC236}">
                <a16:creationId xmlns:a16="http://schemas.microsoft.com/office/drawing/2014/main" id="{7CAB25D6-EC98-4AF4-B68D-1F1A8F2120CE}"/>
              </a:ext>
            </a:extLst>
          </p:cNvPr>
          <p:cNvSpPr txBox="1">
            <a:spLocks/>
          </p:cNvSpPr>
          <p:nvPr userDrawn="1">
            <p:custDataLst>
              <p:tags r:id="rId8"/>
            </p:custDataLst>
          </p:nvPr>
        </p:nvSpPr>
        <p:spPr>
          <a:xfrm>
            <a:off x="553971" y="6592511"/>
            <a:ext cx="6967728"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solidFill>
                  <a:schemeClr val="bg2"/>
                </a:solidFill>
                <a:latin typeface="+mn-lt"/>
                <a:ea typeface="+mn-ea"/>
                <a:cs typeface="+mn-cs"/>
              </a:rPr>
              <a:t>Source: …</a:t>
            </a:r>
          </a:p>
        </p:txBody>
      </p:sp>
      <p:pic>
        <p:nvPicPr>
          <p:cNvPr id="16" name="Picture 15"/>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1686269602"/>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showMasterSp="0" preserve="1" userDrawn="1">
  <p:cSld name="Contrast 3/4 Covax Blue">
    <p:bg>
      <p:bgPr>
        <a:solidFill>
          <a:srgbClr val="082F3B"/>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B19533A-7C36-4239-BCB1-336E4EF4EA93}"/>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73" imgH="473" progId="TCLayout.ActiveDocument.1">
                  <p:embed/>
                </p:oleObj>
              </mc:Choice>
              <mc:Fallback>
                <p:oleObj name="think-cell Slide" r:id="rId9" imgW="473" imgH="473" progId="TCLayout.ActiveDocument.1">
                  <p:embed/>
                  <p:pic>
                    <p:nvPicPr>
                      <p:cNvPr id="3" name="Object 2" hidden="1">
                        <a:extLst>
                          <a:ext uri="{FF2B5EF4-FFF2-40B4-BE49-F238E27FC236}">
                            <a16:creationId xmlns:a16="http://schemas.microsoft.com/office/drawing/2014/main" id="{3B19533A-7C36-4239-BCB1-336E4EF4EA9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F05418DB-2F6D-4E1E-889F-DE7C7630E9DF}"/>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mn-lt"/>
              <a:ea typeface="+mn-ea"/>
              <a:cs typeface="+mn-cs"/>
              <a:sym typeface="Arial" panose="020B0604020202020204" pitchFamily="34" charset="0"/>
            </a:endParaRPr>
          </a:p>
        </p:txBody>
      </p:sp>
      <p:sp>
        <p:nvSpPr>
          <p:cNvPr id="11" name="2. Slide Title">
            <a:extLst>
              <a:ext uri="{FF2B5EF4-FFF2-40B4-BE49-F238E27FC236}">
                <a16:creationId xmlns:a16="http://schemas.microsoft.com/office/drawing/2014/main" id="{91277579-8831-43CF-B160-16FF2827C046}"/>
              </a:ext>
            </a:extLst>
          </p:cNvPr>
          <p:cNvSpPr>
            <a:spLocks noGrp="1"/>
          </p:cNvSpPr>
          <p:nvPr>
            <p:ph type="title"/>
            <p:custDataLst>
              <p:tags r:id="rId3"/>
            </p:custDataLst>
          </p:nvPr>
        </p:nvSpPr>
        <p:spPr>
          <a:xfrm>
            <a:off x="554736" y="197613"/>
            <a:ext cx="7918704" cy="384721"/>
          </a:xfrm>
        </p:spPr>
        <p:txBody>
          <a:bodyPr vert="horz">
            <a:noAutofit/>
          </a:bodyPr>
          <a:lstStyle>
            <a:lvl1pPr>
              <a:defRPr>
                <a:solidFill>
                  <a:schemeClr val="bg2"/>
                </a:solidFill>
                <a:latin typeface="+mj-lt"/>
                <a:ea typeface="+mj-ea"/>
                <a:cs typeface="+mj-cs"/>
              </a:defRPr>
            </a:lvl1pPr>
          </a:lstStyle>
          <a:p>
            <a:r>
              <a:rPr lang="en-US"/>
              <a:t>Click to edit Master title style</a:t>
            </a:r>
          </a:p>
        </p:txBody>
      </p:sp>
      <p:sp>
        <p:nvSpPr>
          <p:cNvPr id="12" name="3. Subtitle">
            <a:extLst>
              <a:ext uri="{FF2B5EF4-FFF2-40B4-BE49-F238E27FC236}">
                <a16:creationId xmlns:a16="http://schemas.microsoft.com/office/drawing/2014/main" id="{9FB33C37-8F8E-450C-B956-CCA2C562F08E}"/>
              </a:ext>
            </a:extLst>
          </p:cNvPr>
          <p:cNvSpPr>
            <a:spLocks noGrp="1"/>
          </p:cNvSpPr>
          <p:nvPr>
            <p:ph type="subTitle" idx="1"/>
            <p:custDataLst>
              <p:tags r:id="rId4"/>
            </p:custDataLst>
          </p:nvPr>
        </p:nvSpPr>
        <p:spPr>
          <a:xfrm>
            <a:off x="554736" y="663224"/>
            <a:ext cx="7918704" cy="246221"/>
          </a:xfrm>
          <a:prstGeom prst="rect">
            <a:avLst/>
          </a:prstGeom>
        </p:spPr>
        <p:txBody>
          <a:bodyPr wrap="square">
            <a:spAutoFit/>
          </a:bodyPr>
          <a:lstStyle>
            <a:lvl1pPr marL="0" indent="0" algn="l">
              <a:buNone/>
              <a:defRPr sz="1600" b="0" u="none" baseline="0">
                <a:solidFill>
                  <a:schemeClr val="bg2"/>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1. On-page tracker">
            <a:extLst>
              <a:ext uri="{FF2B5EF4-FFF2-40B4-BE49-F238E27FC236}">
                <a16:creationId xmlns:a16="http://schemas.microsoft.com/office/drawing/2014/main" id="{3A776699-A364-4F3B-A0A3-7B19AC18D333}"/>
              </a:ext>
            </a:extLst>
          </p:cNvPr>
          <p:cNvSpPr>
            <a:spLocks noGrp="1"/>
          </p:cNvSpPr>
          <p:nvPr>
            <p:ph type="body" sz="quarter" idx="10" hasCustomPrompt="1"/>
            <p:custDataLst>
              <p:tags r:id="rId5"/>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solidFill>
                  <a:schemeClr val="bg2"/>
                </a:solidFill>
                <a:latin typeface="+mn-lt"/>
                <a:ea typeface="+mn-ea"/>
                <a:cs typeface="+mn-cs"/>
              </a:defRPr>
            </a:lvl1pPr>
          </a:lstStyle>
          <a:p>
            <a:pPr lvl="0">
              <a:buNone/>
            </a:pPr>
            <a:r>
              <a:rPr lang="en-US"/>
              <a:t>Add tracker</a:t>
            </a:r>
          </a:p>
        </p:txBody>
      </p:sp>
      <p:sp>
        <p:nvSpPr>
          <p:cNvPr id="15" name="5. Source" hidden="1">
            <a:extLst>
              <a:ext uri="{FF2B5EF4-FFF2-40B4-BE49-F238E27FC236}">
                <a16:creationId xmlns:a16="http://schemas.microsoft.com/office/drawing/2014/main" id="{330858C7-9375-4CF0-A13F-244BB3A00EDB}"/>
              </a:ext>
            </a:extLst>
          </p:cNvPr>
          <p:cNvSpPr txBox="1">
            <a:spLocks/>
          </p:cNvSpPr>
          <p:nvPr userDrawn="1">
            <p:custDataLst>
              <p:tags r:id="rId6"/>
            </p:custDataLst>
          </p:nvPr>
        </p:nvSpPr>
        <p:spPr>
          <a:xfrm>
            <a:off x="553971" y="6592511"/>
            <a:ext cx="7918704"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solidFill>
                  <a:schemeClr val="bg2"/>
                </a:solidFill>
                <a:latin typeface="+mn-lt"/>
                <a:ea typeface="+mn-ea"/>
                <a:cs typeface="+mn-cs"/>
              </a:rPr>
              <a:t>Source: …</a:t>
            </a:r>
          </a:p>
        </p:txBody>
      </p:sp>
      <p:sp>
        <p:nvSpPr>
          <p:cNvPr id="18" name="Slide Number">
            <a:extLst>
              <a:ext uri="{FF2B5EF4-FFF2-40B4-BE49-F238E27FC236}">
                <a16:creationId xmlns:a16="http://schemas.microsoft.com/office/drawing/2014/main" id="{5277E924-C1A9-40BB-86B3-F93E4DDEE377}"/>
              </a:ext>
            </a:extLst>
          </p:cNvPr>
          <p:cNvSpPr>
            <a:spLocks noChangeArrowheads="1"/>
          </p:cNvSpPr>
          <p:nvPr userDrawn="1">
            <p:custDataLst>
              <p:tags r:id="rId7"/>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cxnSp>
        <p:nvCxnSpPr>
          <p:cNvPr id="20" name="Straight Connector 19">
            <a:extLst>
              <a:ext uri="{FF2B5EF4-FFF2-40B4-BE49-F238E27FC236}">
                <a16:creationId xmlns:a16="http://schemas.microsoft.com/office/drawing/2014/main" id="{E4EFCE78-7EAC-4D68-BC89-E0028F36523C}"/>
              </a:ext>
            </a:extLst>
          </p:cNvPr>
          <p:cNvCxnSpPr>
            <a:cxnSpLocks/>
          </p:cNvCxnSpPr>
          <p:nvPr userDrawn="1"/>
        </p:nvCxnSpPr>
        <p:spPr bwMode="invGray">
          <a:xfrm>
            <a:off x="554736" y="6450133"/>
            <a:ext cx="11082528" cy="0"/>
          </a:xfrm>
          <a:prstGeom prst="line">
            <a:avLst/>
          </a:prstGeom>
          <a:ln w="19050" cap="flat" cmpd="sng" algn="ctr">
            <a:solidFill>
              <a:srgbClr val="FFFFFF"/>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1786039332"/>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showMasterSp="0" preserve="1" userDrawn="1">
  <p:cSld name="Reverse Contrast 1/2 Covax Blue">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17EEF9-3DB9-4A02-BE2D-DE37DFD2B16E}"/>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592" imgH="591" progId="TCLayout.ActiveDocument.1">
                  <p:embed/>
                </p:oleObj>
              </mc:Choice>
              <mc:Fallback>
                <p:oleObj name="think-cell Slide" r:id="rId10" imgW="592" imgH="591" progId="TCLayout.ActiveDocument.1">
                  <p:embed/>
                  <p:pic>
                    <p:nvPicPr>
                      <p:cNvPr id="3" name="Object 2" hidden="1">
                        <a:extLst>
                          <a:ext uri="{FF2B5EF4-FFF2-40B4-BE49-F238E27FC236}">
                            <a16:creationId xmlns:a16="http://schemas.microsoft.com/office/drawing/2014/main" id="{CF17EEF9-3DB9-4A02-BE2D-DE37DFD2B16E}"/>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F6D83EC-F243-46BA-8827-531E63D39DA3}"/>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mn-lt"/>
              <a:ea typeface="+mn-ea"/>
              <a:cs typeface="+mn-cs"/>
              <a:sym typeface="Arial" panose="020B0604020202020204" pitchFamily="34" charset="0"/>
            </a:endParaRPr>
          </a:p>
        </p:txBody>
      </p:sp>
      <p:sp>
        <p:nvSpPr>
          <p:cNvPr id="7" name="RectangleDark">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0" y="0"/>
            <a:ext cx="6099048" cy="6858000"/>
          </a:xfrm>
          <a:prstGeom prst="rect">
            <a:avLst/>
          </a:prstGeom>
          <a:solidFill>
            <a:srgbClr val="082F3B"/>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a:solidFill>
                <a:schemeClr val="bg2"/>
              </a:solidFill>
              <a:latin typeface="+mn-lt"/>
              <a:ea typeface="+mn-ea"/>
              <a:cs typeface="+mn-cs"/>
            </a:endParaRPr>
          </a:p>
        </p:txBody>
      </p:sp>
      <p:sp>
        <p:nvSpPr>
          <p:cNvPr id="20" name="2. Slide Title">
            <a:extLst>
              <a:ext uri="{FF2B5EF4-FFF2-40B4-BE49-F238E27FC236}">
                <a16:creationId xmlns:a16="http://schemas.microsoft.com/office/drawing/2014/main" id="{80B9914A-DB55-4BC1-945B-6BCB69651471}"/>
              </a:ext>
            </a:extLst>
          </p:cNvPr>
          <p:cNvSpPr>
            <a:spLocks noGrp="1"/>
          </p:cNvSpPr>
          <p:nvPr>
            <p:ph type="title"/>
            <p:custDataLst>
              <p:tags r:id="rId4"/>
            </p:custDataLst>
          </p:nvPr>
        </p:nvSpPr>
        <p:spPr>
          <a:xfrm>
            <a:off x="554736" y="197613"/>
            <a:ext cx="5065776" cy="384721"/>
          </a:xfrm>
        </p:spPr>
        <p:txBody>
          <a:bodyPr vert="horz">
            <a:spAutoFit/>
          </a:bodyPr>
          <a:lstStyle>
            <a:lvl1pPr>
              <a:defRPr>
                <a:solidFill>
                  <a:srgbClr val="FFFFFF"/>
                </a:solidFill>
                <a:latin typeface="+mj-lt"/>
                <a:ea typeface="+mj-ea"/>
                <a:cs typeface="+mj-cs"/>
              </a:defRPr>
            </a:lvl1pPr>
          </a:lstStyle>
          <a:p>
            <a:r>
              <a:rPr lang="en-US"/>
              <a:t>Click to edit Master title style</a:t>
            </a:r>
          </a:p>
        </p:txBody>
      </p:sp>
      <p:sp>
        <p:nvSpPr>
          <p:cNvPr id="21" name="3. Subtitle">
            <a:extLst>
              <a:ext uri="{FF2B5EF4-FFF2-40B4-BE49-F238E27FC236}">
                <a16:creationId xmlns:a16="http://schemas.microsoft.com/office/drawing/2014/main" id="{DFAFB1F1-9351-4B71-8B28-70BD6B35E3B1}"/>
              </a:ext>
            </a:extLst>
          </p:cNvPr>
          <p:cNvSpPr>
            <a:spLocks noGrp="1"/>
          </p:cNvSpPr>
          <p:nvPr>
            <p:ph type="subTitle" idx="1"/>
            <p:custDataLst>
              <p:tags r:id="rId5"/>
            </p:custDataLst>
          </p:nvPr>
        </p:nvSpPr>
        <p:spPr>
          <a:xfrm>
            <a:off x="554736" y="663224"/>
            <a:ext cx="5065776" cy="246221"/>
          </a:xfrm>
          <a:prstGeom prst="rect">
            <a:avLst/>
          </a:prstGeom>
        </p:spPr>
        <p:txBody>
          <a:bodyPr wrap="square">
            <a:noAutofit/>
          </a:bodyPr>
          <a:lstStyle>
            <a:lvl1pPr marL="0" indent="0" algn="l">
              <a:buNone/>
              <a:defRPr sz="1600" b="0" baseline="0">
                <a:solidFill>
                  <a:srgbClr val="FFFFFF"/>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A6404B0A-A2B8-4CC0-AACE-22B9A9D22DC4}"/>
              </a:ext>
            </a:extLst>
          </p:cNvPr>
          <p:cNvSpPr>
            <a:spLocks noGrp="1"/>
          </p:cNvSpPr>
          <p:nvPr>
            <p:ph type="body" sz="quarter" idx="10" hasCustomPrompt="1"/>
            <p:custDataLst>
              <p:tags r:id="rId6"/>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solidFill>
                  <a:srgbClr val="FFFFFF"/>
                </a:solidFill>
                <a:latin typeface="+mn-lt"/>
                <a:ea typeface="+mn-ea"/>
                <a:cs typeface="+mn-cs"/>
              </a:defRPr>
            </a:lvl1pPr>
          </a:lstStyle>
          <a:p>
            <a:pPr lvl="0">
              <a:buNone/>
            </a:pPr>
            <a:r>
              <a:rPr lang="en-US"/>
              <a:t>Add tracker</a:t>
            </a:r>
          </a:p>
        </p:txBody>
      </p:sp>
      <p:sp>
        <p:nvSpPr>
          <p:cNvPr id="12" name="5. Source" hidden="1">
            <a:extLst>
              <a:ext uri="{FF2B5EF4-FFF2-40B4-BE49-F238E27FC236}">
                <a16:creationId xmlns:a16="http://schemas.microsoft.com/office/drawing/2014/main" id="{4DD9C749-8CD6-483D-AC3C-7F8CFA2B373A}"/>
              </a:ext>
            </a:extLst>
          </p:cNvPr>
          <p:cNvSpPr txBox="1">
            <a:spLocks/>
          </p:cNvSpPr>
          <p:nvPr userDrawn="1">
            <p:custDataLst>
              <p:tags r:id="rId7"/>
            </p:custDataLst>
          </p:nvPr>
        </p:nvSpPr>
        <p:spPr>
          <a:xfrm>
            <a:off x="553971" y="6592511"/>
            <a:ext cx="5065776"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mn-lt"/>
                <a:ea typeface="+mn-ea"/>
                <a:cs typeface="+mn-cs"/>
              </a:rPr>
              <a:t>Source: …</a:t>
            </a:r>
          </a:p>
        </p:txBody>
      </p:sp>
      <p:sp>
        <p:nvSpPr>
          <p:cNvPr id="15" name="Slide Number">
            <a:extLst>
              <a:ext uri="{FF2B5EF4-FFF2-40B4-BE49-F238E27FC236}">
                <a16:creationId xmlns:a16="http://schemas.microsoft.com/office/drawing/2014/main" id="{1401A3E2-ECC8-43C9-A61C-068D51FCD055}"/>
              </a:ext>
            </a:extLst>
          </p:cNvPr>
          <p:cNvSpPr>
            <a:spLocks noChangeArrowheads="1"/>
          </p:cNvSpPr>
          <p:nvPr userDrawn="1">
            <p:custDataLst>
              <p:tags r:id="rId8"/>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3" name="Picture 12"/>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29627940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4" name="Text Placeholder 3">
            <a:extLst>
              <a:ext uri="{FF2B5EF4-FFF2-40B4-BE49-F238E27FC236}">
                <a16:creationId xmlns:a16="http://schemas.microsoft.com/office/drawing/2014/main" id="{0F41ED4F-48C8-405A-BAF4-A471B383C978}"/>
              </a:ext>
            </a:extLst>
          </p:cNvPr>
          <p:cNvSpPr>
            <a:spLocks noGrp="1"/>
          </p:cNvSpPr>
          <p:nvPr>
            <p:ph type="body" sz="quarter" idx="13"/>
          </p:nvPr>
        </p:nvSpPr>
        <p:spPr>
          <a:xfrm>
            <a:off x="1497044" y="3681455"/>
            <a:ext cx="9195987" cy="839551"/>
          </a:xfrm>
        </p:spPr>
        <p:txBody>
          <a:bodyPr anchor="ctr"/>
          <a:lstStyle>
            <a:lvl1pPr algn="ctr">
              <a:defRPr sz="2668" b="1" i="0">
                <a:solidFill>
                  <a:schemeClr val="bg1"/>
                </a:solidFill>
                <a:latin typeface="Poppins SemiBold" pitchFamily="2" charset="77"/>
                <a:cs typeface="Poppins SemiBold" pitchFamily="2" charset="77"/>
              </a:defRPr>
            </a:lvl1pPr>
            <a:lvl2pPr marL="0" indent="0" algn="ctr">
              <a:buFontTx/>
              <a:buNone/>
              <a:defRPr>
                <a:solidFill>
                  <a:schemeClr val="bg1"/>
                </a:solidFill>
                <a:latin typeface="Poppins" pitchFamily="2" charset="77"/>
                <a:cs typeface="Poppins" pitchFamily="2" charset="77"/>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a:p>
            <a:pPr lvl="1"/>
            <a:r>
              <a:rPr lang="en-US"/>
              <a:t>Second level</a:t>
            </a:r>
          </a:p>
        </p:txBody>
      </p:sp>
      <p:pic>
        <p:nvPicPr>
          <p:cNvPr id="5" name="Graphic 4">
            <a:extLst>
              <a:ext uri="{FF2B5EF4-FFF2-40B4-BE49-F238E27FC236}">
                <a16:creationId xmlns:a16="http://schemas.microsoft.com/office/drawing/2014/main" id="{5C1720A0-FC5D-48B5-9BF5-2721266040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22749" y="2293692"/>
            <a:ext cx="4944576" cy="1057002"/>
          </a:xfrm>
          <a:prstGeom prst="rect">
            <a:avLst/>
          </a:prstGeom>
        </p:spPr>
      </p:pic>
    </p:spTree>
    <p:extLst>
      <p:ext uri="{BB962C8B-B14F-4D97-AF65-F5344CB8AC3E}">
        <p14:creationId xmlns:p14="http://schemas.microsoft.com/office/powerpoint/2010/main" val="98178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750"/>
                            </p:stCondLst>
                            <p:childTnLst>
                              <p:par>
                                <p:cTn id="9" presetID="10" presetClass="entr" presetSubtype="0" fill="hold" grpId="0" nodeType="afterEffect">
                                  <p:stCondLst>
                                    <p:cond delay="25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after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2">
            <p:tnLst>
              <p:par>
                <p:cTn presetID="10" presetClass="entr" presetSubtype="0" fill="hold" nodeType="after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Lst>
  </p:timing>
</p:sldLayout>
</file>

<file path=ppt/slideLayouts/slideLayout490.xml><?xml version="1.0" encoding="utf-8"?>
<p:sldLayout xmlns:a="http://schemas.openxmlformats.org/drawingml/2006/main" xmlns:r="http://schemas.openxmlformats.org/officeDocument/2006/relationships" xmlns:p="http://schemas.openxmlformats.org/presentationml/2006/main" showMasterSp="0" preserve="1" userDrawn="1">
  <p:cSld name="Reverse Contrast 2/3 Covax Blue">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CB55F70-6D9A-415C-82BE-CBDB3A3541E6}"/>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FCB55F70-6D9A-415C-82BE-CBDB3A3541E6}"/>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C7B8DBD3-5ABF-4E0A-9F2E-53C58888D156}"/>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mn-lt"/>
              <a:ea typeface="+mn-ea"/>
              <a:cs typeface="+mn-cs"/>
              <a:sym typeface="Arial" panose="020B0604020202020204" pitchFamily="34" charset="0"/>
            </a:endParaRPr>
          </a:p>
        </p:txBody>
      </p:sp>
      <p:sp>
        <p:nvSpPr>
          <p:cNvPr id="7" name="RectangleDark">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0" y="0"/>
            <a:ext cx="4361688" cy="6858000"/>
          </a:xfrm>
          <a:prstGeom prst="rect">
            <a:avLst/>
          </a:prstGeom>
          <a:solidFill>
            <a:srgbClr val="082F3B"/>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a:solidFill>
                <a:schemeClr val="bg2"/>
              </a:solidFill>
              <a:latin typeface="+mn-lt"/>
              <a:ea typeface="+mn-ea"/>
              <a:cs typeface="+mn-cs"/>
            </a:endParaRPr>
          </a:p>
        </p:txBody>
      </p:sp>
      <p:sp>
        <p:nvSpPr>
          <p:cNvPr id="10" name="1. On-page tracker">
            <a:extLst>
              <a:ext uri="{FF2B5EF4-FFF2-40B4-BE49-F238E27FC236}">
                <a16:creationId xmlns:a16="http://schemas.microsoft.com/office/drawing/2014/main" id="{6F53EF37-F1B6-47E2-A119-A2386F59B295}"/>
              </a:ext>
            </a:extLst>
          </p:cNvPr>
          <p:cNvSpPr>
            <a:spLocks noGrp="1"/>
          </p:cNvSpPr>
          <p:nvPr>
            <p:ph type="body" sz="quarter" idx="10" hasCustomPrompt="1"/>
            <p:custDataLst>
              <p:tags r:id="rId4"/>
            </p:custDataLst>
          </p:nvPr>
        </p:nvSpPr>
        <p:spPr>
          <a:xfrm>
            <a:off x="554735" y="41597"/>
            <a:ext cx="3465576" cy="123111"/>
          </a:xfrm>
          <a:prstGeom prst="rect">
            <a:avLst/>
          </a:prstGeom>
          <a:ln w="6350">
            <a:noFill/>
            <a:miter lim="800000"/>
          </a:ln>
        </p:spPr>
        <p:txBody>
          <a:bodyPr vert="horz" wrap="square" lIns="0" tIns="0" rIns="0" bIns="0" rtlCol="0">
            <a:noAutofit/>
          </a:bodyPr>
          <a:lstStyle>
            <a:lvl1pPr>
              <a:defRPr lang="en-US" sz="800" b="0" dirty="0">
                <a:solidFill>
                  <a:srgbClr val="FFFFFF"/>
                </a:solidFill>
                <a:latin typeface="+mn-lt"/>
                <a:ea typeface="+mn-ea"/>
                <a:cs typeface="+mn-cs"/>
              </a:defRPr>
            </a:lvl1pPr>
          </a:lstStyle>
          <a:p>
            <a:pPr lvl="0">
              <a:buNone/>
            </a:pPr>
            <a:r>
              <a:rPr lang="en-US"/>
              <a:t>Add tracker</a:t>
            </a:r>
          </a:p>
        </p:txBody>
      </p:sp>
      <p:sp>
        <p:nvSpPr>
          <p:cNvPr id="11" name="2. Slide Title">
            <a:extLst>
              <a:ext uri="{FF2B5EF4-FFF2-40B4-BE49-F238E27FC236}">
                <a16:creationId xmlns:a16="http://schemas.microsoft.com/office/drawing/2014/main" id="{A2A8C6A2-26B8-46D0-B6A4-4D8C91B2772E}"/>
              </a:ext>
            </a:extLst>
          </p:cNvPr>
          <p:cNvSpPr>
            <a:spLocks noGrp="1"/>
          </p:cNvSpPr>
          <p:nvPr>
            <p:ph type="title"/>
            <p:custDataLst>
              <p:tags r:id="rId5"/>
            </p:custDataLst>
          </p:nvPr>
        </p:nvSpPr>
        <p:spPr>
          <a:xfrm>
            <a:off x="554736" y="2744369"/>
            <a:ext cx="3465576" cy="769441"/>
          </a:xfrm>
          <a:prstGeom prst="rect">
            <a:avLst/>
          </a:prstGeom>
        </p:spPr>
        <p:txBody>
          <a:bodyPr vert="horz" wrap="square" anchor="b">
            <a:noAutofit/>
          </a:bodyPr>
          <a:lstStyle>
            <a:lvl1pPr algn="l">
              <a:defRPr>
                <a:solidFill>
                  <a:srgbClr val="FFFFFF"/>
                </a:solidFill>
                <a:latin typeface="+mj-lt"/>
                <a:ea typeface="+mj-ea"/>
                <a:cs typeface="+mj-cs"/>
              </a:defRPr>
            </a:lvl1pPr>
          </a:lstStyle>
          <a:p>
            <a:r>
              <a:rPr lang="en-US"/>
              <a:t>Click to edit Master title style</a:t>
            </a:r>
          </a:p>
        </p:txBody>
      </p:sp>
      <p:sp>
        <p:nvSpPr>
          <p:cNvPr id="12" name="3. Subtitle">
            <a:extLst>
              <a:ext uri="{FF2B5EF4-FFF2-40B4-BE49-F238E27FC236}">
                <a16:creationId xmlns:a16="http://schemas.microsoft.com/office/drawing/2014/main" id="{63DE0353-99BC-4322-9D9F-E3C1556B87A4}"/>
              </a:ext>
            </a:extLst>
          </p:cNvPr>
          <p:cNvSpPr>
            <a:spLocks noGrp="1"/>
          </p:cNvSpPr>
          <p:nvPr>
            <p:ph type="subTitle" idx="1"/>
            <p:custDataLst>
              <p:tags r:id="rId6"/>
            </p:custDataLst>
          </p:nvPr>
        </p:nvSpPr>
        <p:spPr>
          <a:xfrm>
            <a:off x="554734" y="3659644"/>
            <a:ext cx="3465576" cy="246221"/>
          </a:xfrm>
          <a:prstGeom prst="rect">
            <a:avLst/>
          </a:prstGeom>
        </p:spPr>
        <p:txBody>
          <a:bodyPr wrap="square">
            <a:noAutofit/>
          </a:bodyPr>
          <a:lstStyle>
            <a:lvl1pPr marL="0" indent="0" algn="l">
              <a:buNone/>
              <a:defRPr sz="1600" b="0" baseline="0">
                <a:solidFill>
                  <a:srgbClr val="FFFFFF"/>
                </a:solidFill>
                <a:latin typeface="+mn-lt"/>
                <a:ea typeface="+mn-ea"/>
                <a:cs typeface="+mn-cs"/>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14" name="5. Source" hidden="1">
            <a:extLst>
              <a:ext uri="{FF2B5EF4-FFF2-40B4-BE49-F238E27FC236}">
                <a16:creationId xmlns:a16="http://schemas.microsoft.com/office/drawing/2014/main" id="{75507215-AD33-47BA-978C-854396B566AA}"/>
              </a:ext>
            </a:extLst>
          </p:cNvPr>
          <p:cNvSpPr txBox="1">
            <a:spLocks/>
          </p:cNvSpPr>
          <p:nvPr userDrawn="1">
            <p:custDataLst>
              <p:tags r:id="rId7"/>
            </p:custDataLst>
          </p:nvPr>
        </p:nvSpPr>
        <p:spPr>
          <a:xfrm>
            <a:off x="553971" y="6592511"/>
            <a:ext cx="3465576"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mn-lt"/>
                <a:ea typeface="+mn-ea"/>
                <a:cs typeface="+mn-cs"/>
              </a:rPr>
              <a:t>Source: …</a:t>
            </a:r>
          </a:p>
        </p:txBody>
      </p:sp>
      <p:sp>
        <p:nvSpPr>
          <p:cNvPr id="15" name="Slide Number">
            <a:extLst>
              <a:ext uri="{FF2B5EF4-FFF2-40B4-BE49-F238E27FC236}">
                <a16:creationId xmlns:a16="http://schemas.microsoft.com/office/drawing/2014/main" id="{1401A3E2-ECC8-43C9-A61C-068D51FCD055}"/>
              </a:ext>
            </a:extLst>
          </p:cNvPr>
          <p:cNvSpPr>
            <a:spLocks noChangeArrowheads="1"/>
          </p:cNvSpPr>
          <p:nvPr userDrawn="1">
            <p:custDataLst>
              <p:tags r:id="rId8"/>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6" name="Picture 15"/>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2156998535"/>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showMasterSp="0" preserve="1" userDrawn="1">
  <p:cSld name="Reverse Contrast 3/4 Covax Blue">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B19533A-7C36-4239-BCB1-336E4EF4EA93}"/>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73" imgH="473" progId="TCLayout.ActiveDocument.1">
                  <p:embed/>
                </p:oleObj>
              </mc:Choice>
              <mc:Fallback>
                <p:oleObj name="think-cell Slide" r:id="rId10" imgW="473" imgH="473" progId="TCLayout.ActiveDocument.1">
                  <p:embed/>
                  <p:pic>
                    <p:nvPicPr>
                      <p:cNvPr id="3" name="Object 2" hidden="1">
                        <a:extLst>
                          <a:ext uri="{FF2B5EF4-FFF2-40B4-BE49-F238E27FC236}">
                            <a16:creationId xmlns:a16="http://schemas.microsoft.com/office/drawing/2014/main" id="{3B19533A-7C36-4239-BCB1-336E4EF4EA93}"/>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F05418DB-2F6D-4E1E-889F-DE7C7630E9DF}"/>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mn-lt"/>
              <a:ea typeface="+mn-ea"/>
              <a:cs typeface="+mn-cs"/>
              <a:sym typeface="Arial" panose="020B0604020202020204" pitchFamily="34" charset="0"/>
            </a:endParaRPr>
          </a:p>
        </p:txBody>
      </p:sp>
      <p:sp>
        <p:nvSpPr>
          <p:cNvPr id="22" name="RectangleLight">
            <a:extLst>
              <a:ext uri="{FF2B5EF4-FFF2-40B4-BE49-F238E27FC236}">
                <a16:creationId xmlns:a16="http://schemas.microsoft.com/office/drawing/2014/main" id="{65BA59B8-E166-40EF-A08B-73C27149A153}"/>
              </a:ext>
            </a:extLst>
          </p:cNvPr>
          <p:cNvSpPr/>
          <p:nvPr userDrawn="1">
            <p:custDataLst>
              <p:tags r:id="rId3"/>
            </p:custDataLst>
          </p:nvPr>
        </p:nvSpPr>
        <p:spPr bwMode="ltGray">
          <a:xfrm>
            <a:off x="0" y="0"/>
            <a:ext cx="3410584" cy="6858000"/>
          </a:xfrm>
          <a:prstGeom prst="rect">
            <a:avLst/>
          </a:prstGeom>
          <a:solidFill>
            <a:srgbClr val="082F3B"/>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noProof="0">
              <a:solidFill>
                <a:schemeClr val="bg2"/>
              </a:solidFill>
              <a:latin typeface="+mn-lt"/>
              <a:ea typeface="+mn-ea"/>
              <a:cs typeface="+mn-cs"/>
            </a:endParaRPr>
          </a:p>
        </p:txBody>
      </p:sp>
      <p:sp>
        <p:nvSpPr>
          <p:cNvPr id="10" name="1. On-page tracker">
            <a:extLst>
              <a:ext uri="{FF2B5EF4-FFF2-40B4-BE49-F238E27FC236}">
                <a16:creationId xmlns:a16="http://schemas.microsoft.com/office/drawing/2014/main" id="{9768EECA-1A03-46B2-B9BB-3C455A3710A4}"/>
              </a:ext>
            </a:extLst>
          </p:cNvPr>
          <p:cNvSpPr>
            <a:spLocks noGrp="1"/>
          </p:cNvSpPr>
          <p:nvPr>
            <p:ph type="body" sz="quarter" idx="10" hasCustomPrompt="1"/>
            <p:custDataLst>
              <p:tags r:id="rId4"/>
            </p:custDataLst>
          </p:nvPr>
        </p:nvSpPr>
        <p:spPr>
          <a:xfrm>
            <a:off x="554735" y="41597"/>
            <a:ext cx="2514600" cy="123111"/>
          </a:xfrm>
          <a:prstGeom prst="rect">
            <a:avLst/>
          </a:prstGeom>
          <a:ln w="6350">
            <a:noFill/>
            <a:miter lim="800000"/>
          </a:ln>
        </p:spPr>
        <p:txBody>
          <a:bodyPr vert="horz" wrap="square" lIns="0" tIns="0" rIns="0" bIns="0" rtlCol="0">
            <a:noAutofit/>
          </a:bodyPr>
          <a:lstStyle>
            <a:lvl1pPr>
              <a:defRPr lang="en-US" sz="800" b="0" dirty="0">
                <a:solidFill>
                  <a:srgbClr val="FFFFFF"/>
                </a:solidFill>
                <a:latin typeface="+mn-lt"/>
                <a:ea typeface="+mn-ea"/>
                <a:cs typeface="+mn-cs"/>
              </a:defRPr>
            </a:lvl1pPr>
          </a:lstStyle>
          <a:p>
            <a:pPr lvl="0">
              <a:buNone/>
            </a:pPr>
            <a:r>
              <a:rPr lang="en-US"/>
              <a:t>Add tracker</a:t>
            </a:r>
          </a:p>
        </p:txBody>
      </p:sp>
      <p:sp>
        <p:nvSpPr>
          <p:cNvPr id="11" name="2. Slide Title">
            <a:extLst>
              <a:ext uri="{FF2B5EF4-FFF2-40B4-BE49-F238E27FC236}">
                <a16:creationId xmlns:a16="http://schemas.microsoft.com/office/drawing/2014/main" id="{201E918A-7ADD-4595-9E5C-36C3D305CA4A}"/>
              </a:ext>
            </a:extLst>
          </p:cNvPr>
          <p:cNvSpPr>
            <a:spLocks noGrp="1"/>
          </p:cNvSpPr>
          <p:nvPr>
            <p:ph type="title"/>
            <p:custDataLst>
              <p:tags r:id="rId5"/>
            </p:custDataLst>
          </p:nvPr>
        </p:nvSpPr>
        <p:spPr>
          <a:xfrm>
            <a:off x="554736" y="2744369"/>
            <a:ext cx="2514600" cy="769441"/>
          </a:xfrm>
        </p:spPr>
        <p:txBody>
          <a:bodyPr vert="horz" anchor="b">
            <a:noAutofit/>
          </a:bodyPr>
          <a:lstStyle>
            <a:lvl1pPr>
              <a:defRPr>
                <a:solidFill>
                  <a:srgbClr val="FFFFFF"/>
                </a:solidFill>
                <a:latin typeface="+mj-lt"/>
                <a:ea typeface="+mj-ea"/>
                <a:cs typeface="+mj-cs"/>
              </a:defRPr>
            </a:lvl1pPr>
          </a:lstStyle>
          <a:p>
            <a:r>
              <a:rPr lang="en-US"/>
              <a:t>Click to edit Master title</a:t>
            </a:r>
          </a:p>
        </p:txBody>
      </p:sp>
      <p:sp>
        <p:nvSpPr>
          <p:cNvPr id="12" name="3. Subtitle">
            <a:extLst>
              <a:ext uri="{FF2B5EF4-FFF2-40B4-BE49-F238E27FC236}">
                <a16:creationId xmlns:a16="http://schemas.microsoft.com/office/drawing/2014/main" id="{A0895B2F-2F72-4935-BC7F-BEA280D6C542}"/>
              </a:ext>
            </a:extLst>
          </p:cNvPr>
          <p:cNvSpPr>
            <a:spLocks noGrp="1"/>
          </p:cNvSpPr>
          <p:nvPr>
            <p:ph type="subTitle" idx="1"/>
            <p:custDataLst>
              <p:tags r:id="rId6"/>
            </p:custDataLst>
          </p:nvPr>
        </p:nvSpPr>
        <p:spPr>
          <a:xfrm>
            <a:off x="554736" y="3659644"/>
            <a:ext cx="2514600" cy="492443"/>
          </a:xfrm>
          <a:prstGeom prst="rect">
            <a:avLst/>
          </a:prstGeom>
        </p:spPr>
        <p:txBody>
          <a:bodyPr wrap="square">
            <a:noAutofit/>
          </a:bodyPr>
          <a:lstStyle>
            <a:lvl1pPr marL="0" indent="0" algn="l">
              <a:buNone/>
              <a:defRPr sz="1600" b="0" baseline="0">
                <a:solidFill>
                  <a:srgbClr val="FFFFFF"/>
                </a:solidFill>
                <a:latin typeface="+mn-lt"/>
                <a:ea typeface="+mn-ea"/>
                <a:cs typeface="+mn-cs"/>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14" name="5. Source" hidden="1">
            <a:extLst>
              <a:ext uri="{FF2B5EF4-FFF2-40B4-BE49-F238E27FC236}">
                <a16:creationId xmlns:a16="http://schemas.microsoft.com/office/drawing/2014/main" id="{A873E4B4-299B-415F-B0C6-99147E8008E0}"/>
              </a:ext>
            </a:extLst>
          </p:cNvPr>
          <p:cNvSpPr txBox="1">
            <a:spLocks/>
          </p:cNvSpPr>
          <p:nvPr userDrawn="1">
            <p:custDataLst>
              <p:tags r:id="rId7"/>
            </p:custDataLst>
          </p:nvPr>
        </p:nvSpPr>
        <p:spPr>
          <a:xfrm>
            <a:off x="553971" y="6592511"/>
            <a:ext cx="25146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mn-lt"/>
                <a:ea typeface="+mn-ea"/>
                <a:cs typeface="+mn-cs"/>
              </a:rPr>
              <a:t>Source: …</a:t>
            </a:r>
          </a:p>
        </p:txBody>
      </p:sp>
      <p:sp>
        <p:nvSpPr>
          <p:cNvPr id="15" name="Slide Number">
            <a:extLst>
              <a:ext uri="{FF2B5EF4-FFF2-40B4-BE49-F238E27FC236}">
                <a16:creationId xmlns:a16="http://schemas.microsoft.com/office/drawing/2014/main" id="{1401A3E2-ECC8-43C9-A61C-068D51FCD055}"/>
              </a:ext>
            </a:extLst>
          </p:cNvPr>
          <p:cNvSpPr>
            <a:spLocks noChangeArrowheads="1"/>
          </p:cNvSpPr>
          <p:nvPr userDrawn="1">
            <p:custDataLst>
              <p:tags r:id="rId8"/>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6" name="Picture 15"/>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3029244067"/>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showMasterSp="0" preserve="1" userDrawn="1">
  <p:cSld name="Contrast 3-line Covax Blue">
    <p:bg>
      <p:bgPr>
        <a:solidFill>
          <a:srgbClr val="082F3B"/>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937BF69-DBBB-44FA-AA65-8999BD8B4E5F}"/>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3" name="Object 2" hidden="1">
                        <a:extLst>
                          <a:ext uri="{FF2B5EF4-FFF2-40B4-BE49-F238E27FC236}">
                            <a16:creationId xmlns:a16="http://schemas.microsoft.com/office/drawing/2014/main" id="{D937BF69-DBBB-44FA-AA65-8999BD8B4E5F}"/>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0440E0BC-D285-4CB0-BC8F-8E2C57BF2A20}"/>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mn-lt"/>
              <a:ea typeface="+mn-ea"/>
              <a:cs typeface="+mn-cs"/>
              <a:sym typeface="Arial" panose="020B0604020202020204" pitchFamily="34" charset="0"/>
            </a:endParaRPr>
          </a:p>
        </p:txBody>
      </p:sp>
      <p:sp>
        <p:nvSpPr>
          <p:cNvPr id="9" name="2. Slide Title">
            <a:extLst>
              <a:ext uri="{FF2B5EF4-FFF2-40B4-BE49-F238E27FC236}">
                <a16:creationId xmlns:a16="http://schemas.microsoft.com/office/drawing/2014/main" id="{A212A9AD-EC41-4379-BF1D-C100E927B4C2}"/>
              </a:ext>
            </a:extLst>
          </p:cNvPr>
          <p:cNvSpPr>
            <a:spLocks noGrp="1"/>
          </p:cNvSpPr>
          <p:nvPr>
            <p:ph type="title"/>
            <p:custDataLst>
              <p:tags r:id="rId3"/>
            </p:custDataLst>
          </p:nvPr>
        </p:nvSpPr>
        <p:spPr>
          <a:xfrm>
            <a:off x="554736" y="197613"/>
            <a:ext cx="11082528" cy="384721"/>
          </a:xfrm>
        </p:spPr>
        <p:txBody>
          <a:bodyPr vert="horz">
            <a:spAutoFit/>
          </a:bodyPr>
          <a:lstStyle>
            <a:lvl1pPr>
              <a:defRPr>
                <a:solidFill>
                  <a:srgbClr val="FFFFFF"/>
                </a:solidFill>
                <a:latin typeface="+mj-lt"/>
                <a:ea typeface="+mj-ea"/>
                <a:cs typeface="+mj-cs"/>
              </a:defRPr>
            </a:lvl1pPr>
          </a:lstStyle>
          <a:p>
            <a:r>
              <a:rPr lang="en-US"/>
              <a:t>Click to edit Master title style</a:t>
            </a:r>
          </a:p>
        </p:txBody>
      </p:sp>
      <p:sp>
        <p:nvSpPr>
          <p:cNvPr id="13" name="5. Source" hidden="1">
            <a:extLst>
              <a:ext uri="{FF2B5EF4-FFF2-40B4-BE49-F238E27FC236}">
                <a16:creationId xmlns:a16="http://schemas.microsoft.com/office/drawing/2014/main" id="{A49D4B69-B493-403C-B640-6993CD92BA39}"/>
              </a:ext>
            </a:extLst>
          </p:cNvPr>
          <p:cNvSpPr txBox="1"/>
          <p:nvPr userDrawn="1">
            <p:custDataLst>
              <p:tags r:id="rId4"/>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mn-lt"/>
                <a:ea typeface="+mn-ea"/>
                <a:cs typeface="+mn-cs"/>
              </a:rPr>
              <a:t>Source: …</a:t>
            </a:r>
          </a:p>
        </p:txBody>
      </p:sp>
      <p:sp>
        <p:nvSpPr>
          <p:cNvPr id="15" name="Slide Number">
            <a:extLst>
              <a:ext uri="{FF2B5EF4-FFF2-40B4-BE49-F238E27FC236}">
                <a16:creationId xmlns:a16="http://schemas.microsoft.com/office/drawing/2014/main" id="{5277E924-C1A9-40BB-86B3-F93E4DDEE377}"/>
              </a:ext>
            </a:extLst>
          </p:cNvPr>
          <p:cNvSpPr>
            <a:spLocks noChangeArrowheads="1"/>
          </p:cNvSpPr>
          <p:nvPr userDrawn="1">
            <p:custDataLst>
              <p:tags r:id="rId5"/>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cxnSp>
        <p:nvCxnSpPr>
          <p:cNvPr id="17" name="Straight Connector 16">
            <a:extLst>
              <a:ext uri="{FF2B5EF4-FFF2-40B4-BE49-F238E27FC236}">
                <a16:creationId xmlns:a16="http://schemas.microsoft.com/office/drawing/2014/main" id="{E4EFCE78-7EAC-4D68-BC89-E0028F36523C}"/>
              </a:ext>
            </a:extLst>
          </p:cNvPr>
          <p:cNvCxnSpPr>
            <a:cxnSpLocks/>
          </p:cNvCxnSpPr>
          <p:nvPr userDrawn="1"/>
        </p:nvCxnSpPr>
        <p:spPr bwMode="invGray">
          <a:xfrm>
            <a:off x="554736" y="6450133"/>
            <a:ext cx="11082528" cy="0"/>
          </a:xfrm>
          <a:prstGeom prst="line">
            <a:avLst/>
          </a:prstGeom>
          <a:ln w="19050" cap="flat" cmpd="sng" algn="ctr">
            <a:solidFill>
              <a:srgbClr val="FFFFFF"/>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9"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6"/>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solidFill>
                  <a:srgbClr val="FFFFFF"/>
                </a:solidFill>
                <a:latin typeface="+mn-lt"/>
                <a:ea typeface="+mn-ea"/>
                <a:cs typeface="+mn-cs"/>
              </a:defRPr>
            </a:lvl1pPr>
          </a:lstStyle>
          <a:p>
            <a:pPr lvl="0">
              <a:buNone/>
            </a:pPr>
            <a:r>
              <a:rPr lang="en-US"/>
              <a:t>Add tracker</a:t>
            </a:r>
          </a:p>
        </p:txBody>
      </p:sp>
      <p:sp>
        <p:nvSpPr>
          <p:cNvPr id="12" name="TextBox 11"/>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FFFFFF"/>
                </a:solidFill>
                <a:latin typeface="+mn-lt"/>
                <a:ea typeface="+mn-ea"/>
                <a:cs typeface="+mn-cs"/>
              </a:rPr>
              <a:t>Classified as Internal</a:t>
            </a:r>
          </a:p>
        </p:txBody>
      </p:sp>
      <p:pic>
        <p:nvPicPr>
          <p:cNvPr id="14" name="Picture 1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1311291950"/>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showMasterSp="0" preserve="1" userDrawn="1">
  <p:cSld name="Contrast Custom Covax Blue">
    <p:bg>
      <p:bgPr>
        <a:solidFill>
          <a:srgbClr val="082F3B"/>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7CD2BF5E-92A7-41C4-93AE-C72274D09CB7}"/>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92" imgH="591" progId="TCLayout.ActiveDocument.1">
                  <p:embed/>
                </p:oleObj>
              </mc:Choice>
              <mc:Fallback>
                <p:oleObj name="think-cell Slide" r:id="rId6" imgW="592" imgH="591" progId="TCLayout.ActiveDocument.1">
                  <p:embed/>
                  <p:pic>
                    <p:nvPicPr>
                      <p:cNvPr id="2" name="Object 1" hidden="1">
                        <a:extLst>
                          <a:ext uri="{FF2B5EF4-FFF2-40B4-BE49-F238E27FC236}">
                            <a16:creationId xmlns:a16="http://schemas.microsoft.com/office/drawing/2014/main" id="{7CD2BF5E-92A7-41C4-93AE-C72274D09CB7}"/>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0" name="5. Source" hidden="1">
            <a:extLst>
              <a:ext uri="{FF2B5EF4-FFF2-40B4-BE49-F238E27FC236}">
                <a16:creationId xmlns:a16="http://schemas.microsoft.com/office/drawing/2014/main" id="{49FDDFD3-EDB6-430C-8803-9B06D84C1E10}"/>
              </a:ext>
            </a:extLst>
          </p:cNvPr>
          <p:cNvSpPr txBox="1"/>
          <p:nvPr userDrawn="1">
            <p:custDataLst>
              <p:tags r:id="rId2"/>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mn-lt"/>
                <a:ea typeface="+mn-ea"/>
                <a:cs typeface="+mn-cs"/>
              </a:rPr>
              <a:t>Source: …</a:t>
            </a:r>
          </a:p>
        </p:txBody>
      </p:sp>
      <p:sp>
        <p:nvSpPr>
          <p:cNvPr id="12" name="Slide Number">
            <a:extLst>
              <a:ext uri="{FF2B5EF4-FFF2-40B4-BE49-F238E27FC236}">
                <a16:creationId xmlns:a16="http://schemas.microsoft.com/office/drawing/2014/main" id="{5277E924-C1A9-40BB-86B3-F93E4DDEE377}"/>
              </a:ext>
            </a:extLst>
          </p:cNvPr>
          <p:cNvSpPr>
            <a:spLocks noChangeArrowheads="1"/>
          </p:cNvSpPr>
          <p:nvPr userDrawn="1">
            <p:custDataLst>
              <p:tags r:id="rId3"/>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cxnSp>
        <p:nvCxnSpPr>
          <p:cNvPr id="15" name="Straight Connector 14">
            <a:extLst>
              <a:ext uri="{FF2B5EF4-FFF2-40B4-BE49-F238E27FC236}">
                <a16:creationId xmlns:a16="http://schemas.microsoft.com/office/drawing/2014/main" id="{E4EFCE78-7EAC-4D68-BC89-E0028F36523C}"/>
              </a:ext>
            </a:extLst>
          </p:cNvPr>
          <p:cNvCxnSpPr>
            <a:cxnSpLocks/>
          </p:cNvCxnSpPr>
          <p:nvPr userDrawn="1"/>
        </p:nvCxnSpPr>
        <p:spPr bwMode="invGray">
          <a:xfrm>
            <a:off x="554736" y="6450133"/>
            <a:ext cx="11082528" cy="0"/>
          </a:xfrm>
          <a:prstGeom prst="line">
            <a:avLst/>
          </a:prstGeom>
          <a:ln w="19050" cap="flat" cmpd="sng" algn="ctr">
            <a:solidFill>
              <a:srgbClr val="FFFFFF"/>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4"/>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solidFill>
                  <a:srgbClr val="FFFFFF"/>
                </a:solidFill>
                <a:latin typeface="+mn-lt"/>
                <a:ea typeface="+mn-ea"/>
                <a:cs typeface="+mn-cs"/>
              </a:defRPr>
            </a:lvl1pPr>
          </a:lstStyle>
          <a:p>
            <a:pPr lvl="0">
              <a:buNone/>
            </a:pPr>
            <a:r>
              <a:rPr lang="en-US"/>
              <a:t>Add tracker</a:t>
            </a:r>
          </a:p>
        </p:txBody>
      </p:sp>
      <p:sp>
        <p:nvSpPr>
          <p:cNvPr id="14" name="TextBox 13"/>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FFFFFF"/>
                </a:solidFill>
                <a:latin typeface="+mn-lt"/>
                <a:ea typeface="+mn-ea"/>
                <a:cs typeface="+mn-cs"/>
              </a:rPr>
              <a:t>Classified as Internal</a:t>
            </a:r>
          </a:p>
        </p:txBody>
      </p:sp>
      <p:pic>
        <p:nvPicPr>
          <p:cNvPr id="13" name="Picture 1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1656575334"/>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showMasterSp="0" preserve="1" userDrawn="1">
  <p:cSld name="Default COVAX">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mn-lt"/>
              <a:ea typeface="+mn-ea"/>
              <a:cs typeface="+mn-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3"/>
            </p:custDataLst>
          </p:nvPr>
        </p:nvSpPr>
        <p:spPr>
          <a:xfrm>
            <a:off x="554736" y="197613"/>
            <a:ext cx="11082528" cy="384721"/>
          </a:xfrm>
        </p:spPr>
        <p:txBody>
          <a:bodyPr vert="horz" wrap="square" lIns="0" tIns="0" rIns="0" bIns="0" rtlCol="0" anchor="t" anchorCtr="0">
            <a:spAutoFit/>
          </a:bodyPr>
          <a:lstStyle>
            <a:lvl1pPr>
              <a:defRPr lang="en-US" dirty="0">
                <a:latin typeface="+mj-lt"/>
                <a:ea typeface="+mj-ea"/>
                <a:cs typeface="+mj-cs"/>
              </a:defRPr>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4"/>
            </p:custDataLst>
          </p:nvPr>
        </p:nvSpPr>
        <p:spPr>
          <a:xfrm>
            <a:off x="554736" y="663224"/>
            <a:ext cx="11082528" cy="246221"/>
          </a:xfrm>
          <a:prstGeom prst="rect">
            <a:avLst/>
          </a:prstGeom>
        </p:spPr>
        <p:txBody>
          <a:bodyPr vert="horz" wrap="square" lIns="0" tIns="0" rIns="0" bIns="0" rtlCol="0">
            <a:noAutofit/>
          </a:bodyPr>
          <a:lstStyle>
            <a:lvl1pPr>
              <a:defRPr lang="en-US" b="0" baseline="0" dirty="0">
                <a:latin typeface="+mn-lt"/>
                <a:ea typeface="+mn-ea"/>
                <a:cs typeface="+mn-cs"/>
              </a:defRPr>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5"/>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mn-lt"/>
                <a:ea typeface="+mn-ea"/>
                <a:cs typeface="+mn-cs"/>
              </a:rPr>
              <a:t>Source: …</a:t>
            </a:r>
          </a:p>
        </p:txBody>
      </p:sp>
      <p:sp>
        <p:nvSpPr>
          <p:cNvPr id="10"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6"/>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cxnSp>
        <p:nvCxnSpPr>
          <p:cNvPr id="17" name="Straight Connector 16">
            <a:extLst>
              <a:ext uri="{FF2B5EF4-FFF2-40B4-BE49-F238E27FC236}">
                <a16:creationId xmlns:a16="http://schemas.microsoft.com/office/drawing/2014/main" id="{CF962E25-52A0-4B53-86F8-9B97218918E7}"/>
              </a:ext>
            </a:extLst>
          </p:cNvPr>
          <p:cNvCxnSpPr>
            <a:cxnSpLocks/>
          </p:cNvCxnSpPr>
          <p:nvPr userDrawn="1"/>
        </p:nvCxnSpPr>
        <p:spPr bwMode="ltGray">
          <a:xfrm>
            <a:off x="554736" y="6450133"/>
            <a:ext cx="11082528" cy="0"/>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8" name="TextBox 17"/>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19" name="Slide Number">
            <a:extLst>
              <a:ext uri="{FF2B5EF4-FFF2-40B4-BE49-F238E27FC236}">
                <a16:creationId xmlns:a16="http://schemas.microsoft.com/office/drawing/2014/main" id="{D6030ED5-599F-4E8C-B5A1-51670786D068}"/>
              </a:ext>
            </a:extLst>
          </p:cNvPr>
          <p:cNvSpPr>
            <a:spLocks noChangeArrowheads="1"/>
          </p:cNvSpPr>
          <p:nvPr userDrawn="1">
            <p:custDataLst>
              <p:tags r:id="rId7"/>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2" name="Picture 11"/>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2169143279"/>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showMasterSp="0" preserve="1" userDrawn="1">
  <p:cSld name="Top Left COVAX">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9BA84E71-6FE7-4585-B82E-BE5603311945}"/>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10" name="Object 9" hidden="1">
                        <a:extLst>
                          <a:ext uri="{FF2B5EF4-FFF2-40B4-BE49-F238E27FC236}">
                            <a16:creationId xmlns:a16="http://schemas.microsoft.com/office/drawing/2014/main" id="{9BA84E71-6FE7-4585-B82E-BE5603311945}"/>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D62A08AB-557D-4245-84FA-9DB6B6C6845A}"/>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mn-lt"/>
              <a:ea typeface="+mn-ea"/>
              <a:cs typeface="+mn-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1706563"/>
            <a:ext cx="3813048" cy="769441"/>
          </a:xfrm>
          <a:prstGeom prst="rect">
            <a:avLst/>
          </a:prstGeom>
        </p:spPr>
        <p:txBody>
          <a:bodyPr vert="horz" anchor="t">
            <a:spAutoFit/>
          </a:bodyPr>
          <a:lstStyle>
            <a:lvl1pPr>
              <a:lnSpc>
                <a:spcPct val="100000"/>
              </a:lnSpc>
              <a:defRPr>
                <a:ln w="6350" cap="flat">
                  <a:noFill/>
                  <a:miter lim="800000"/>
                </a:ln>
                <a:latin typeface="+mj-lt"/>
                <a:ea typeface="+mj-ea"/>
                <a:cs typeface="+mj-cs"/>
              </a:defRPr>
            </a:lvl1pPr>
          </a:lstStyle>
          <a:p>
            <a:r>
              <a:rPr lang="en-US"/>
              <a:t>Click to edit Master title style</a:t>
            </a:r>
          </a:p>
        </p:txBody>
      </p:sp>
      <p:sp>
        <p:nvSpPr>
          <p:cNvPr id="8" name="Slide Number">
            <a:extLst>
              <a:ext uri="{FF2B5EF4-FFF2-40B4-BE49-F238E27FC236}">
                <a16:creationId xmlns:a16="http://schemas.microsoft.com/office/drawing/2014/main" id="{052CCADB-EF08-41D8-B6E1-D27B7E0CA862}"/>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sp>
        <p:nvSpPr>
          <p:cNvPr id="12" name="5. Source" hidden="1">
            <a:extLst>
              <a:ext uri="{FF2B5EF4-FFF2-40B4-BE49-F238E27FC236}">
                <a16:creationId xmlns:a16="http://schemas.microsoft.com/office/drawing/2014/main" id="{7AB8E3C2-1F42-4CE8-A611-D37D46F00C39}"/>
              </a:ext>
            </a:extLst>
          </p:cNvPr>
          <p:cNvSpPr txBox="1"/>
          <p:nvPr userDrawn="1">
            <p:custDataLst>
              <p:tags r:id="rId5"/>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mn-lt"/>
                <a:ea typeface="+mn-ea"/>
                <a:cs typeface="+mn-cs"/>
              </a:rPr>
              <a:t>Source: …</a:t>
            </a:r>
          </a:p>
        </p:txBody>
      </p:sp>
      <p:sp>
        <p:nvSpPr>
          <p:cNvPr id="13"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6"/>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cxnSp>
        <p:nvCxnSpPr>
          <p:cNvPr id="18" name="Straight Connector 17">
            <a:extLst>
              <a:ext uri="{FF2B5EF4-FFF2-40B4-BE49-F238E27FC236}">
                <a16:creationId xmlns:a16="http://schemas.microsoft.com/office/drawing/2014/main" id="{CF962E25-52A0-4B53-86F8-9B97218918E7}"/>
              </a:ext>
            </a:extLst>
          </p:cNvPr>
          <p:cNvCxnSpPr>
            <a:cxnSpLocks/>
          </p:cNvCxnSpPr>
          <p:nvPr userDrawn="1"/>
        </p:nvCxnSpPr>
        <p:spPr bwMode="ltGray">
          <a:xfrm>
            <a:off x="554736" y="6450133"/>
            <a:ext cx="11082528" cy="0"/>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9" name="TextBox 18"/>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pic>
        <p:nvPicPr>
          <p:cNvPr id="11" name="Picture 10"/>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665117636"/>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showMasterSp="0" preserve="1" userDrawn="1">
  <p:cSld name="Mid Left COVAX">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C4F5195-E8F7-4A2F-B02E-643BB3D88381}"/>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4" name="Object 3" hidden="1">
                        <a:extLst>
                          <a:ext uri="{FF2B5EF4-FFF2-40B4-BE49-F238E27FC236}">
                            <a16:creationId xmlns:a16="http://schemas.microsoft.com/office/drawing/2014/main" id="{3C4F5195-E8F7-4A2F-B02E-643BB3D88381}"/>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15EFC92-5E3D-4BDC-A378-85D30212A9E2}"/>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mn-lt"/>
              <a:ea typeface="+mn-ea"/>
              <a:cs typeface="+mn-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3236640"/>
            <a:ext cx="5065776" cy="384721"/>
          </a:xfrm>
          <a:prstGeom prst="rect">
            <a:avLst/>
          </a:prstGeom>
        </p:spPr>
        <p:txBody>
          <a:bodyPr vert="horz" rIns="365760" anchor="ctr">
            <a:spAutoFit/>
          </a:bodyPr>
          <a:lstStyle>
            <a:lvl1pPr>
              <a:defRPr>
                <a:ln w="6350" cap="flat">
                  <a:noFill/>
                  <a:miter lim="800000"/>
                </a:ln>
                <a:latin typeface="+mj-lt"/>
                <a:ea typeface="+mj-ea"/>
                <a:cs typeface="+mj-cs"/>
              </a:defRPr>
            </a:lvl1pPr>
          </a:lstStyle>
          <a:p>
            <a:r>
              <a:rPr lang="en-US"/>
              <a:t>Click to edit Master title style</a:t>
            </a:r>
          </a:p>
        </p:txBody>
      </p:sp>
      <p:sp>
        <p:nvSpPr>
          <p:cNvPr id="11" name="Slide Number">
            <a:extLst>
              <a:ext uri="{FF2B5EF4-FFF2-40B4-BE49-F238E27FC236}">
                <a16:creationId xmlns:a16="http://schemas.microsoft.com/office/drawing/2014/main" id="{8833F473-8E59-4468-9DAD-5B5B823CD8A1}"/>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sp>
        <p:nvSpPr>
          <p:cNvPr id="12" name="5. Source" hidden="1">
            <a:extLst>
              <a:ext uri="{FF2B5EF4-FFF2-40B4-BE49-F238E27FC236}">
                <a16:creationId xmlns:a16="http://schemas.microsoft.com/office/drawing/2014/main" id="{1C278EA2-839A-4B80-8F09-FF155A2123C1}"/>
              </a:ext>
            </a:extLst>
          </p:cNvPr>
          <p:cNvSpPr txBox="1"/>
          <p:nvPr userDrawn="1">
            <p:custDataLst>
              <p:tags r:id="rId5"/>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mn-lt"/>
                <a:ea typeface="+mn-ea"/>
                <a:cs typeface="+mn-cs"/>
              </a:rPr>
              <a:t>Source: …</a:t>
            </a:r>
          </a:p>
        </p:txBody>
      </p:sp>
      <p:sp>
        <p:nvSpPr>
          <p:cNvPr id="8"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6"/>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cxnSp>
        <p:nvCxnSpPr>
          <p:cNvPr id="10" name="Straight Connector 9">
            <a:extLst>
              <a:ext uri="{FF2B5EF4-FFF2-40B4-BE49-F238E27FC236}">
                <a16:creationId xmlns:a16="http://schemas.microsoft.com/office/drawing/2014/main" id="{CF962E25-52A0-4B53-86F8-9B97218918E7}"/>
              </a:ext>
            </a:extLst>
          </p:cNvPr>
          <p:cNvCxnSpPr>
            <a:cxnSpLocks/>
          </p:cNvCxnSpPr>
          <p:nvPr userDrawn="1"/>
        </p:nvCxnSpPr>
        <p:spPr bwMode="ltGray">
          <a:xfrm>
            <a:off x="554736" y="6450133"/>
            <a:ext cx="11082528" cy="0"/>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3" name="TextBox 12"/>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pic>
        <p:nvPicPr>
          <p:cNvPr id="14" name="Picture 1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353644184"/>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showMasterSp="0" preserve="1" userDrawn="1">
  <p:cSld name="Section COVAX">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05B6D76-6B4B-4ED5-B8F1-5D1D09831257}"/>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3" name="Object 2" hidden="1">
                        <a:extLst>
                          <a:ext uri="{FF2B5EF4-FFF2-40B4-BE49-F238E27FC236}">
                            <a16:creationId xmlns:a16="http://schemas.microsoft.com/office/drawing/2014/main" id="{305B6D76-6B4B-4ED5-B8F1-5D1D09831257}"/>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BDCF374B-2477-45CD-A00B-B8676A45ACD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err="1">
              <a:solidFill>
                <a:schemeClr val="bg1"/>
              </a:solidFill>
              <a:latin typeface="+mn-lt"/>
              <a:ea typeface="+mn-ea"/>
              <a:cs typeface="+mn-cs"/>
              <a:sym typeface="Arial" panose="020B0604020202020204" pitchFamily="34" charset="0"/>
            </a:endParaRPr>
          </a:p>
        </p:txBody>
      </p:sp>
      <p:sp>
        <p:nvSpPr>
          <p:cNvPr id="7" name="2. Slide Title">
            <a:extLst>
              <a:ext uri="{FF2B5EF4-FFF2-40B4-BE49-F238E27FC236}">
                <a16:creationId xmlns:a16="http://schemas.microsoft.com/office/drawing/2014/main" id="{99495DFD-8D6A-4DD8-AE3A-47FA42AA0A4F}"/>
              </a:ext>
            </a:extLst>
          </p:cNvPr>
          <p:cNvSpPr>
            <a:spLocks noGrp="1"/>
          </p:cNvSpPr>
          <p:nvPr>
            <p:ph type="title"/>
            <p:custDataLst>
              <p:tags r:id="rId3"/>
            </p:custDataLst>
          </p:nvPr>
        </p:nvSpPr>
        <p:spPr>
          <a:xfrm>
            <a:off x="554736" y="4580468"/>
            <a:ext cx="11082528" cy="677108"/>
          </a:xfrm>
        </p:spPr>
        <p:txBody>
          <a:bodyPr vert="horz" anchor="b">
            <a:noAutofit/>
          </a:bodyPr>
          <a:lstStyle>
            <a:lvl1pPr>
              <a:lnSpc>
                <a:spcPct val="100000"/>
              </a:lnSpc>
              <a:defRPr sz="4400">
                <a:latin typeface="+mj-lt"/>
                <a:ea typeface="+mj-ea"/>
                <a:cs typeface="+mj-cs"/>
              </a:defRPr>
            </a:lvl1pPr>
          </a:lstStyle>
          <a:p>
            <a:r>
              <a:rPr lang="en-US"/>
              <a:t>Click to edit Master title style</a:t>
            </a:r>
          </a:p>
        </p:txBody>
      </p:sp>
      <p:sp>
        <p:nvSpPr>
          <p:cNvPr id="10" name="Slide Number">
            <a:extLst>
              <a:ext uri="{FF2B5EF4-FFF2-40B4-BE49-F238E27FC236}">
                <a16:creationId xmlns:a16="http://schemas.microsoft.com/office/drawing/2014/main" id="{D6030ED5-599F-4E8C-B5A1-51670786D068}"/>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sp>
        <p:nvSpPr>
          <p:cNvPr id="11" name="5. Source" hidden="1">
            <a:extLst>
              <a:ext uri="{FF2B5EF4-FFF2-40B4-BE49-F238E27FC236}">
                <a16:creationId xmlns:a16="http://schemas.microsoft.com/office/drawing/2014/main" id="{8173826E-A3CF-41AB-8957-9F0B784D192D}"/>
              </a:ext>
            </a:extLst>
          </p:cNvPr>
          <p:cNvSpPr txBox="1"/>
          <p:nvPr userDrawn="1">
            <p:custDataLst>
              <p:tags r:id="rId5"/>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mn-lt"/>
                <a:ea typeface="+mn-ea"/>
                <a:cs typeface="+mn-cs"/>
              </a:rPr>
              <a:t>Source: …</a:t>
            </a:r>
          </a:p>
        </p:txBody>
      </p:sp>
      <p:sp>
        <p:nvSpPr>
          <p:cNvPr id="8"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6"/>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cxnSp>
        <p:nvCxnSpPr>
          <p:cNvPr id="12" name="Straight Connector 11">
            <a:extLst>
              <a:ext uri="{FF2B5EF4-FFF2-40B4-BE49-F238E27FC236}">
                <a16:creationId xmlns:a16="http://schemas.microsoft.com/office/drawing/2014/main" id="{CF962E25-52A0-4B53-86F8-9B97218918E7}"/>
              </a:ext>
            </a:extLst>
          </p:cNvPr>
          <p:cNvCxnSpPr>
            <a:cxnSpLocks/>
          </p:cNvCxnSpPr>
          <p:nvPr userDrawn="1"/>
        </p:nvCxnSpPr>
        <p:spPr bwMode="ltGray">
          <a:xfrm>
            <a:off x="554736" y="6450133"/>
            <a:ext cx="11082528" cy="0"/>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3" name="TextBox 12"/>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pic>
        <p:nvPicPr>
          <p:cNvPr id="14" name="Picture 1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3790069797"/>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showMasterSp="0" preserve="1" userDrawn="1">
  <p:cSld name="Quote COVAX">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C6EE29E-F64A-419F-BFB0-EEDEB71953F6}"/>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EC6EE29E-F64A-419F-BFB0-EEDEB71953F6}"/>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69526043-F22A-4ED3-B0A1-DD7C4F83AF9B}"/>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3400" b="1" i="0" baseline="0" err="1">
              <a:solidFill>
                <a:schemeClr val="bg1"/>
              </a:solidFill>
              <a:latin typeface="+mn-lt"/>
              <a:ea typeface="+mn-ea"/>
              <a:cs typeface="+mn-cs"/>
              <a:sym typeface="Arial" panose="020B0604020202020204" pitchFamily="34" charset="0"/>
            </a:endParaRPr>
          </a:p>
        </p:txBody>
      </p:sp>
      <p:sp>
        <p:nvSpPr>
          <p:cNvPr id="8" name="2. Slide Title">
            <a:extLst>
              <a:ext uri="{FF2B5EF4-FFF2-40B4-BE49-F238E27FC236}">
                <a16:creationId xmlns:a16="http://schemas.microsoft.com/office/drawing/2014/main" id="{EA735538-C733-4892-93A4-7B433D8B8293}"/>
              </a:ext>
            </a:extLst>
          </p:cNvPr>
          <p:cNvSpPr>
            <a:spLocks noGrp="1"/>
          </p:cNvSpPr>
          <p:nvPr>
            <p:ph type="title" hasCustomPrompt="1"/>
            <p:custDataLst>
              <p:tags r:id="rId3"/>
            </p:custDataLst>
          </p:nvPr>
        </p:nvSpPr>
        <p:spPr>
          <a:xfrm>
            <a:off x="1505712" y="3530068"/>
            <a:ext cx="9180576" cy="549381"/>
          </a:xfrm>
          <a:prstGeom prst="rect">
            <a:avLst/>
          </a:prstGeom>
        </p:spPr>
        <p:txBody>
          <a:bodyPr vert="horz" anchor="b">
            <a:spAutoFit/>
          </a:bodyPr>
          <a:lstStyle>
            <a:lvl1pPr>
              <a:lnSpc>
                <a:spcPct val="105000"/>
              </a:lnSpc>
              <a:defRPr sz="3400">
                <a:latin typeface="+mj-lt"/>
                <a:ea typeface="+mj-ea"/>
                <a:cs typeface="+mj-cs"/>
              </a:defRPr>
            </a:lvl1pPr>
          </a:lstStyle>
          <a:p>
            <a:r>
              <a:rPr lang="en-US"/>
              <a:t>“Click to add quote</a:t>
            </a:r>
          </a:p>
        </p:txBody>
      </p:sp>
      <p:sp>
        <p:nvSpPr>
          <p:cNvPr id="6" name="3. Subtitle">
            <a:extLst>
              <a:ext uri="{FF2B5EF4-FFF2-40B4-BE49-F238E27FC236}">
                <a16:creationId xmlns:a16="http://schemas.microsoft.com/office/drawing/2014/main" id="{8DB5022C-F66C-4018-82F3-195571DDD527}"/>
              </a:ext>
            </a:extLst>
          </p:cNvPr>
          <p:cNvSpPr>
            <a:spLocks noGrp="1"/>
          </p:cNvSpPr>
          <p:nvPr>
            <p:ph type="subTitle" idx="1" hasCustomPrompt="1"/>
            <p:custDataLst>
              <p:tags r:id="rId4"/>
            </p:custDataLst>
          </p:nvPr>
        </p:nvSpPr>
        <p:spPr>
          <a:xfrm>
            <a:off x="1505712" y="4284630"/>
            <a:ext cx="9180576" cy="246221"/>
          </a:xfrm>
          <a:prstGeom prst="rect">
            <a:avLst/>
          </a:prstGeom>
        </p:spPr>
        <p:txBody>
          <a:bodyPr wrap="square">
            <a:spAutoFit/>
          </a:bodyPr>
          <a:lstStyle>
            <a:lvl1pPr marL="0" indent="0" algn="l">
              <a:buNone/>
              <a:defRPr sz="1600" b="0" baseline="0">
                <a:solidFill>
                  <a:schemeClr val="tx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quote source</a:t>
            </a:r>
          </a:p>
        </p:txBody>
      </p:sp>
      <p:sp>
        <p:nvSpPr>
          <p:cNvPr id="11" name="Slide Number">
            <a:extLst>
              <a:ext uri="{FF2B5EF4-FFF2-40B4-BE49-F238E27FC236}">
                <a16:creationId xmlns:a16="http://schemas.microsoft.com/office/drawing/2014/main" id="{48A594FF-AF94-4CAC-90E6-2B9A5AB30B15}"/>
              </a:ext>
            </a:extLst>
          </p:cNvPr>
          <p:cNvSpPr>
            <a:spLocks noChangeArrowheads="1"/>
          </p:cNvSpPr>
          <p:nvPr userDrawn="1">
            <p:custDataLst>
              <p:tags r:id="rId5"/>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sp>
        <p:nvSpPr>
          <p:cNvPr id="12" name="5. Source" hidden="1">
            <a:extLst>
              <a:ext uri="{FF2B5EF4-FFF2-40B4-BE49-F238E27FC236}">
                <a16:creationId xmlns:a16="http://schemas.microsoft.com/office/drawing/2014/main" id="{2DE072CE-3B00-41EC-B415-3189888D0076}"/>
              </a:ext>
            </a:extLst>
          </p:cNvPr>
          <p:cNvSpPr txBox="1"/>
          <p:nvPr userDrawn="1">
            <p:custDataLst>
              <p:tags r:id="rId6"/>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mn-lt"/>
                <a:ea typeface="+mn-ea"/>
                <a:cs typeface="+mn-cs"/>
              </a:rPr>
              <a:t>Source: …</a:t>
            </a:r>
          </a:p>
        </p:txBody>
      </p:sp>
      <p:sp>
        <p:nvSpPr>
          <p:cNvPr id="9"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cxnSp>
        <p:nvCxnSpPr>
          <p:cNvPr id="13" name="Straight Connector 12">
            <a:extLst>
              <a:ext uri="{FF2B5EF4-FFF2-40B4-BE49-F238E27FC236}">
                <a16:creationId xmlns:a16="http://schemas.microsoft.com/office/drawing/2014/main" id="{CF962E25-52A0-4B53-86F8-9B97218918E7}"/>
              </a:ext>
            </a:extLst>
          </p:cNvPr>
          <p:cNvCxnSpPr>
            <a:cxnSpLocks/>
          </p:cNvCxnSpPr>
          <p:nvPr userDrawn="1"/>
        </p:nvCxnSpPr>
        <p:spPr bwMode="ltGray">
          <a:xfrm>
            <a:off x="554736" y="6450133"/>
            <a:ext cx="11082528" cy="0"/>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4" name="TextBox 13"/>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pic>
        <p:nvPicPr>
          <p:cNvPr id="15" name="Picture 14"/>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1623342549"/>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showMasterSp="0" preserve="1" userDrawn="1">
  <p:cSld name="1/4 COVAX">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DA8D6A48-EE20-4EB4-A234-9F3B16C02872}"/>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67C50C85-5FB9-4798-A8A4-1DA5B9F3ACC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mn-lt"/>
              <a:ea typeface="+mn-ea"/>
              <a:cs typeface="+mn-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3413760" y="0"/>
            <a:ext cx="8778240" cy="6858000"/>
          </a:xfrm>
          <a:prstGeom prst="rect">
            <a:avLst/>
          </a:prstGeom>
          <a:solidFill>
            <a:srgbClr val="F2E7E2"/>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mn-lt"/>
              <a:ea typeface="+mn-ea"/>
              <a:cs typeface="+mn-cs"/>
            </a:endParaRPr>
          </a:p>
        </p:txBody>
      </p:sp>
      <p:sp>
        <p:nvSpPr>
          <p:cNvPr id="19" name="2. Slide Title">
            <a:extLst>
              <a:ext uri="{FF2B5EF4-FFF2-40B4-BE49-F238E27FC236}">
                <a16:creationId xmlns:a16="http://schemas.microsoft.com/office/drawing/2014/main" id="{6647A441-8DE4-4236-BCC7-B694B2C59E00}"/>
              </a:ext>
            </a:extLst>
          </p:cNvPr>
          <p:cNvSpPr>
            <a:spLocks noGrp="1"/>
          </p:cNvSpPr>
          <p:nvPr>
            <p:ph type="title"/>
            <p:custDataLst>
              <p:tags r:id="rId4"/>
            </p:custDataLst>
          </p:nvPr>
        </p:nvSpPr>
        <p:spPr>
          <a:xfrm>
            <a:off x="554736" y="2744369"/>
            <a:ext cx="2514600" cy="769441"/>
          </a:xfrm>
        </p:spPr>
        <p:txBody>
          <a:bodyPr vert="horz" wrap="square" lIns="0" tIns="0" rIns="0" bIns="0" rtlCol="0" anchor="b" anchorCtr="0">
            <a:noAutofit/>
          </a:bodyPr>
          <a:lstStyle>
            <a:lvl1pPr>
              <a:defRPr lang="en-US" dirty="0">
                <a:latin typeface="+mj-lt"/>
                <a:ea typeface="+mj-ea"/>
                <a:cs typeface="+mj-cs"/>
              </a:defRPr>
            </a:lvl1pPr>
          </a:lstStyle>
          <a:p>
            <a:pPr lvl="0"/>
            <a:r>
              <a:rPr lang="en-US"/>
              <a:t>Click to edit Master title style</a:t>
            </a:r>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5"/>
            </p:custDataLst>
          </p:nvPr>
        </p:nvSpPr>
        <p:spPr>
          <a:xfrm>
            <a:off x="554736" y="3659644"/>
            <a:ext cx="2514600" cy="492443"/>
          </a:xfrm>
          <a:prstGeom prst="rect">
            <a:avLst/>
          </a:prstGeom>
        </p:spPr>
        <p:txBody>
          <a:bodyPr wrap="square">
            <a:noAutofit/>
          </a:bodyPr>
          <a:lstStyle>
            <a:lvl1pPr marL="0" indent="0" algn="l">
              <a:buNone/>
              <a:defRPr sz="1600" b="0" baseline="0">
                <a:solidFill>
                  <a:schemeClr val="tx1"/>
                </a:solidFill>
                <a:latin typeface="+mn-lt"/>
                <a:ea typeface="+mn-ea"/>
                <a:cs typeface="+mn-cs"/>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96552B7E-7081-4EA8-9351-FE4C7216ADF2}"/>
              </a:ext>
            </a:extLst>
          </p:cNvPr>
          <p:cNvSpPr>
            <a:spLocks noGrp="1"/>
          </p:cNvSpPr>
          <p:nvPr>
            <p:ph type="body" sz="quarter" idx="10" hasCustomPrompt="1"/>
            <p:custDataLst>
              <p:tags r:id="rId6"/>
            </p:custDataLst>
          </p:nvPr>
        </p:nvSpPr>
        <p:spPr>
          <a:xfrm>
            <a:off x="554735" y="41597"/>
            <a:ext cx="2514601"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78FD8C82-E39D-41D1-A2CC-B1597952BB9C}"/>
              </a:ext>
            </a:extLst>
          </p:cNvPr>
          <p:cNvSpPr>
            <a:spLocks noChangeArrowheads="1"/>
          </p:cNvSpPr>
          <p:nvPr userDrawn="1">
            <p:custDataLst>
              <p:tags r:id="rId7"/>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sp>
        <p:nvSpPr>
          <p:cNvPr id="12" name="5. Source" hidden="1">
            <a:extLst>
              <a:ext uri="{FF2B5EF4-FFF2-40B4-BE49-F238E27FC236}">
                <a16:creationId xmlns:a16="http://schemas.microsoft.com/office/drawing/2014/main" id="{7464C0CD-0723-45A4-A263-515E8565C86B}"/>
              </a:ext>
            </a:extLst>
          </p:cNvPr>
          <p:cNvSpPr txBox="1">
            <a:spLocks/>
          </p:cNvSpPr>
          <p:nvPr userDrawn="1">
            <p:custDataLst>
              <p:tags r:id="rId8"/>
            </p:custDataLst>
          </p:nvPr>
        </p:nvSpPr>
        <p:spPr>
          <a:xfrm>
            <a:off x="553971" y="6592511"/>
            <a:ext cx="25146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mn-lt"/>
                <a:ea typeface="+mn-ea"/>
                <a:cs typeface="+mn-cs"/>
              </a:rPr>
              <a:t>Source: …</a:t>
            </a:r>
          </a:p>
        </p:txBody>
      </p:sp>
      <p:pic>
        <p:nvPicPr>
          <p:cNvPr id="14" name="Picture 13"/>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11061550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Slide (In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4457304"/>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4900570"/>
            <a:ext cx="3706507" cy="2537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5823841"/>
            <a:ext cx="3706507" cy="2537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6209599"/>
            <a:ext cx="3706507" cy="253787"/>
          </a:xfrm>
        </p:spPr>
        <p:txBody>
          <a:bodyPr/>
          <a:lstStyle/>
          <a:p>
            <a:pPr lvl="0"/>
            <a:r>
              <a:rPr lang="en-US"/>
              <a:t>Click to edit Master text styles</a:t>
            </a:r>
          </a:p>
        </p:txBody>
      </p:sp>
      <p:sp>
        <p:nvSpPr>
          <p:cNvPr id="4" name="Rectangle 3">
            <a:extLst>
              <a:ext uri="{FF2B5EF4-FFF2-40B4-BE49-F238E27FC236}">
                <a16:creationId xmlns:a16="http://schemas.microsoft.com/office/drawing/2014/main" id="{C3757BCB-FB2B-4870-A128-1DEDA8180683}"/>
              </a:ext>
            </a:extLst>
          </p:cNvPr>
          <p:cNvSpPr/>
          <p:nvPr userDrawn="1"/>
        </p:nvSpPr>
        <p:spPr>
          <a:xfrm>
            <a:off x="5175631" y="0"/>
            <a:ext cx="701636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pic>
        <p:nvPicPr>
          <p:cNvPr id="7" name="Graphic 6">
            <a:extLst>
              <a:ext uri="{FF2B5EF4-FFF2-40B4-BE49-F238E27FC236}">
                <a16:creationId xmlns:a16="http://schemas.microsoft.com/office/drawing/2014/main" id="{142CC9A5-8FA8-4188-B9FB-687FDCC80CD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11528" y="2900500"/>
            <a:ext cx="4944576" cy="1057002"/>
          </a:xfrm>
          <a:prstGeom prst="rect">
            <a:avLst/>
          </a:prstGeom>
        </p:spPr>
      </p:pic>
    </p:spTree>
    <p:extLst>
      <p:ext uri="{BB962C8B-B14F-4D97-AF65-F5344CB8AC3E}">
        <p14:creationId xmlns:p14="http://schemas.microsoft.com/office/powerpoint/2010/main" val="2813689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ign-off">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pic>
        <p:nvPicPr>
          <p:cNvPr id="5" name="Graphic 4">
            <a:extLst>
              <a:ext uri="{FF2B5EF4-FFF2-40B4-BE49-F238E27FC236}">
                <a16:creationId xmlns:a16="http://schemas.microsoft.com/office/drawing/2014/main" id="{5C1720A0-FC5D-48B5-9BF5-2721266040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22749" y="2900500"/>
            <a:ext cx="4944576" cy="1057002"/>
          </a:xfrm>
          <a:prstGeom prst="rect">
            <a:avLst/>
          </a:prstGeom>
        </p:spPr>
      </p:pic>
    </p:spTree>
    <p:extLst>
      <p:ext uri="{BB962C8B-B14F-4D97-AF65-F5344CB8AC3E}">
        <p14:creationId xmlns:p14="http://schemas.microsoft.com/office/powerpoint/2010/main" val="1532812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0.xml><?xml version="1.0" encoding="utf-8"?>
<p:sldLayout xmlns:a="http://schemas.openxmlformats.org/drawingml/2006/main" xmlns:r="http://schemas.openxmlformats.org/officeDocument/2006/relationships" xmlns:p="http://schemas.openxmlformats.org/presentationml/2006/main" showMasterSp="0" preserve="1" userDrawn="1">
  <p:cSld name="1/3 COVAX">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CEE6E84E-0DE7-4EEF-8932-BF42153B3B56}"/>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9D2CA90-0144-4292-9526-98A508F53171}"/>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mn-lt"/>
              <a:ea typeface="+mn-ea"/>
              <a:cs typeface="+mn-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4364736" y="0"/>
            <a:ext cx="7827264" cy="6858000"/>
          </a:xfrm>
          <a:prstGeom prst="rect">
            <a:avLst/>
          </a:prstGeom>
          <a:solidFill>
            <a:srgbClr val="F2E7E2"/>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mn-lt"/>
              <a:ea typeface="+mn-ea"/>
              <a:cs typeface="+mn-cs"/>
            </a:endParaRPr>
          </a:p>
        </p:txBody>
      </p:sp>
      <p:sp>
        <p:nvSpPr>
          <p:cNvPr id="19" name="2. Slide Title">
            <a:extLst>
              <a:ext uri="{FF2B5EF4-FFF2-40B4-BE49-F238E27FC236}">
                <a16:creationId xmlns:a16="http://schemas.microsoft.com/office/drawing/2014/main" id="{4EF89F43-35C6-451B-BBE8-87D2B8B83F5E}"/>
              </a:ext>
            </a:extLst>
          </p:cNvPr>
          <p:cNvSpPr>
            <a:spLocks noGrp="1"/>
          </p:cNvSpPr>
          <p:nvPr>
            <p:ph type="title"/>
            <p:custDataLst>
              <p:tags r:id="rId4"/>
            </p:custDataLst>
          </p:nvPr>
        </p:nvSpPr>
        <p:spPr>
          <a:xfrm>
            <a:off x="554736" y="2744369"/>
            <a:ext cx="3465576" cy="769441"/>
          </a:xfrm>
          <a:prstGeom prst="rect">
            <a:avLst/>
          </a:prstGeom>
        </p:spPr>
        <p:txBody>
          <a:bodyPr vert="horz" wrap="square" lIns="0" tIns="0" rIns="0" bIns="0" rtlCol="0" anchor="b" anchorCtr="0">
            <a:noAutofit/>
          </a:bodyPr>
          <a:lstStyle>
            <a:lvl1pPr>
              <a:defRPr lang="en-US" dirty="0">
                <a:latin typeface="+mj-lt"/>
                <a:ea typeface="+mj-ea"/>
                <a:cs typeface="+mj-cs"/>
              </a:defRPr>
            </a:lvl1pPr>
          </a:lstStyle>
          <a:p>
            <a:pPr lvl="0"/>
            <a:r>
              <a:rPr lang="en-US"/>
              <a:t>Click to edit Master title style</a:t>
            </a:r>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5"/>
            </p:custDataLst>
          </p:nvPr>
        </p:nvSpPr>
        <p:spPr>
          <a:xfrm>
            <a:off x="554735" y="3659644"/>
            <a:ext cx="3465575" cy="246221"/>
          </a:xfrm>
          <a:prstGeom prst="rect">
            <a:avLst/>
          </a:prstGeom>
        </p:spPr>
        <p:txBody>
          <a:bodyPr wrap="square">
            <a:noAutofit/>
          </a:bodyPr>
          <a:lstStyle>
            <a:lvl1pPr marL="0" indent="0" algn="l">
              <a:buNone/>
              <a:defRPr sz="1600" b="0" baseline="0">
                <a:solidFill>
                  <a:schemeClr val="tx1"/>
                </a:solidFill>
                <a:latin typeface="+mn-lt"/>
                <a:ea typeface="+mn-ea"/>
                <a:cs typeface="+mn-cs"/>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79C07342-0520-417C-B878-54C94CBD8539}"/>
              </a:ext>
            </a:extLst>
          </p:cNvPr>
          <p:cNvSpPr>
            <a:spLocks noGrp="1"/>
          </p:cNvSpPr>
          <p:nvPr>
            <p:ph type="body" sz="quarter" idx="10" hasCustomPrompt="1"/>
            <p:custDataLst>
              <p:tags r:id="rId6"/>
            </p:custDataLst>
          </p:nvPr>
        </p:nvSpPr>
        <p:spPr>
          <a:xfrm>
            <a:off x="554735" y="41597"/>
            <a:ext cx="3465577"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4041B4B9-5319-4CE5-AD44-D052002504D7}"/>
              </a:ext>
            </a:extLst>
          </p:cNvPr>
          <p:cNvSpPr>
            <a:spLocks noChangeArrowheads="1"/>
          </p:cNvSpPr>
          <p:nvPr userDrawn="1">
            <p:custDataLst>
              <p:tags r:id="rId7"/>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sp>
        <p:nvSpPr>
          <p:cNvPr id="12" name="5. Source" hidden="1">
            <a:extLst>
              <a:ext uri="{FF2B5EF4-FFF2-40B4-BE49-F238E27FC236}">
                <a16:creationId xmlns:a16="http://schemas.microsoft.com/office/drawing/2014/main" id="{E1369BC2-0ABC-41FF-935B-30D4F07067A4}"/>
              </a:ext>
            </a:extLst>
          </p:cNvPr>
          <p:cNvSpPr txBox="1">
            <a:spLocks/>
          </p:cNvSpPr>
          <p:nvPr userDrawn="1">
            <p:custDataLst>
              <p:tags r:id="rId8"/>
            </p:custDataLst>
          </p:nvPr>
        </p:nvSpPr>
        <p:spPr>
          <a:xfrm>
            <a:off x="553972" y="6592511"/>
            <a:ext cx="3465575"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mn-lt"/>
                <a:ea typeface="+mn-ea"/>
                <a:cs typeface="+mn-cs"/>
              </a:rPr>
              <a:t>Source: …</a:t>
            </a:r>
          </a:p>
        </p:txBody>
      </p:sp>
      <p:pic>
        <p:nvPicPr>
          <p:cNvPr id="14" name="Picture 13"/>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3214756187"/>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showMasterSp="0" preserve="1" userDrawn="1">
  <p:cSld name="1/2 COVAX">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1725BD87-3C3D-45F6-BBCF-F06FD867659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mn-lt"/>
              <a:ea typeface="+mn-ea"/>
              <a:cs typeface="+mn-cs"/>
              <a:sym typeface="Arial" panose="020B0604020202020204" pitchFamily="34" charset="0"/>
            </a:endParaRP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6092952" y="0"/>
            <a:ext cx="6099048" cy="6858000"/>
          </a:xfrm>
          <a:prstGeom prst="rect">
            <a:avLst/>
          </a:prstGeom>
          <a:solidFill>
            <a:srgbClr val="F2E7E2"/>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mn-lt"/>
              <a:ea typeface="+mn-ea"/>
              <a:cs typeface="+mn-cs"/>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4"/>
            </p:custDataLst>
          </p:nvPr>
        </p:nvSpPr>
        <p:spPr>
          <a:xfrm>
            <a:off x="554736" y="197613"/>
            <a:ext cx="5065776" cy="384721"/>
          </a:xfrm>
        </p:spPr>
        <p:txBody>
          <a:bodyPr vert="horz">
            <a:spAutoFit/>
          </a:bodyPr>
          <a:lstStyle>
            <a:lvl1pPr>
              <a:defRPr>
                <a:latin typeface="+mj-lt"/>
                <a:ea typeface="+mj-ea"/>
                <a:cs typeface="+mj-cs"/>
              </a:defRPr>
            </a:lvl1pPr>
          </a:lstStyle>
          <a:p>
            <a:r>
              <a:rPr lang="en-US"/>
              <a:t>Click to edit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5"/>
            </p:custDataLst>
          </p:nvPr>
        </p:nvSpPr>
        <p:spPr>
          <a:xfrm>
            <a:off x="554736" y="663224"/>
            <a:ext cx="5065776" cy="246221"/>
          </a:xfrm>
          <a:prstGeom prst="rect">
            <a:avLst/>
          </a:prstGeom>
        </p:spPr>
        <p:txBody>
          <a:bodyPr wrap="square">
            <a:noAutofit/>
          </a:bodyPr>
          <a:lstStyle>
            <a:lvl1pPr marL="0" indent="0" algn="l">
              <a:buNone/>
              <a:defRPr sz="1600" b="0" baseline="0">
                <a:solidFill>
                  <a:schemeClr val="tx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E9BE4D1E-183A-499B-BFC7-798294EB7AE9}"/>
              </a:ext>
            </a:extLst>
          </p:cNvPr>
          <p:cNvSpPr>
            <a:spLocks noGrp="1"/>
          </p:cNvSpPr>
          <p:nvPr>
            <p:ph type="body" sz="quarter" idx="10" hasCustomPrompt="1"/>
            <p:custDataLst>
              <p:tags r:id="rId6"/>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C5A0E3B7-0BEE-434E-9458-04AAF89FE7C4}"/>
              </a:ext>
            </a:extLst>
          </p:cNvPr>
          <p:cNvSpPr>
            <a:spLocks noChangeArrowheads="1"/>
          </p:cNvSpPr>
          <p:nvPr userDrawn="1">
            <p:custDataLst>
              <p:tags r:id="rId7"/>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sp>
        <p:nvSpPr>
          <p:cNvPr id="12" name="5. Source" hidden="1">
            <a:extLst>
              <a:ext uri="{FF2B5EF4-FFF2-40B4-BE49-F238E27FC236}">
                <a16:creationId xmlns:a16="http://schemas.microsoft.com/office/drawing/2014/main" id="{B406476E-7049-492E-8D4C-6B435C88701C}"/>
              </a:ext>
            </a:extLst>
          </p:cNvPr>
          <p:cNvSpPr txBox="1">
            <a:spLocks/>
          </p:cNvSpPr>
          <p:nvPr userDrawn="1">
            <p:custDataLst>
              <p:tags r:id="rId8"/>
            </p:custDataLst>
          </p:nvPr>
        </p:nvSpPr>
        <p:spPr>
          <a:xfrm>
            <a:off x="553971" y="6592511"/>
            <a:ext cx="5065776"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mn-lt"/>
                <a:ea typeface="+mn-ea"/>
                <a:cs typeface="+mn-cs"/>
              </a:rPr>
              <a:t>Source: …</a:t>
            </a:r>
          </a:p>
        </p:txBody>
      </p:sp>
      <p:pic>
        <p:nvPicPr>
          <p:cNvPr id="14" name="Picture 13"/>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403258886"/>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showMasterSp="0" preserve="1" userDrawn="1">
  <p:cSld name="2/3 COVAX">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572" imgH="588" progId="TCLayout.ActiveDocument.1">
                  <p:embed/>
                </p:oleObj>
              </mc:Choice>
              <mc:Fallback>
                <p:oleObj name="think-cell Slide" r:id="rId10" imgW="572" imgH="588" progId="TCLayout.ActiveDocument.1">
                  <p:embed/>
                  <p:pic>
                    <p:nvPicPr>
                      <p:cNvPr id="3" name="Object 2" hidden="1">
                        <a:extLst>
                          <a:ext uri="{FF2B5EF4-FFF2-40B4-BE49-F238E27FC236}">
                            <a16:creationId xmlns:a16="http://schemas.microsoft.com/office/drawing/2014/main" id="{C293AC4C-5B2F-4A0C-8C9B-7295BEE1F457}"/>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D668F04-7049-40BA-8D63-D8BBB6921318}"/>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mn-lt"/>
              <a:ea typeface="+mn-ea"/>
              <a:cs typeface="+mn-cs"/>
              <a:sym typeface="Arial" panose="020B0604020202020204" pitchFamily="34" charset="0"/>
            </a:endParaRPr>
          </a:p>
        </p:txBody>
      </p:sp>
      <p:sp>
        <p:nvSpPr>
          <p:cNvPr id="19" name="2. Slide Title">
            <a:extLst>
              <a:ext uri="{FF2B5EF4-FFF2-40B4-BE49-F238E27FC236}">
                <a16:creationId xmlns:a16="http://schemas.microsoft.com/office/drawing/2014/main" id="{0415F114-7B0E-43F2-8881-F0D9FB2A643B}"/>
              </a:ext>
            </a:extLst>
          </p:cNvPr>
          <p:cNvSpPr>
            <a:spLocks noGrp="1"/>
          </p:cNvSpPr>
          <p:nvPr>
            <p:ph type="title"/>
            <p:custDataLst>
              <p:tags r:id="rId3"/>
            </p:custDataLst>
          </p:nvPr>
        </p:nvSpPr>
        <p:spPr>
          <a:xfrm>
            <a:off x="554736" y="197613"/>
            <a:ext cx="6967728" cy="384721"/>
          </a:xfrm>
        </p:spPr>
        <p:txBody>
          <a:bodyPr vert="horz">
            <a:spAutoFit/>
          </a:bodyPr>
          <a:lstStyle>
            <a:lvl1pPr>
              <a:defRPr>
                <a:latin typeface="+mj-lt"/>
                <a:ea typeface="+mj-ea"/>
                <a:cs typeface="+mj-cs"/>
              </a:defRPr>
            </a:lvl1pPr>
          </a:lstStyle>
          <a:p>
            <a:r>
              <a:rPr lang="en-US"/>
              <a:t>Click to edit Master title style</a:t>
            </a: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7830312" y="0"/>
            <a:ext cx="4361688" cy="6858000"/>
          </a:xfrm>
          <a:prstGeom prst="rect">
            <a:avLst/>
          </a:prstGeom>
          <a:solidFill>
            <a:srgbClr val="F2E7E2"/>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mn-lt"/>
              <a:ea typeface="+mn-ea"/>
              <a:cs typeface="+mn-cs"/>
            </a:endParaRPr>
          </a:p>
        </p:txBody>
      </p:sp>
      <p:sp>
        <p:nvSpPr>
          <p:cNvPr id="20" name="3. Subtitle">
            <a:extLst>
              <a:ext uri="{FF2B5EF4-FFF2-40B4-BE49-F238E27FC236}">
                <a16:creationId xmlns:a16="http://schemas.microsoft.com/office/drawing/2014/main" id="{712BED6B-950C-4FB8-AEE1-14FA61D013FF}"/>
              </a:ext>
            </a:extLst>
          </p:cNvPr>
          <p:cNvSpPr>
            <a:spLocks noGrp="1"/>
          </p:cNvSpPr>
          <p:nvPr>
            <p:ph type="subTitle" idx="1"/>
            <p:custDataLst>
              <p:tags r:id="rId5"/>
            </p:custDataLst>
          </p:nvPr>
        </p:nvSpPr>
        <p:spPr>
          <a:xfrm>
            <a:off x="554736" y="663224"/>
            <a:ext cx="6967728" cy="246221"/>
          </a:xfrm>
          <a:prstGeom prst="rect">
            <a:avLst/>
          </a:prstGeom>
        </p:spPr>
        <p:txBody>
          <a:bodyPr wrap="square">
            <a:noAutofit/>
          </a:bodyPr>
          <a:lstStyle>
            <a:lvl1pPr marL="0" indent="0" algn="l">
              <a:buNone/>
              <a:defRPr sz="1600" b="0" baseline="0">
                <a:solidFill>
                  <a:schemeClr val="tx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7C393009-0681-4A8F-A1E9-19E10A949DCD}"/>
              </a:ext>
            </a:extLst>
          </p:cNvPr>
          <p:cNvSpPr>
            <a:spLocks noGrp="1"/>
          </p:cNvSpPr>
          <p:nvPr>
            <p:ph type="body" sz="quarter" idx="10" hasCustomPrompt="1"/>
            <p:custDataLst>
              <p:tags r:id="rId6"/>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87C6732C-210A-4A2A-BDB7-ADAA15286F6D}"/>
              </a:ext>
            </a:extLst>
          </p:cNvPr>
          <p:cNvSpPr>
            <a:spLocks noChangeArrowheads="1"/>
          </p:cNvSpPr>
          <p:nvPr userDrawn="1">
            <p:custDataLst>
              <p:tags r:id="rId7"/>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sp>
        <p:nvSpPr>
          <p:cNvPr id="12" name="5. Source" hidden="1">
            <a:extLst>
              <a:ext uri="{FF2B5EF4-FFF2-40B4-BE49-F238E27FC236}">
                <a16:creationId xmlns:a16="http://schemas.microsoft.com/office/drawing/2014/main" id="{C23F61CB-BFAD-418C-9A49-B57D79723157}"/>
              </a:ext>
            </a:extLst>
          </p:cNvPr>
          <p:cNvSpPr txBox="1">
            <a:spLocks/>
          </p:cNvSpPr>
          <p:nvPr userDrawn="1">
            <p:custDataLst>
              <p:tags r:id="rId8"/>
            </p:custDataLst>
          </p:nvPr>
        </p:nvSpPr>
        <p:spPr>
          <a:xfrm>
            <a:off x="553971" y="6592511"/>
            <a:ext cx="6967728"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mn-lt"/>
                <a:ea typeface="+mn-ea"/>
                <a:cs typeface="+mn-cs"/>
              </a:rPr>
              <a:t>Source: …</a:t>
            </a:r>
          </a:p>
        </p:txBody>
      </p:sp>
      <p:pic>
        <p:nvPicPr>
          <p:cNvPr id="14" name="Picture 13"/>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1607602161"/>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showMasterSp="0" preserve="1" userDrawn="1">
  <p:cSld name="3/4 COVAX">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50854476-2923-4515-A585-4477FF861180}"/>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mn-lt"/>
              <a:ea typeface="+mn-ea"/>
              <a:cs typeface="+mn-cs"/>
              <a:sym typeface="Arial" panose="020B0604020202020204" pitchFamily="34" charset="0"/>
            </a:endParaRPr>
          </a:p>
        </p:txBody>
      </p:sp>
      <p:sp>
        <p:nvSpPr>
          <p:cNvPr id="23" name="RectangleLight">
            <a:extLst>
              <a:ext uri="{FF2B5EF4-FFF2-40B4-BE49-F238E27FC236}">
                <a16:creationId xmlns:a16="http://schemas.microsoft.com/office/drawing/2014/main" id="{A80E2F68-4ED6-42EF-9858-2FE4B1382825}"/>
              </a:ext>
            </a:extLst>
          </p:cNvPr>
          <p:cNvSpPr/>
          <p:nvPr userDrawn="1">
            <p:custDataLst>
              <p:tags r:id="rId3"/>
            </p:custDataLst>
          </p:nvPr>
        </p:nvSpPr>
        <p:spPr bwMode="ltGray">
          <a:xfrm>
            <a:off x="8781416" y="0"/>
            <a:ext cx="3410584" cy="6858000"/>
          </a:xfrm>
          <a:prstGeom prst="rect">
            <a:avLst/>
          </a:prstGeom>
          <a:solidFill>
            <a:srgbClr val="F2E7E2"/>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F0F0"/>
              </a:solidFill>
              <a:effectLst/>
              <a:uLnTx/>
              <a:uFillTx/>
              <a:latin typeface="+mn-lt"/>
              <a:ea typeface="+mn-ea"/>
              <a:cs typeface="+mn-cs"/>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4"/>
            </p:custDataLst>
          </p:nvPr>
        </p:nvSpPr>
        <p:spPr>
          <a:xfrm>
            <a:off x="554736" y="197613"/>
            <a:ext cx="7918704" cy="384721"/>
          </a:xfrm>
        </p:spPr>
        <p:txBody>
          <a:bodyPr vert="horz">
            <a:noAutofit/>
          </a:bodyPr>
          <a:lstStyle>
            <a:lvl1pPr>
              <a:defRPr>
                <a:latin typeface="+mj-lt"/>
                <a:ea typeface="+mj-ea"/>
                <a:cs typeface="+mj-cs"/>
              </a:defRPr>
            </a:lvl1pPr>
          </a:lstStyle>
          <a:p>
            <a:r>
              <a:rPr lang="en-US"/>
              <a:t>Click to edit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5"/>
            </p:custDataLst>
          </p:nvPr>
        </p:nvSpPr>
        <p:spPr>
          <a:xfrm>
            <a:off x="554736" y="663224"/>
            <a:ext cx="7918704" cy="246221"/>
          </a:xfrm>
          <a:prstGeom prst="rect">
            <a:avLst/>
          </a:prstGeom>
        </p:spPr>
        <p:txBody>
          <a:bodyPr wrap="square">
            <a:spAutoFit/>
          </a:bodyPr>
          <a:lstStyle>
            <a:lvl1pPr marL="0" indent="0" algn="l">
              <a:buNone/>
              <a:defRPr sz="1600" b="0" u="none" baseline="0">
                <a:solidFill>
                  <a:schemeClr val="tx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DEC2F904-C5C8-4B39-9C46-6CA56144D86A}"/>
              </a:ext>
            </a:extLst>
          </p:cNvPr>
          <p:cNvSpPr>
            <a:spLocks noGrp="1"/>
          </p:cNvSpPr>
          <p:nvPr>
            <p:ph type="body" sz="quarter" idx="10" hasCustomPrompt="1"/>
            <p:custDataLst>
              <p:tags r:id="rId6"/>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5F93AA1E-3DA8-4E28-9E67-7940FA5E753E}"/>
              </a:ext>
            </a:extLst>
          </p:cNvPr>
          <p:cNvSpPr>
            <a:spLocks noChangeArrowheads="1"/>
          </p:cNvSpPr>
          <p:nvPr userDrawn="1">
            <p:custDataLst>
              <p:tags r:id="rId7"/>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sp>
        <p:nvSpPr>
          <p:cNvPr id="12" name="5. Source" hidden="1">
            <a:extLst>
              <a:ext uri="{FF2B5EF4-FFF2-40B4-BE49-F238E27FC236}">
                <a16:creationId xmlns:a16="http://schemas.microsoft.com/office/drawing/2014/main" id="{A3BEE9D9-3E49-40F7-BDCF-A92122E0A43C}"/>
              </a:ext>
            </a:extLst>
          </p:cNvPr>
          <p:cNvSpPr txBox="1">
            <a:spLocks/>
          </p:cNvSpPr>
          <p:nvPr userDrawn="1">
            <p:custDataLst>
              <p:tags r:id="rId8"/>
            </p:custDataLst>
          </p:nvPr>
        </p:nvSpPr>
        <p:spPr>
          <a:xfrm>
            <a:off x="553971" y="6592511"/>
            <a:ext cx="7918704"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mn-lt"/>
                <a:ea typeface="+mn-ea"/>
                <a:cs typeface="+mn-cs"/>
              </a:rPr>
              <a:t>Source: …</a:t>
            </a:r>
          </a:p>
        </p:txBody>
      </p:sp>
      <p:pic>
        <p:nvPicPr>
          <p:cNvPr id="14" name="Picture 13"/>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3245150066"/>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showMasterSp="0" preserve="1" userDrawn="1">
  <p:cSld name="3-line COVAX">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648A5D5-75B9-4F02-A4CB-B3C65A9BF2CE}"/>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3" name="Object 2" hidden="1">
                        <a:extLst>
                          <a:ext uri="{FF2B5EF4-FFF2-40B4-BE49-F238E27FC236}">
                            <a16:creationId xmlns:a16="http://schemas.microsoft.com/office/drawing/2014/main" id="{C648A5D5-75B9-4F02-A4CB-B3C65A9BF2CE}"/>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58AAF75-30DC-408A-933A-149F2D14D18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mn-lt"/>
              <a:ea typeface="+mn-ea"/>
              <a:cs typeface="+mn-cs"/>
              <a:sym typeface="Arial" panose="020B0604020202020204" pitchFamily="34" charset="0"/>
            </a:endParaRPr>
          </a:p>
        </p:txBody>
      </p:sp>
      <p:sp>
        <p:nvSpPr>
          <p:cNvPr id="4" name="2. Slide Title">
            <a:extLst>
              <a:ext uri="{FF2B5EF4-FFF2-40B4-BE49-F238E27FC236}">
                <a16:creationId xmlns:a16="http://schemas.microsoft.com/office/drawing/2014/main" id="{6C3D89FC-A4B9-4683-B64F-B0644150274F}"/>
              </a:ext>
            </a:extLst>
          </p:cNvPr>
          <p:cNvSpPr>
            <a:spLocks noGrp="1"/>
          </p:cNvSpPr>
          <p:nvPr>
            <p:ph type="title"/>
            <p:custDataLst>
              <p:tags r:id="rId3"/>
            </p:custDataLst>
          </p:nvPr>
        </p:nvSpPr>
        <p:spPr>
          <a:xfrm>
            <a:off x="554736" y="197613"/>
            <a:ext cx="11082528" cy="384721"/>
          </a:xfrm>
        </p:spPr>
        <p:txBody>
          <a:bodyPr vert="horz">
            <a:spAutoFit/>
          </a:bodyPr>
          <a:lstStyle>
            <a:lvl1pPr>
              <a:defRPr>
                <a:latin typeface="+mj-lt"/>
                <a:ea typeface="+mj-ea"/>
                <a:cs typeface="+mj-cs"/>
              </a:defRPr>
            </a:lvl1pPr>
          </a:lstStyle>
          <a:p>
            <a:r>
              <a:rPr lang="en-US"/>
              <a:t>Click to edit Master title style</a:t>
            </a:r>
          </a:p>
        </p:txBody>
      </p:sp>
      <p:sp>
        <p:nvSpPr>
          <p:cNvPr id="9" name="Slide Number">
            <a:extLst>
              <a:ext uri="{FF2B5EF4-FFF2-40B4-BE49-F238E27FC236}">
                <a16:creationId xmlns:a16="http://schemas.microsoft.com/office/drawing/2014/main" id="{54F8C1CD-74D5-434C-83F8-B9C7DBB2E266}"/>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sp>
        <p:nvSpPr>
          <p:cNvPr id="11" name="5. Source" hidden="1">
            <a:extLst>
              <a:ext uri="{FF2B5EF4-FFF2-40B4-BE49-F238E27FC236}">
                <a16:creationId xmlns:a16="http://schemas.microsoft.com/office/drawing/2014/main" id="{75810F23-00B9-48FC-B55F-463DCB0D2C50}"/>
              </a:ext>
            </a:extLst>
          </p:cNvPr>
          <p:cNvSpPr txBox="1"/>
          <p:nvPr userDrawn="1">
            <p:custDataLst>
              <p:tags r:id="rId5"/>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mn-lt"/>
                <a:ea typeface="+mn-ea"/>
                <a:cs typeface="+mn-cs"/>
              </a:rPr>
              <a:t>Source: …</a:t>
            </a:r>
          </a:p>
        </p:txBody>
      </p:sp>
      <p:cxnSp>
        <p:nvCxnSpPr>
          <p:cNvPr id="14" name="Straight Connector 13">
            <a:extLst>
              <a:ext uri="{FF2B5EF4-FFF2-40B4-BE49-F238E27FC236}">
                <a16:creationId xmlns:a16="http://schemas.microsoft.com/office/drawing/2014/main" id="{CF962E25-52A0-4B53-86F8-9B97218918E7}"/>
              </a:ext>
            </a:extLst>
          </p:cNvPr>
          <p:cNvCxnSpPr>
            <a:cxnSpLocks/>
          </p:cNvCxnSpPr>
          <p:nvPr userDrawn="1"/>
        </p:nvCxnSpPr>
        <p:spPr bwMode="ltGray">
          <a:xfrm>
            <a:off x="554736" y="6450133"/>
            <a:ext cx="11082528" cy="0"/>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5" name="TextBox 14"/>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000000"/>
                </a:solidFill>
                <a:latin typeface="+mn-lt"/>
                <a:ea typeface="+mn-ea"/>
                <a:cs typeface="+mn-cs"/>
              </a:rPr>
              <a:t>Classified as Internal</a:t>
            </a:r>
          </a:p>
        </p:txBody>
      </p:sp>
      <p:sp>
        <p:nvSpPr>
          <p:cNvPr id="16"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6"/>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pic>
        <p:nvPicPr>
          <p:cNvPr id="12" name="Picture 1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2804017462"/>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showMasterSp="0" preserve="1" userDrawn="1">
  <p:cSld name="Custom COVAX">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20E9A7C-FB74-480B-8212-8CE5C1AF5D1B}"/>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92" imgH="591" progId="TCLayout.ActiveDocument.1">
                  <p:embed/>
                </p:oleObj>
              </mc:Choice>
              <mc:Fallback>
                <p:oleObj name="think-cell Slide" r:id="rId6" imgW="592" imgH="591" progId="TCLayout.ActiveDocument.1">
                  <p:embed/>
                  <p:pic>
                    <p:nvPicPr>
                      <p:cNvPr id="2" name="Object 1" hidden="1">
                        <a:extLst>
                          <a:ext uri="{FF2B5EF4-FFF2-40B4-BE49-F238E27FC236}">
                            <a16:creationId xmlns:a16="http://schemas.microsoft.com/office/drawing/2014/main" id="{220E9A7C-FB74-480B-8212-8CE5C1AF5D1B}"/>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8" name="1. On-page tracker">
            <a:extLst>
              <a:ext uri="{FF2B5EF4-FFF2-40B4-BE49-F238E27FC236}">
                <a16:creationId xmlns:a16="http://schemas.microsoft.com/office/drawing/2014/main" id="{BD5E1493-E8EF-4031-B447-85DA0B418111}"/>
              </a:ext>
            </a:extLst>
          </p:cNvPr>
          <p:cNvSpPr>
            <a:spLocks noGrp="1"/>
          </p:cNvSpPr>
          <p:nvPr>
            <p:ph type="body" sz="quarter" idx="10" hasCustomPrompt="1"/>
            <p:custDataLst>
              <p:tags r:id="rId2"/>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latin typeface="+mn-lt"/>
                <a:ea typeface="+mn-ea"/>
                <a:cs typeface="+mn-cs"/>
              </a:defRPr>
            </a:lvl1pPr>
          </a:lstStyle>
          <a:p>
            <a:pPr lvl="0">
              <a:buNone/>
            </a:pPr>
            <a:r>
              <a:rPr lang="en-US"/>
              <a:t>Add tracker</a:t>
            </a:r>
          </a:p>
        </p:txBody>
      </p:sp>
      <p:sp>
        <p:nvSpPr>
          <p:cNvPr id="6" name="Slide Number">
            <a:extLst>
              <a:ext uri="{FF2B5EF4-FFF2-40B4-BE49-F238E27FC236}">
                <a16:creationId xmlns:a16="http://schemas.microsoft.com/office/drawing/2014/main" id="{F3B3D990-55D1-4D16-8683-4CED248BB7FA}"/>
              </a:ext>
            </a:extLst>
          </p:cNvPr>
          <p:cNvSpPr>
            <a:spLocks noChangeArrowheads="1"/>
          </p:cNvSpPr>
          <p:nvPr userDrawn="1">
            <p:custDataLst>
              <p:tags r:id="rId3"/>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sp>
        <p:nvSpPr>
          <p:cNvPr id="10" name="5. Source" hidden="1">
            <a:extLst>
              <a:ext uri="{FF2B5EF4-FFF2-40B4-BE49-F238E27FC236}">
                <a16:creationId xmlns:a16="http://schemas.microsoft.com/office/drawing/2014/main" id="{B6A47C52-89C8-4B79-B4A2-FE61BCC240A9}"/>
              </a:ext>
            </a:extLst>
          </p:cNvPr>
          <p:cNvSpPr txBox="1"/>
          <p:nvPr userDrawn="1">
            <p:custDataLst>
              <p:tags r:id="rId4"/>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mn-lt"/>
                <a:ea typeface="+mn-ea"/>
                <a:cs typeface="+mn-cs"/>
              </a:rPr>
              <a:t>Source: …</a:t>
            </a:r>
          </a:p>
        </p:txBody>
      </p:sp>
      <p:cxnSp>
        <p:nvCxnSpPr>
          <p:cNvPr id="11" name="Straight Connector 10">
            <a:extLst>
              <a:ext uri="{FF2B5EF4-FFF2-40B4-BE49-F238E27FC236}">
                <a16:creationId xmlns:a16="http://schemas.microsoft.com/office/drawing/2014/main" id="{5631B731-7D3D-4CDD-91A3-61B827F06619}"/>
              </a:ext>
            </a:extLst>
          </p:cNvPr>
          <p:cNvCxnSpPr>
            <a:cxnSpLocks/>
          </p:cNvCxnSpPr>
          <p:nvPr userDrawn="1"/>
        </p:nvCxnSpPr>
        <p:spPr bwMode="ltGray">
          <a:xfrm>
            <a:off x="554736" y="6450133"/>
            <a:ext cx="11082528" cy="0"/>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3003111832"/>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showMasterSp="0" preserve="1" userDrawn="1">
  <p:cSld name="Contrast Default COVAX">
    <p:bg>
      <p:bgPr>
        <a:solidFill>
          <a:srgbClr val="082F3B"/>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D01440F-CB45-4B1E-BF2B-97953CB35508}"/>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2" hidden="1">
                        <a:extLst>
                          <a:ext uri="{FF2B5EF4-FFF2-40B4-BE49-F238E27FC236}">
                            <a16:creationId xmlns:a16="http://schemas.microsoft.com/office/drawing/2014/main" id="{6D01440F-CB45-4B1E-BF2B-97953CB35508}"/>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ED3A330D-704F-4050-81F6-50A136E78604}"/>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mn-lt"/>
              <a:ea typeface="+mn-ea"/>
              <a:cs typeface="+mn-cs"/>
              <a:sym typeface="Arial" panose="020B0604020202020204" pitchFamily="34" charset="0"/>
            </a:endParaRPr>
          </a:p>
        </p:txBody>
      </p:sp>
      <p:sp>
        <p:nvSpPr>
          <p:cNvPr id="10" name="2. Slide Title">
            <a:extLst>
              <a:ext uri="{FF2B5EF4-FFF2-40B4-BE49-F238E27FC236}">
                <a16:creationId xmlns:a16="http://schemas.microsoft.com/office/drawing/2014/main" id="{7BAB6F72-153B-4D96-9581-14537DFBF2A2}"/>
              </a:ext>
            </a:extLst>
          </p:cNvPr>
          <p:cNvSpPr>
            <a:spLocks noGrp="1"/>
          </p:cNvSpPr>
          <p:nvPr>
            <p:ph type="title"/>
            <p:custDataLst>
              <p:tags r:id="rId3"/>
            </p:custDataLst>
          </p:nvPr>
        </p:nvSpPr>
        <p:spPr>
          <a:xfrm>
            <a:off x="554736" y="197613"/>
            <a:ext cx="11082528" cy="384721"/>
          </a:xfrm>
        </p:spPr>
        <p:txBody>
          <a:bodyPr vert="horz" wrap="square" lIns="0" tIns="0" rIns="0" bIns="0" rtlCol="0" anchor="t" anchorCtr="0">
            <a:spAutoFit/>
          </a:bodyPr>
          <a:lstStyle>
            <a:lvl1pPr>
              <a:defRPr lang="en-US" dirty="0">
                <a:solidFill>
                  <a:schemeClr val="bg1"/>
                </a:solidFill>
                <a:latin typeface="+mj-lt"/>
                <a:ea typeface="+mj-ea"/>
                <a:cs typeface="+mj-cs"/>
              </a:defRPr>
            </a:lvl1pPr>
          </a:lstStyle>
          <a:p>
            <a:pPr lvl="0"/>
            <a:r>
              <a:rPr lang="en-US"/>
              <a:t>Click to edit Master title style</a:t>
            </a:r>
          </a:p>
        </p:txBody>
      </p:sp>
      <p:sp>
        <p:nvSpPr>
          <p:cNvPr id="14" name="3. Subtitle">
            <a:extLst>
              <a:ext uri="{FF2B5EF4-FFF2-40B4-BE49-F238E27FC236}">
                <a16:creationId xmlns:a16="http://schemas.microsoft.com/office/drawing/2014/main" id="{3C4DEA56-175B-4C35-8BBF-6EDC7F237677}"/>
              </a:ext>
            </a:extLst>
          </p:cNvPr>
          <p:cNvSpPr>
            <a:spLocks noGrp="1"/>
          </p:cNvSpPr>
          <p:nvPr>
            <p:ph type="subTitle" idx="1"/>
            <p:custDataLst>
              <p:tags r:id="rId4"/>
            </p:custDataLst>
          </p:nvPr>
        </p:nvSpPr>
        <p:spPr>
          <a:xfrm>
            <a:off x="554736" y="663224"/>
            <a:ext cx="11082528" cy="246221"/>
          </a:xfrm>
          <a:prstGeom prst="rect">
            <a:avLst/>
          </a:prstGeom>
        </p:spPr>
        <p:txBody>
          <a:bodyPr vert="horz" wrap="square" lIns="0" tIns="0" rIns="0" bIns="0" rtlCol="0">
            <a:noAutofit/>
          </a:bodyPr>
          <a:lstStyle>
            <a:lvl1pPr>
              <a:defRPr lang="en-US" b="0" baseline="0" dirty="0">
                <a:solidFill>
                  <a:schemeClr val="bg1"/>
                </a:solidFill>
                <a:latin typeface="+mn-lt"/>
                <a:ea typeface="+mn-ea"/>
                <a:cs typeface="+mn-cs"/>
              </a:defRPr>
            </a:lvl1pPr>
          </a:lstStyle>
          <a:p>
            <a:pPr lvl="0">
              <a:buNone/>
            </a:pPr>
            <a:r>
              <a:rPr lang="en-US"/>
              <a:t>Click to edit Master subtitle style</a:t>
            </a:r>
          </a:p>
        </p:txBody>
      </p:sp>
      <p:sp>
        <p:nvSpPr>
          <p:cNvPr id="16" name="Slide Number">
            <a:extLst>
              <a:ext uri="{FF2B5EF4-FFF2-40B4-BE49-F238E27FC236}">
                <a16:creationId xmlns:a16="http://schemas.microsoft.com/office/drawing/2014/main" id="{C16AD063-E942-47D5-82E5-13B97A8A3E4A}"/>
              </a:ext>
            </a:extLst>
          </p:cNvPr>
          <p:cNvSpPr>
            <a:spLocks noChangeArrowheads="1"/>
          </p:cNvSpPr>
          <p:nvPr userDrawn="1">
            <p:custDataLst>
              <p:tags r:id="rId5"/>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bg1"/>
                </a:solidFill>
                <a:latin typeface="+mn-lt"/>
                <a:ea typeface="+mn-ea"/>
                <a:cs typeface="+mn-cs"/>
              </a:rPr>
              <a:pPr algn="r" defTabSz="610744" fontAlgn="auto">
                <a:spcBef>
                  <a:spcPts val="0"/>
                </a:spcBef>
                <a:spcAft>
                  <a:spcPts val="0"/>
                </a:spcAft>
                <a:defRPr/>
              </a:pPr>
              <a:t>‹#›</a:t>
            </a:fld>
            <a:endParaRPr lang="en-US" sz="900" b="0">
              <a:solidFill>
                <a:schemeClr val="bg1"/>
              </a:solidFill>
              <a:latin typeface="+mn-lt"/>
              <a:ea typeface="+mn-ea"/>
              <a:cs typeface="+mn-cs"/>
            </a:endParaRPr>
          </a:p>
        </p:txBody>
      </p:sp>
      <p:sp>
        <p:nvSpPr>
          <p:cNvPr id="17" name="5. Source" hidden="1">
            <a:extLst>
              <a:ext uri="{FF2B5EF4-FFF2-40B4-BE49-F238E27FC236}">
                <a16:creationId xmlns:a16="http://schemas.microsoft.com/office/drawing/2014/main" id="{173ADFE0-3945-4289-B37F-454A6AF4D09C}"/>
              </a:ext>
            </a:extLst>
          </p:cNvPr>
          <p:cNvSpPr txBox="1"/>
          <p:nvPr userDrawn="1">
            <p:custDataLst>
              <p:tags r:id="rId6"/>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mn-lt"/>
                <a:ea typeface="+mn-ea"/>
                <a:cs typeface="+mn-cs"/>
              </a:rPr>
              <a:t>Source: …</a:t>
            </a:r>
          </a:p>
        </p:txBody>
      </p:sp>
      <p:cxnSp>
        <p:nvCxnSpPr>
          <p:cNvPr id="13" name="Straight Connector 12">
            <a:extLst>
              <a:ext uri="{FF2B5EF4-FFF2-40B4-BE49-F238E27FC236}">
                <a16:creationId xmlns:a16="http://schemas.microsoft.com/office/drawing/2014/main" id="{842624AC-9390-4348-93AA-B2971A57E125}"/>
              </a:ext>
            </a:extLst>
          </p:cNvPr>
          <p:cNvCxnSpPr>
            <a:cxnSpLocks/>
          </p:cNvCxnSpPr>
          <p:nvPr userDrawn="1"/>
        </p:nvCxnSpPr>
        <p:spPr bwMode="invGray">
          <a:xfrm>
            <a:off x="554736" y="6450133"/>
            <a:ext cx="11082528" cy="0"/>
          </a:xfrm>
          <a:prstGeom prst="line">
            <a:avLst/>
          </a:prstGeom>
          <a:noFill/>
          <a:ln w="19050" cap="flat" cmpd="sng" algn="ctr">
            <a:solidFill>
              <a:srgbClr val="FFFFFF"/>
            </a:solidFill>
            <a:prstDash val="solid"/>
            <a:miter lim="800000"/>
            <a:tailEnd type="none"/>
          </a:ln>
          <a:effectLst/>
        </p:spPr>
      </p:cxnSp>
      <p:sp>
        <p:nvSpPr>
          <p:cNvPr id="20"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solidFill>
                  <a:srgbClr val="FFFFFF"/>
                </a:solidFill>
                <a:latin typeface="+mn-lt"/>
                <a:ea typeface="+mn-ea"/>
                <a:cs typeface="+mn-cs"/>
              </a:defRPr>
            </a:lvl1pPr>
          </a:lstStyle>
          <a:p>
            <a:pPr lvl="0">
              <a:buNone/>
            </a:pPr>
            <a:r>
              <a:rPr lang="en-US"/>
              <a:t>Add tracker</a:t>
            </a:r>
          </a:p>
        </p:txBody>
      </p:sp>
      <p:sp>
        <p:nvSpPr>
          <p:cNvPr id="15" name="TextBox 14"/>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FFFFFF"/>
                </a:solidFill>
                <a:latin typeface="+mn-lt"/>
                <a:ea typeface="+mn-ea"/>
                <a:cs typeface="+mn-cs"/>
              </a:rPr>
              <a:t>Classified as Internal</a:t>
            </a:r>
          </a:p>
        </p:txBody>
      </p:sp>
      <p:pic>
        <p:nvPicPr>
          <p:cNvPr id="12" name="Picture 11"/>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26306805"/>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showMasterSp="0" preserve="1" userDrawn="1">
  <p:cSld name="Contrast Top Left COVAX">
    <p:bg>
      <p:bgPr>
        <a:solidFill>
          <a:srgbClr val="082F3B"/>
        </a:solid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6EDB0C68-81D8-4BCB-8FED-587D098337DD}"/>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8" name="Object 7" hidden="1">
                        <a:extLst>
                          <a:ext uri="{FF2B5EF4-FFF2-40B4-BE49-F238E27FC236}">
                            <a16:creationId xmlns:a16="http://schemas.microsoft.com/office/drawing/2014/main" id="{6EDB0C68-81D8-4BCB-8FED-587D098337DD}"/>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8EAA134-9792-4D41-898E-A83D3A4E3D69}"/>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mn-lt"/>
              <a:ea typeface="+mn-ea"/>
              <a:cs typeface="+mn-cs"/>
              <a:sym typeface="Arial" panose="020B0604020202020204" pitchFamily="34" charset="0"/>
            </a:endParaRPr>
          </a:p>
        </p:txBody>
      </p:sp>
      <p:sp>
        <p:nvSpPr>
          <p:cNvPr id="14" name="2. Slide Title">
            <a:extLst>
              <a:ext uri="{FF2B5EF4-FFF2-40B4-BE49-F238E27FC236}">
                <a16:creationId xmlns:a16="http://schemas.microsoft.com/office/drawing/2014/main" id="{130C648B-00F1-4756-B7FD-55EEC13AD5E2}"/>
              </a:ext>
            </a:extLst>
          </p:cNvPr>
          <p:cNvSpPr>
            <a:spLocks noGrp="1"/>
          </p:cNvSpPr>
          <p:nvPr>
            <p:ph type="title"/>
            <p:custDataLst>
              <p:tags r:id="rId3"/>
            </p:custDataLst>
          </p:nvPr>
        </p:nvSpPr>
        <p:spPr>
          <a:xfrm>
            <a:off x="554736" y="1706563"/>
            <a:ext cx="3813048" cy="769441"/>
          </a:xfrm>
          <a:prstGeom prst="rect">
            <a:avLst/>
          </a:prstGeom>
        </p:spPr>
        <p:txBody>
          <a:bodyPr vert="horz" anchor="t">
            <a:spAutoFit/>
          </a:bodyPr>
          <a:lstStyle>
            <a:lvl1pPr>
              <a:lnSpc>
                <a:spcPct val="100000"/>
              </a:lnSpc>
              <a:defRPr>
                <a:ln w="6350" cap="flat">
                  <a:noFill/>
                  <a:miter lim="800000"/>
                </a:ln>
                <a:solidFill>
                  <a:srgbClr val="FFFFFF"/>
                </a:solidFill>
                <a:latin typeface="+mj-lt"/>
                <a:ea typeface="+mj-ea"/>
                <a:cs typeface="+mj-cs"/>
              </a:defRPr>
            </a:lvl1pPr>
          </a:lstStyle>
          <a:p>
            <a:r>
              <a:rPr lang="en-US"/>
              <a:t>Click to edit Master title style</a:t>
            </a:r>
          </a:p>
        </p:txBody>
      </p:sp>
      <p:sp>
        <p:nvSpPr>
          <p:cNvPr id="16" name="Slide Number">
            <a:extLst>
              <a:ext uri="{FF2B5EF4-FFF2-40B4-BE49-F238E27FC236}">
                <a16:creationId xmlns:a16="http://schemas.microsoft.com/office/drawing/2014/main" id="{0A644AC5-4C97-40DD-8891-978E40642162}"/>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sp>
        <p:nvSpPr>
          <p:cNvPr id="17" name="5. Source" hidden="1">
            <a:extLst>
              <a:ext uri="{FF2B5EF4-FFF2-40B4-BE49-F238E27FC236}">
                <a16:creationId xmlns:a16="http://schemas.microsoft.com/office/drawing/2014/main" id="{4B6FCBD0-9EED-4D7F-AD80-AC22EA2E0801}"/>
              </a:ext>
            </a:extLst>
          </p:cNvPr>
          <p:cNvSpPr txBox="1"/>
          <p:nvPr userDrawn="1">
            <p:custDataLst>
              <p:tags r:id="rId5"/>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mn-lt"/>
                <a:ea typeface="+mn-ea"/>
                <a:cs typeface="+mn-cs"/>
              </a:rPr>
              <a:t>Source: …</a:t>
            </a:r>
          </a:p>
        </p:txBody>
      </p:sp>
      <p:cxnSp>
        <p:nvCxnSpPr>
          <p:cNvPr id="9" name="Straight Connector 8">
            <a:extLst>
              <a:ext uri="{FF2B5EF4-FFF2-40B4-BE49-F238E27FC236}">
                <a16:creationId xmlns:a16="http://schemas.microsoft.com/office/drawing/2014/main" id="{842624AC-9390-4348-93AA-B2971A57E125}"/>
              </a:ext>
            </a:extLst>
          </p:cNvPr>
          <p:cNvCxnSpPr>
            <a:cxnSpLocks/>
          </p:cNvCxnSpPr>
          <p:nvPr userDrawn="1"/>
        </p:nvCxnSpPr>
        <p:spPr bwMode="invGray">
          <a:xfrm>
            <a:off x="554736" y="6450133"/>
            <a:ext cx="11082528" cy="0"/>
          </a:xfrm>
          <a:prstGeom prst="line">
            <a:avLst/>
          </a:prstGeom>
          <a:noFill/>
          <a:ln w="19050" cap="flat" cmpd="sng" algn="ctr">
            <a:solidFill>
              <a:srgbClr val="FFFFFF"/>
            </a:solidFill>
            <a:prstDash val="solid"/>
            <a:miter lim="800000"/>
            <a:tailEnd type="none"/>
          </a:ln>
          <a:effectLst/>
        </p:spPr>
      </p:cxnSp>
      <p:sp>
        <p:nvSpPr>
          <p:cNvPr id="12"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6"/>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solidFill>
                  <a:srgbClr val="FFFFFF"/>
                </a:solidFill>
                <a:latin typeface="+mn-lt"/>
                <a:ea typeface="+mn-ea"/>
                <a:cs typeface="+mn-cs"/>
              </a:defRPr>
            </a:lvl1pPr>
          </a:lstStyle>
          <a:p>
            <a:pPr lvl="0">
              <a:buNone/>
            </a:pPr>
            <a:r>
              <a:rPr lang="en-US"/>
              <a:t>Add tracker</a:t>
            </a:r>
          </a:p>
        </p:txBody>
      </p:sp>
      <p:sp>
        <p:nvSpPr>
          <p:cNvPr id="15" name="TextBox 14"/>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FFFFFF"/>
                </a:solidFill>
                <a:latin typeface="+mn-lt"/>
                <a:ea typeface="+mn-ea"/>
                <a:cs typeface="+mn-cs"/>
              </a:rPr>
              <a:t>Classified as Internal</a:t>
            </a:r>
          </a:p>
        </p:txBody>
      </p:sp>
      <p:pic>
        <p:nvPicPr>
          <p:cNvPr id="11" name="Picture 10"/>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702321202"/>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showMasterSp="0" preserve="1" userDrawn="1">
  <p:cSld name="Contrast Mid Left COVAX">
    <p:bg>
      <p:bgPr>
        <a:solidFill>
          <a:srgbClr val="082F3B"/>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E10AAB5F-CF0A-4C58-81CA-92C1A8CB9003}"/>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4" name="Object 3" hidden="1">
                        <a:extLst>
                          <a:ext uri="{FF2B5EF4-FFF2-40B4-BE49-F238E27FC236}">
                            <a16:creationId xmlns:a16="http://schemas.microsoft.com/office/drawing/2014/main" id="{E10AAB5F-CF0A-4C58-81CA-92C1A8CB9003}"/>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DA53433-5DFE-4583-A5C0-DE3F3C3DDE88}"/>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mn-lt"/>
              <a:ea typeface="+mn-ea"/>
              <a:cs typeface="+mn-cs"/>
              <a:sym typeface="Arial" panose="020B0604020202020204" pitchFamily="34" charset="0"/>
            </a:endParaRPr>
          </a:p>
        </p:txBody>
      </p:sp>
      <p:sp>
        <p:nvSpPr>
          <p:cNvPr id="8" name="2. Slide Title">
            <a:extLst>
              <a:ext uri="{FF2B5EF4-FFF2-40B4-BE49-F238E27FC236}">
                <a16:creationId xmlns:a16="http://schemas.microsoft.com/office/drawing/2014/main" id="{83D84792-0B0B-4664-821F-3201F7ABBBCC}"/>
              </a:ext>
            </a:extLst>
          </p:cNvPr>
          <p:cNvSpPr>
            <a:spLocks noGrp="1"/>
          </p:cNvSpPr>
          <p:nvPr>
            <p:ph type="title"/>
            <p:custDataLst>
              <p:tags r:id="rId3"/>
            </p:custDataLst>
          </p:nvPr>
        </p:nvSpPr>
        <p:spPr>
          <a:xfrm>
            <a:off x="554736" y="3236640"/>
            <a:ext cx="5065776" cy="384721"/>
          </a:xfrm>
          <a:prstGeom prst="rect">
            <a:avLst/>
          </a:prstGeom>
        </p:spPr>
        <p:txBody>
          <a:bodyPr vert="horz" rIns="365760" anchor="ctr">
            <a:spAutoFit/>
          </a:bodyPr>
          <a:lstStyle>
            <a:lvl1pPr>
              <a:defRPr>
                <a:ln w="6350" cap="flat">
                  <a:noFill/>
                  <a:miter lim="800000"/>
                </a:ln>
                <a:solidFill>
                  <a:srgbClr val="FFFFFF"/>
                </a:solidFill>
                <a:latin typeface="+mj-lt"/>
                <a:ea typeface="+mj-ea"/>
                <a:cs typeface="+mj-cs"/>
              </a:defRPr>
            </a:lvl1pPr>
          </a:lstStyle>
          <a:p>
            <a:r>
              <a:rPr lang="en-US"/>
              <a:t>Click to edit Master title style</a:t>
            </a:r>
          </a:p>
        </p:txBody>
      </p:sp>
      <p:sp>
        <p:nvSpPr>
          <p:cNvPr id="12" name="Slide Number">
            <a:extLst>
              <a:ext uri="{FF2B5EF4-FFF2-40B4-BE49-F238E27FC236}">
                <a16:creationId xmlns:a16="http://schemas.microsoft.com/office/drawing/2014/main" id="{960BD9BD-BD8A-4FDC-94A5-E70570E8E716}"/>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sp>
        <p:nvSpPr>
          <p:cNvPr id="13" name="5. Source" hidden="1">
            <a:extLst>
              <a:ext uri="{FF2B5EF4-FFF2-40B4-BE49-F238E27FC236}">
                <a16:creationId xmlns:a16="http://schemas.microsoft.com/office/drawing/2014/main" id="{C4DE746D-74D1-4CA8-AEF2-3082DCF97414}"/>
              </a:ext>
            </a:extLst>
          </p:cNvPr>
          <p:cNvSpPr txBox="1"/>
          <p:nvPr userDrawn="1">
            <p:custDataLst>
              <p:tags r:id="rId5"/>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mn-lt"/>
                <a:ea typeface="+mn-ea"/>
                <a:cs typeface="+mn-cs"/>
              </a:rPr>
              <a:t>Source: …</a:t>
            </a:r>
          </a:p>
        </p:txBody>
      </p:sp>
      <p:cxnSp>
        <p:nvCxnSpPr>
          <p:cNvPr id="9" name="Straight Connector 8">
            <a:extLst>
              <a:ext uri="{FF2B5EF4-FFF2-40B4-BE49-F238E27FC236}">
                <a16:creationId xmlns:a16="http://schemas.microsoft.com/office/drawing/2014/main" id="{842624AC-9390-4348-93AA-B2971A57E125}"/>
              </a:ext>
            </a:extLst>
          </p:cNvPr>
          <p:cNvCxnSpPr>
            <a:cxnSpLocks/>
          </p:cNvCxnSpPr>
          <p:nvPr userDrawn="1"/>
        </p:nvCxnSpPr>
        <p:spPr bwMode="invGray">
          <a:xfrm>
            <a:off x="554736" y="6450133"/>
            <a:ext cx="11082528" cy="0"/>
          </a:xfrm>
          <a:prstGeom prst="line">
            <a:avLst/>
          </a:prstGeom>
          <a:noFill/>
          <a:ln w="19050" cap="flat" cmpd="sng" algn="ctr">
            <a:solidFill>
              <a:srgbClr val="FFFFFF"/>
            </a:solidFill>
            <a:prstDash val="solid"/>
            <a:miter lim="800000"/>
            <a:tailEnd type="none"/>
          </a:ln>
          <a:effectLst/>
        </p:spPr>
      </p:cxnSp>
      <p:sp>
        <p:nvSpPr>
          <p:cNvPr id="15"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6"/>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solidFill>
                  <a:srgbClr val="FFFFFF"/>
                </a:solidFill>
                <a:latin typeface="+mn-lt"/>
                <a:ea typeface="+mn-ea"/>
                <a:cs typeface="+mn-cs"/>
              </a:defRPr>
            </a:lvl1pPr>
          </a:lstStyle>
          <a:p>
            <a:pPr lvl="0">
              <a:buNone/>
            </a:pPr>
            <a:r>
              <a:rPr lang="en-US"/>
              <a:t>Add tracker</a:t>
            </a:r>
          </a:p>
        </p:txBody>
      </p:sp>
      <p:sp>
        <p:nvSpPr>
          <p:cNvPr id="11" name="TextBox 10"/>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FFFFFF"/>
                </a:solidFill>
                <a:latin typeface="+mn-lt"/>
                <a:ea typeface="+mn-ea"/>
                <a:cs typeface="+mn-cs"/>
              </a:rPr>
              <a:t>Classified as Internal</a:t>
            </a:r>
          </a:p>
        </p:txBody>
      </p:sp>
      <p:pic>
        <p:nvPicPr>
          <p:cNvPr id="16" name="Picture 15"/>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392679010"/>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showMasterSp="0" preserve="1" userDrawn="1">
  <p:cSld name="Contrast Section COVAX">
    <p:bg>
      <p:bgPr>
        <a:solidFill>
          <a:srgbClr val="082F3B"/>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98064E9-3153-4628-A7D5-81F8DEADB0D6}"/>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3" name="Object 2" hidden="1">
                        <a:extLst>
                          <a:ext uri="{FF2B5EF4-FFF2-40B4-BE49-F238E27FC236}">
                            <a16:creationId xmlns:a16="http://schemas.microsoft.com/office/drawing/2014/main" id="{F98064E9-3153-4628-A7D5-81F8DEADB0D6}"/>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4FCABF2-1291-4CAB-A39C-0FDD2FD8A1F5}"/>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err="1">
              <a:solidFill>
                <a:schemeClr val="bg1"/>
              </a:solidFill>
              <a:latin typeface="+mn-lt"/>
              <a:ea typeface="+mn-ea"/>
              <a:cs typeface="+mn-cs"/>
              <a:sym typeface="Arial" panose="020B0604020202020204" pitchFamily="34" charset="0"/>
            </a:endParaRPr>
          </a:p>
        </p:txBody>
      </p:sp>
      <p:sp>
        <p:nvSpPr>
          <p:cNvPr id="10" name="2. Slide Title">
            <a:extLst>
              <a:ext uri="{FF2B5EF4-FFF2-40B4-BE49-F238E27FC236}">
                <a16:creationId xmlns:a16="http://schemas.microsoft.com/office/drawing/2014/main" id="{22E7B87A-C868-487C-8134-55B153ABB67F}"/>
              </a:ext>
            </a:extLst>
          </p:cNvPr>
          <p:cNvSpPr>
            <a:spLocks noGrp="1"/>
          </p:cNvSpPr>
          <p:nvPr>
            <p:ph type="title"/>
            <p:custDataLst>
              <p:tags r:id="rId3"/>
            </p:custDataLst>
          </p:nvPr>
        </p:nvSpPr>
        <p:spPr>
          <a:xfrm>
            <a:off x="554736" y="4580468"/>
            <a:ext cx="11082528" cy="677108"/>
          </a:xfrm>
        </p:spPr>
        <p:txBody>
          <a:bodyPr vert="horz" anchor="b">
            <a:noAutofit/>
          </a:bodyPr>
          <a:lstStyle>
            <a:lvl1pPr>
              <a:lnSpc>
                <a:spcPct val="100000"/>
              </a:lnSpc>
              <a:defRPr sz="4400">
                <a:solidFill>
                  <a:srgbClr val="FFFFFF"/>
                </a:solidFill>
                <a:latin typeface="+mj-lt"/>
                <a:ea typeface="+mj-ea"/>
                <a:cs typeface="+mj-cs"/>
              </a:defRPr>
            </a:lvl1pPr>
          </a:lstStyle>
          <a:p>
            <a:r>
              <a:rPr lang="en-US"/>
              <a:t>Click to edit Master title style</a:t>
            </a:r>
          </a:p>
        </p:txBody>
      </p:sp>
      <p:sp>
        <p:nvSpPr>
          <p:cNvPr id="12" name="Slide Number">
            <a:extLst>
              <a:ext uri="{FF2B5EF4-FFF2-40B4-BE49-F238E27FC236}">
                <a16:creationId xmlns:a16="http://schemas.microsoft.com/office/drawing/2014/main" id="{E85CBC38-4304-4E52-88BB-5719D178F969}"/>
              </a:ext>
            </a:extLst>
          </p:cNvPr>
          <p:cNvSpPr>
            <a:spLocks noChangeArrowheads="1"/>
          </p:cNvSpPr>
          <p:nvPr userDrawn="1">
            <p:custDataLst>
              <p:tags r:id="rId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sp>
        <p:nvSpPr>
          <p:cNvPr id="13" name="5. Source" hidden="1">
            <a:extLst>
              <a:ext uri="{FF2B5EF4-FFF2-40B4-BE49-F238E27FC236}">
                <a16:creationId xmlns:a16="http://schemas.microsoft.com/office/drawing/2014/main" id="{7A083299-2795-4A75-87AD-10FF35274734}"/>
              </a:ext>
            </a:extLst>
          </p:cNvPr>
          <p:cNvSpPr txBox="1"/>
          <p:nvPr userDrawn="1">
            <p:custDataLst>
              <p:tags r:id="rId5"/>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mn-lt"/>
                <a:ea typeface="+mn-ea"/>
                <a:cs typeface="+mn-cs"/>
              </a:rPr>
              <a:t>Source: …</a:t>
            </a:r>
          </a:p>
        </p:txBody>
      </p:sp>
      <p:cxnSp>
        <p:nvCxnSpPr>
          <p:cNvPr id="8" name="Straight Connector 7">
            <a:extLst>
              <a:ext uri="{FF2B5EF4-FFF2-40B4-BE49-F238E27FC236}">
                <a16:creationId xmlns:a16="http://schemas.microsoft.com/office/drawing/2014/main" id="{842624AC-9390-4348-93AA-B2971A57E125}"/>
              </a:ext>
            </a:extLst>
          </p:cNvPr>
          <p:cNvCxnSpPr>
            <a:cxnSpLocks/>
          </p:cNvCxnSpPr>
          <p:nvPr userDrawn="1"/>
        </p:nvCxnSpPr>
        <p:spPr bwMode="invGray">
          <a:xfrm>
            <a:off x="554736" y="6450133"/>
            <a:ext cx="11082528" cy="0"/>
          </a:xfrm>
          <a:prstGeom prst="line">
            <a:avLst/>
          </a:prstGeom>
          <a:noFill/>
          <a:ln w="19050" cap="flat" cmpd="sng" algn="ctr">
            <a:solidFill>
              <a:srgbClr val="FFFFFF"/>
            </a:solidFill>
            <a:prstDash val="solid"/>
            <a:miter lim="800000"/>
            <a:tailEnd type="none"/>
          </a:ln>
          <a:effectLst/>
        </p:spPr>
      </p:cxnSp>
      <p:sp>
        <p:nvSpPr>
          <p:cNvPr id="15"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6"/>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solidFill>
                  <a:srgbClr val="FFFFFF"/>
                </a:solidFill>
                <a:latin typeface="+mn-lt"/>
                <a:ea typeface="+mn-ea"/>
                <a:cs typeface="+mn-cs"/>
              </a:defRPr>
            </a:lvl1pPr>
          </a:lstStyle>
          <a:p>
            <a:pPr lvl="0">
              <a:buNone/>
            </a:pPr>
            <a:r>
              <a:rPr lang="en-US"/>
              <a:t>Add tracker</a:t>
            </a:r>
          </a:p>
        </p:txBody>
      </p:sp>
      <p:sp>
        <p:nvSpPr>
          <p:cNvPr id="11" name="TextBox 10"/>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FFFFFF"/>
                </a:solidFill>
                <a:latin typeface="+mn-lt"/>
                <a:ea typeface="+mn-ea"/>
                <a:cs typeface="+mn-cs"/>
              </a:rPr>
              <a:t>Classified as Internal</a:t>
            </a:r>
          </a:p>
        </p:txBody>
      </p:sp>
      <p:pic>
        <p:nvPicPr>
          <p:cNvPr id="14" name="Picture 1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32780003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28516"/>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2"/>
            <a:ext cx="3706507" cy="2537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3"/>
            <a:ext cx="3706507" cy="2537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53787"/>
          </a:xfrm>
        </p:spPr>
        <p:txBody>
          <a:bodyPr/>
          <a:lstStyle/>
          <a:p>
            <a:pPr lvl="0"/>
            <a:r>
              <a:rPr lang="en-US"/>
              <a:t>Click to edit Master text styles</a:t>
            </a:r>
          </a:p>
        </p:txBody>
      </p:sp>
      <p:pic>
        <p:nvPicPr>
          <p:cNvPr id="14" name="Graphic 13">
            <a:extLst>
              <a:ext uri="{FF2B5EF4-FFF2-40B4-BE49-F238E27FC236}">
                <a16:creationId xmlns:a16="http://schemas.microsoft.com/office/drawing/2014/main" id="{90981E17-5695-435B-969A-5EECE710280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395" y="5750940"/>
            <a:ext cx="1704030" cy="646908"/>
          </a:xfrm>
          <a:prstGeom prst="rect">
            <a:avLst/>
          </a:prstGeom>
        </p:spPr>
      </p:pic>
      <p:sp>
        <p:nvSpPr>
          <p:cNvPr id="16" name="Picture Placeholder 4">
            <a:extLst>
              <a:ext uri="{FF2B5EF4-FFF2-40B4-BE49-F238E27FC236}">
                <a16:creationId xmlns:a16="http://schemas.microsoft.com/office/drawing/2014/main" id="{523DD328-9428-4A62-9563-5F3EC36C1554}"/>
              </a:ext>
            </a:extLst>
          </p:cNvPr>
          <p:cNvSpPr>
            <a:spLocks noGrp="1"/>
          </p:cNvSpPr>
          <p:nvPr>
            <p:ph type="pic" sz="quarter" idx="10" hasCustomPrompt="1"/>
          </p:nvPr>
        </p:nvSpPr>
        <p:spPr>
          <a:xfrm>
            <a:off x="5175632" y="0"/>
            <a:ext cx="7016369" cy="6858000"/>
          </a:xfrm>
          <a:solidFill>
            <a:schemeClr val="bg2">
              <a:lumMod val="75000"/>
            </a:schemeClr>
          </a:solidFill>
        </p:spPr>
        <p:txBody>
          <a:bodyPr bIns="1764000" anchor="ctr">
            <a:noAutofit/>
          </a:bodyPr>
          <a:lstStyle>
            <a:lvl1pPr algn="ctr">
              <a:defRPr sz="2183" b="1">
                <a:solidFill>
                  <a:schemeClr val="bg1"/>
                </a:solidFill>
              </a:defRPr>
            </a:lvl1pPr>
          </a:lstStyle>
          <a:p>
            <a:r>
              <a:rPr lang="en-GB"/>
              <a:t>Click icon to insert image</a:t>
            </a:r>
          </a:p>
        </p:txBody>
      </p:sp>
    </p:spTree>
    <p:extLst>
      <p:ext uri="{BB962C8B-B14F-4D97-AF65-F5344CB8AC3E}">
        <p14:creationId xmlns:p14="http://schemas.microsoft.com/office/powerpoint/2010/main" val="358106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0.xml><?xml version="1.0" encoding="utf-8"?>
<p:sldLayout xmlns:a="http://schemas.openxmlformats.org/drawingml/2006/main" xmlns:r="http://schemas.openxmlformats.org/officeDocument/2006/relationships" xmlns:p="http://schemas.openxmlformats.org/presentationml/2006/main" showMasterSp="0" preserve="1" userDrawn="1">
  <p:cSld name="Contrast Quote COVAX">
    <p:bg>
      <p:bgPr>
        <a:solidFill>
          <a:srgbClr val="082F3B"/>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52273FB-3270-4181-86FF-C1D92782D49D}"/>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F52273FB-3270-4181-86FF-C1D92782D49D}"/>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DE3D51E-EFF4-4CED-8D1C-0D351D7D3278}"/>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3400" b="1" i="0" baseline="0" err="1">
              <a:solidFill>
                <a:schemeClr val="bg1"/>
              </a:solidFill>
              <a:latin typeface="+mn-lt"/>
              <a:ea typeface="+mn-ea"/>
              <a:cs typeface="+mn-cs"/>
              <a:sym typeface="Arial" panose="020B0604020202020204" pitchFamily="34" charset="0"/>
            </a:endParaRPr>
          </a:p>
        </p:txBody>
      </p:sp>
      <p:sp>
        <p:nvSpPr>
          <p:cNvPr id="12" name="2. Slide Title">
            <a:extLst>
              <a:ext uri="{FF2B5EF4-FFF2-40B4-BE49-F238E27FC236}">
                <a16:creationId xmlns:a16="http://schemas.microsoft.com/office/drawing/2014/main" id="{8DD2041C-F3F9-4A35-A641-A7BFF301D265}"/>
              </a:ext>
            </a:extLst>
          </p:cNvPr>
          <p:cNvSpPr>
            <a:spLocks noGrp="1"/>
          </p:cNvSpPr>
          <p:nvPr>
            <p:ph type="title" hasCustomPrompt="1"/>
            <p:custDataLst>
              <p:tags r:id="rId3"/>
            </p:custDataLst>
          </p:nvPr>
        </p:nvSpPr>
        <p:spPr>
          <a:xfrm>
            <a:off x="1505712" y="3530068"/>
            <a:ext cx="9180576" cy="549381"/>
          </a:xfrm>
          <a:prstGeom prst="rect">
            <a:avLst/>
          </a:prstGeom>
        </p:spPr>
        <p:txBody>
          <a:bodyPr vert="horz" anchor="b">
            <a:spAutoFit/>
          </a:bodyPr>
          <a:lstStyle>
            <a:lvl1pPr>
              <a:lnSpc>
                <a:spcPct val="105000"/>
              </a:lnSpc>
              <a:defRPr sz="3400">
                <a:solidFill>
                  <a:schemeClr val="bg1"/>
                </a:solidFill>
                <a:latin typeface="+mj-lt"/>
                <a:ea typeface="+mj-ea"/>
                <a:cs typeface="+mj-cs"/>
              </a:defRPr>
            </a:lvl1pPr>
          </a:lstStyle>
          <a:p>
            <a:r>
              <a:rPr lang="en-US"/>
              <a:t>“Click to add quote</a:t>
            </a:r>
          </a:p>
        </p:txBody>
      </p:sp>
      <p:sp>
        <p:nvSpPr>
          <p:cNvPr id="13" name="3. Subtitle">
            <a:extLst>
              <a:ext uri="{FF2B5EF4-FFF2-40B4-BE49-F238E27FC236}">
                <a16:creationId xmlns:a16="http://schemas.microsoft.com/office/drawing/2014/main" id="{1C771E3B-3A35-43E0-87EC-CB7275392984}"/>
              </a:ext>
            </a:extLst>
          </p:cNvPr>
          <p:cNvSpPr>
            <a:spLocks noGrp="1"/>
          </p:cNvSpPr>
          <p:nvPr>
            <p:ph type="subTitle" idx="1" hasCustomPrompt="1"/>
            <p:custDataLst>
              <p:tags r:id="rId4"/>
            </p:custDataLst>
          </p:nvPr>
        </p:nvSpPr>
        <p:spPr>
          <a:xfrm>
            <a:off x="1505712" y="4284630"/>
            <a:ext cx="9180576" cy="246221"/>
          </a:xfrm>
          <a:prstGeom prst="rect">
            <a:avLst/>
          </a:prstGeom>
        </p:spPr>
        <p:txBody>
          <a:bodyPr wrap="square">
            <a:spAutoFit/>
          </a:bodyPr>
          <a:lstStyle>
            <a:lvl1pPr marL="0" indent="0" algn="l">
              <a:buNone/>
              <a:defRPr sz="1600" b="0" baseline="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quote source</a:t>
            </a:r>
          </a:p>
        </p:txBody>
      </p:sp>
      <p:sp>
        <p:nvSpPr>
          <p:cNvPr id="15" name="Slide Number">
            <a:extLst>
              <a:ext uri="{FF2B5EF4-FFF2-40B4-BE49-F238E27FC236}">
                <a16:creationId xmlns:a16="http://schemas.microsoft.com/office/drawing/2014/main" id="{5277E924-C1A9-40BB-86B3-F93E4DDEE377}"/>
              </a:ext>
            </a:extLst>
          </p:cNvPr>
          <p:cNvSpPr>
            <a:spLocks noChangeArrowheads="1"/>
          </p:cNvSpPr>
          <p:nvPr userDrawn="1">
            <p:custDataLst>
              <p:tags r:id="rId5"/>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sp>
        <p:nvSpPr>
          <p:cNvPr id="16" name="5. Source" hidden="1">
            <a:extLst>
              <a:ext uri="{FF2B5EF4-FFF2-40B4-BE49-F238E27FC236}">
                <a16:creationId xmlns:a16="http://schemas.microsoft.com/office/drawing/2014/main" id="{2D5C08C8-8676-4B97-B143-D0BCAB1A24AF}"/>
              </a:ext>
            </a:extLst>
          </p:cNvPr>
          <p:cNvSpPr txBox="1"/>
          <p:nvPr userDrawn="1">
            <p:custDataLst>
              <p:tags r:id="rId6"/>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mn-lt"/>
                <a:ea typeface="+mn-ea"/>
                <a:cs typeface="+mn-cs"/>
              </a:rPr>
              <a:t>Source: …</a:t>
            </a:r>
          </a:p>
        </p:txBody>
      </p:sp>
      <p:cxnSp>
        <p:nvCxnSpPr>
          <p:cNvPr id="9" name="Straight Connector 8">
            <a:extLst>
              <a:ext uri="{FF2B5EF4-FFF2-40B4-BE49-F238E27FC236}">
                <a16:creationId xmlns:a16="http://schemas.microsoft.com/office/drawing/2014/main" id="{842624AC-9390-4348-93AA-B2971A57E125}"/>
              </a:ext>
            </a:extLst>
          </p:cNvPr>
          <p:cNvCxnSpPr>
            <a:cxnSpLocks/>
          </p:cNvCxnSpPr>
          <p:nvPr userDrawn="1"/>
        </p:nvCxnSpPr>
        <p:spPr bwMode="invGray">
          <a:xfrm>
            <a:off x="554736" y="6450133"/>
            <a:ext cx="11082528" cy="0"/>
          </a:xfrm>
          <a:prstGeom prst="line">
            <a:avLst/>
          </a:prstGeom>
          <a:noFill/>
          <a:ln w="19050" cap="flat" cmpd="sng" algn="ctr">
            <a:solidFill>
              <a:srgbClr val="FFFFFF"/>
            </a:solidFill>
            <a:prstDash val="solid"/>
            <a:miter lim="800000"/>
            <a:tailEnd type="none"/>
          </a:ln>
          <a:effectLst/>
        </p:spPr>
      </p:cxnSp>
      <p:sp>
        <p:nvSpPr>
          <p:cNvPr id="17"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solidFill>
                  <a:srgbClr val="FFFFFF"/>
                </a:solidFill>
                <a:latin typeface="+mn-lt"/>
                <a:ea typeface="+mn-ea"/>
                <a:cs typeface="+mn-cs"/>
              </a:defRPr>
            </a:lvl1pPr>
          </a:lstStyle>
          <a:p>
            <a:pPr lvl="0">
              <a:buNone/>
            </a:pPr>
            <a:r>
              <a:rPr lang="en-US"/>
              <a:t>Add tracker</a:t>
            </a:r>
          </a:p>
        </p:txBody>
      </p:sp>
      <p:sp>
        <p:nvSpPr>
          <p:cNvPr id="14" name="TextBox 13"/>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FFFFFF"/>
                </a:solidFill>
                <a:latin typeface="+mn-lt"/>
                <a:ea typeface="+mn-ea"/>
                <a:cs typeface="+mn-cs"/>
              </a:rPr>
              <a:t>Classified as Internal</a:t>
            </a:r>
          </a:p>
        </p:txBody>
      </p:sp>
      <p:pic>
        <p:nvPicPr>
          <p:cNvPr id="18" name="Picture 17"/>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551380029"/>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showMasterSp="0" preserve="1" userDrawn="1">
  <p:cSld name="Contrast 1/4 COVAX">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3A3BA4A-22A3-4843-892F-E42C155B4288}"/>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C3A3BA4A-22A3-4843-892F-E42C155B4288}"/>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A2BA1E0C-CA9F-489D-B144-727B655BD190}"/>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mn-lt"/>
              <a:ea typeface="+mn-ea"/>
              <a:cs typeface="+mn-cs"/>
              <a:sym typeface="Arial" panose="020B0604020202020204" pitchFamily="34" charset="0"/>
            </a:endParaRPr>
          </a:p>
        </p:txBody>
      </p:sp>
      <p:sp>
        <p:nvSpPr>
          <p:cNvPr id="6" name="RectangleDark">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3413760" y="0"/>
            <a:ext cx="8778240" cy="6858000"/>
          </a:xfrm>
          <a:prstGeom prst="rect">
            <a:avLst/>
          </a:prstGeom>
          <a:solidFill>
            <a:srgbClr val="082F3B"/>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chemeClr val="bg2"/>
              </a:solidFill>
              <a:latin typeface="+mn-lt"/>
              <a:ea typeface="+mn-ea"/>
              <a:cs typeface="+mn-cs"/>
            </a:endParaRPr>
          </a:p>
        </p:txBody>
      </p:sp>
      <p:sp>
        <p:nvSpPr>
          <p:cNvPr id="11" name="2. Slide Title">
            <a:extLst>
              <a:ext uri="{FF2B5EF4-FFF2-40B4-BE49-F238E27FC236}">
                <a16:creationId xmlns:a16="http://schemas.microsoft.com/office/drawing/2014/main" id="{B3AF7FAF-5A1E-449A-AFCB-6BB5576FD431}"/>
              </a:ext>
            </a:extLst>
          </p:cNvPr>
          <p:cNvSpPr>
            <a:spLocks noGrp="1"/>
          </p:cNvSpPr>
          <p:nvPr>
            <p:ph type="title"/>
            <p:custDataLst>
              <p:tags r:id="rId4"/>
            </p:custDataLst>
          </p:nvPr>
        </p:nvSpPr>
        <p:spPr>
          <a:xfrm>
            <a:off x="554736" y="2744369"/>
            <a:ext cx="2514600" cy="769441"/>
          </a:xfrm>
        </p:spPr>
        <p:txBody>
          <a:bodyPr vert="horz" wrap="square" lIns="0" tIns="0" rIns="0" bIns="0" rtlCol="0" anchor="b" anchorCtr="0">
            <a:noAutofit/>
          </a:bodyPr>
          <a:lstStyle>
            <a:lvl1pPr>
              <a:defRPr lang="en-US" dirty="0">
                <a:solidFill>
                  <a:schemeClr val="tx1"/>
                </a:solidFill>
                <a:latin typeface="+mj-lt"/>
                <a:ea typeface="+mj-ea"/>
                <a:cs typeface="+mj-cs"/>
              </a:defRPr>
            </a:lvl1pPr>
          </a:lstStyle>
          <a:p>
            <a:pPr lvl="0"/>
            <a:r>
              <a:rPr lang="en-US"/>
              <a:t>Click to edit Master title style</a:t>
            </a:r>
          </a:p>
        </p:txBody>
      </p:sp>
      <p:sp>
        <p:nvSpPr>
          <p:cNvPr id="12" name="3. Subtitle">
            <a:extLst>
              <a:ext uri="{FF2B5EF4-FFF2-40B4-BE49-F238E27FC236}">
                <a16:creationId xmlns:a16="http://schemas.microsoft.com/office/drawing/2014/main" id="{2DD0F44B-6DFF-44EE-9F45-1D254F0668C5}"/>
              </a:ext>
            </a:extLst>
          </p:cNvPr>
          <p:cNvSpPr>
            <a:spLocks noGrp="1"/>
          </p:cNvSpPr>
          <p:nvPr>
            <p:ph type="subTitle" idx="1"/>
            <p:custDataLst>
              <p:tags r:id="rId5"/>
            </p:custDataLst>
          </p:nvPr>
        </p:nvSpPr>
        <p:spPr>
          <a:xfrm>
            <a:off x="554736" y="3659644"/>
            <a:ext cx="2514600" cy="492443"/>
          </a:xfrm>
          <a:prstGeom prst="rect">
            <a:avLst/>
          </a:prstGeom>
        </p:spPr>
        <p:txBody>
          <a:bodyPr wrap="square">
            <a:noAutofit/>
          </a:bodyPr>
          <a:lstStyle>
            <a:lvl1pPr marL="0" indent="0" algn="l">
              <a:buNone/>
              <a:defRPr sz="1600" b="0" baseline="0">
                <a:solidFill>
                  <a:schemeClr val="tx1"/>
                </a:solidFill>
                <a:latin typeface="+mn-lt"/>
                <a:ea typeface="+mn-ea"/>
                <a:cs typeface="+mn-cs"/>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13" name="1. On-page tracker">
            <a:extLst>
              <a:ext uri="{FF2B5EF4-FFF2-40B4-BE49-F238E27FC236}">
                <a16:creationId xmlns:a16="http://schemas.microsoft.com/office/drawing/2014/main" id="{9DAAC50C-5010-4268-B09D-D8B3AFE5350D}"/>
              </a:ext>
            </a:extLst>
          </p:cNvPr>
          <p:cNvSpPr>
            <a:spLocks noGrp="1"/>
          </p:cNvSpPr>
          <p:nvPr>
            <p:ph type="body" sz="quarter" idx="10" hasCustomPrompt="1"/>
            <p:custDataLst>
              <p:tags r:id="rId6"/>
            </p:custDataLst>
          </p:nvPr>
        </p:nvSpPr>
        <p:spPr>
          <a:xfrm>
            <a:off x="554735" y="41597"/>
            <a:ext cx="2514601" cy="123111"/>
          </a:xfrm>
          <a:prstGeom prst="rect">
            <a:avLst/>
          </a:prstGeom>
          <a:ln w="6350">
            <a:noFill/>
            <a:miter lim="800000"/>
          </a:ln>
        </p:spPr>
        <p:txBody>
          <a:bodyPr vert="horz" wrap="square" lIns="0" tIns="0" rIns="0" bIns="0" rtlCol="0">
            <a:spAutoFit/>
          </a:bodyPr>
          <a:lstStyle>
            <a:lvl1pPr>
              <a:defRPr lang="en-US" sz="800" b="0" dirty="0">
                <a:solidFill>
                  <a:schemeClr val="tx1"/>
                </a:solidFill>
                <a:latin typeface="+mn-lt"/>
                <a:ea typeface="+mn-ea"/>
                <a:cs typeface="+mn-cs"/>
              </a:defRPr>
            </a:lvl1pPr>
          </a:lstStyle>
          <a:p>
            <a:pPr lvl="0">
              <a:buNone/>
            </a:pPr>
            <a:r>
              <a:rPr lang="en-US"/>
              <a:t>Add tracker</a:t>
            </a:r>
          </a:p>
        </p:txBody>
      </p:sp>
      <p:sp>
        <p:nvSpPr>
          <p:cNvPr id="14" name="Slide Number">
            <a:extLst>
              <a:ext uri="{FF2B5EF4-FFF2-40B4-BE49-F238E27FC236}">
                <a16:creationId xmlns:a16="http://schemas.microsoft.com/office/drawing/2014/main" id="{D34D8527-ADF1-4D4B-8DCB-B8E85CDA0AB0}"/>
              </a:ext>
            </a:extLst>
          </p:cNvPr>
          <p:cNvSpPr>
            <a:spLocks noChangeArrowheads="1"/>
          </p:cNvSpPr>
          <p:nvPr userDrawn="1">
            <p:custDataLst>
              <p:tags r:id="rId7"/>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sp>
        <p:nvSpPr>
          <p:cNvPr id="15" name="5. Source" hidden="1">
            <a:extLst>
              <a:ext uri="{FF2B5EF4-FFF2-40B4-BE49-F238E27FC236}">
                <a16:creationId xmlns:a16="http://schemas.microsoft.com/office/drawing/2014/main" id="{8F4B3637-F36D-4F7E-B113-9E181F80C5E8}"/>
              </a:ext>
            </a:extLst>
          </p:cNvPr>
          <p:cNvSpPr txBox="1">
            <a:spLocks/>
          </p:cNvSpPr>
          <p:nvPr userDrawn="1">
            <p:custDataLst>
              <p:tags r:id="rId8"/>
            </p:custDataLst>
          </p:nvPr>
        </p:nvSpPr>
        <p:spPr>
          <a:xfrm>
            <a:off x="553971" y="6592511"/>
            <a:ext cx="25146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solidFill>
                  <a:schemeClr val="bg2"/>
                </a:solidFill>
                <a:latin typeface="+mn-lt"/>
                <a:ea typeface="+mn-ea"/>
                <a:cs typeface="+mn-cs"/>
              </a:rPr>
              <a:t>Source: …</a:t>
            </a:r>
          </a:p>
        </p:txBody>
      </p:sp>
      <p:pic>
        <p:nvPicPr>
          <p:cNvPr id="16" name="Picture 15"/>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3351479425"/>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showMasterSp="0" preserve="1" userDrawn="1">
  <p:cSld name="Contrast 1/3 COVAX">
    <p:bg>
      <p:bgPr>
        <a:solidFill>
          <a:schemeClr val="bg1"/>
        </a:solidFill>
        <a:effectLst/>
      </p:bgPr>
    </p:bg>
    <p:spTree>
      <p:nvGrpSpPr>
        <p:cNvPr id="1" name=""/>
        <p:cNvGrpSpPr/>
        <p:nvPr/>
      </p:nvGrpSpPr>
      <p:grpSpPr>
        <a:xfrm>
          <a:off x="0" y="0"/>
          <a:ext cx="0" cy="0"/>
          <a:chOff x="0" y="0"/>
          <a:chExt cx="0" cy="0"/>
        </a:xfrm>
      </p:grpSpPr>
      <p:graphicFrame>
        <p:nvGraphicFramePr>
          <p:cNvPr id="4" name="Object 2" hidden="1">
            <a:extLst>
              <a:ext uri="{FF2B5EF4-FFF2-40B4-BE49-F238E27FC236}">
                <a16:creationId xmlns:a16="http://schemas.microsoft.com/office/drawing/2014/main" id="{D6AD2A36-39D2-411F-97A0-A924098965AA}"/>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4" name="Object 2" hidden="1">
                        <a:extLst>
                          <a:ext uri="{FF2B5EF4-FFF2-40B4-BE49-F238E27FC236}">
                            <a16:creationId xmlns:a16="http://schemas.microsoft.com/office/drawing/2014/main" id="{D6AD2A36-39D2-411F-97A0-A924098965AA}"/>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6FA1A46-CC63-4D80-904D-B75922926F0D}"/>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mn-lt"/>
              <a:ea typeface="+mn-ea"/>
              <a:cs typeface="+mn-cs"/>
              <a:sym typeface="Arial" panose="020B0604020202020204" pitchFamily="34" charset="0"/>
            </a:endParaRPr>
          </a:p>
        </p:txBody>
      </p:sp>
      <p:sp>
        <p:nvSpPr>
          <p:cNvPr id="6" name="RectangleDark">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4364736" y="0"/>
            <a:ext cx="7827264" cy="6858000"/>
          </a:xfrm>
          <a:prstGeom prst="rect">
            <a:avLst/>
          </a:prstGeom>
          <a:solidFill>
            <a:srgbClr val="082F3B"/>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a:solidFill>
                <a:schemeClr val="bg2"/>
              </a:solidFill>
              <a:latin typeface="+mn-lt"/>
              <a:ea typeface="+mn-ea"/>
              <a:cs typeface="+mn-cs"/>
            </a:endParaRPr>
          </a:p>
        </p:txBody>
      </p:sp>
      <p:sp>
        <p:nvSpPr>
          <p:cNvPr id="11" name="2. Slide Title">
            <a:extLst>
              <a:ext uri="{FF2B5EF4-FFF2-40B4-BE49-F238E27FC236}">
                <a16:creationId xmlns:a16="http://schemas.microsoft.com/office/drawing/2014/main" id="{A5C18B43-CBA2-4DCE-86D8-36DA9E34E530}"/>
              </a:ext>
            </a:extLst>
          </p:cNvPr>
          <p:cNvSpPr>
            <a:spLocks noGrp="1"/>
          </p:cNvSpPr>
          <p:nvPr>
            <p:ph type="title"/>
            <p:custDataLst>
              <p:tags r:id="rId4"/>
            </p:custDataLst>
          </p:nvPr>
        </p:nvSpPr>
        <p:spPr>
          <a:xfrm>
            <a:off x="554736" y="2744369"/>
            <a:ext cx="3465576" cy="769441"/>
          </a:xfrm>
          <a:prstGeom prst="rect">
            <a:avLst/>
          </a:prstGeom>
        </p:spPr>
        <p:txBody>
          <a:bodyPr vert="horz" wrap="square" lIns="0" tIns="0" rIns="0" bIns="0" rtlCol="0" anchor="b" anchorCtr="0">
            <a:noAutofit/>
          </a:bodyPr>
          <a:lstStyle>
            <a:lvl1pPr>
              <a:defRPr lang="en-US" dirty="0">
                <a:solidFill>
                  <a:schemeClr val="tx1"/>
                </a:solidFill>
                <a:latin typeface="+mj-lt"/>
                <a:ea typeface="+mj-ea"/>
                <a:cs typeface="+mj-cs"/>
              </a:defRPr>
            </a:lvl1pPr>
          </a:lstStyle>
          <a:p>
            <a:pPr lvl="0"/>
            <a:r>
              <a:rPr lang="en-US"/>
              <a:t>Click to edit Master title style</a:t>
            </a:r>
          </a:p>
        </p:txBody>
      </p:sp>
      <p:sp>
        <p:nvSpPr>
          <p:cNvPr id="12" name="3. Subtitle">
            <a:extLst>
              <a:ext uri="{FF2B5EF4-FFF2-40B4-BE49-F238E27FC236}">
                <a16:creationId xmlns:a16="http://schemas.microsoft.com/office/drawing/2014/main" id="{EDDFF555-7130-4DEC-AA75-A2D3509A33EF}"/>
              </a:ext>
            </a:extLst>
          </p:cNvPr>
          <p:cNvSpPr>
            <a:spLocks noGrp="1"/>
          </p:cNvSpPr>
          <p:nvPr>
            <p:ph type="subTitle" idx="1"/>
            <p:custDataLst>
              <p:tags r:id="rId5"/>
            </p:custDataLst>
          </p:nvPr>
        </p:nvSpPr>
        <p:spPr>
          <a:xfrm>
            <a:off x="554735" y="3659644"/>
            <a:ext cx="3465575" cy="246221"/>
          </a:xfrm>
          <a:prstGeom prst="rect">
            <a:avLst/>
          </a:prstGeom>
        </p:spPr>
        <p:txBody>
          <a:bodyPr wrap="square">
            <a:noAutofit/>
          </a:bodyPr>
          <a:lstStyle>
            <a:lvl1pPr marL="0" indent="0" algn="l">
              <a:buNone/>
              <a:defRPr sz="1600" b="0" baseline="0">
                <a:solidFill>
                  <a:schemeClr val="tx1"/>
                </a:solidFill>
                <a:latin typeface="+mn-lt"/>
                <a:ea typeface="+mn-ea"/>
                <a:cs typeface="+mn-cs"/>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13" name="1. On-page tracker">
            <a:extLst>
              <a:ext uri="{FF2B5EF4-FFF2-40B4-BE49-F238E27FC236}">
                <a16:creationId xmlns:a16="http://schemas.microsoft.com/office/drawing/2014/main" id="{4759C483-BEA3-443E-BF95-B2E82307422B}"/>
              </a:ext>
            </a:extLst>
          </p:cNvPr>
          <p:cNvSpPr>
            <a:spLocks noGrp="1"/>
          </p:cNvSpPr>
          <p:nvPr>
            <p:ph type="body" sz="quarter" idx="10" hasCustomPrompt="1"/>
            <p:custDataLst>
              <p:tags r:id="rId6"/>
            </p:custDataLst>
          </p:nvPr>
        </p:nvSpPr>
        <p:spPr>
          <a:xfrm>
            <a:off x="554735" y="41597"/>
            <a:ext cx="3465577" cy="123111"/>
          </a:xfrm>
          <a:prstGeom prst="rect">
            <a:avLst/>
          </a:prstGeom>
          <a:ln w="6350">
            <a:noFill/>
            <a:miter lim="800000"/>
          </a:ln>
        </p:spPr>
        <p:txBody>
          <a:bodyPr vert="horz" wrap="square" lIns="0" tIns="0" rIns="0" bIns="0" rtlCol="0">
            <a:spAutoFit/>
          </a:bodyPr>
          <a:lstStyle>
            <a:lvl1pPr>
              <a:defRPr lang="en-US" sz="800" b="0" dirty="0">
                <a:solidFill>
                  <a:schemeClr val="tx1"/>
                </a:solidFill>
                <a:latin typeface="+mn-lt"/>
                <a:ea typeface="+mn-ea"/>
                <a:cs typeface="+mn-cs"/>
              </a:defRPr>
            </a:lvl1pPr>
          </a:lstStyle>
          <a:p>
            <a:pPr lvl="0">
              <a:buNone/>
            </a:pPr>
            <a:r>
              <a:rPr lang="en-US"/>
              <a:t>Add tracker</a:t>
            </a:r>
          </a:p>
        </p:txBody>
      </p:sp>
      <p:sp>
        <p:nvSpPr>
          <p:cNvPr id="14" name="Slide Number">
            <a:extLst>
              <a:ext uri="{FF2B5EF4-FFF2-40B4-BE49-F238E27FC236}">
                <a16:creationId xmlns:a16="http://schemas.microsoft.com/office/drawing/2014/main" id="{B4880B3D-63D3-46B6-86FF-75C29D140149}"/>
              </a:ext>
            </a:extLst>
          </p:cNvPr>
          <p:cNvSpPr>
            <a:spLocks noChangeArrowheads="1"/>
          </p:cNvSpPr>
          <p:nvPr userDrawn="1">
            <p:custDataLst>
              <p:tags r:id="rId7"/>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sp>
        <p:nvSpPr>
          <p:cNvPr id="16" name="5. Source" hidden="1">
            <a:extLst>
              <a:ext uri="{FF2B5EF4-FFF2-40B4-BE49-F238E27FC236}">
                <a16:creationId xmlns:a16="http://schemas.microsoft.com/office/drawing/2014/main" id="{5DBA380B-A61F-4985-80D8-1D1160EC3E6A}"/>
              </a:ext>
            </a:extLst>
          </p:cNvPr>
          <p:cNvSpPr txBox="1">
            <a:spLocks/>
          </p:cNvSpPr>
          <p:nvPr userDrawn="1">
            <p:custDataLst>
              <p:tags r:id="rId8"/>
            </p:custDataLst>
          </p:nvPr>
        </p:nvSpPr>
        <p:spPr>
          <a:xfrm>
            <a:off x="553972" y="6592511"/>
            <a:ext cx="3465575"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solidFill>
                  <a:schemeClr val="bg2"/>
                </a:solidFill>
                <a:latin typeface="+mn-lt"/>
                <a:ea typeface="+mn-ea"/>
                <a:cs typeface="+mn-cs"/>
              </a:rPr>
              <a:t>Source: …</a:t>
            </a:r>
          </a:p>
        </p:txBody>
      </p:sp>
      <p:pic>
        <p:nvPicPr>
          <p:cNvPr id="15" name="Picture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989835688"/>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showMasterSp="0" preserve="1" userDrawn="1">
  <p:cSld name="Contrast 1/2 COVAX">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17EEF9-3DB9-4A02-BE2D-DE37DFD2B16E}"/>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592" imgH="591" progId="TCLayout.ActiveDocument.1">
                  <p:embed/>
                </p:oleObj>
              </mc:Choice>
              <mc:Fallback>
                <p:oleObj name="think-cell Slide" r:id="rId10" imgW="592" imgH="591" progId="TCLayout.ActiveDocument.1">
                  <p:embed/>
                  <p:pic>
                    <p:nvPicPr>
                      <p:cNvPr id="3" name="Object 2" hidden="1">
                        <a:extLst>
                          <a:ext uri="{FF2B5EF4-FFF2-40B4-BE49-F238E27FC236}">
                            <a16:creationId xmlns:a16="http://schemas.microsoft.com/office/drawing/2014/main" id="{CF17EEF9-3DB9-4A02-BE2D-DE37DFD2B16E}"/>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F6D83EC-F243-46BA-8827-531E63D39DA3}"/>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mn-lt"/>
              <a:ea typeface="+mn-ea"/>
              <a:cs typeface="+mn-cs"/>
              <a:sym typeface="Arial" panose="020B0604020202020204" pitchFamily="34" charset="0"/>
            </a:endParaRPr>
          </a:p>
        </p:txBody>
      </p:sp>
      <p:sp>
        <p:nvSpPr>
          <p:cNvPr id="7" name="RectangleDark">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6092952" y="0"/>
            <a:ext cx="6099048" cy="6858000"/>
          </a:xfrm>
          <a:prstGeom prst="rect">
            <a:avLst/>
          </a:prstGeom>
          <a:solidFill>
            <a:srgbClr val="082F3B"/>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a:solidFill>
                <a:schemeClr val="bg2"/>
              </a:solidFill>
              <a:latin typeface="+mn-lt"/>
              <a:ea typeface="+mn-ea"/>
              <a:cs typeface="+mn-cs"/>
            </a:endParaRPr>
          </a:p>
        </p:txBody>
      </p:sp>
      <p:sp>
        <p:nvSpPr>
          <p:cNvPr id="11" name="2. Slide Title">
            <a:extLst>
              <a:ext uri="{FF2B5EF4-FFF2-40B4-BE49-F238E27FC236}">
                <a16:creationId xmlns:a16="http://schemas.microsoft.com/office/drawing/2014/main" id="{95168E9C-A39A-416B-BFC6-4F7CD031DEAB}"/>
              </a:ext>
            </a:extLst>
          </p:cNvPr>
          <p:cNvSpPr>
            <a:spLocks noGrp="1"/>
          </p:cNvSpPr>
          <p:nvPr>
            <p:ph type="title"/>
            <p:custDataLst>
              <p:tags r:id="rId4"/>
            </p:custDataLst>
          </p:nvPr>
        </p:nvSpPr>
        <p:spPr>
          <a:xfrm>
            <a:off x="554736" y="197613"/>
            <a:ext cx="5065776" cy="384721"/>
          </a:xfrm>
        </p:spPr>
        <p:txBody>
          <a:bodyPr vert="horz">
            <a:spAutoFit/>
          </a:bodyPr>
          <a:lstStyle>
            <a:lvl1pPr>
              <a:defRPr>
                <a:solidFill>
                  <a:schemeClr val="tx1"/>
                </a:solidFill>
                <a:latin typeface="+mj-lt"/>
                <a:ea typeface="+mj-ea"/>
                <a:cs typeface="+mj-cs"/>
              </a:defRPr>
            </a:lvl1pPr>
          </a:lstStyle>
          <a:p>
            <a:r>
              <a:rPr lang="en-US"/>
              <a:t>Click to edit Master title style</a:t>
            </a:r>
          </a:p>
        </p:txBody>
      </p:sp>
      <p:sp>
        <p:nvSpPr>
          <p:cNvPr id="12" name="3. Subtitle">
            <a:extLst>
              <a:ext uri="{FF2B5EF4-FFF2-40B4-BE49-F238E27FC236}">
                <a16:creationId xmlns:a16="http://schemas.microsoft.com/office/drawing/2014/main" id="{3B05C0F1-4BB0-4F3C-BD5C-FF7C1D4B9828}"/>
              </a:ext>
            </a:extLst>
          </p:cNvPr>
          <p:cNvSpPr>
            <a:spLocks noGrp="1"/>
          </p:cNvSpPr>
          <p:nvPr>
            <p:ph type="subTitle" idx="1"/>
            <p:custDataLst>
              <p:tags r:id="rId5"/>
            </p:custDataLst>
          </p:nvPr>
        </p:nvSpPr>
        <p:spPr>
          <a:xfrm>
            <a:off x="554736" y="663224"/>
            <a:ext cx="5065776" cy="246221"/>
          </a:xfrm>
          <a:prstGeom prst="rect">
            <a:avLst/>
          </a:prstGeom>
        </p:spPr>
        <p:txBody>
          <a:bodyPr wrap="square">
            <a:noAutofit/>
          </a:bodyPr>
          <a:lstStyle>
            <a:lvl1pPr marL="0" indent="0" algn="l">
              <a:buNone/>
              <a:defRPr sz="1600" b="0" baseline="0">
                <a:solidFill>
                  <a:schemeClr val="tx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1. On-page tracker">
            <a:extLst>
              <a:ext uri="{FF2B5EF4-FFF2-40B4-BE49-F238E27FC236}">
                <a16:creationId xmlns:a16="http://schemas.microsoft.com/office/drawing/2014/main" id="{0C97B94B-EA98-48CE-AEFE-9EED3CEB687E}"/>
              </a:ext>
            </a:extLst>
          </p:cNvPr>
          <p:cNvSpPr>
            <a:spLocks noGrp="1"/>
          </p:cNvSpPr>
          <p:nvPr>
            <p:ph type="body" sz="quarter" idx="10" hasCustomPrompt="1"/>
            <p:custDataLst>
              <p:tags r:id="rId6"/>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solidFill>
                  <a:schemeClr val="tx1"/>
                </a:solidFill>
                <a:latin typeface="+mn-lt"/>
                <a:ea typeface="+mn-ea"/>
                <a:cs typeface="+mn-cs"/>
              </a:defRPr>
            </a:lvl1pPr>
          </a:lstStyle>
          <a:p>
            <a:pPr lvl="0">
              <a:buNone/>
            </a:pPr>
            <a:r>
              <a:rPr lang="en-US"/>
              <a:t>Add tracker</a:t>
            </a:r>
          </a:p>
        </p:txBody>
      </p:sp>
      <p:sp>
        <p:nvSpPr>
          <p:cNvPr id="14" name="Slide Number">
            <a:extLst>
              <a:ext uri="{FF2B5EF4-FFF2-40B4-BE49-F238E27FC236}">
                <a16:creationId xmlns:a16="http://schemas.microsoft.com/office/drawing/2014/main" id="{8EE241F9-D2A5-40AE-A38A-45D59EE4E9D1}"/>
              </a:ext>
            </a:extLst>
          </p:cNvPr>
          <p:cNvSpPr>
            <a:spLocks noChangeArrowheads="1"/>
          </p:cNvSpPr>
          <p:nvPr userDrawn="1">
            <p:custDataLst>
              <p:tags r:id="rId7"/>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sp>
        <p:nvSpPr>
          <p:cNvPr id="15" name="5. Source" hidden="1">
            <a:extLst>
              <a:ext uri="{FF2B5EF4-FFF2-40B4-BE49-F238E27FC236}">
                <a16:creationId xmlns:a16="http://schemas.microsoft.com/office/drawing/2014/main" id="{45C61F16-A04B-46D1-902F-0B2F4AECFDA4}"/>
              </a:ext>
            </a:extLst>
          </p:cNvPr>
          <p:cNvSpPr txBox="1">
            <a:spLocks/>
          </p:cNvSpPr>
          <p:nvPr userDrawn="1">
            <p:custDataLst>
              <p:tags r:id="rId8"/>
            </p:custDataLst>
          </p:nvPr>
        </p:nvSpPr>
        <p:spPr>
          <a:xfrm>
            <a:off x="553971" y="6592511"/>
            <a:ext cx="5065776"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solidFill>
                  <a:schemeClr val="bg2"/>
                </a:solidFill>
                <a:latin typeface="+mn-lt"/>
                <a:ea typeface="+mn-ea"/>
                <a:cs typeface="+mn-cs"/>
              </a:rPr>
              <a:t>Source: …</a:t>
            </a:r>
          </a:p>
        </p:txBody>
      </p:sp>
      <p:pic>
        <p:nvPicPr>
          <p:cNvPr id="17" name="Picture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837372692"/>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showMasterSp="0" preserve="1" userDrawn="1">
  <p:cSld name="Contrast 2/3 COVAX">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CB55F70-6D9A-415C-82BE-CBDB3A3541E6}"/>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FCB55F70-6D9A-415C-82BE-CBDB3A3541E6}"/>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C7B8DBD3-5ABF-4E0A-9F2E-53C58888D156}"/>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mn-lt"/>
              <a:ea typeface="+mn-ea"/>
              <a:cs typeface="+mn-cs"/>
              <a:sym typeface="Arial" panose="020B0604020202020204" pitchFamily="34" charset="0"/>
            </a:endParaRPr>
          </a:p>
        </p:txBody>
      </p:sp>
      <p:sp>
        <p:nvSpPr>
          <p:cNvPr id="7" name="RectangleDark">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7830312" y="0"/>
            <a:ext cx="4361688" cy="6858000"/>
          </a:xfrm>
          <a:prstGeom prst="rect">
            <a:avLst/>
          </a:prstGeom>
          <a:solidFill>
            <a:srgbClr val="082F3B"/>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a:solidFill>
                <a:schemeClr val="bg2"/>
              </a:solidFill>
              <a:latin typeface="+mn-lt"/>
              <a:ea typeface="+mn-ea"/>
              <a:cs typeface="+mn-cs"/>
            </a:endParaRPr>
          </a:p>
        </p:txBody>
      </p:sp>
      <p:sp>
        <p:nvSpPr>
          <p:cNvPr id="11" name="2. Slide Title">
            <a:extLst>
              <a:ext uri="{FF2B5EF4-FFF2-40B4-BE49-F238E27FC236}">
                <a16:creationId xmlns:a16="http://schemas.microsoft.com/office/drawing/2014/main" id="{CD6361A6-30F0-415C-AD6D-A1FC7C23496A}"/>
              </a:ext>
            </a:extLst>
          </p:cNvPr>
          <p:cNvSpPr>
            <a:spLocks noGrp="1"/>
          </p:cNvSpPr>
          <p:nvPr>
            <p:ph type="title"/>
            <p:custDataLst>
              <p:tags r:id="rId4"/>
            </p:custDataLst>
          </p:nvPr>
        </p:nvSpPr>
        <p:spPr>
          <a:xfrm>
            <a:off x="554736" y="197613"/>
            <a:ext cx="6967728" cy="384721"/>
          </a:xfrm>
        </p:spPr>
        <p:txBody>
          <a:bodyPr vert="horz">
            <a:spAutoFit/>
          </a:bodyPr>
          <a:lstStyle>
            <a:lvl1pPr>
              <a:defRPr>
                <a:solidFill>
                  <a:schemeClr val="tx1"/>
                </a:solidFill>
                <a:latin typeface="+mj-lt"/>
                <a:ea typeface="+mj-ea"/>
                <a:cs typeface="+mj-cs"/>
              </a:defRPr>
            </a:lvl1pPr>
          </a:lstStyle>
          <a:p>
            <a:r>
              <a:rPr lang="en-US"/>
              <a:t>Click to edit Master title style</a:t>
            </a:r>
          </a:p>
        </p:txBody>
      </p:sp>
      <p:sp>
        <p:nvSpPr>
          <p:cNvPr id="12" name="3. Subtitle">
            <a:extLst>
              <a:ext uri="{FF2B5EF4-FFF2-40B4-BE49-F238E27FC236}">
                <a16:creationId xmlns:a16="http://schemas.microsoft.com/office/drawing/2014/main" id="{6CC1F533-5D00-40E8-AFF0-F1F39C9E7F04}"/>
              </a:ext>
            </a:extLst>
          </p:cNvPr>
          <p:cNvSpPr>
            <a:spLocks noGrp="1"/>
          </p:cNvSpPr>
          <p:nvPr>
            <p:ph type="subTitle" idx="1"/>
            <p:custDataLst>
              <p:tags r:id="rId5"/>
            </p:custDataLst>
          </p:nvPr>
        </p:nvSpPr>
        <p:spPr>
          <a:xfrm>
            <a:off x="554736" y="663224"/>
            <a:ext cx="6967728" cy="246221"/>
          </a:xfrm>
          <a:prstGeom prst="rect">
            <a:avLst/>
          </a:prstGeom>
        </p:spPr>
        <p:txBody>
          <a:bodyPr wrap="square">
            <a:noAutofit/>
          </a:bodyPr>
          <a:lstStyle>
            <a:lvl1pPr marL="0" indent="0" algn="l">
              <a:buNone/>
              <a:defRPr sz="1600" b="0" baseline="0">
                <a:solidFill>
                  <a:schemeClr val="tx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1. On-page tracker">
            <a:extLst>
              <a:ext uri="{FF2B5EF4-FFF2-40B4-BE49-F238E27FC236}">
                <a16:creationId xmlns:a16="http://schemas.microsoft.com/office/drawing/2014/main" id="{B2DED70B-A66B-4002-B240-34CF2AC5B61B}"/>
              </a:ext>
            </a:extLst>
          </p:cNvPr>
          <p:cNvSpPr>
            <a:spLocks noGrp="1"/>
          </p:cNvSpPr>
          <p:nvPr>
            <p:ph type="body" sz="quarter" idx="10" hasCustomPrompt="1"/>
            <p:custDataLst>
              <p:tags r:id="rId6"/>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solidFill>
                  <a:schemeClr val="tx1"/>
                </a:solidFill>
                <a:latin typeface="+mn-lt"/>
                <a:ea typeface="+mn-ea"/>
                <a:cs typeface="+mn-cs"/>
              </a:defRPr>
            </a:lvl1pPr>
          </a:lstStyle>
          <a:p>
            <a:pPr lvl="0">
              <a:buNone/>
            </a:pPr>
            <a:r>
              <a:rPr lang="en-US"/>
              <a:t>Add tracker</a:t>
            </a:r>
          </a:p>
        </p:txBody>
      </p:sp>
      <p:sp>
        <p:nvSpPr>
          <p:cNvPr id="14" name="Slide Number">
            <a:extLst>
              <a:ext uri="{FF2B5EF4-FFF2-40B4-BE49-F238E27FC236}">
                <a16:creationId xmlns:a16="http://schemas.microsoft.com/office/drawing/2014/main" id="{DDE4B76B-7247-4EE7-90A4-007A0C01D0C4}"/>
              </a:ext>
            </a:extLst>
          </p:cNvPr>
          <p:cNvSpPr>
            <a:spLocks noChangeArrowheads="1"/>
          </p:cNvSpPr>
          <p:nvPr userDrawn="1">
            <p:custDataLst>
              <p:tags r:id="rId7"/>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sp>
        <p:nvSpPr>
          <p:cNvPr id="15" name="5. Source" hidden="1">
            <a:extLst>
              <a:ext uri="{FF2B5EF4-FFF2-40B4-BE49-F238E27FC236}">
                <a16:creationId xmlns:a16="http://schemas.microsoft.com/office/drawing/2014/main" id="{7CAB25D6-EC98-4AF4-B68D-1F1A8F2120CE}"/>
              </a:ext>
            </a:extLst>
          </p:cNvPr>
          <p:cNvSpPr txBox="1">
            <a:spLocks/>
          </p:cNvSpPr>
          <p:nvPr userDrawn="1">
            <p:custDataLst>
              <p:tags r:id="rId8"/>
            </p:custDataLst>
          </p:nvPr>
        </p:nvSpPr>
        <p:spPr>
          <a:xfrm>
            <a:off x="553971" y="6592511"/>
            <a:ext cx="6967728"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solidFill>
                  <a:schemeClr val="bg2"/>
                </a:solidFill>
                <a:latin typeface="+mn-lt"/>
                <a:ea typeface="+mn-ea"/>
                <a:cs typeface="+mn-cs"/>
              </a:rPr>
              <a:t>Source: …</a:t>
            </a:r>
          </a:p>
        </p:txBody>
      </p:sp>
      <p:pic>
        <p:nvPicPr>
          <p:cNvPr id="17" name="Picture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4058606318"/>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showMasterSp="0" preserve="1" userDrawn="1">
  <p:cSld name="Contrast 3/4 COVAX">
    <p:bg>
      <p:bgPr>
        <a:solidFill>
          <a:srgbClr val="082F3B"/>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B19533A-7C36-4239-BCB1-336E4EF4EA93}"/>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73" imgH="473" progId="TCLayout.ActiveDocument.1">
                  <p:embed/>
                </p:oleObj>
              </mc:Choice>
              <mc:Fallback>
                <p:oleObj name="think-cell Slide" r:id="rId9" imgW="473" imgH="473" progId="TCLayout.ActiveDocument.1">
                  <p:embed/>
                  <p:pic>
                    <p:nvPicPr>
                      <p:cNvPr id="3" name="Object 2" hidden="1">
                        <a:extLst>
                          <a:ext uri="{FF2B5EF4-FFF2-40B4-BE49-F238E27FC236}">
                            <a16:creationId xmlns:a16="http://schemas.microsoft.com/office/drawing/2014/main" id="{3B19533A-7C36-4239-BCB1-336E4EF4EA9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F05418DB-2F6D-4E1E-889F-DE7C7630E9DF}"/>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mn-lt"/>
              <a:ea typeface="+mn-ea"/>
              <a:cs typeface="+mn-cs"/>
              <a:sym typeface="Arial" panose="020B0604020202020204" pitchFamily="34" charset="0"/>
            </a:endParaRPr>
          </a:p>
        </p:txBody>
      </p:sp>
      <p:sp>
        <p:nvSpPr>
          <p:cNvPr id="11" name="2. Slide Title">
            <a:extLst>
              <a:ext uri="{FF2B5EF4-FFF2-40B4-BE49-F238E27FC236}">
                <a16:creationId xmlns:a16="http://schemas.microsoft.com/office/drawing/2014/main" id="{91277579-8831-43CF-B160-16FF2827C046}"/>
              </a:ext>
            </a:extLst>
          </p:cNvPr>
          <p:cNvSpPr>
            <a:spLocks noGrp="1"/>
          </p:cNvSpPr>
          <p:nvPr>
            <p:ph type="title"/>
            <p:custDataLst>
              <p:tags r:id="rId3"/>
            </p:custDataLst>
          </p:nvPr>
        </p:nvSpPr>
        <p:spPr>
          <a:xfrm>
            <a:off x="554736" y="197613"/>
            <a:ext cx="7918704" cy="384721"/>
          </a:xfrm>
        </p:spPr>
        <p:txBody>
          <a:bodyPr vert="horz">
            <a:noAutofit/>
          </a:bodyPr>
          <a:lstStyle>
            <a:lvl1pPr>
              <a:defRPr>
                <a:solidFill>
                  <a:schemeClr val="bg2"/>
                </a:solidFill>
                <a:latin typeface="+mj-lt"/>
                <a:ea typeface="+mj-ea"/>
                <a:cs typeface="+mj-cs"/>
              </a:defRPr>
            </a:lvl1pPr>
          </a:lstStyle>
          <a:p>
            <a:r>
              <a:rPr lang="en-US"/>
              <a:t>Click to edit Master title style</a:t>
            </a:r>
          </a:p>
        </p:txBody>
      </p:sp>
      <p:sp>
        <p:nvSpPr>
          <p:cNvPr id="12" name="3. Subtitle">
            <a:extLst>
              <a:ext uri="{FF2B5EF4-FFF2-40B4-BE49-F238E27FC236}">
                <a16:creationId xmlns:a16="http://schemas.microsoft.com/office/drawing/2014/main" id="{9FB33C37-8F8E-450C-B956-CCA2C562F08E}"/>
              </a:ext>
            </a:extLst>
          </p:cNvPr>
          <p:cNvSpPr>
            <a:spLocks noGrp="1"/>
          </p:cNvSpPr>
          <p:nvPr>
            <p:ph type="subTitle" idx="1"/>
            <p:custDataLst>
              <p:tags r:id="rId4"/>
            </p:custDataLst>
          </p:nvPr>
        </p:nvSpPr>
        <p:spPr>
          <a:xfrm>
            <a:off x="554736" y="663224"/>
            <a:ext cx="7918704" cy="246221"/>
          </a:xfrm>
          <a:prstGeom prst="rect">
            <a:avLst/>
          </a:prstGeom>
        </p:spPr>
        <p:txBody>
          <a:bodyPr wrap="square">
            <a:spAutoFit/>
          </a:bodyPr>
          <a:lstStyle>
            <a:lvl1pPr marL="0" indent="0" algn="l">
              <a:buNone/>
              <a:defRPr sz="1600" b="0" u="none" baseline="0">
                <a:solidFill>
                  <a:schemeClr val="bg2"/>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1. On-page tracker">
            <a:extLst>
              <a:ext uri="{FF2B5EF4-FFF2-40B4-BE49-F238E27FC236}">
                <a16:creationId xmlns:a16="http://schemas.microsoft.com/office/drawing/2014/main" id="{3A776699-A364-4F3B-A0A3-7B19AC18D333}"/>
              </a:ext>
            </a:extLst>
          </p:cNvPr>
          <p:cNvSpPr>
            <a:spLocks noGrp="1"/>
          </p:cNvSpPr>
          <p:nvPr>
            <p:ph type="body" sz="quarter" idx="10" hasCustomPrompt="1"/>
            <p:custDataLst>
              <p:tags r:id="rId5"/>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solidFill>
                  <a:schemeClr val="bg2"/>
                </a:solidFill>
                <a:latin typeface="+mn-lt"/>
                <a:ea typeface="+mn-ea"/>
                <a:cs typeface="+mn-cs"/>
              </a:defRPr>
            </a:lvl1pPr>
          </a:lstStyle>
          <a:p>
            <a:pPr lvl="0">
              <a:buNone/>
            </a:pPr>
            <a:r>
              <a:rPr lang="en-US"/>
              <a:t>Add tracker</a:t>
            </a:r>
          </a:p>
        </p:txBody>
      </p:sp>
      <p:sp>
        <p:nvSpPr>
          <p:cNvPr id="15" name="5. Source" hidden="1">
            <a:extLst>
              <a:ext uri="{FF2B5EF4-FFF2-40B4-BE49-F238E27FC236}">
                <a16:creationId xmlns:a16="http://schemas.microsoft.com/office/drawing/2014/main" id="{330858C7-9375-4CF0-A13F-244BB3A00EDB}"/>
              </a:ext>
            </a:extLst>
          </p:cNvPr>
          <p:cNvSpPr txBox="1">
            <a:spLocks/>
          </p:cNvSpPr>
          <p:nvPr userDrawn="1">
            <p:custDataLst>
              <p:tags r:id="rId6"/>
            </p:custDataLst>
          </p:nvPr>
        </p:nvSpPr>
        <p:spPr>
          <a:xfrm>
            <a:off x="553971" y="6592511"/>
            <a:ext cx="7918704"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solidFill>
                  <a:schemeClr val="bg2"/>
                </a:solidFill>
                <a:latin typeface="+mn-lt"/>
                <a:ea typeface="+mn-ea"/>
                <a:cs typeface="+mn-cs"/>
              </a:rPr>
              <a:t>Source: …</a:t>
            </a:r>
          </a:p>
        </p:txBody>
      </p:sp>
      <p:sp>
        <p:nvSpPr>
          <p:cNvPr id="18" name="Slide Number">
            <a:extLst>
              <a:ext uri="{FF2B5EF4-FFF2-40B4-BE49-F238E27FC236}">
                <a16:creationId xmlns:a16="http://schemas.microsoft.com/office/drawing/2014/main" id="{5277E924-C1A9-40BB-86B3-F93E4DDEE377}"/>
              </a:ext>
            </a:extLst>
          </p:cNvPr>
          <p:cNvSpPr>
            <a:spLocks noChangeArrowheads="1"/>
          </p:cNvSpPr>
          <p:nvPr userDrawn="1">
            <p:custDataLst>
              <p:tags r:id="rId7"/>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cxnSp>
        <p:nvCxnSpPr>
          <p:cNvPr id="20" name="Straight Connector 19">
            <a:extLst>
              <a:ext uri="{FF2B5EF4-FFF2-40B4-BE49-F238E27FC236}">
                <a16:creationId xmlns:a16="http://schemas.microsoft.com/office/drawing/2014/main" id="{E4EFCE78-7EAC-4D68-BC89-E0028F36523C}"/>
              </a:ext>
            </a:extLst>
          </p:cNvPr>
          <p:cNvCxnSpPr>
            <a:cxnSpLocks/>
          </p:cNvCxnSpPr>
          <p:nvPr userDrawn="1"/>
        </p:nvCxnSpPr>
        <p:spPr bwMode="invGray">
          <a:xfrm>
            <a:off x="554736" y="6450133"/>
            <a:ext cx="11082528" cy="0"/>
          </a:xfrm>
          <a:prstGeom prst="line">
            <a:avLst/>
          </a:prstGeom>
          <a:ln w="19050" cap="flat" cmpd="sng" algn="ctr">
            <a:solidFill>
              <a:srgbClr val="FFFFFF"/>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2911109104"/>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showMasterSp="0" preserve="1" userDrawn="1">
  <p:cSld name="Reverse Contrast 1/2 COVAX">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17EEF9-3DB9-4A02-BE2D-DE37DFD2B16E}"/>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592" imgH="591" progId="TCLayout.ActiveDocument.1">
                  <p:embed/>
                </p:oleObj>
              </mc:Choice>
              <mc:Fallback>
                <p:oleObj name="think-cell Slide" r:id="rId10" imgW="592" imgH="591" progId="TCLayout.ActiveDocument.1">
                  <p:embed/>
                  <p:pic>
                    <p:nvPicPr>
                      <p:cNvPr id="3" name="Object 2" hidden="1">
                        <a:extLst>
                          <a:ext uri="{FF2B5EF4-FFF2-40B4-BE49-F238E27FC236}">
                            <a16:creationId xmlns:a16="http://schemas.microsoft.com/office/drawing/2014/main" id="{CF17EEF9-3DB9-4A02-BE2D-DE37DFD2B16E}"/>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F6D83EC-F243-46BA-8827-531E63D39DA3}"/>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mn-lt"/>
              <a:ea typeface="+mn-ea"/>
              <a:cs typeface="+mn-cs"/>
              <a:sym typeface="Arial" panose="020B0604020202020204" pitchFamily="34" charset="0"/>
            </a:endParaRPr>
          </a:p>
        </p:txBody>
      </p:sp>
      <p:sp>
        <p:nvSpPr>
          <p:cNvPr id="7" name="RectangleDark">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0" y="0"/>
            <a:ext cx="6099048" cy="6858000"/>
          </a:xfrm>
          <a:prstGeom prst="rect">
            <a:avLst/>
          </a:prstGeom>
          <a:solidFill>
            <a:srgbClr val="082F3B"/>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a:solidFill>
                <a:schemeClr val="bg2"/>
              </a:solidFill>
              <a:latin typeface="+mn-lt"/>
              <a:ea typeface="+mn-ea"/>
              <a:cs typeface="+mn-cs"/>
            </a:endParaRPr>
          </a:p>
        </p:txBody>
      </p:sp>
      <p:sp>
        <p:nvSpPr>
          <p:cNvPr id="20" name="2. Slide Title">
            <a:extLst>
              <a:ext uri="{FF2B5EF4-FFF2-40B4-BE49-F238E27FC236}">
                <a16:creationId xmlns:a16="http://schemas.microsoft.com/office/drawing/2014/main" id="{80B9914A-DB55-4BC1-945B-6BCB69651471}"/>
              </a:ext>
            </a:extLst>
          </p:cNvPr>
          <p:cNvSpPr>
            <a:spLocks noGrp="1"/>
          </p:cNvSpPr>
          <p:nvPr>
            <p:ph type="title"/>
            <p:custDataLst>
              <p:tags r:id="rId4"/>
            </p:custDataLst>
          </p:nvPr>
        </p:nvSpPr>
        <p:spPr>
          <a:xfrm>
            <a:off x="554736" y="197613"/>
            <a:ext cx="5065776" cy="384721"/>
          </a:xfrm>
        </p:spPr>
        <p:txBody>
          <a:bodyPr vert="horz">
            <a:spAutoFit/>
          </a:bodyPr>
          <a:lstStyle>
            <a:lvl1pPr>
              <a:defRPr>
                <a:solidFill>
                  <a:srgbClr val="FFFFFF"/>
                </a:solidFill>
                <a:latin typeface="+mj-lt"/>
                <a:ea typeface="+mj-ea"/>
                <a:cs typeface="+mj-cs"/>
              </a:defRPr>
            </a:lvl1pPr>
          </a:lstStyle>
          <a:p>
            <a:r>
              <a:rPr lang="en-US"/>
              <a:t>Click to edit Master title style</a:t>
            </a:r>
          </a:p>
        </p:txBody>
      </p:sp>
      <p:sp>
        <p:nvSpPr>
          <p:cNvPr id="21" name="3. Subtitle">
            <a:extLst>
              <a:ext uri="{FF2B5EF4-FFF2-40B4-BE49-F238E27FC236}">
                <a16:creationId xmlns:a16="http://schemas.microsoft.com/office/drawing/2014/main" id="{DFAFB1F1-9351-4B71-8B28-70BD6B35E3B1}"/>
              </a:ext>
            </a:extLst>
          </p:cNvPr>
          <p:cNvSpPr>
            <a:spLocks noGrp="1"/>
          </p:cNvSpPr>
          <p:nvPr>
            <p:ph type="subTitle" idx="1"/>
            <p:custDataLst>
              <p:tags r:id="rId5"/>
            </p:custDataLst>
          </p:nvPr>
        </p:nvSpPr>
        <p:spPr>
          <a:xfrm>
            <a:off x="554736" y="663224"/>
            <a:ext cx="5065776" cy="246221"/>
          </a:xfrm>
          <a:prstGeom prst="rect">
            <a:avLst/>
          </a:prstGeom>
        </p:spPr>
        <p:txBody>
          <a:bodyPr wrap="square">
            <a:noAutofit/>
          </a:bodyPr>
          <a:lstStyle>
            <a:lvl1pPr marL="0" indent="0" algn="l">
              <a:buNone/>
              <a:defRPr sz="1600" b="0" baseline="0">
                <a:solidFill>
                  <a:srgbClr val="FFFFFF"/>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A6404B0A-A2B8-4CC0-AACE-22B9A9D22DC4}"/>
              </a:ext>
            </a:extLst>
          </p:cNvPr>
          <p:cNvSpPr>
            <a:spLocks noGrp="1"/>
          </p:cNvSpPr>
          <p:nvPr>
            <p:ph type="body" sz="quarter" idx="10" hasCustomPrompt="1"/>
            <p:custDataLst>
              <p:tags r:id="rId6"/>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solidFill>
                  <a:srgbClr val="FFFFFF"/>
                </a:solidFill>
                <a:latin typeface="+mn-lt"/>
                <a:ea typeface="+mn-ea"/>
                <a:cs typeface="+mn-cs"/>
              </a:defRPr>
            </a:lvl1pPr>
          </a:lstStyle>
          <a:p>
            <a:pPr lvl="0">
              <a:buNone/>
            </a:pPr>
            <a:r>
              <a:rPr lang="en-US"/>
              <a:t>Add tracker</a:t>
            </a:r>
          </a:p>
        </p:txBody>
      </p:sp>
      <p:sp>
        <p:nvSpPr>
          <p:cNvPr id="12" name="5. Source" hidden="1">
            <a:extLst>
              <a:ext uri="{FF2B5EF4-FFF2-40B4-BE49-F238E27FC236}">
                <a16:creationId xmlns:a16="http://schemas.microsoft.com/office/drawing/2014/main" id="{4DD9C749-8CD6-483D-AC3C-7F8CFA2B373A}"/>
              </a:ext>
            </a:extLst>
          </p:cNvPr>
          <p:cNvSpPr txBox="1">
            <a:spLocks/>
          </p:cNvSpPr>
          <p:nvPr userDrawn="1">
            <p:custDataLst>
              <p:tags r:id="rId7"/>
            </p:custDataLst>
          </p:nvPr>
        </p:nvSpPr>
        <p:spPr>
          <a:xfrm>
            <a:off x="553971" y="6592511"/>
            <a:ext cx="5065776"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mn-lt"/>
                <a:ea typeface="+mn-ea"/>
                <a:cs typeface="+mn-cs"/>
              </a:rPr>
              <a:t>Source: …</a:t>
            </a:r>
          </a:p>
        </p:txBody>
      </p:sp>
      <p:sp>
        <p:nvSpPr>
          <p:cNvPr id="15" name="Slide Number">
            <a:extLst>
              <a:ext uri="{FF2B5EF4-FFF2-40B4-BE49-F238E27FC236}">
                <a16:creationId xmlns:a16="http://schemas.microsoft.com/office/drawing/2014/main" id="{1401A3E2-ECC8-43C9-A61C-068D51FCD055}"/>
              </a:ext>
            </a:extLst>
          </p:cNvPr>
          <p:cNvSpPr>
            <a:spLocks noChangeArrowheads="1"/>
          </p:cNvSpPr>
          <p:nvPr userDrawn="1">
            <p:custDataLst>
              <p:tags r:id="rId8"/>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1" name="Picture 10"/>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716754420"/>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showMasterSp="0" preserve="1" userDrawn="1">
  <p:cSld name="Reverse Contrast 2/3 COVAX">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CB55F70-6D9A-415C-82BE-CBDB3A3541E6}"/>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FCB55F70-6D9A-415C-82BE-CBDB3A3541E6}"/>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C7B8DBD3-5ABF-4E0A-9F2E-53C58888D156}"/>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mn-lt"/>
              <a:ea typeface="+mn-ea"/>
              <a:cs typeface="+mn-cs"/>
              <a:sym typeface="Arial" panose="020B0604020202020204" pitchFamily="34" charset="0"/>
            </a:endParaRPr>
          </a:p>
        </p:txBody>
      </p:sp>
      <p:sp>
        <p:nvSpPr>
          <p:cNvPr id="7" name="RectangleDark">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0" y="0"/>
            <a:ext cx="4361688" cy="6858000"/>
          </a:xfrm>
          <a:prstGeom prst="rect">
            <a:avLst/>
          </a:prstGeom>
          <a:solidFill>
            <a:srgbClr val="082F3B"/>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a:solidFill>
                <a:schemeClr val="bg2"/>
              </a:solidFill>
              <a:latin typeface="+mn-lt"/>
              <a:ea typeface="+mn-ea"/>
              <a:cs typeface="+mn-cs"/>
            </a:endParaRPr>
          </a:p>
        </p:txBody>
      </p:sp>
      <p:sp>
        <p:nvSpPr>
          <p:cNvPr id="10" name="1. On-page tracker">
            <a:extLst>
              <a:ext uri="{FF2B5EF4-FFF2-40B4-BE49-F238E27FC236}">
                <a16:creationId xmlns:a16="http://schemas.microsoft.com/office/drawing/2014/main" id="{6F53EF37-F1B6-47E2-A119-A2386F59B295}"/>
              </a:ext>
            </a:extLst>
          </p:cNvPr>
          <p:cNvSpPr>
            <a:spLocks noGrp="1"/>
          </p:cNvSpPr>
          <p:nvPr>
            <p:ph type="body" sz="quarter" idx="10" hasCustomPrompt="1"/>
            <p:custDataLst>
              <p:tags r:id="rId4"/>
            </p:custDataLst>
          </p:nvPr>
        </p:nvSpPr>
        <p:spPr>
          <a:xfrm>
            <a:off x="554735" y="41597"/>
            <a:ext cx="3465576" cy="123111"/>
          </a:xfrm>
          <a:prstGeom prst="rect">
            <a:avLst/>
          </a:prstGeom>
          <a:ln w="6350">
            <a:noFill/>
            <a:miter lim="800000"/>
          </a:ln>
        </p:spPr>
        <p:txBody>
          <a:bodyPr vert="horz" wrap="square" lIns="0" tIns="0" rIns="0" bIns="0" rtlCol="0">
            <a:noAutofit/>
          </a:bodyPr>
          <a:lstStyle>
            <a:lvl1pPr>
              <a:defRPr lang="en-US" sz="800" b="0" dirty="0">
                <a:solidFill>
                  <a:srgbClr val="FFFFFF"/>
                </a:solidFill>
                <a:latin typeface="+mn-lt"/>
                <a:ea typeface="+mn-ea"/>
                <a:cs typeface="+mn-cs"/>
              </a:defRPr>
            </a:lvl1pPr>
          </a:lstStyle>
          <a:p>
            <a:pPr lvl="0">
              <a:buNone/>
            </a:pPr>
            <a:r>
              <a:rPr lang="en-US"/>
              <a:t>Add tracker</a:t>
            </a:r>
          </a:p>
        </p:txBody>
      </p:sp>
      <p:sp>
        <p:nvSpPr>
          <p:cNvPr id="11" name="2. Slide Title">
            <a:extLst>
              <a:ext uri="{FF2B5EF4-FFF2-40B4-BE49-F238E27FC236}">
                <a16:creationId xmlns:a16="http://schemas.microsoft.com/office/drawing/2014/main" id="{A2A8C6A2-26B8-46D0-B6A4-4D8C91B2772E}"/>
              </a:ext>
            </a:extLst>
          </p:cNvPr>
          <p:cNvSpPr>
            <a:spLocks noGrp="1"/>
          </p:cNvSpPr>
          <p:nvPr>
            <p:ph type="title"/>
            <p:custDataLst>
              <p:tags r:id="rId5"/>
            </p:custDataLst>
          </p:nvPr>
        </p:nvSpPr>
        <p:spPr>
          <a:xfrm>
            <a:off x="554736" y="2744369"/>
            <a:ext cx="3465576" cy="769441"/>
          </a:xfrm>
          <a:prstGeom prst="rect">
            <a:avLst/>
          </a:prstGeom>
        </p:spPr>
        <p:txBody>
          <a:bodyPr vert="horz" wrap="square" anchor="b">
            <a:noAutofit/>
          </a:bodyPr>
          <a:lstStyle>
            <a:lvl1pPr algn="l">
              <a:defRPr>
                <a:solidFill>
                  <a:srgbClr val="FFFFFF"/>
                </a:solidFill>
                <a:latin typeface="+mj-lt"/>
                <a:ea typeface="+mj-ea"/>
                <a:cs typeface="+mj-cs"/>
              </a:defRPr>
            </a:lvl1pPr>
          </a:lstStyle>
          <a:p>
            <a:r>
              <a:rPr lang="en-US"/>
              <a:t>Click to edit Master title style</a:t>
            </a:r>
          </a:p>
        </p:txBody>
      </p:sp>
      <p:sp>
        <p:nvSpPr>
          <p:cNvPr id="12" name="3. Subtitle">
            <a:extLst>
              <a:ext uri="{FF2B5EF4-FFF2-40B4-BE49-F238E27FC236}">
                <a16:creationId xmlns:a16="http://schemas.microsoft.com/office/drawing/2014/main" id="{63DE0353-99BC-4322-9D9F-E3C1556B87A4}"/>
              </a:ext>
            </a:extLst>
          </p:cNvPr>
          <p:cNvSpPr>
            <a:spLocks noGrp="1"/>
          </p:cNvSpPr>
          <p:nvPr>
            <p:ph type="subTitle" idx="1"/>
            <p:custDataLst>
              <p:tags r:id="rId6"/>
            </p:custDataLst>
          </p:nvPr>
        </p:nvSpPr>
        <p:spPr>
          <a:xfrm>
            <a:off x="554734" y="3659644"/>
            <a:ext cx="3465576" cy="246221"/>
          </a:xfrm>
          <a:prstGeom prst="rect">
            <a:avLst/>
          </a:prstGeom>
        </p:spPr>
        <p:txBody>
          <a:bodyPr wrap="square">
            <a:noAutofit/>
          </a:bodyPr>
          <a:lstStyle>
            <a:lvl1pPr marL="0" indent="0" algn="l">
              <a:buNone/>
              <a:defRPr sz="1600" b="0" baseline="0">
                <a:solidFill>
                  <a:srgbClr val="FFFFFF"/>
                </a:solidFill>
                <a:latin typeface="+mn-lt"/>
                <a:ea typeface="+mn-ea"/>
                <a:cs typeface="+mn-cs"/>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14" name="5. Source" hidden="1">
            <a:extLst>
              <a:ext uri="{FF2B5EF4-FFF2-40B4-BE49-F238E27FC236}">
                <a16:creationId xmlns:a16="http://schemas.microsoft.com/office/drawing/2014/main" id="{75507215-AD33-47BA-978C-854396B566AA}"/>
              </a:ext>
            </a:extLst>
          </p:cNvPr>
          <p:cNvSpPr txBox="1">
            <a:spLocks/>
          </p:cNvSpPr>
          <p:nvPr userDrawn="1">
            <p:custDataLst>
              <p:tags r:id="rId7"/>
            </p:custDataLst>
          </p:nvPr>
        </p:nvSpPr>
        <p:spPr>
          <a:xfrm>
            <a:off x="553971" y="6592511"/>
            <a:ext cx="3465576"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mn-lt"/>
                <a:ea typeface="+mn-ea"/>
                <a:cs typeface="+mn-cs"/>
              </a:rPr>
              <a:t>Source: …</a:t>
            </a:r>
          </a:p>
        </p:txBody>
      </p:sp>
      <p:sp>
        <p:nvSpPr>
          <p:cNvPr id="15" name="Slide Number">
            <a:extLst>
              <a:ext uri="{FF2B5EF4-FFF2-40B4-BE49-F238E27FC236}">
                <a16:creationId xmlns:a16="http://schemas.microsoft.com/office/drawing/2014/main" id="{1401A3E2-ECC8-43C9-A61C-068D51FCD055}"/>
              </a:ext>
            </a:extLst>
          </p:cNvPr>
          <p:cNvSpPr>
            <a:spLocks noChangeArrowheads="1"/>
          </p:cNvSpPr>
          <p:nvPr userDrawn="1">
            <p:custDataLst>
              <p:tags r:id="rId8"/>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3" name="Picture 12"/>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2706513535"/>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showMasterSp="0" preserve="1" userDrawn="1">
  <p:cSld name="Reverse Contrast 3/4 COVAX">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B19533A-7C36-4239-BCB1-336E4EF4EA93}"/>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73" imgH="473" progId="TCLayout.ActiveDocument.1">
                  <p:embed/>
                </p:oleObj>
              </mc:Choice>
              <mc:Fallback>
                <p:oleObj name="think-cell Slide" r:id="rId10" imgW="473" imgH="473" progId="TCLayout.ActiveDocument.1">
                  <p:embed/>
                  <p:pic>
                    <p:nvPicPr>
                      <p:cNvPr id="3" name="Object 2" hidden="1">
                        <a:extLst>
                          <a:ext uri="{FF2B5EF4-FFF2-40B4-BE49-F238E27FC236}">
                            <a16:creationId xmlns:a16="http://schemas.microsoft.com/office/drawing/2014/main" id="{3B19533A-7C36-4239-BCB1-336E4EF4EA93}"/>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F05418DB-2F6D-4E1E-889F-DE7C7630E9DF}"/>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mn-lt"/>
              <a:ea typeface="+mn-ea"/>
              <a:cs typeface="+mn-cs"/>
              <a:sym typeface="Arial" panose="020B0604020202020204" pitchFamily="34" charset="0"/>
            </a:endParaRPr>
          </a:p>
        </p:txBody>
      </p:sp>
      <p:sp>
        <p:nvSpPr>
          <p:cNvPr id="22" name="RectangleLight">
            <a:extLst>
              <a:ext uri="{FF2B5EF4-FFF2-40B4-BE49-F238E27FC236}">
                <a16:creationId xmlns:a16="http://schemas.microsoft.com/office/drawing/2014/main" id="{65BA59B8-E166-40EF-A08B-73C27149A153}"/>
              </a:ext>
            </a:extLst>
          </p:cNvPr>
          <p:cNvSpPr/>
          <p:nvPr userDrawn="1">
            <p:custDataLst>
              <p:tags r:id="rId3"/>
            </p:custDataLst>
          </p:nvPr>
        </p:nvSpPr>
        <p:spPr bwMode="ltGray">
          <a:xfrm>
            <a:off x="0" y="0"/>
            <a:ext cx="3410584" cy="6858000"/>
          </a:xfrm>
          <a:prstGeom prst="rect">
            <a:avLst/>
          </a:prstGeom>
          <a:solidFill>
            <a:srgbClr val="082F3B"/>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noProof="0">
              <a:solidFill>
                <a:schemeClr val="bg2"/>
              </a:solidFill>
              <a:latin typeface="+mn-lt"/>
              <a:ea typeface="+mn-ea"/>
              <a:cs typeface="+mn-cs"/>
            </a:endParaRPr>
          </a:p>
        </p:txBody>
      </p:sp>
      <p:sp>
        <p:nvSpPr>
          <p:cNvPr id="10" name="1. On-page tracker">
            <a:extLst>
              <a:ext uri="{FF2B5EF4-FFF2-40B4-BE49-F238E27FC236}">
                <a16:creationId xmlns:a16="http://schemas.microsoft.com/office/drawing/2014/main" id="{9768EECA-1A03-46B2-B9BB-3C455A3710A4}"/>
              </a:ext>
            </a:extLst>
          </p:cNvPr>
          <p:cNvSpPr>
            <a:spLocks noGrp="1"/>
          </p:cNvSpPr>
          <p:nvPr>
            <p:ph type="body" sz="quarter" idx="10" hasCustomPrompt="1"/>
            <p:custDataLst>
              <p:tags r:id="rId4"/>
            </p:custDataLst>
          </p:nvPr>
        </p:nvSpPr>
        <p:spPr>
          <a:xfrm>
            <a:off x="554735" y="41597"/>
            <a:ext cx="2514600" cy="123111"/>
          </a:xfrm>
          <a:prstGeom prst="rect">
            <a:avLst/>
          </a:prstGeom>
          <a:ln w="6350">
            <a:noFill/>
            <a:miter lim="800000"/>
          </a:ln>
        </p:spPr>
        <p:txBody>
          <a:bodyPr vert="horz" wrap="square" lIns="0" tIns="0" rIns="0" bIns="0" rtlCol="0">
            <a:noAutofit/>
          </a:bodyPr>
          <a:lstStyle>
            <a:lvl1pPr>
              <a:defRPr lang="en-US" sz="800" b="0" dirty="0">
                <a:solidFill>
                  <a:srgbClr val="FFFFFF"/>
                </a:solidFill>
                <a:latin typeface="+mn-lt"/>
                <a:ea typeface="+mn-ea"/>
                <a:cs typeface="+mn-cs"/>
              </a:defRPr>
            </a:lvl1pPr>
          </a:lstStyle>
          <a:p>
            <a:pPr lvl="0">
              <a:buNone/>
            </a:pPr>
            <a:r>
              <a:rPr lang="en-US"/>
              <a:t>Add tracker</a:t>
            </a:r>
          </a:p>
        </p:txBody>
      </p:sp>
      <p:sp>
        <p:nvSpPr>
          <p:cNvPr id="11" name="2. Slide Title">
            <a:extLst>
              <a:ext uri="{FF2B5EF4-FFF2-40B4-BE49-F238E27FC236}">
                <a16:creationId xmlns:a16="http://schemas.microsoft.com/office/drawing/2014/main" id="{201E918A-7ADD-4595-9E5C-36C3D305CA4A}"/>
              </a:ext>
            </a:extLst>
          </p:cNvPr>
          <p:cNvSpPr>
            <a:spLocks noGrp="1"/>
          </p:cNvSpPr>
          <p:nvPr>
            <p:ph type="title"/>
            <p:custDataLst>
              <p:tags r:id="rId5"/>
            </p:custDataLst>
          </p:nvPr>
        </p:nvSpPr>
        <p:spPr>
          <a:xfrm>
            <a:off x="554736" y="2744369"/>
            <a:ext cx="2514600" cy="769441"/>
          </a:xfrm>
        </p:spPr>
        <p:txBody>
          <a:bodyPr vert="horz" anchor="b">
            <a:noAutofit/>
          </a:bodyPr>
          <a:lstStyle>
            <a:lvl1pPr>
              <a:defRPr>
                <a:solidFill>
                  <a:srgbClr val="FFFFFF"/>
                </a:solidFill>
                <a:latin typeface="+mj-lt"/>
                <a:ea typeface="+mj-ea"/>
                <a:cs typeface="+mj-cs"/>
              </a:defRPr>
            </a:lvl1pPr>
          </a:lstStyle>
          <a:p>
            <a:r>
              <a:rPr lang="en-US"/>
              <a:t>Click to edit Master title</a:t>
            </a:r>
          </a:p>
        </p:txBody>
      </p:sp>
      <p:sp>
        <p:nvSpPr>
          <p:cNvPr id="12" name="3. Subtitle">
            <a:extLst>
              <a:ext uri="{FF2B5EF4-FFF2-40B4-BE49-F238E27FC236}">
                <a16:creationId xmlns:a16="http://schemas.microsoft.com/office/drawing/2014/main" id="{A0895B2F-2F72-4935-BC7F-BEA280D6C542}"/>
              </a:ext>
            </a:extLst>
          </p:cNvPr>
          <p:cNvSpPr>
            <a:spLocks noGrp="1"/>
          </p:cNvSpPr>
          <p:nvPr>
            <p:ph type="subTitle" idx="1"/>
            <p:custDataLst>
              <p:tags r:id="rId6"/>
            </p:custDataLst>
          </p:nvPr>
        </p:nvSpPr>
        <p:spPr>
          <a:xfrm>
            <a:off x="554736" y="3659644"/>
            <a:ext cx="2514600" cy="492443"/>
          </a:xfrm>
          <a:prstGeom prst="rect">
            <a:avLst/>
          </a:prstGeom>
        </p:spPr>
        <p:txBody>
          <a:bodyPr wrap="square">
            <a:noAutofit/>
          </a:bodyPr>
          <a:lstStyle>
            <a:lvl1pPr marL="0" indent="0" algn="l">
              <a:buNone/>
              <a:defRPr sz="1600" b="0" baseline="0">
                <a:solidFill>
                  <a:srgbClr val="FFFFFF"/>
                </a:solidFill>
                <a:latin typeface="+mn-lt"/>
                <a:ea typeface="+mn-ea"/>
                <a:cs typeface="+mn-cs"/>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14" name="5. Source" hidden="1">
            <a:extLst>
              <a:ext uri="{FF2B5EF4-FFF2-40B4-BE49-F238E27FC236}">
                <a16:creationId xmlns:a16="http://schemas.microsoft.com/office/drawing/2014/main" id="{A873E4B4-299B-415F-B0C6-99147E8008E0}"/>
              </a:ext>
            </a:extLst>
          </p:cNvPr>
          <p:cNvSpPr txBox="1">
            <a:spLocks/>
          </p:cNvSpPr>
          <p:nvPr userDrawn="1">
            <p:custDataLst>
              <p:tags r:id="rId7"/>
            </p:custDataLst>
          </p:nvPr>
        </p:nvSpPr>
        <p:spPr>
          <a:xfrm>
            <a:off x="553971" y="6592511"/>
            <a:ext cx="25146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mn-lt"/>
                <a:ea typeface="+mn-ea"/>
                <a:cs typeface="+mn-cs"/>
              </a:rPr>
              <a:t>Source: …</a:t>
            </a:r>
          </a:p>
        </p:txBody>
      </p:sp>
      <p:sp>
        <p:nvSpPr>
          <p:cNvPr id="15" name="Slide Number">
            <a:extLst>
              <a:ext uri="{FF2B5EF4-FFF2-40B4-BE49-F238E27FC236}">
                <a16:creationId xmlns:a16="http://schemas.microsoft.com/office/drawing/2014/main" id="{1401A3E2-ECC8-43C9-A61C-068D51FCD055}"/>
              </a:ext>
            </a:extLst>
          </p:cNvPr>
          <p:cNvSpPr>
            <a:spLocks noChangeArrowheads="1"/>
          </p:cNvSpPr>
          <p:nvPr userDrawn="1">
            <p:custDataLst>
              <p:tags r:id="rId8"/>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13" name="Picture 12"/>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2969222451"/>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showMasterSp="0" preserve="1" userDrawn="1">
  <p:cSld name="Contrast 3-line COVAX">
    <p:bg>
      <p:bgPr>
        <a:solidFill>
          <a:srgbClr val="082F3B"/>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937BF69-DBBB-44FA-AA65-8999BD8B4E5F}"/>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3" name="Object 2" hidden="1">
                        <a:extLst>
                          <a:ext uri="{FF2B5EF4-FFF2-40B4-BE49-F238E27FC236}">
                            <a16:creationId xmlns:a16="http://schemas.microsoft.com/office/drawing/2014/main" id="{D937BF69-DBBB-44FA-AA65-8999BD8B4E5F}"/>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0440E0BC-D285-4CB0-BC8F-8E2C57BF2A20}"/>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mn-lt"/>
              <a:ea typeface="+mn-ea"/>
              <a:cs typeface="+mn-cs"/>
              <a:sym typeface="Arial" panose="020B0604020202020204" pitchFamily="34" charset="0"/>
            </a:endParaRPr>
          </a:p>
        </p:txBody>
      </p:sp>
      <p:sp>
        <p:nvSpPr>
          <p:cNvPr id="9" name="2. Slide Title">
            <a:extLst>
              <a:ext uri="{FF2B5EF4-FFF2-40B4-BE49-F238E27FC236}">
                <a16:creationId xmlns:a16="http://schemas.microsoft.com/office/drawing/2014/main" id="{A212A9AD-EC41-4379-BF1D-C100E927B4C2}"/>
              </a:ext>
            </a:extLst>
          </p:cNvPr>
          <p:cNvSpPr>
            <a:spLocks noGrp="1"/>
          </p:cNvSpPr>
          <p:nvPr>
            <p:ph type="title"/>
            <p:custDataLst>
              <p:tags r:id="rId3"/>
            </p:custDataLst>
          </p:nvPr>
        </p:nvSpPr>
        <p:spPr>
          <a:xfrm>
            <a:off x="554736" y="197613"/>
            <a:ext cx="11082528" cy="384721"/>
          </a:xfrm>
        </p:spPr>
        <p:txBody>
          <a:bodyPr vert="horz">
            <a:spAutoFit/>
          </a:bodyPr>
          <a:lstStyle>
            <a:lvl1pPr>
              <a:defRPr>
                <a:solidFill>
                  <a:srgbClr val="FFFFFF"/>
                </a:solidFill>
                <a:latin typeface="+mj-lt"/>
                <a:ea typeface="+mj-ea"/>
                <a:cs typeface="+mj-cs"/>
              </a:defRPr>
            </a:lvl1pPr>
          </a:lstStyle>
          <a:p>
            <a:r>
              <a:rPr lang="en-US"/>
              <a:t>Click to edit Master title style</a:t>
            </a:r>
          </a:p>
        </p:txBody>
      </p:sp>
      <p:sp>
        <p:nvSpPr>
          <p:cNvPr id="13" name="5. Source" hidden="1">
            <a:extLst>
              <a:ext uri="{FF2B5EF4-FFF2-40B4-BE49-F238E27FC236}">
                <a16:creationId xmlns:a16="http://schemas.microsoft.com/office/drawing/2014/main" id="{A49D4B69-B493-403C-B640-6993CD92BA39}"/>
              </a:ext>
            </a:extLst>
          </p:cNvPr>
          <p:cNvSpPr txBox="1"/>
          <p:nvPr userDrawn="1">
            <p:custDataLst>
              <p:tags r:id="rId4"/>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mn-lt"/>
                <a:ea typeface="+mn-ea"/>
                <a:cs typeface="+mn-cs"/>
              </a:rPr>
              <a:t>Source: …</a:t>
            </a:r>
          </a:p>
        </p:txBody>
      </p:sp>
      <p:sp>
        <p:nvSpPr>
          <p:cNvPr id="15" name="Slide Number">
            <a:extLst>
              <a:ext uri="{FF2B5EF4-FFF2-40B4-BE49-F238E27FC236}">
                <a16:creationId xmlns:a16="http://schemas.microsoft.com/office/drawing/2014/main" id="{5277E924-C1A9-40BB-86B3-F93E4DDEE377}"/>
              </a:ext>
            </a:extLst>
          </p:cNvPr>
          <p:cNvSpPr>
            <a:spLocks noChangeArrowheads="1"/>
          </p:cNvSpPr>
          <p:nvPr userDrawn="1">
            <p:custDataLst>
              <p:tags r:id="rId5"/>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cxnSp>
        <p:nvCxnSpPr>
          <p:cNvPr id="17" name="Straight Connector 16">
            <a:extLst>
              <a:ext uri="{FF2B5EF4-FFF2-40B4-BE49-F238E27FC236}">
                <a16:creationId xmlns:a16="http://schemas.microsoft.com/office/drawing/2014/main" id="{E4EFCE78-7EAC-4D68-BC89-E0028F36523C}"/>
              </a:ext>
            </a:extLst>
          </p:cNvPr>
          <p:cNvCxnSpPr>
            <a:cxnSpLocks/>
          </p:cNvCxnSpPr>
          <p:nvPr userDrawn="1"/>
        </p:nvCxnSpPr>
        <p:spPr bwMode="invGray">
          <a:xfrm>
            <a:off x="554736" y="6450133"/>
            <a:ext cx="11082528" cy="0"/>
          </a:xfrm>
          <a:prstGeom prst="line">
            <a:avLst/>
          </a:prstGeom>
          <a:ln w="19050" cap="flat" cmpd="sng" algn="ctr">
            <a:solidFill>
              <a:srgbClr val="FFFFFF"/>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9"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6"/>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solidFill>
                  <a:srgbClr val="FFFFFF"/>
                </a:solidFill>
                <a:latin typeface="+mn-lt"/>
                <a:ea typeface="+mn-ea"/>
                <a:cs typeface="+mn-cs"/>
              </a:defRPr>
            </a:lvl1pPr>
          </a:lstStyle>
          <a:p>
            <a:pPr lvl="0">
              <a:buNone/>
            </a:pPr>
            <a:r>
              <a:rPr lang="en-US"/>
              <a:t>Add tracker</a:t>
            </a:r>
          </a:p>
        </p:txBody>
      </p:sp>
      <p:sp>
        <p:nvSpPr>
          <p:cNvPr id="12" name="TextBox 11"/>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FFFFFF"/>
                </a:solidFill>
                <a:latin typeface="+mn-lt"/>
                <a:ea typeface="+mn-ea"/>
                <a:cs typeface="+mn-cs"/>
              </a:rPr>
              <a:t>Classified as Internal</a:t>
            </a:r>
          </a:p>
        </p:txBody>
      </p:sp>
      <p:pic>
        <p:nvPicPr>
          <p:cNvPr id="11" name="Picture 10"/>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13767787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28516"/>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2"/>
            <a:ext cx="3706507" cy="2537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3"/>
            <a:ext cx="3706507" cy="2537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53787"/>
          </a:xfrm>
        </p:spPr>
        <p:txBody>
          <a:bodyPr/>
          <a:lstStyle/>
          <a:p>
            <a:pPr lvl="0"/>
            <a:r>
              <a:rPr lang="en-US"/>
              <a:t>Click to edit Master text styles</a:t>
            </a:r>
          </a:p>
        </p:txBody>
      </p:sp>
      <p:pic>
        <p:nvPicPr>
          <p:cNvPr id="13" name="Graphic 12">
            <a:extLst>
              <a:ext uri="{FF2B5EF4-FFF2-40B4-BE49-F238E27FC236}">
                <a16:creationId xmlns:a16="http://schemas.microsoft.com/office/drawing/2014/main" id="{F4B1DB28-413A-41E9-A6F8-727DE05F8D6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395" y="5750940"/>
            <a:ext cx="3036723" cy="646908"/>
          </a:xfrm>
          <a:prstGeom prst="rect">
            <a:avLst/>
          </a:prstGeom>
        </p:spPr>
      </p:pic>
      <p:sp>
        <p:nvSpPr>
          <p:cNvPr id="17" name="Picture Placeholder 4">
            <a:extLst>
              <a:ext uri="{FF2B5EF4-FFF2-40B4-BE49-F238E27FC236}">
                <a16:creationId xmlns:a16="http://schemas.microsoft.com/office/drawing/2014/main" id="{3570D610-DA38-4B7D-93BE-2E443F0EE1A1}"/>
              </a:ext>
            </a:extLst>
          </p:cNvPr>
          <p:cNvSpPr>
            <a:spLocks noGrp="1"/>
          </p:cNvSpPr>
          <p:nvPr>
            <p:ph type="pic" sz="quarter" idx="10" hasCustomPrompt="1"/>
          </p:nvPr>
        </p:nvSpPr>
        <p:spPr>
          <a:xfrm>
            <a:off x="5175632" y="0"/>
            <a:ext cx="7016369" cy="6858000"/>
          </a:xfrm>
          <a:solidFill>
            <a:schemeClr val="bg2">
              <a:lumMod val="75000"/>
            </a:schemeClr>
          </a:solidFill>
        </p:spPr>
        <p:txBody>
          <a:bodyPr bIns="1764000" anchor="ctr">
            <a:noAutofit/>
          </a:bodyPr>
          <a:lstStyle>
            <a:lvl1pPr algn="ctr">
              <a:defRPr sz="2183" b="1">
                <a:solidFill>
                  <a:schemeClr val="bg1"/>
                </a:solidFill>
              </a:defRPr>
            </a:lvl1pPr>
          </a:lstStyle>
          <a:p>
            <a:r>
              <a:rPr lang="en-GB"/>
              <a:t>Click icon to insert image</a:t>
            </a:r>
          </a:p>
        </p:txBody>
      </p:sp>
    </p:spTree>
    <p:extLst>
      <p:ext uri="{BB962C8B-B14F-4D97-AF65-F5344CB8AC3E}">
        <p14:creationId xmlns:p14="http://schemas.microsoft.com/office/powerpoint/2010/main" val="3195913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0.xml><?xml version="1.0" encoding="utf-8"?>
<p:sldLayout xmlns:a="http://schemas.openxmlformats.org/drawingml/2006/main" xmlns:r="http://schemas.openxmlformats.org/officeDocument/2006/relationships" xmlns:p="http://schemas.openxmlformats.org/presentationml/2006/main" showMasterSp="0" preserve="1" userDrawn="1">
  <p:cSld name="Contrast Custom COVAX">
    <p:bg>
      <p:bgPr>
        <a:solidFill>
          <a:srgbClr val="082F3B"/>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7CD2BF5E-92A7-41C4-93AE-C72274D09CB7}"/>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92" imgH="591" progId="TCLayout.ActiveDocument.1">
                  <p:embed/>
                </p:oleObj>
              </mc:Choice>
              <mc:Fallback>
                <p:oleObj name="think-cell Slide" r:id="rId6" imgW="592" imgH="591" progId="TCLayout.ActiveDocument.1">
                  <p:embed/>
                  <p:pic>
                    <p:nvPicPr>
                      <p:cNvPr id="2" name="Object 1" hidden="1">
                        <a:extLst>
                          <a:ext uri="{FF2B5EF4-FFF2-40B4-BE49-F238E27FC236}">
                            <a16:creationId xmlns:a16="http://schemas.microsoft.com/office/drawing/2014/main" id="{7CD2BF5E-92A7-41C4-93AE-C72274D09CB7}"/>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0" name="5. Source" hidden="1">
            <a:extLst>
              <a:ext uri="{FF2B5EF4-FFF2-40B4-BE49-F238E27FC236}">
                <a16:creationId xmlns:a16="http://schemas.microsoft.com/office/drawing/2014/main" id="{49FDDFD3-EDB6-430C-8803-9B06D84C1E10}"/>
              </a:ext>
            </a:extLst>
          </p:cNvPr>
          <p:cNvSpPr txBox="1"/>
          <p:nvPr userDrawn="1">
            <p:custDataLst>
              <p:tags r:id="rId2"/>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mn-lt"/>
                <a:ea typeface="+mn-ea"/>
                <a:cs typeface="+mn-cs"/>
              </a:rPr>
              <a:t>Source: …</a:t>
            </a:r>
          </a:p>
        </p:txBody>
      </p:sp>
      <p:sp>
        <p:nvSpPr>
          <p:cNvPr id="12" name="Slide Number">
            <a:extLst>
              <a:ext uri="{FF2B5EF4-FFF2-40B4-BE49-F238E27FC236}">
                <a16:creationId xmlns:a16="http://schemas.microsoft.com/office/drawing/2014/main" id="{5277E924-C1A9-40BB-86B3-F93E4DDEE377}"/>
              </a:ext>
            </a:extLst>
          </p:cNvPr>
          <p:cNvSpPr>
            <a:spLocks noChangeArrowheads="1"/>
          </p:cNvSpPr>
          <p:nvPr userDrawn="1">
            <p:custDataLst>
              <p:tags r:id="rId3"/>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FFFFFF"/>
                </a:solidFill>
                <a:latin typeface="+mn-lt"/>
                <a:ea typeface="+mn-ea"/>
                <a:cs typeface="+mn-cs"/>
              </a:rPr>
              <a:pPr algn="r" defTabSz="610744" fontAlgn="auto">
                <a:spcBef>
                  <a:spcPts val="0"/>
                </a:spcBef>
                <a:spcAft>
                  <a:spcPts val="0"/>
                </a:spcAft>
                <a:defRPr/>
              </a:pPr>
              <a:t>‹#›</a:t>
            </a:fld>
            <a:endParaRPr lang="en-US" sz="900" b="0">
              <a:solidFill>
                <a:srgbClr val="FFFFFF"/>
              </a:solidFill>
              <a:latin typeface="+mn-lt"/>
              <a:ea typeface="+mn-ea"/>
              <a:cs typeface="+mn-cs"/>
            </a:endParaRPr>
          </a:p>
        </p:txBody>
      </p:sp>
      <p:cxnSp>
        <p:nvCxnSpPr>
          <p:cNvPr id="15" name="Straight Connector 14">
            <a:extLst>
              <a:ext uri="{FF2B5EF4-FFF2-40B4-BE49-F238E27FC236}">
                <a16:creationId xmlns:a16="http://schemas.microsoft.com/office/drawing/2014/main" id="{E4EFCE78-7EAC-4D68-BC89-E0028F36523C}"/>
              </a:ext>
            </a:extLst>
          </p:cNvPr>
          <p:cNvCxnSpPr>
            <a:cxnSpLocks/>
          </p:cNvCxnSpPr>
          <p:nvPr userDrawn="1"/>
        </p:nvCxnSpPr>
        <p:spPr bwMode="invGray">
          <a:xfrm>
            <a:off x="554736" y="6450133"/>
            <a:ext cx="11082528" cy="0"/>
          </a:xfrm>
          <a:prstGeom prst="line">
            <a:avLst/>
          </a:prstGeom>
          <a:ln w="19050" cap="flat" cmpd="sng" algn="ctr">
            <a:solidFill>
              <a:srgbClr val="FFFFFF"/>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4"/>
            </p:custDataLst>
          </p:nvPr>
        </p:nvSpPr>
        <p:spPr>
          <a:xfrm>
            <a:off x="1816486" y="41597"/>
            <a:ext cx="3843338" cy="123111"/>
          </a:xfrm>
          <a:prstGeom prst="rect">
            <a:avLst/>
          </a:prstGeom>
          <a:ln w="6350">
            <a:noFill/>
            <a:miter lim="800000"/>
          </a:ln>
        </p:spPr>
        <p:txBody>
          <a:bodyPr vert="horz" wrap="square" lIns="0" tIns="0" rIns="0" bIns="0" rtlCol="0">
            <a:spAutoFit/>
          </a:bodyPr>
          <a:lstStyle>
            <a:lvl1pPr>
              <a:defRPr lang="en-US" sz="800" b="0" dirty="0">
                <a:solidFill>
                  <a:srgbClr val="FFFFFF"/>
                </a:solidFill>
                <a:latin typeface="+mn-lt"/>
                <a:ea typeface="+mn-ea"/>
                <a:cs typeface="+mn-cs"/>
              </a:defRPr>
            </a:lvl1pPr>
          </a:lstStyle>
          <a:p>
            <a:pPr lvl="0">
              <a:buNone/>
            </a:pPr>
            <a:r>
              <a:rPr lang="en-US"/>
              <a:t>Add tracker</a:t>
            </a:r>
          </a:p>
        </p:txBody>
      </p:sp>
      <p:sp>
        <p:nvSpPr>
          <p:cNvPr id="14" name="TextBox 13"/>
          <p:cNvSpPr txBox="1"/>
          <p:nvPr userDrawn="1"/>
        </p:nvSpPr>
        <p:spPr>
          <a:xfrm>
            <a:off x="554736" y="41597"/>
            <a:ext cx="1349761" cy="123111"/>
          </a:xfrm>
          <a:prstGeom prst="rect">
            <a:avLst/>
          </a:prstGeom>
          <a:ln w="6350">
            <a:noFill/>
            <a:miter lim="800000"/>
          </a:ln>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FFFFFF"/>
                </a:solidFill>
                <a:latin typeface="+mn-lt"/>
                <a:ea typeface="+mn-ea"/>
                <a:cs typeface="+mn-cs"/>
              </a:rPr>
              <a:t>Classified as Internal</a:t>
            </a:r>
          </a:p>
        </p:txBody>
      </p:sp>
      <p:pic>
        <p:nvPicPr>
          <p:cNvPr id="3" name="Picture 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Tree>
    <p:extLst>
      <p:ext uri="{BB962C8B-B14F-4D97-AF65-F5344CB8AC3E}">
        <p14:creationId xmlns:p14="http://schemas.microsoft.com/office/powerpoint/2010/main" val="3079984988"/>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userDrawn="1">
  <p:cSld name="1_D. Title Only">
    <p:spTree>
      <p:nvGrpSpPr>
        <p:cNvPr id="1" name=""/>
        <p:cNvGrpSpPr/>
        <p:nvPr/>
      </p:nvGrpSpPr>
      <p:grpSpPr>
        <a:xfrm>
          <a:off x="0" y="0"/>
          <a:ext cx="0" cy="0"/>
          <a:chOff x="0" y="0"/>
          <a:chExt cx="0" cy="0"/>
        </a:xfrm>
      </p:grpSpPr>
      <p:sp>
        <p:nvSpPr>
          <p:cNvPr id="57" name="Date Placeholder 56"/>
          <p:cNvSpPr>
            <a:spLocks noGrp="1"/>
          </p:cNvSpPr>
          <p:nvPr>
            <p:ph type="dt" sz="half" idx="14"/>
          </p:nvPr>
        </p:nvSpPr>
        <p:spPr/>
        <p:txBody>
          <a:bodyPr/>
          <a:lstStyle>
            <a:lvl1pPr>
              <a:defRPr>
                <a:solidFill>
                  <a:schemeClr val="bg1">
                    <a:lumMod val="50000"/>
                  </a:schemeClr>
                </a:solidFill>
                <a:latin typeface="+mn-lt"/>
                <a:sym typeface="Trebuchet MS" panose="020B0603020202020204" pitchFamily="34" charset="0"/>
              </a:defRPr>
            </a:lvl1pPr>
          </a:lstStyle>
          <a:p>
            <a:endParaRPr lang="en-US"/>
          </a:p>
        </p:txBody>
      </p:sp>
      <p:sp>
        <p:nvSpPr>
          <p:cNvPr id="7"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2021 by Boston Consulting Group. All rights reserved.</a:t>
            </a:r>
          </a:p>
        </p:txBody>
      </p:sp>
      <p:sp>
        <p:nvSpPr>
          <p:cNvPr id="8" name="Title 7"/>
          <p:cNvSpPr>
            <a:spLocks noGrp="1"/>
          </p:cNvSpPr>
          <p:nvPr>
            <p:ph type="title" hasCustomPrompt="1"/>
          </p:nvPr>
        </p:nvSpPr>
        <p:spPr>
          <a:xfrm>
            <a:off x="630000" y="622800"/>
            <a:ext cx="10933350" cy="332399"/>
          </a:xfrm>
        </p:spPr>
        <p:txBody>
          <a:bodyPr/>
          <a:lstStyle>
            <a:lvl1pPr>
              <a:defRPr>
                <a:latin typeface="+mj-lt"/>
                <a:sym typeface="Trebuchet MS" panose="020B0603020202020204" pitchFamily="34" charset="0"/>
              </a:defRPr>
            </a:lvl1pPr>
          </a:lstStyle>
          <a:p>
            <a:r>
              <a:rPr lang="en-US"/>
              <a:t>Click to add title</a:t>
            </a:r>
          </a:p>
        </p:txBody>
      </p:sp>
    </p:spTree>
    <p:extLst>
      <p:ext uri="{BB962C8B-B14F-4D97-AF65-F5344CB8AC3E}">
        <p14:creationId xmlns:p14="http://schemas.microsoft.com/office/powerpoint/2010/main" val="32701930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522.xml><?xml version="1.0" encoding="utf-8"?>
<p:sldLayout xmlns:a="http://schemas.openxmlformats.org/drawingml/2006/main" xmlns:r="http://schemas.openxmlformats.org/officeDocument/2006/relationships" xmlns:p="http://schemas.openxmlformats.org/presentationml/2006/main" showMasterSp="0" userDrawn="1">
  <p:cSld name="1/4">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1"/>
            </p:custDataLst>
            <p:extLst>
              <p:ext uri="{D42A27DB-BD31-4B8C-83A1-F6EECF244321}">
                <p14:modId xmlns:p14="http://schemas.microsoft.com/office/powerpoint/2010/main" val="134146733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DA8D6A48-EE20-4EB4-A234-9F3B16C02872}"/>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67C50C85-5FB9-4798-A8A4-1DA5B9F3ACC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3413760" y="0"/>
            <a:ext cx="8778240" cy="6858000"/>
          </a:xfrm>
          <a:prstGeom prst="rect">
            <a:avLst/>
          </a:prstGeom>
          <a:solidFill>
            <a:srgbClr val="F2E7E2"/>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6647A441-8DE4-4236-BCC7-B694B2C59E00}"/>
              </a:ext>
            </a:extLst>
          </p:cNvPr>
          <p:cNvSpPr>
            <a:spLocks noGrp="1"/>
          </p:cNvSpPr>
          <p:nvPr>
            <p:ph type="title"/>
            <p:custDataLst>
              <p:tags r:id="rId4"/>
            </p:custDataLst>
          </p:nvPr>
        </p:nvSpPr>
        <p:spPr>
          <a:xfrm>
            <a:off x="554736" y="2744369"/>
            <a:ext cx="2514600" cy="769441"/>
          </a:xfrm>
        </p:spPr>
        <p:txBody>
          <a:bodyPr vert="horz" wrap="square" lIns="0" tIns="0" rIns="0" bIns="0" rtlCol="0" anchor="b" anchorCtr="0">
            <a:noAutofit/>
          </a:bodyPr>
          <a:lstStyle>
            <a:lvl1pPr>
              <a:defRPr lang="en-US" dirty="0"/>
            </a:lvl1pPr>
          </a:lstStyle>
          <a:p>
            <a:pPr lvl="0"/>
            <a:r>
              <a:rPr lang="en-US"/>
              <a:t>Click to edit Master title style</a:t>
            </a:r>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5"/>
            </p:custDataLst>
          </p:nvPr>
        </p:nvSpPr>
        <p:spPr>
          <a:xfrm>
            <a:off x="554736" y="3659644"/>
            <a:ext cx="2514600" cy="492443"/>
          </a:xfrm>
          <a:prstGeom prst="rect">
            <a:avLst/>
          </a:prstGeom>
        </p:spPr>
        <p:txBody>
          <a:bodyPr wrap="square">
            <a:noAutofit/>
          </a:bodyPr>
          <a:lstStyle>
            <a:lvl1pPr marL="0" indent="0" algn="l">
              <a:buNone/>
              <a:defRPr sz="1600" b="0" baseline="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96552B7E-7081-4EA8-9351-FE4C7216ADF2}"/>
              </a:ext>
            </a:extLst>
          </p:cNvPr>
          <p:cNvSpPr>
            <a:spLocks noGrp="1"/>
          </p:cNvSpPr>
          <p:nvPr>
            <p:ph type="body" sz="quarter" idx="10" hasCustomPrompt="1"/>
            <p:custDataLst>
              <p:tags r:id="rId6"/>
            </p:custDataLst>
          </p:nvPr>
        </p:nvSpPr>
        <p:spPr>
          <a:xfrm>
            <a:off x="554735" y="41597"/>
            <a:ext cx="2514601"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78FD8C82-E39D-41D1-A2CC-B1597952BB9C}"/>
              </a:ext>
            </a:extLst>
          </p:cNvPr>
          <p:cNvSpPr>
            <a:spLocks noChangeArrowheads="1"/>
          </p:cNvSpPr>
          <p:nvPr userDrawn="1">
            <p:custDataLst>
              <p:tags r:id="rId7"/>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2" name="5. Source" hidden="1">
            <a:extLst>
              <a:ext uri="{FF2B5EF4-FFF2-40B4-BE49-F238E27FC236}">
                <a16:creationId xmlns:a16="http://schemas.microsoft.com/office/drawing/2014/main" id="{7464C0CD-0723-45A4-A263-515E8565C86B}"/>
              </a:ext>
            </a:extLst>
          </p:cNvPr>
          <p:cNvSpPr txBox="1">
            <a:spLocks/>
          </p:cNvSpPr>
          <p:nvPr userDrawn="1">
            <p:custDataLst>
              <p:tags r:id="rId8"/>
            </p:custDataLst>
          </p:nvPr>
        </p:nvSpPr>
        <p:spPr>
          <a:xfrm>
            <a:off x="553971" y="6592511"/>
            <a:ext cx="25146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3" name="Freeform 76">
            <a:extLst>
              <a:ext uri="{FF2B5EF4-FFF2-40B4-BE49-F238E27FC236}">
                <a16:creationId xmlns:a16="http://schemas.microsoft.com/office/drawing/2014/main" id="{2D072733-A60B-4F63-8AD0-2B3E938B0DB7}"/>
              </a:ext>
            </a:extLst>
          </p:cNvPr>
          <p:cNvSpPr>
            <a:spLocks noEditPoints="1"/>
          </p:cNvSpPr>
          <p:nvPr userDrawn="1"/>
        </p:nvSpPr>
        <p:spPr bwMode="ltGray">
          <a:xfrm>
            <a:off x="10714801" y="6603211"/>
            <a:ext cx="692414" cy="106472"/>
          </a:xfrm>
          <a:custGeom>
            <a:avLst/>
            <a:gdLst>
              <a:gd name="T0" fmla="*/ 0 w 23379"/>
              <a:gd name="T1" fmla="*/ 1791 h 3593"/>
              <a:gd name="T2" fmla="*/ 0 w 23379"/>
              <a:gd name="T3" fmla="*/ 1791 h 3593"/>
              <a:gd name="T4" fmla="*/ 2196 w 23379"/>
              <a:gd name="T5" fmla="*/ 3593 h 3593"/>
              <a:gd name="T6" fmla="*/ 4377 w 23379"/>
              <a:gd name="T7" fmla="*/ 2090 h 3593"/>
              <a:gd name="T8" fmla="*/ 3773 w 23379"/>
              <a:gd name="T9" fmla="*/ 2090 h 3593"/>
              <a:gd name="T10" fmla="*/ 2196 w 23379"/>
              <a:gd name="T11" fmla="*/ 3093 h 3593"/>
              <a:gd name="T12" fmla="*/ 598 w 23379"/>
              <a:gd name="T13" fmla="*/ 1791 h 3593"/>
              <a:gd name="T14" fmla="*/ 2196 w 23379"/>
              <a:gd name="T15" fmla="*/ 498 h 3593"/>
              <a:gd name="T16" fmla="*/ 3773 w 23379"/>
              <a:gd name="T17" fmla="*/ 1491 h 3593"/>
              <a:gd name="T18" fmla="*/ 4372 w 23379"/>
              <a:gd name="T19" fmla="*/ 1491 h 3593"/>
              <a:gd name="T20" fmla="*/ 2196 w 23379"/>
              <a:gd name="T21" fmla="*/ 0 h 3593"/>
              <a:gd name="T22" fmla="*/ 0 w 23379"/>
              <a:gd name="T23" fmla="*/ 1791 h 3593"/>
              <a:gd name="T24" fmla="*/ 7027 w 23379"/>
              <a:gd name="T25" fmla="*/ 3593 h 3593"/>
              <a:gd name="T26" fmla="*/ 7027 w 23379"/>
              <a:gd name="T27" fmla="*/ 3593 h 3593"/>
              <a:gd name="T28" fmla="*/ 9223 w 23379"/>
              <a:gd name="T29" fmla="*/ 1791 h 3593"/>
              <a:gd name="T30" fmla="*/ 7027 w 23379"/>
              <a:gd name="T31" fmla="*/ 0 h 3593"/>
              <a:gd name="T32" fmla="*/ 4831 w 23379"/>
              <a:gd name="T33" fmla="*/ 1791 h 3593"/>
              <a:gd name="T34" fmla="*/ 7027 w 23379"/>
              <a:gd name="T35" fmla="*/ 3593 h 3593"/>
              <a:gd name="T36" fmla="*/ 7027 w 23379"/>
              <a:gd name="T37" fmla="*/ 3093 h 3593"/>
              <a:gd name="T38" fmla="*/ 7027 w 23379"/>
              <a:gd name="T39" fmla="*/ 3093 h 3593"/>
              <a:gd name="T40" fmla="*/ 5430 w 23379"/>
              <a:gd name="T41" fmla="*/ 1791 h 3593"/>
              <a:gd name="T42" fmla="*/ 7027 w 23379"/>
              <a:gd name="T43" fmla="*/ 498 h 3593"/>
              <a:gd name="T44" fmla="*/ 8624 w 23379"/>
              <a:gd name="T45" fmla="*/ 1791 h 3593"/>
              <a:gd name="T46" fmla="*/ 7027 w 23379"/>
              <a:gd name="T47" fmla="*/ 3093 h 3593"/>
              <a:gd name="T48" fmla="*/ 13356 w 23379"/>
              <a:gd name="T49" fmla="*/ 49 h 3593"/>
              <a:gd name="T50" fmla="*/ 13356 w 23379"/>
              <a:gd name="T51" fmla="*/ 49 h 3593"/>
              <a:gd name="T52" fmla="*/ 11639 w 23379"/>
              <a:gd name="T53" fmla="*/ 2989 h 3593"/>
              <a:gd name="T54" fmla="*/ 9922 w 23379"/>
              <a:gd name="T55" fmla="*/ 49 h 3593"/>
              <a:gd name="T56" fmla="*/ 9228 w 23379"/>
              <a:gd name="T57" fmla="*/ 49 h 3593"/>
              <a:gd name="T58" fmla="*/ 11290 w 23379"/>
              <a:gd name="T59" fmla="*/ 3543 h 3593"/>
              <a:gd name="T60" fmla="*/ 11989 w 23379"/>
              <a:gd name="T61" fmla="*/ 3543 h 3593"/>
              <a:gd name="T62" fmla="*/ 14050 w 23379"/>
              <a:gd name="T63" fmla="*/ 49 h 3593"/>
              <a:gd name="T64" fmla="*/ 13356 w 23379"/>
              <a:gd name="T65" fmla="*/ 49 h 3593"/>
              <a:gd name="T66" fmla="*/ 17264 w 23379"/>
              <a:gd name="T67" fmla="*/ 3543 h 3593"/>
              <a:gd name="T68" fmla="*/ 17264 w 23379"/>
              <a:gd name="T69" fmla="*/ 3543 h 3593"/>
              <a:gd name="T70" fmla="*/ 17928 w 23379"/>
              <a:gd name="T71" fmla="*/ 3543 h 3593"/>
              <a:gd name="T72" fmla="*/ 15857 w 23379"/>
              <a:gd name="T73" fmla="*/ 49 h 3593"/>
              <a:gd name="T74" fmla="*/ 15178 w 23379"/>
              <a:gd name="T75" fmla="*/ 49 h 3593"/>
              <a:gd name="T76" fmla="*/ 13107 w 23379"/>
              <a:gd name="T77" fmla="*/ 3543 h 3593"/>
              <a:gd name="T78" fmla="*/ 13771 w 23379"/>
              <a:gd name="T79" fmla="*/ 3543 h 3593"/>
              <a:gd name="T80" fmla="*/ 14265 w 23379"/>
              <a:gd name="T81" fmla="*/ 2714 h 3593"/>
              <a:gd name="T82" fmla="*/ 16770 w 23379"/>
              <a:gd name="T83" fmla="*/ 2714 h 3593"/>
              <a:gd name="T84" fmla="*/ 17264 w 23379"/>
              <a:gd name="T85" fmla="*/ 3543 h 3593"/>
              <a:gd name="T86" fmla="*/ 14559 w 23379"/>
              <a:gd name="T87" fmla="*/ 2215 h 3593"/>
              <a:gd name="T88" fmla="*/ 14559 w 23379"/>
              <a:gd name="T89" fmla="*/ 2215 h 3593"/>
              <a:gd name="T90" fmla="*/ 15518 w 23379"/>
              <a:gd name="T91" fmla="*/ 598 h 3593"/>
              <a:gd name="T92" fmla="*/ 16476 w 23379"/>
              <a:gd name="T93" fmla="*/ 2215 h 3593"/>
              <a:gd name="T94" fmla="*/ 14559 w 23379"/>
              <a:gd name="T95" fmla="*/ 2215 h 3593"/>
              <a:gd name="T96" fmla="*/ 18228 w 23379"/>
              <a:gd name="T97" fmla="*/ 3543 h 3593"/>
              <a:gd name="T98" fmla="*/ 18228 w 23379"/>
              <a:gd name="T99" fmla="*/ 3543 h 3593"/>
              <a:gd name="T100" fmla="*/ 19126 w 23379"/>
              <a:gd name="T101" fmla="*/ 3543 h 3593"/>
              <a:gd name="T102" fmla="*/ 20803 w 23379"/>
              <a:gd name="T103" fmla="*/ 2195 h 3593"/>
              <a:gd name="T104" fmla="*/ 22480 w 23379"/>
              <a:gd name="T105" fmla="*/ 3543 h 3593"/>
              <a:gd name="T106" fmla="*/ 23379 w 23379"/>
              <a:gd name="T107" fmla="*/ 3543 h 3593"/>
              <a:gd name="T108" fmla="*/ 21178 w 23379"/>
              <a:gd name="T109" fmla="*/ 1796 h 3593"/>
              <a:gd name="T110" fmla="*/ 23379 w 23379"/>
              <a:gd name="T111" fmla="*/ 49 h 3593"/>
              <a:gd name="T112" fmla="*/ 22480 w 23379"/>
              <a:gd name="T113" fmla="*/ 49 h 3593"/>
              <a:gd name="T114" fmla="*/ 20803 w 23379"/>
              <a:gd name="T115" fmla="*/ 1396 h 3593"/>
              <a:gd name="T116" fmla="*/ 19126 w 23379"/>
              <a:gd name="T117" fmla="*/ 49 h 3593"/>
              <a:gd name="T118" fmla="*/ 18228 w 23379"/>
              <a:gd name="T119" fmla="*/ 49 h 3593"/>
              <a:gd name="T120" fmla="*/ 20429 w 23379"/>
              <a:gd name="T121" fmla="*/ 1796 h 3593"/>
              <a:gd name="T122" fmla="*/ 18228 w 23379"/>
              <a:gd name="T123" fmla="*/ 3543 h 3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379" h="3593">
                <a:moveTo>
                  <a:pt x="0" y="1791"/>
                </a:moveTo>
                <a:lnTo>
                  <a:pt x="0" y="1791"/>
                </a:lnTo>
                <a:cubicBezTo>
                  <a:pt x="0" y="2909"/>
                  <a:pt x="658" y="3593"/>
                  <a:pt x="2196" y="3593"/>
                </a:cubicBezTo>
                <a:cubicBezTo>
                  <a:pt x="3583" y="3593"/>
                  <a:pt x="4262" y="3024"/>
                  <a:pt x="4377" y="2090"/>
                </a:cubicBezTo>
                <a:lnTo>
                  <a:pt x="3773" y="2090"/>
                </a:lnTo>
                <a:cubicBezTo>
                  <a:pt x="3668" y="2829"/>
                  <a:pt x="3089" y="3093"/>
                  <a:pt x="2196" y="3093"/>
                </a:cubicBezTo>
                <a:cubicBezTo>
                  <a:pt x="1182" y="3093"/>
                  <a:pt x="598" y="2764"/>
                  <a:pt x="598" y="1791"/>
                </a:cubicBezTo>
                <a:cubicBezTo>
                  <a:pt x="598" y="822"/>
                  <a:pt x="1177" y="498"/>
                  <a:pt x="2196" y="498"/>
                </a:cubicBezTo>
                <a:cubicBezTo>
                  <a:pt x="3094" y="498"/>
                  <a:pt x="3668" y="758"/>
                  <a:pt x="3773" y="1491"/>
                </a:cubicBezTo>
                <a:lnTo>
                  <a:pt x="4372" y="1491"/>
                </a:lnTo>
                <a:cubicBezTo>
                  <a:pt x="4262" y="563"/>
                  <a:pt x="3583" y="0"/>
                  <a:pt x="2196" y="0"/>
                </a:cubicBezTo>
                <a:cubicBezTo>
                  <a:pt x="658" y="0"/>
                  <a:pt x="0" y="678"/>
                  <a:pt x="0" y="1791"/>
                </a:cubicBezTo>
                <a:close/>
                <a:moveTo>
                  <a:pt x="7027" y="3593"/>
                </a:moveTo>
                <a:lnTo>
                  <a:pt x="7027" y="3593"/>
                </a:lnTo>
                <a:cubicBezTo>
                  <a:pt x="8560" y="3593"/>
                  <a:pt x="9223" y="2904"/>
                  <a:pt x="9223" y="1791"/>
                </a:cubicBezTo>
                <a:cubicBezTo>
                  <a:pt x="9223" y="683"/>
                  <a:pt x="8560" y="0"/>
                  <a:pt x="7027" y="0"/>
                </a:cubicBezTo>
                <a:cubicBezTo>
                  <a:pt x="5490" y="0"/>
                  <a:pt x="4831" y="678"/>
                  <a:pt x="4831" y="1791"/>
                </a:cubicBezTo>
                <a:cubicBezTo>
                  <a:pt x="4831" y="2909"/>
                  <a:pt x="5490" y="3593"/>
                  <a:pt x="7027" y="3593"/>
                </a:cubicBezTo>
                <a:close/>
                <a:moveTo>
                  <a:pt x="7027" y="3093"/>
                </a:moveTo>
                <a:lnTo>
                  <a:pt x="7027" y="3093"/>
                </a:lnTo>
                <a:cubicBezTo>
                  <a:pt x="5964" y="3093"/>
                  <a:pt x="5430" y="2764"/>
                  <a:pt x="5430" y="1791"/>
                </a:cubicBezTo>
                <a:cubicBezTo>
                  <a:pt x="5430" y="822"/>
                  <a:pt x="5959" y="498"/>
                  <a:pt x="7027" y="498"/>
                </a:cubicBezTo>
                <a:cubicBezTo>
                  <a:pt x="8095" y="498"/>
                  <a:pt x="8624" y="827"/>
                  <a:pt x="8624" y="1791"/>
                </a:cubicBezTo>
                <a:cubicBezTo>
                  <a:pt x="8624" y="2759"/>
                  <a:pt x="8090" y="3093"/>
                  <a:pt x="7027" y="3093"/>
                </a:cubicBezTo>
                <a:close/>
                <a:moveTo>
                  <a:pt x="13356" y="49"/>
                </a:moveTo>
                <a:lnTo>
                  <a:pt x="13356" y="49"/>
                </a:lnTo>
                <a:lnTo>
                  <a:pt x="11639" y="2989"/>
                </a:lnTo>
                <a:lnTo>
                  <a:pt x="9922" y="49"/>
                </a:lnTo>
                <a:lnTo>
                  <a:pt x="9228" y="49"/>
                </a:lnTo>
                <a:lnTo>
                  <a:pt x="11290" y="3543"/>
                </a:lnTo>
                <a:lnTo>
                  <a:pt x="11989" y="3543"/>
                </a:lnTo>
                <a:lnTo>
                  <a:pt x="14050" y="49"/>
                </a:lnTo>
                <a:lnTo>
                  <a:pt x="13356" y="49"/>
                </a:lnTo>
                <a:close/>
                <a:moveTo>
                  <a:pt x="17264" y="3543"/>
                </a:moveTo>
                <a:lnTo>
                  <a:pt x="17264" y="3543"/>
                </a:lnTo>
                <a:lnTo>
                  <a:pt x="17928" y="3543"/>
                </a:lnTo>
                <a:lnTo>
                  <a:pt x="15857" y="49"/>
                </a:lnTo>
                <a:lnTo>
                  <a:pt x="15178" y="49"/>
                </a:lnTo>
                <a:lnTo>
                  <a:pt x="13107" y="3543"/>
                </a:lnTo>
                <a:lnTo>
                  <a:pt x="13771" y="3543"/>
                </a:lnTo>
                <a:lnTo>
                  <a:pt x="14265" y="2714"/>
                </a:lnTo>
                <a:lnTo>
                  <a:pt x="16770" y="2714"/>
                </a:lnTo>
                <a:lnTo>
                  <a:pt x="17264" y="3543"/>
                </a:lnTo>
                <a:close/>
                <a:moveTo>
                  <a:pt x="14559" y="2215"/>
                </a:moveTo>
                <a:lnTo>
                  <a:pt x="14559" y="2215"/>
                </a:lnTo>
                <a:lnTo>
                  <a:pt x="15518" y="598"/>
                </a:lnTo>
                <a:lnTo>
                  <a:pt x="16476" y="2215"/>
                </a:lnTo>
                <a:lnTo>
                  <a:pt x="14559" y="2215"/>
                </a:lnTo>
                <a:close/>
                <a:moveTo>
                  <a:pt x="18228" y="3543"/>
                </a:moveTo>
                <a:lnTo>
                  <a:pt x="18228" y="3543"/>
                </a:lnTo>
                <a:lnTo>
                  <a:pt x="19126" y="3543"/>
                </a:lnTo>
                <a:lnTo>
                  <a:pt x="20803" y="2195"/>
                </a:lnTo>
                <a:lnTo>
                  <a:pt x="22480" y="3543"/>
                </a:lnTo>
                <a:lnTo>
                  <a:pt x="23379" y="3543"/>
                </a:lnTo>
                <a:lnTo>
                  <a:pt x="21178" y="1796"/>
                </a:lnTo>
                <a:lnTo>
                  <a:pt x="23379" y="49"/>
                </a:lnTo>
                <a:lnTo>
                  <a:pt x="22480" y="49"/>
                </a:lnTo>
                <a:lnTo>
                  <a:pt x="20803" y="1396"/>
                </a:lnTo>
                <a:lnTo>
                  <a:pt x="19126" y="49"/>
                </a:lnTo>
                <a:lnTo>
                  <a:pt x="18228" y="49"/>
                </a:lnTo>
                <a:lnTo>
                  <a:pt x="20429" y="1796"/>
                </a:lnTo>
                <a:lnTo>
                  <a:pt x="18228" y="3543"/>
                </a:lnTo>
                <a:close/>
              </a:path>
            </a:pathLst>
          </a:custGeom>
          <a:solidFill>
            <a:schemeClr val="accent1"/>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978980518"/>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9E846-8B62-46DE-9F9C-14626F6C344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8D2CBE4-02B2-487B-9AF2-8F4AF662D82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DDFDDE3-9068-4890-B76E-F00BE2A5DCE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59D84115-FEED-48A1-B018-58F47B5266DB}"/>
              </a:ext>
            </a:extLst>
          </p:cNvPr>
          <p:cNvSpPr>
            <a:spLocks noGrp="1"/>
          </p:cNvSpPr>
          <p:nvPr>
            <p:ph type="ftr" sz="quarter" idx="11"/>
          </p:nvPr>
        </p:nvSpPr>
        <p:spPr/>
        <p:txBody>
          <a:bodyPr/>
          <a:lstStyle/>
          <a:p>
            <a:r>
              <a:rPr lang="en-US"/>
              <a:t>Immunization, Vaccines and Biologicals</a:t>
            </a:r>
          </a:p>
        </p:txBody>
      </p:sp>
      <p:sp>
        <p:nvSpPr>
          <p:cNvPr id="6" name="Slide Number Placeholder 5">
            <a:extLst>
              <a:ext uri="{FF2B5EF4-FFF2-40B4-BE49-F238E27FC236}">
                <a16:creationId xmlns:a16="http://schemas.microsoft.com/office/drawing/2014/main" id="{E2BA2797-2483-46BE-86A5-75AA18E7691A}"/>
              </a:ext>
            </a:extLst>
          </p:cNvPr>
          <p:cNvSpPr>
            <a:spLocks noGrp="1"/>
          </p:cNvSpPr>
          <p:nvPr>
            <p:ph type="sldNum" sz="quarter" idx="12"/>
          </p:nvPr>
        </p:nvSpPr>
        <p:spPr/>
        <p:txBody>
          <a:bodyPr/>
          <a:lstStyle/>
          <a:p>
            <a:fld id="{6E2418D8-EEC0-4EF7-A853-8F8FCC9E1812}" type="slidenum">
              <a:rPr lang="en-US" smtClean="0"/>
              <a:t>‹#›</a:t>
            </a:fld>
            <a:endParaRPr lang="en-US"/>
          </a:p>
        </p:txBody>
      </p:sp>
    </p:spTree>
    <p:extLst>
      <p:ext uri="{BB962C8B-B14F-4D97-AF65-F5344CB8AC3E}">
        <p14:creationId xmlns:p14="http://schemas.microsoft.com/office/powerpoint/2010/main" val="1769146644"/>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showMasterSp="0" userDrawn="1">
  <p:cSld name="1/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1"/>
            </p:custDataLst>
            <p:extLst>
              <p:ext uri="{D42A27DB-BD31-4B8C-83A1-F6EECF244321}">
                <p14:modId xmlns:p14="http://schemas.microsoft.com/office/powerpoint/2010/main" val="17302017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CEE6E84E-0DE7-4EEF-8932-BF42153B3B56}"/>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9D2CA90-0144-4292-9526-98A508F53171}"/>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4364736" y="0"/>
            <a:ext cx="7827264" cy="6858000"/>
          </a:xfrm>
          <a:prstGeom prst="rect">
            <a:avLst/>
          </a:prstGeom>
          <a:solidFill>
            <a:srgbClr val="F2E7E2"/>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4EF89F43-35C6-451B-BBE8-87D2B8B83F5E}"/>
              </a:ext>
            </a:extLst>
          </p:cNvPr>
          <p:cNvSpPr>
            <a:spLocks noGrp="1"/>
          </p:cNvSpPr>
          <p:nvPr>
            <p:ph type="title"/>
            <p:custDataLst>
              <p:tags r:id="rId4"/>
            </p:custDataLst>
          </p:nvPr>
        </p:nvSpPr>
        <p:spPr>
          <a:xfrm>
            <a:off x="554736" y="2744369"/>
            <a:ext cx="3465576" cy="769441"/>
          </a:xfrm>
          <a:prstGeom prst="rect">
            <a:avLst/>
          </a:prstGeom>
        </p:spPr>
        <p:txBody>
          <a:bodyPr vert="horz" wrap="square" lIns="0" tIns="0" rIns="0" bIns="0" rtlCol="0" anchor="b" anchorCtr="0">
            <a:noAutofit/>
          </a:bodyPr>
          <a:lstStyle>
            <a:lvl1pPr>
              <a:defRPr lang="en-US" dirty="0"/>
            </a:lvl1pPr>
          </a:lstStyle>
          <a:p>
            <a:pPr lvl="0"/>
            <a:r>
              <a:rPr lang="en-US"/>
              <a:t>Click to edit Master title style</a:t>
            </a:r>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5"/>
            </p:custDataLst>
          </p:nvPr>
        </p:nvSpPr>
        <p:spPr>
          <a:xfrm>
            <a:off x="554735" y="3659644"/>
            <a:ext cx="3465575" cy="246221"/>
          </a:xfrm>
          <a:prstGeom prst="rect">
            <a:avLst/>
          </a:prstGeom>
        </p:spPr>
        <p:txBody>
          <a:bodyPr wrap="square">
            <a:noAutofit/>
          </a:bodyPr>
          <a:lstStyle>
            <a:lvl1pPr marL="0" indent="0" algn="l">
              <a:buNone/>
              <a:defRPr sz="1600" b="0" baseline="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79C07342-0520-417C-B878-54C94CBD8539}"/>
              </a:ext>
            </a:extLst>
          </p:cNvPr>
          <p:cNvSpPr>
            <a:spLocks noGrp="1"/>
          </p:cNvSpPr>
          <p:nvPr>
            <p:ph type="body" sz="quarter" idx="10" hasCustomPrompt="1"/>
            <p:custDataLst>
              <p:tags r:id="rId6"/>
            </p:custDataLst>
          </p:nvPr>
        </p:nvSpPr>
        <p:spPr>
          <a:xfrm>
            <a:off x="554735" y="41597"/>
            <a:ext cx="3465577"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4041B4B9-5319-4CE5-AD44-D052002504D7}"/>
              </a:ext>
            </a:extLst>
          </p:cNvPr>
          <p:cNvSpPr>
            <a:spLocks noChangeArrowheads="1"/>
          </p:cNvSpPr>
          <p:nvPr userDrawn="1">
            <p:custDataLst>
              <p:tags r:id="rId7"/>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2" name="5. Source" hidden="1">
            <a:extLst>
              <a:ext uri="{FF2B5EF4-FFF2-40B4-BE49-F238E27FC236}">
                <a16:creationId xmlns:a16="http://schemas.microsoft.com/office/drawing/2014/main" id="{E1369BC2-0ABC-41FF-935B-30D4F07067A4}"/>
              </a:ext>
            </a:extLst>
          </p:cNvPr>
          <p:cNvSpPr txBox="1">
            <a:spLocks/>
          </p:cNvSpPr>
          <p:nvPr userDrawn="1">
            <p:custDataLst>
              <p:tags r:id="rId8"/>
            </p:custDataLst>
          </p:nvPr>
        </p:nvSpPr>
        <p:spPr>
          <a:xfrm>
            <a:off x="553972" y="6592511"/>
            <a:ext cx="3465575"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3" name="Freeform 76">
            <a:extLst>
              <a:ext uri="{FF2B5EF4-FFF2-40B4-BE49-F238E27FC236}">
                <a16:creationId xmlns:a16="http://schemas.microsoft.com/office/drawing/2014/main" id="{6A3D6D03-E559-428C-9A40-98FEAB9751A3}"/>
              </a:ext>
            </a:extLst>
          </p:cNvPr>
          <p:cNvSpPr>
            <a:spLocks noEditPoints="1"/>
          </p:cNvSpPr>
          <p:nvPr userDrawn="1"/>
        </p:nvSpPr>
        <p:spPr bwMode="ltGray">
          <a:xfrm>
            <a:off x="10714801" y="6603211"/>
            <a:ext cx="692414" cy="106472"/>
          </a:xfrm>
          <a:custGeom>
            <a:avLst/>
            <a:gdLst>
              <a:gd name="T0" fmla="*/ 0 w 23379"/>
              <a:gd name="T1" fmla="*/ 1791 h 3593"/>
              <a:gd name="T2" fmla="*/ 0 w 23379"/>
              <a:gd name="T3" fmla="*/ 1791 h 3593"/>
              <a:gd name="T4" fmla="*/ 2196 w 23379"/>
              <a:gd name="T5" fmla="*/ 3593 h 3593"/>
              <a:gd name="T6" fmla="*/ 4377 w 23379"/>
              <a:gd name="T7" fmla="*/ 2090 h 3593"/>
              <a:gd name="T8" fmla="*/ 3773 w 23379"/>
              <a:gd name="T9" fmla="*/ 2090 h 3593"/>
              <a:gd name="T10" fmla="*/ 2196 w 23379"/>
              <a:gd name="T11" fmla="*/ 3093 h 3593"/>
              <a:gd name="T12" fmla="*/ 598 w 23379"/>
              <a:gd name="T13" fmla="*/ 1791 h 3593"/>
              <a:gd name="T14" fmla="*/ 2196 w 23379"/>
              <a:gd name="T15" fmla="*/ 498 h 3593"/>
              <a:gd name="T16" fmla="*/ 3773 w 23379"/>
              <a:gd name="T17" fmla="*/ 1491 h 3593"/>
              <a:gd name="T18" fmla="*/ 4372 w 23379"/>
              <a:gd name="T19" fmla="*/ 1491 h 3593"/>
              <a:gd name="T20" fmla="*/ 2196 w 23379"/>
              <a:gd name="T21" fmla="*/ 0 h 3593"/>
              <a:gd name="T22" fmla="*/ 0 w 23379"/>
              <a:gd name="T23" fmla="*/ 1791 h 3593"/>
              <a:gd name="T24" fmla="*/ 7027 w 23379"/>
              <a:gd name="T25" fmla="*/ 3593 h 3593"/>
              <a:gd name="T26" fmla="*/ 7027 w 23379"/>
              <a:gd name="T27" fmla="*/ 3593 h 3593"/>
              <a:gd name="T28" fmla="*/ 9223 w 23379"/>
              <a:gd name="T29" fmla="*/ 1791 h 3593"/>
              <a:gd name="T30" fmla="*/ 7027 w 23379"/>
              <a:gd name="T31" fmla="*/ 0 h 3593"/>
              <a:gd name="T32" fmla="*/ 4831 w 23379"/>
              <a:gd name="T33" fmla="*/ 1791 h 3593"/>
              <a:gd name="T34" fmla="*/ 7027 w 23379"/>
              <a:gd name="T35" fmla="*/ 3593 h 3593"/>
              <a:gd name="T36" fmla="*/ 7027 w 23379"/>
              <a:gd name="T37" fmla="*/ 3093 h 3593"/>
              <a:gd name="T38" fmla="*/ 7027 w 23379"/>
              <a:gd name="T39" fmla="*/ 3093 h 3593"/>
              <a:gd name="T40" fmla="*/ 5430 w 23379"/>
              <a:gd name="T41" fmla="*/ 1791 h 3593"/>
              <a:gd name="T42" fmla="*/ 7027 w 23379"/>
              <a:gd name="T43" fmla="*/ 498 h 3593"/>
              <a:gd name="T44" fmla="*/ 8624 w 23379"/>
              <a:gd name="T45" fmla="*/ 1791 h 3593"/>
              <a:gd name="T46" fmla="*/ 7027 w 23379"/>
              <a:gd name="T47" fmla="*/ 3093 h 3593"/>
              <a:gd name="T48" fmla="*/ 13356 w 23379"/>
              <a:gd name="T49" fmla="*/ 49 h 3593"/>
              <a:gd name="T50" fmla="*/ 13356 w 23379"/>
              <a:gd name="T51" fmla="*/ 49 h 3593"/>
              <a:gd name="T52" fmla="*/ 11639 w 23379"/>
              <a:gd name="T53" fmla="*/ 2989 h 3593"/>
              <a:gd name="T54" fmla="*/ 9922 w 23379"/>
              <a:gd name="T55" fmla="*/ 49 h 3593"/>
              <a:gd name="T56" fmla="*/ 9228 w 23379"/>
              <a:gd name="T57" fmla="*/ 49 h 3593"/>
              <a:gd name="T58" fmla="*/ 11290 w 23379"/>
              <a:gd name="T59" fmla="*/ 3543 h 3593"/>
              <a:gd name="T60" fmla="*/ 11989 w 23379"/>
              <a:gd name="T61" fmla="*/ 3543 h 3593"/>
              <a:gd name="T62" fmla="*/ 14050 w 23379"/>
              <a:gd name="T63" fmla="*/ 49 h 3593"/>
              <a:gd name="T64" fmla="*/ 13356 w 23379"/>
              <a:gd name="T65" fmla="*/ 49 h 3593"/>
              <a:gd name="T66" fmla="*/ 17264 w 23379"/>
              <a:gd name="T67" fmla="*/ 3543 h 3593"/>
              <a:gd name="T68" fmla="*/ 17264 w 23379"/>
              <a:gd name="T69" fmla="*/ 3543 h 3593"/>
              <a:gd name="T70" fmla="*/ 17928 w 23379"/>
              <a:gd name="T71" fmla="*/ 3543 h 3593"/>
              <a:gd name="T72" fmla="*/ 15857 w 23379"/>
              <a:gd name="T73" fmla="*/ 49 h 3593"/>
              <a:gd name="T74" fmla="*/ 15178 w 23379"/>
              <a:gd name="T75" fmla="*/ 49 h 3593"/>
              <a:gd name="T76" fmla="*/ 13107 w 23379"/>
              <a:gd name="T77" fmla="*/ 3543 h 3593"/>
              <a:gd name="T78" fmla="*/ 13771 w 23379"/>
              <a:gd name="T79" fmla="*/ 3543 h 3593"/>
              <a:gd name="T80" fmla="*/ 14265 w 23379"/>
              <a:gd name="T81" fmla="*/ 2714 h 3593"/>
              <a:gd name="T82" fmla="*/ 16770 w 23379"/>
              <a:gd name="T83" fmla="*/ 2714 h 3593"/>
              <a:gd name="T84" fmla="*/ 17264 w 23379"/>
              <a:gd name="T85" fmla="*/ 3543 h 3593"/>
              <a:gd name="T86" fmla="*/ 14559 w 23379"/>
              <a:gd name="T87" fmla="*/ 2215 h 3593"/>
              <a:gd name="T88" fmla="*/ 14559 w 23379"/>
              <a:gd name="T89" fmla="*/ 2215 h 3593"/>
              <a:gd name="T90" fmla="*/ 15518 w 23379"/>
              <a:gd name="T91" fmla="*/ 598 h 3593"/>
              <a:gd name="T92" fmla="*/ 16476 w 23379"/>
              <a:gd name="T93" fmla="*/ 2215 h 3593"/>
              <a:gd name="T94" fmla="*/ 14559 w 23379"/>
              <a:gd name="T95" fmla="*/ 2215 h 3593"/>
              <a:gd name="T96" fmla="*/ 18228 w 23379"/>
              <a:gd name="T97" fmla="*/ 3543 h 3593"/>
              <a:gd name="T98" fmla="*/ 18228 w 23379"/>
              <a:gd name="T99" fmla="*/ 3543 h 3593"/>
              <a:gd name="T100" fmla="*/ 19126 w 23379"/>
              <a:gd name="T101" fmla="*/ 3543 h 3593"/>
              <a:gd name="T102" fmla="*/ 20803 w 23379"/>
              <a:gd name="T103" fmla="*/ 2195 h 3593"/>
              <a:gd name="T104" fmla="*/ 22480 w 23379"/>
              <a:gd name="T105" fmla="*/ 3543 h 3593"/>
              <a:gd name="T106" fmla="*/ 23379 w 23379"/>
              <a:gd name="T107" fmla="*/ 3543 h 3593"/>
              <a:gd name="T108" fmla="*/ 21178 w 23379"/>
              <a:gd name="T109" fmla="*/ 1796 h 3593"/>
              <a:gd name="T110" fmla="*/ 23379 w 23379"/>
              <a:gd name="T111" fmla="*/ 49 h 3593"/>
              <a:gd name="T112" fmla="*/ 22480 w 23379"/>
              <a:gd name="T113" fmla="*/ 49 h 3593"/>
              <a:gd name="T114" fmla="*/ 20803 w 23379"/>
              <a:gd name="T115" fmla="*/ 1396 h 3593"/>
              <a:gd name="T116" fmla="*/ 19126 w 23379"/>
              <a:gd name="T117" fmla="*/ 49 h 3593"/>
              <a:gd name="T118" fmla="*/ 18228 w 23379"/>
              <a:gd name="T119" fmla="*/ 49 h 3593"/>
              <a:gd name="T120" fmla="*/ 20429 w 23379"/>
              <a:gd name="T121" fmla="*/ 1796 h 3593"/>
              <a:gd name="T122" fmla="*/ 18228 w 23379"/>
              <a:gd name="T123" fmla="*/ 3543 h 3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379" h="3593">
                <a:moveTo>
                  <a:pt x="0" y="1791"/>
                </a:moveTo>
                <a:lnTo>
                  <a:pt x="0" y="1791"/>
                </a:lnTo>
                <a:cubicBezTo>
                  <a:pt x="0" y="2909"/>
                  <a:pt x="658" y="3593"/>
                  <a:pt x="2196" y="3593"/>
                </a:cubicBezTo>
                <a:cubicBezTo>
                  <a:pt x="3583" y="3593"/>
                  <a:pt x="4262" y="3024"/>
                  <a:pt x="4377" y="2090"/>
                </a:cubicBezTo>
                <a:lnTo>
                  <a:pt x="3773" y="2090"/>
                </a:lnTo>
                <a:cubicBezTo>
                  <a:pt x="3668" y="2829"/>
                  <a:pt x="3089" y="3093"/>
                  <a:pt x="2196" y="3093"/>
                </a:cubicBezTo>
                <a:cubicBezTo>
                  <a:pt x="1182" y="3093"/>
                  <a:pt x="598" y="2764"/>
                  <a:pt x="598" y="1791"/>
                </a:cubicBezTo>
                <a:cubicBezTo>
                  <a:pt x="598" y="822"/>
                  <a:pt x="1177" y="498"/>
                  <a:pt x="2196" y="498"/>
                </a:cubicBezTo>
                <a:cubicBezTo>
                  <a:pt x="3094" y="498"/>
                  <a:pt x="3668" y="758"/>
                  <a:pt x="3773" y="1491"/>
                </a:cubicBezTo>
                <a:lnTo>
                  <a:pt x="4372" y="1491"/>
                </a:lnTo>
                <a:cubicBezTo>
                  <a:pt x="4262" y="563"/>
                  <a:pt x="3583" y="0"/>
                  <a:pt x="2196" y="0"/>
                </a:cubicBezTo>
                <a:cubicBezTo>
                  <a:pt x="658" y="0"/>
                  <a:pt x="0" y="678"/>
                  <a:pt x="0" y="1791"/>
                </a:cubicBezTo>
                <a:close/>
                <a:moveTo>
                  <a:pt x="7027" y="3593"/>
                </a:moveTo>
                <a:lnTo>
                  <a:pt x="7027" y="3593"/>
                </a:lnTo>
                <a:cubicBezTo>
                  <a:pt x="8560" y="3593"/>
                  <a:pt x="9223" y="2904"/>
                  <a:pt x="9223" y="1791"/>
                </a:cubicBezTo>
                <a:cubicBezTo>
                  <a:pt x="9223" y="683"/>
                  <a:pt x="8560" y="0"/>
                  <a:pt x="7027" y="0"/>
                </a:cubicBezTo>
                <a:cubicBezTo>
                  <a:pt x="5490" y="0"/>
                  <a:pt x="4831" y="678"/>
                  <a:pt x="4831" y="1791"/>
                </a:cubicBezTo>
                <a:cubicBezTo>
                  <a:pt x="4831" y="2909"/>
                  <a:pt x="5490" y="3593"/>
                  <a:pt x="7027" y="3593"/>
                </a:cubicBezTo>
                <a:close/>
                <a:moveTo>
                  <a:pt x="7027" y="3093"/>
                </a:moveTo>
                <a:lnTo>
                  <a:pt x="7027" y="3093"/>
                </a:lnTo>
                <a:cubicBezTo>
                  <a:pt x="5964" y="3093"/>
                  <a:pt x="5430" y="2764"/>
                  <a:pt x="5430" y="1791"/>
                </a:cubicBezTo>
                <a:cubicBezTo>
                  <a:pt x="5430" y="822"/>
                  <a:pt x="5959" y="498"/>
                  <a:pt x="7027" y="498"/>
                </a:cubicBezTo>
                <a:cubicBezTo>
                  <a:pt x="8095" y="498"/>
                  <a:pt x="8624" y="827"/>
                  <a:pt x="8624" y="1791"/>
                </a:cubicBezTo>
                <a:cubicBezTo>
                  <a:pt x="8624" y="2759"/>
                  <a:pt x="8090" y="3093"/>
                  <a:pt x="7027" y="3093"/>
                </a:cubicBezTo>
                <a:close/>
                <a:moveTo>
                  <a:pt x="13356" y="49"/>
                </a:moveTo>
                <a:lnTo>
                  <a:pt x="13356" y="49"/>
                </a:lnTo>
                <a:lnTo>
                  <a:pt x="11639" y="2989"/>
                </a:lnTo>
                <a:lnTo>
                  <a:pt x="9922" y="49"/>
                </a:lnTo>
                <a:lnTo>
                  <a:pt x="9228" y="49"/>
                </a:lnTo>
                <a:lnTo>
                  <a:pt x="11290" y="3543"/>
                </a:lnTo>
                <a:lnTo>
                  <a:pt x="11989" y="3543"/>
                </a:lnTo>
                <a:lnTo>
                  <a:pt x="14050" y="49"/>
                </a:lnTo>
                <a:lnTo>
                  <a:pt x="13356" y="49"/>
                </a:lnTo>
                <a:close/>
                <a:moveTo>
                  <a:pt x="17264" y="3543"/>
                </a:moveTo>
                <a:lnTo>
                  <a:pt x="17264" y="3543"/>
                </a:lnTo>
                <a:lnTo>
                  <a:pt x="17928" y="3543"/>
                </a:lnTo>
                <a:lnTo>
                  <a:pt x="15857" y="49"/>
                </a:lnTo>
                <a:lnTo>
                  <a:pt x="15178" y="49"/>
                </a:lnTo>
                <a:lnTo>
                  <a:pt x="13107" y="3543"/>
                </a:lnTo>
                <a:lnTo>
                  <a:pt x="13771" y="3543"/>
                </a:lnTo>
                <a:lnTo>
                  <a:pt x="14265" y="2714"/>
                </a:lnTo>
                <a:lnTo>
                  <a:pt x="16770" y="2714"/>
                </a:lnTo>
                <a:lnTo>
                  <a:pt x="17264" y="3543"/>
                </a:lnTo>
                <a:close/>
                <a:moveTo>
                  <a:pt x="14559" y="2215"/>
                </a:moveTo>
                <a:lnTo>
                  <a:pt x="14559" y="2215"/>
                </a:lnTo>
                <a:lnTo>
                  <a:pt x="15518" y="598"/>
                </a:lnTo>
                <a:lnTo>
                  <a:pt x="16476" y="2215"/>
                </a:lnTo>
                <a:lnTo>
                  <a:pt x="14559" y="2215"/>
                </a:lnTo>
                <a:close/>
                <a:moveTo>
                  <a:pt x="18228" y="3543"/>
                </a:moveTo>
                <a:lnTo>
                  <a:pt x="18228" y="3543"/>
                </a:lnTo>
                <a:lnTo>
                  <a:pt x="19126" y="3543"/>
                </a:lnTo>
                <a:lnTo>
                  <a:pt x="20803" y="2195"/>
                </a:lnTo>
                <a:lnTo>
                  <a:pt x="22480" y="3543"/>
                </a:lnTo>
                <a:lnTo>
                  <a:pt x="23379" y="3543"/>
                </a:lnTo>
                <a:lnTo>
                  <a:pt x="21178" y="1796"/>
                </a:lnTo>
                <a:lnTo>
                  <a:pt x="23379" y="49"/>
                </a:lnTo>
                <a:lnTo>
                  <a:pt x="22480" y="49"/>
                </a:lnTo>
                <a:lnTo>
                  <a:pt x="20803" y="1396"/>
                </a:lnTo>
                <a:lnTo>
                  <a:pt x="19126" y="49"/>
                </a:lnTo>
                <a:lnTo>
                  <a:pt x="18228" y="49"/>
                </a:lnTo>
                <a:lnTo>
                  <a:pt x="20429" y="1796"/>
                </a:lnTo>
                <a:lnTo>
                  <a:pt x="18228" y="3543"/>
                </a:lnTo>
                <a:close/>
              </a:path>
            </a:pathLst>
          </a:custGeom>
          <a:solidFill>
            <a:schemeClr val="accent1"/>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699240856"/>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showMasterSp="0" userDrawn="1">
  <p:cSld name="Contrast En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A9CF6F9-3F22-4C1D-8F1F-9500FF412228}"/>
              </a:ext>
            </a:extLst>
          </p:cNvPr>
          <p:cNvGraphicFramePr>
            <a:graphicFrameLocks noChangeAspect="1"/>
          </p:cNvGraphicFramePr>
          <p:nvPr userDrawn="1">
            <p:custDataLst>
              <p:tags r:id="rId1"/>
            </p:custDataLst>
            <p:extLst>
              <p:ext uri="{D42A27DB-BD31-4B8C-83A1-F6EECF244321}">
                <p14:modId xmlns:p14="http://schemas.microsoft.com/office/powerpoint/2010/main" val="16163106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1" progId="TCLayout.ActiveDocument.1">
                  <p:embed/>
                </p:oleObj>
              </mc:Choice>
              <mc:Fallback>
                <p:oleObj name="think-cell Slide" r:id="rId3" imgW="592" imgH="591" progId="TCLayout.ActiveDocument.1">
                  <p:embed/>
                  <p:pic>
                    <p:nvPicPr>
                      <p:cNvPr id="2" name="Object 1" hidden="1">
                        <a:extLst>
                          <a:ext uri="{FF2B5EF4-FFF2-40B4-BE49-F238E27FC236}">
                            <a16:creationId xmlns:a16="http://schemas.microsoft.com/office/drawing/2014/main" id="{DA9CF6F9-3F22-4C1D-8F1F-9500FF41222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3A902DEF-9552-42F5-B2EE-87F113783154}"/>
              </a:ext>
            </a:extLst>
          </p:cNvPr>
          <p:cNvSpPr/>
          <p:nvPr userDrawn="1"/>
        </p:nvSpPr>
        <p:spPr bwMode="ltGray">
          <a:xfrm>
            <a:off x="-1" y="0"/>
            <a:ext cx="12192001" cy="6858482"/>
          </a:xfrm>
          <a:prstGeom prst="rect">
            <a:avLst/>
          </a:prstGeom>
          <a:solidFill>
            <a:schemeClr val="accent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53459B1-8E34-4ACB-A688-52EF815ADD96}"/>
              </a:ext>
            </a:extLst>
          </p:cNvPr>
          <p:cNvPicPr>
            <a:picLocks noChangeAspect="1"/>
          </p:cNvPicPr>
          <p:nvPr userDrawn="1"/>
        </p:nvPicPr>
        <p:blipFill>
          <a:blip r:embed="rId5"/>
          <a:stretch>
            <a:fillRect/>
          </a:stretch>
        </p:blipFill>
        <p:spPr bwMode="ltGray">
          <a:xfrm>
            <a:off x="2085934" y="1524965"/>
            <a:ext cx="8020133" cy="3081853"/>
          </a:xfrm>
          <a:prstGeom prst="rect">
            <a:avLst/>
          </a:prstGeom>
        </p:spPr>
      </p:pic>
      <p:sp>
        <p:nvSpPr>
          <p:cNvPr id="7" name="TextBox 6">
            <a:extLst>
              <a:ext uri="{FF2B5EF4-FFF2-40B4-BE49-F238E27FC236}">
                <a16:creationId xmlns:a16="http://schemas.microsoft.com/office/drawing/2014/main" id="{EEF9DC8D-EF7E-481B-95F6-FF847CC9759C}"/>
              </a:ext>
            </a:extLst>
          </p:cNvPr>
          <p:cNvSpPr txBox="1"/>
          <p:nvPr userDrawn="1"/>
        </p:nvSpPr>
        <p:spPr bwMode="auto">
          <a:xfrm>
            <a:off x="4064000" y="5428664"/>
            <a:ext cx="4064000" cy="553998"/>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en-US" sz="3600" b="1">
                <a:solidFill>
                  <a:srgbClr val="E6D2C8"/>
                </a:solidFill>
              </a:rPr>
              <a:t>Thank you</a:t>
            </a:r>
          </a:p>
        </p:txBody>
      </p:sp>
    </p:spTree>
    <p:extLst>
      <p:ext uri="{BB962C8B-B14F-4D97-AF65-F5344CB8AC3E}">
        <p14:creationId xmlns:p14="http://schemas.microsoft.com/office/powerpoint/2010/main" val="3610734621"/>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showMasterSp="0" userDrawn="1">
  <p:cSld name="Reverse Contrast 2/3">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CB55F70-6D9A-415C-82BE-CBDB3A3541E6}"/>
              </a:ext>
            </a:extLst>
          </p:cNvPr>
          <p:cNvGraphicFramePr>
            <a:graphicFrameLocks noChangeAspect="1"/>
          </p:cNvGraphicFramePr>
          <p:nvPr userDrawn="1">
            <p:custDataLst>
              <p:tags r:id="rId1"/>
            </p:custDataLst>
            <p:extLst>
              <p:ext uri="{D42A27DB-BD31-4B8C-83A1-F6EECF244321}">
                <p14:modId xmlns:p14="http://schemas.microsoft.com/office/powerpoint/2010/main" val="41726718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FCB55F70-6D9A-415C-82BE-CBDB3A3541E6}"/>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C7B8DBD3-5ABF-4E0A-9F2E-53C58888D156}"/>
              </a:ext>
            </a:extLst>
          </p:cNvPr>
          <p:cNvSpPr/>
          <p:nvPr userDrawn="1">
            <p:custDataLst>
              <p:tags r:id="rId2"/>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7" name="RectangleDark">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0" y="0"/>
            <a:ext cx="4361688" cy="6858000"/>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10" name="1. On-page tracker">
            <a:extLst>
              <a:ext uri="{FF2B5EF4-FFF2-40B4-BE49-F238E27FC236}">
                <a16:creationId xmlns:a16="http://schemas.microsoft.com/office/drawing/2014/main" id="{6F53EF37-F1B6-47E2-A119-A2386F59B295}"/>
              </a:ext>
            </a:extLst>
          </p:cNvPr>
          <p:cNvSpPr>
            <a:spLocks noGrp="1"/>
          </p:cNvSpPr>
          <p:nvPr>
            <p:ph type="body" sz="quarter" idx="10" hasCustomPrompt="1"/>
            <p:custDataLst>
              <p:tags r:id="rId4"/>
            </p:custDataLst>
          </p:nvPr>
        </p:nvSpPr>
        <p:spPr>
          <a:xfrm>
            <a:off x="554735" y="41597"/>
            <a:ext cx="3465576" cy="123111"/>
          </a:xfrm>
          <a:prstGeom prst="rect">
            <a:avLst/>
          </a:prstGeom>
          <a:ln w="6350">
            <a:noFill/>
            <a:miter lim="800000"/>
          </a:ln>
        </p:spPr>
        <p:txBody>
          <a:bodyPr vert="horz" wrap="square" lIns="0" tIns="0" rIns="0" bIns="0" rtlCol="0">
            <a:noAutofit/>
          </a:bodyPr>
          <a:lstStyle>
            <a:lvl1pPr>
              <a:defRPr lang="en-US" sz="800" b="0" dirty="0">
                <a:solidFill>
                  <a:schemeClr val="tx1"/>
                </a:solidFill>
                <a:cs typeface="+mn-cs"/>
              </a:defRPr>
            </a:lvl1pPr>
          </a:lstStyle>
          <a:p>
            <a:pPr lvl="0">
              <a:buNone/>
            </a:pPr>
            <a:r>
              <a:rPr lang="en-US"/>
              <a:t>Add tracker</a:t>
            </a:r>
          </a:p>
        </p:txBody>
      </p:sp>
      <p:sp>
        <p:nvSpPr>
          <p:cNvPr id="11" name="2. Slide Title">
            <a:extLst>
              <a:ext uri="{FF2B5EF4-FFF2-40B4-BE49-F238E27FC236}">
                <a16:creationId xmlns:a16="http://schemas.microsoft.com/office/drawing/2014/main" id="{A2A8C6A2-26B8-46D0-B6A4-4D8C91B2772E}"/>
              </a:ext>
            </a:extLst>
          </p:cNvPr>
          <p:cNvSpPr>
            <a:spLocks noGrp="1"/>
          </p:cNvSpPr>
          <p:nvPr>
            <p:ph type="title"/>
            <p:custDataLst>
              <p:tags r:id="rId5"/>
            </p:custDataLst>
          </p:nvPr>
        </p:nvSpPr>
        <p:spPr>
          <a:xfrm>
            <a:off x="554736" y="2744369"/>
            <a:ext cx="3465576" cy="769441"/>
          </a:xfrm>
          <a:prstGeom prst="rect">
            <a:avLst/>
          </a:prstGeom>
        </p:spPr>
        <p:txBody>
          <a:bodyPr wrap="square" anchor="b">
            <a:noAutofit/>
          </a:bodyPr>
          <a:lstStyle>
            <a:lvl1pPr algn="l">
              <a:defRPr>
                <a:solidFill>
                  <a:schemeClr val="tx1"/>
                </a:solidFill>
              </a:defRPr>
            </a:lvl1pPr>
          </a:lstStyle>
          <a:p>
            <a:r>
              <a:rPr lang="en-US"/>
              <a:t>Click to edit Master title style</a:t>
            </a:r>
          </a:p>
        </p:txBody>
      </p:sp>
      <p:sp>
        <p:nvSpPr>
          <p:cNvPr id="12" name="3. Subtitle">
            <a:extLst>
              <a:ext uri="{FF2B5EF4-FFF2-40B4-BE49-F238E27FC236}">
                <a16:creationId xmlns:a16="http://schemas.microsoft.com/office/drawing/2014/main" id="{63DE0353-99BC-4322-9D9F-E3C1556B87A4}"/>
              </a:ext>
            </a:extLst>
          </p:cNvPr>
          <p:cNvSpPr>
            <a:spLocks noGrp="1"/>
          </p:cNvSpPr>
          <p:nvPr>
            <p:ph type="subTitle" idx="1"/>
            <p:custDataLst>
              <p:tags r:id="rId6"/>
            </p:custDataLst>
          </p:nvPr>
        </p:nvSpPr>
        <p:spPr>
          <a:xfrm>
            <a:off x="554734" y="3659644"/>
            <a:ext cx="3465576" cy="246221"/>
          </a:xfrm>
          <a:prstGeom prst="rect">
            <a:avLst/>
          </a:prstGeom>
        </p:spPr>
        <p:txBody>
          <a:bodyPr wrap="square">
            <a:noAutofit/>
          </a:bodyPr>
          <a:lstStyle>
            <a:lvl1pPr marL="0" indent="0" algn="l">
              <a:buNone/>
              <a:defRPr sz="1600" b="0" baseline="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13" name="Slide Number">
            <a:extLst>
              <a:ext uri="{FF2B5EF4-FFF2-40B4-BE49-F238E27FC236}">
                <a16:creationId xmlns:a16="http://schemas.microsoft.com/office/drawing/2014/main" id="{C19D6B24-0BBD-4702-9700-F08B58E325F4}"/>
              </a:ext>
            </a:extLst>
          </p:cNvPr>
          <p:cNvSpPr>
            <a:spLocks noChangeArrowheads="1"/>
          </p:cNvSpPr>
          <p:nvPr userDrawn="1">
            <p:custDataLst>
              <p:tags r:id="rId7"/>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bg2"/>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bg2"/>
              </a:solidFill>
              <a:latin typeface="+mn-lt"/>
              <a:ea typeface="+mn-ea"/>
              <a:cs typeface="Arial" panose="020B0604020202020204" pitchFamily="34" charset="0"/>
            </a:endParaRPr>
          </a:p>
        </p:txBody>
      </p:sp>
      <p:sp>
        <p:nvSpPr>
          <p:cNvPr id="14" name="5. Source" hidden="1">
            <a:extLst>
              <a:ext uri="{FF2B5EF4-FFF2-40B4-BE49-F238E27FC236}">
                <a16:creationId xmlns:a16="http://schemas.microsoft.com/office/drawing/2014/main" id="{75507215-AD33-47BA-978C-854396B566AA}"/>
              </a:ext>
            </a:extLst>
          </p:cNvPr>
          <p:cNvSpPr txBox="1">
            <a:spLocks/>
          </p:cNvSpPr>
          <p:nvPr userDrawn="1">
            <p:custDataLst>
              <p:tags r:id="rId8"/>
            </p:custDataLst>
          </p:nvPr>
        </p:nvSpPr>
        <p:spPr>
          <a:xfrm>
            <a:off x="553971" y="6592511"/>
            <a:ext cx="3465576"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6" name="Freeform 76">
            <a:extLst>
              <a:ext uri="{FF2B5EF4-FFF2-40B4-BE49-F238E27FC236}">
                <a16:creationId xmlns:a16="http://schemas.microsoft.com/office/drawing/2014/main" id="{A7EC295E-FAE2-47C9-86D7-F94ABAE7D628}"/>
              </a:ext>
            </a:extLst>
          </p:cNvPr>
          <p:cNvSpPr>
            <a:spLocks noEditPoints="1"/>
          </p:cNvSpPr>
          <p:nvPr userDrawn="1"/>
        </p:nvSpPr>
        <p:spPr bwMode="ltGray">
          <a:xfrm>
            <a:off x="10714801" y="6603211"/>
            <a:ext cx="692414" cy="106472"/>
          </a:xfrm>
          <a:custGeom>
            <a:avLst/>
            <a:gdLst>
              <a:gd name="T0" fmla="*/ 0 w 23379"/>
              <a:gd name="T1" fmla="*/ 1791 h 3593"/>
              <a:gd name="T2" fmla="*/ 0 w 23379"/>
              <a:gd name="T3" fmla="*/ 1791 h 3593"/>
              <a:gd name="T4" fmla="*/ 2196 w 23379"/>
              <a:gd name="T5" fmla="*/ 3593 h 3593"/>
              <a:gd name="T6" fmla="*/ 4377 w 23379"/>
              <a:gd name="T7" fmla="*/ 2090 h 3593"/>
              <a:gd name="T8" fmla="*/ 3773 w 23379"/>
              <a:gd name="T9" fmla="*/ 2090 h 3593"/>
              <a:gd name="T10" fmla="*/ 2196 w 23379"/>
              <a:gd name="T11" fmla="*/ 3093 h 3593"/>
              <a:gd name="T12" fmla="*/ 598 w 23379"/>
              <a:gd name="T13" fmla="*/ 1791 h 3593"/>
              <a:gd name="T14" fmla="*/ 2196 w 23379"/>
              <a:gd name="T15" fmla="*/ 498 h 3593"/>
              <a:gd name="T16" fmla="*/ 3773 w 23379"/>
              <a:gd name="T17" fmla="*/ 1491 h 3593"/>
              <a:gd name="T18" fmla="*/ 4372 w 23379"/>
              <a:gd name="T19" fmla="*/ 1491 h 3593"/>
              <a:gd name="T20" fmla="*/ 2196 w 23379"/>
              <a:gd name="T21" fmla="*/ 0 h 3593"/>
              <a:gd name="T22" fmla="*/ 0 w 23379"/>
              <a:gd name="T23" fmla="*/ 1791 h 3593"/>
              <a:gd name="T24" fmla="*/ 7027 w 23379"/>
              <a:gd name="T25" fmla="*/ 3593 h 3593"/>
              <a:gd name="T26" fmla="*/ 7027 w 23379"/>
              <a:gd name="T27" fmla="*/ 3593 h 3593"/>
              <a:gd name="T28" fmla="*/ 9223 w 23379"/>
              <a:gd name="T29" fmla="*/ 1791 h 3593"/>
              <a:gd name="T30" fmla="*/ 7027 w 23379"/>
              <a:gd name="T31" fmla="*/ 0 h 3593"/>
              <a:gd name="T32" fmla="*/ 4831 w 23379"/>
              <a:gd name="T33" fmla="*/ 1791 h 3593"/>
              <a:gd name="T34" fmla="*/ 7027 w 23379"/>
              <a:gd name="T35" fmla="*/ 3593 h 3593"/>
              <a:gd name="T36" fmla="*/ 7027 w 23379"/>
              <a:gd name="T37" fmla="*/ 3093 h 3593"/>
              <a:gd name="T38" fmla="*/ 7027 w 23379"/>
              <a:gd name="T39" fmla="*/ 3093 h 3593"/>
              <a:gd name="T40" fmla="*/ 5430 w 23379"/>
              <a:gd name="T41" fmla="*/ 1791 h 3593"/>
              <a:gd name="T42" fmla="*/ 7027 w 23379"/>
              <a:gd name="T43" fmla="*/ 498 h 3593"/>
              <a:gd name="T44" fmla="*/ 8624 w 23379"/>
              <a:gd name="T45" fmla="*/ 1791 h 3593"/>
              <a:gd name="T46" fmla="*/ 7027 w 23379"/>
              <a:gd name="T47" fmla="*/ 3093 h 3593"/>
              <a:gd name="T48" fmla="*/ 13356 w 23379"/>
              <a:gd name="T49" fmla="*/ 49 h 3593"/>
              <a:gd name="T50" fmla="*/ 13356 w 23379"/>
              <a:gd name="T51" fmla="*/ 49 h 3593"/>
              <a:gd name="T52" fmla="*/ 11639 w 23379"/>
              <a:gd name="T53" fmla="*/ 2989 h 3593"/>
              <a:gd name="T54" fmla="*/ 9922 w 23379"/>
              <a:gd name="T55" fmla="*/ 49 h 3593"/>
              <a:gd name="T56" fmla="*/ 9228 w 23379"/>
              <a:gd name="T57" fmla="*/ 49 h 3593"/>
              <a:gd name="T58" fmla="*/ 11290 w 23379"/>
              <a:gd name="T59" fmla="*/ 3543 h 3593"/>
              <a:gd name="T60" fmla="*/ 11989 w 23379"/>
              <a:gd name="T61" fmla="*/ 3543 h 3593"/>
              <a:gd name="T62" fmla="*/ 14050 w 23379"/>
              <a:gd name="T63" fmla="*/ 49 h 3593"/>
              <a:gd name="T64" fmla="*/ 13356 w 23379"/>
              <a:gd name="T65" fmla="*/ 49 h 3593"/>
              <a:gd name="T66" fmla="*/ 17264 w 23379"/>
              <a:gd name="T67" fmla="*/ 3543 h 3593"/>
              <a:gd name="T68" fmla="*/ 17264 w 23379"/>
              <a:gd name="T69" fmla="*/ 3543 h 3593"/>
              <a:gd name="T70" fmla="*/ 17928 w 23379"/>
              <a:gd name="T71" fmla="*/ 3543 h 3593"/>
              <a:gd name="T72" fmla="*/ 15857 w 23379"/>
              <a:gd name="T73" fmla="*/ 49 h 3593"/>
              <a:gd name="T74" fmla="*/ 15178 w 23379"/>
              <a:gd name="T75" fmla="*/ 49 h 3593"/>
              <a:gd name="T76" fmla="*/ 13107 w 23379"/>
              <a:gd name="T77" fmla="*/ 3543 h 3593"/>
              <a:gd name="T78" fmla="*/ 13771 w 23379"/>
              <a:gd name="T79" fmla="*/ 3543 h 3593"/>
              <a:gd name="T80" fmla="*/ 14265 w 23379"/>
              <a:gd name="T81" fmla="*/ 2714 h 3593"/>
              <a:gd name="T82" fmla="*/ 16770 w 23379"/>
              <a:gd name="T83" fmla="*/ 2714 h 3593"/>
              <a:gd name="T84" fmla="*/ 17264 w 23379"/>
              <a:gd name="T85" fmla="*/ 3543 h 3593"/>
              <a:gd name="T86" fmla="*/ 14559 w 23379"/>
              <a:gd name="T87" fmla="*/ 2215 h 3593"/>
              <a:gd name="T88" fmla="*/ 14559 w 23379"/>
              <a:gd name="T89" fmla="*/ 2215 h 3593"/>
              <a:gd name="T90" fmla="*/ 15518 w 23379"/>
              <a:gd name="T91" fmla="*/ 598 h 3593"/>
              <a:gd name="T92" fmla="*/ 16476 w 23379"/>
              <a:gd name="T93" fmla="*/ 2215 h 3593"/>
              <a:gd name="T94" fmla="*/ 14559 w 23379"/>
              <a:gd name="T95" fmla="*/ 2215 h 3593"/>
              <a:gd name="T96" fmla="*/ 18228 w 23379"/>
              <a:gd name="T97" fmla="*/ 3543 h 3593"/>
              <a:gd name="T98" fmla="*/ 18228 w 23379"/>
              <a:gd name="T99" fmla="*/ 3543 h 3593"/>
              <a:gd name="T100" fmla="*/ 19126 w 23379"/>
              <a:gd name="T101" fmla="*/ 3543 h 3593"/>
              <a:gd name="T102" fmla="*/ 20803 w 23379"/>
              <a:gd name="T103" fmla="*/ 2195 h 3593"/>
              <a:gd name="T104" fmla="*/ 22480 w 23379"/>
              <a:gd name="T105" fmla="*/ 3543 h 3593"/>
              <a:gd name="T106" fmla="*/ 23379 w 23379"/>
              <a:gd name="T107" fmla="*/ 3543 h 3593"/>
              <a:gd name="T108" fmla="*/ 21178 w 23379"/>
              <a:gd name="T109" fmla="*/ 1796 h 3593"/>
              <a:gd name="T110" fmla="*/ 23379 w 23379"/>
              <a:gd name="T111" fmla="*/ 49 h 3593"/>
              <a:gd name="T112" fmla="*/ 22480 w 23379"/>
              <a:gd name="T113" fmla="*/ 49 h 3593"/>
              <a:gd name="T114" fmla="*/ 20803 w 23379"/>
              <a:gd name="T115" fmla="*/ 1396 h 3593"/>
              <a:gd name="T116" fmla="*/ 19126 w 23379"/>
              <a:gd name="T117" fmla="*/ 49 h 3593"/>
              <a:gd name="T118" fmla="*/ 18228 w 23379"/>
              <a:gd name="T119" fmla="*/ 49 h 3593"/>
              <a:gd name="T120" fmla="*/ 20429 w 23379"/>
              <a:gd name="T121" fmla="*/ 1796 h 3593"/>
              <a:gd name="T122" fmla="*/ 18228 w 23379"/>
              <a:gd name="T123" fmla="*/ 3543 h 3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379" h="3593">
                <a:moveTo>
                  <a:pt x="0" y="1791"/>
                </a:moveTo>
                <a:lnTo>
                  <a:pt x="0" y="1791"/>
                </a:lnTo>
                <a:cubicBezTo>
                  <a:pt x="0" y="2909"/>
                  <a:pt x="658" y="3593"/>
                  <a:pt x="2196" y="3593"/>
                </a:cubicBezTo>
                <a:cubicBezTo>
                  <a:pt x="3583" y="3593"/>
                  <a:pt x="4262" y="3024"/>
                  <a:pt x="4377" y="2090"/>
                </a:cubicBezTo>
                <a:lnTo>
                  <a:pt x="3773" y="2090"/>
                </a:lnTo>
                <a:cubicBezTo>
                  <a:pt x="3668" y="2829"/>
                  <a:pt x="3089" y="3093"/>
                  <a:pt x="2196" y="3093"/>
                </a:cubicBezTo>
                <a:cubicBezTo>
                  <a:pt x="1182" y="3093"/>
                  <a:pt x="598" y="2764"/>
                  <a:pt x="598" y="1791"/>
                </a:cubicBezTo>
                <a:cubicBezTo>
                  <a:pt x="598" y="822"/>
                  <a:pt x="1177" y="498"/>
                  <a:pt x="2196" y="498"/>
                </a:cubicBezTo>
                <a:cubicBezTo>
                  <a:pt x="3094" y="498"/>
                  <a:pt x="3668" y="758"/>
                  <a:pt x="3773" y="1491"/>
                </a:cubicBezTo>
                <a:lnTo>
                  <a:pt x="4372" y="1491"/>
                </a:lnTo>
                <a:cubicBezTo>
                  <a:pt x="4262" y="563"/>
                  <a:pt x="3583" y="0"/>
                  <a:pt x="2196" y="0"/>
                </a:cubicBezTo>
                <a:cubicBezTo>
                  <a:pt x="658" y="0"/>
                  <a:pt x="0" y="678"/>
                  <a:pt x="0" y="1791"/>
                </a:cubicBezTo>
                <a:close/>
                <a:moveTo>
                  <a:pt x="7027" y="3593"/>
                </a:moveTo>
                <a:lnTo>
                  <a:pt x="7027" y="3593"/>
                </a:lnTo>
                <a:cubicBezTo>
                  <a:pt x="8560" y="3593"/>
                  <a:pt x="9223" y="2904"/>
                  <a:pt x="9223" y="1791"/>
                </a:cubicBezTo>
                <a:cubicBezTo>
                  <a:pt x="9223" y="683"/>
                  <a:pt x="8560" y="0"/>
                  <a:pt x="7027" y="0"/>
                </a:cubicBezTo>
                <a:cubicBezTo>
                  <a:pt x="5490" y="0"/>
                  <a:pt x="4831" y="678"/>
                  <a:pt x="4831" y="1791"/>
                </a:cubicBezTo>
                <a:cubicBezTo>
                  <a:pt x="4831" y="2909"/>
                  <a:pt x="5490" y="3593"/>
                  <a:pt x="7027" y="3593"/>
                </a:cubicBezTo>
                <a:close/>
                <a:moveTo>
                  <a:pt x="7027" y="3093"/>
                </a:moveTo>
                <a:lnTo>
                  <a:pt x="7027" y="3093"/>
                </a:lnTo>
                <a:cubicBezTo>
                  <a:pt x="5964" y="3093"/>
                  <a:pt x="5430" y="2764"/>
                  <a:pt x="5430" y="1791"/>
                </a:cubicBezTo>
                <a:cubicBezTo>
                  <a:pt x="5430" y="822"/>
                  <a:pt x="5959" y="498"/>
                  <a:pt x="7027" y="498"/>
                </a:cubicBezTo>
                <a:cubicBezTo>
                  <a:pt x="8095" y="498"/>
                  <a:pt x="8624" y="827"/>
                  <a:pt x="8624" y="1791"/>
                </a:cubicBezTo>
                <a:cubicBezTo>
                  <a:pt x="8624" y="2759"/>
                  <a:pt x="8090" y="3093"/>
                  <a:pt x="7027" y="3093"/>
                </a:cubicBezTo>
                <a:close/>
                <a:moveTo>
                  <a:pt x="13356" y="49"/>
                </a:moveTo>
                <a:lnTo>
                  <a:pt x="13356" y="49"/>
                </a:lnTo>
                <a:lnTo>
                  <a:pt x="11639" y="2989"/>
                </a:lnTo>
                <a:lnTo>
                  <a:pt x="9922" y="49"/>
                </a:lnTo>
                <a:lnTo>
                  <a:pt x="9228" y="49"/>
                </a:lnTo>
                <a:lnTo>
                  <a:pt x="11290" y="3543"/>
                </a:lnTo>
                <a:lnTo>
                  <a:pt x="11989" y="3543"/>
                </a:lnTo>
                <a:lnTo>
                  <a:pt x="14050" y="49"/>
                </a:lnTo>
                <a:lnTo>
                  <a:pt x="13356" y="49"/>
                </a:lnTo>
                <a:close/>
                <a:moveTo>
                  <a:pt x="17264" y="3543"/>
                </a:moveTo>
                <a:lnTo>
                  <a:pt x="17264" y="3543"/>
                </a:lnTo>
                <a:lnTo>
                  <a:pt x="17928" y="3543"/>
                </a:lnTo>
                <a:lnTo>
                  <a:pt x="15857" y="49"/>
                </a:lnTo>
                <a:lnTo>
                  <a:pt x="15178" y="49"/>
                </a:lnTo>
                <a:lnTo>
                  <a:pt x="13107" y="3543"/>
                </a:lnTo>
                <a:lnTo>
                  <a:pt x="13771" y="3543"/>
                </a:lnTo>
                <a:lnTo>
                  <a:pt x="14265" y="2714"/>
                </a:lnTo>
                <a:lnTo>
                  <a:pt x="16770" y="2714"/>
                </a:lnTo>
                <a:lnTo>
                  <a:pt x="17264" y="3543"/>
                </a:lnTo>
                <a:close/>
                <a:moveTo>
                  <a:pt x="14559" y="2215"/>
                </a:moveTo>
                <a:lnTo>
                  <a:pt x="14559" y="2215"/>
                </a:lnTo>
                <a:lnTo>
                  <a:pt x="15518" y="598"/>
                </a:lnTo>
                <a:lnTo>
                  <a:pt x="16476" y="2215"/>
                </a:lnTo>
                <a:lnTo>
                  <a:pt x="14559" y="2215"/>
                </a:lnTo>
                <a:close/>
                <a:moveTo>
                  <a:pt x="18228" y="3543"/>
                </a:moveTo>
                <a:lnTo>
                  <a:pt x="18228" y="3543"/>
                </a:lnTo>
                <a:lnTo>
                  <a:pt x="19126" y="3543"/>
                </a:lnTo>
                <a:lnTo>
                  <a:pt x="20803" y="2195"/>
                </a:lnTo>
                <a:lnTo>
                  <a:pt x="22480" y="3543"/>
                </a:lnTo>
                <a:lnTo>
                  <a:pt x="23379" y="3543"/>
                </a:lnTo>
                <a:lnTo>
                  <a:pt x="21178" y="1796"/>
                </a:lnTo>
                <a:lnTo>
                  <a:pt x="23379" y="49"/>
                </a:lnTo>
                <a:lnTo>
                  <a:pt x="22480" y="49"/>
                </a:lnTo>
                <a:lnTo>
                  <a:pt x="20803" y="1396"/>
                </a:lnTo>
                <a:lnTo>
                  <a:pt x="19126" y="49"/>
                </a:lnTo>
                <a:lnTo>
                  <a:pt x="18228" y="49"/>
                </a:lnTo>
                <a:lnTo>
                  <a:pt x="20429" y="1796"/>
                </a:lnTo>
                <a:lnTo>
                  <a:pt x="18228" y="3543"/>
                </a:lnTo>
                <a:close/>
              </a:path>
            </a:pathLst>
          </a:custGeom>
          <a:solidFill>
            <a:schemeClr val="bg1"/>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089705270"/>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userDrawn="1">
  <p:cSld name="CustomLayouts 2">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30336374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3"/>
            </p:custDataLst>
          </p:nvPr>
        </p:nvSpPr>
        <p:spPr>
          <a:xfrm>
            <a:off x="554736" y="172212"/>
            <a:ext cx="11082528" cy="731520"/>
          </a:xfrm>
        </p:spPr>
        <p:txBody>
          <a:bodyPr vert="horz" wrap="square" lIns="0" tIns="0" rIns="0" bIns="0" rtlCol="0" anchor="ctr" anchorCtr="0">
            <a:noAutofit/>
          </a:bodyPr>
          <a:lstStyle>
            <a:lvl1pPr>
              <a:defRPr lang="en-US"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4"/>
            </p:custDataLst>
          </p:nvPr>
        </p:nvSpPr>
        <p:spPr>
          <a:xfrm>
            <a:off x="554736" y="1007984"/>
            <a:ext cx="11082528" cy="276999"/>
          </a:xfrm>
          <a:prstGeom prst="rect">
            <a:avLst/>
          </a:prstGeom>
        </p:spPr>
        <p:txBody>
          <a:bodyPr vert="horz" wrap="square" lIns="0" tIns="0" rIns="0" bIns="0" rtlCol="0">
            <a:spAutoFit/>
          </a:bodyPr>
          <a:lstStyle>
            <a:lvl1pPr>
              <a:defRPr lang="en-US" sz="1800" b="0" dirty="0"/>
            </a:lvl1pPr>
          </a:lstStyle>
          <a:p>
            <a:pPr lvl="0"/>
            <a:r>
              <a:rPr lang="en-US"/>
              <a:t>Click to edit Master subtitle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5"/>
            </p:custDataLst>
          </p:nvPr>
        </p:nvSpPr>
        <p:spPr bwMode="black">
          <a:xfrm>
            <a:off x="554736" y="6593139"/>
            <a:ext cx="325501" cy="138499"/>
          </a:xfrm>
          <a:prstGeom prst="rect">
            <a:avLst/>
          </a:prstGeom>
          <a:noFill/>
          <a:ln w="9525" algn="ctr">
            <a:noFill/>
            <a:miter lim="800000"/>
            <a:headEnd/>
            <a:tailEnd/>
          </a:ln>
          <a:effectLst/>
        </p:spPr>
        <p:txBody>
          <a:bodyPr wrap="square" lIns="0" tIns="0" rIns="0" bIns="0" anchor="b">
            <a:spAutoFit/>
          </a:bodyPr>
          <a:lstStyle/>
          <a:p>
            <a:pPr algn="l" defTabSz="610744" fontAlgn="auto">
              <a:spcBef>
                <a:spcPts val="0"/>
              </a:spcBef>
              <a:spcAft>
                <a:spcPts val="0"/>
              </a:spcAft>
              <a:defRPr/>
            </a:pPr>
            <a:fld id="{4ABDCABE-3F10-B64C-92F1-862014417034}" type="slidenum">
              <a:rPr lang="en-US" sz="900" b="0" smtClean="0">
                <a:solidFill>
                  <a:schemeClr val="bg2"/>
                </a:solidFill>
                <a:latin typeface="+mn-lt"/>
                <a:ea typeface="+mn-ea"/>
                <a:cs typeface="Arial" panose="020B0604020202020204" pitchFamily="34" charset="0"/>
              </a:rPr>
              <a:pPr algn="l" defTabSz="610744" fontAlgn="auto">
                <a:spcBef>
                  <a:spcPts val="0"/>
                </a:spcBef>
                <a:spcAft>
                  <a:spcPts val="0"/>
                </a:spcAft>
                <a:defRPr/>
              </a:pPr>
              <a:t>‹#›</a:t>
            </a:fld>
            <a:endParaRPr lang="en-US" sz="900" b="0">
              <a:solidFill>
                <a:schemeClr val="bg2"/>
              </a:solidFill>
              <a:latin typeface="+mn-lt"/>
              <a:ea typeface="+mn-ea"/>
              <a:cs typeface="Arial" panose="020B0604020202020204" pitchFamily="34" charset="0"/>
            </a:endParaRP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6"/>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0" name="5. Source" hidden="1">
            <a:extLst>
              <a:ext uri="{FF2B5EF4-FFF2-40B4-BE49-F238E27FC236}">
                <a16:creationId xmlns:a16="http://schemas.microsoft.com/office/drawing/2014/main" id="{6A1961CE-39CC-478C-A1C6-073AF8EFFE2B}"/>
              </a:ext>
            </a:extLst>
          </p:cNvPr>
          <p:cNvSpPr txBox="1"/>
          <p:nvPr userDrawn="1">
            <p:custDataLst>
              <p:tags r:id="rId7"/>
            </p:custDataLst>
          </p:nvPr>
        </p:nvSpPr>
        <p:spPr>
          <a:xfrm>
            <a:off x="893667" y="6600833"/>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solidFill>
                  <a:schemeClr val="bg2"/>
                </a:solidFill>
              </a:rPr>
              <a:t>Source: …</a:t>
            </a:r>
          </a:p>
        </p:txBody>
      </p:sp>
    </p:spTree>
    <p:extLst>
      <p:ext uri="{BB962C8B-B14F-4D97-AF65-F5344CB8AC3E}">
        <p14:creationId xmlns:p14="http://schemas.microsoft.com/office/powerpoint/2010/main" val="138250538"/>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showMasterSp="0" userDrawn="1">
  <p:cSld name="3/4 ">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extLst>
              <p:ext uri="{D42A27DB-BD31-4B8C-83A1-F6EECF244321}">
                <p14:modId xmlns:p14="http://schemas.microsoft.com/office/powerpoint/2010/main" val="9930827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50854476-2923-4515-A585-4477FF861180}"/>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23" name="RectangleLight">
            <a:extLst>
              <a:ext uri="{FF2B5EF4-FFF2-40B4-BE49-F238E27FC236}">
                <a16:creationId xmlns:a16="http://schemas.microsoft.com/office/drawing/2014/main" id="{A80E2F68-4ED6-42EF-9858-2FE4B1382825}"/>
              </a:ext>
            </a:extLst>
          </p:cNvPr>
          <p:cNvSpPr/>
          <p:nvPr userDrawn="1">
            <p:custDataLst>
              <p:tags r:id="rId3"/>
            </p:custDataLst>
          </p:nvPr>
        </p:nvSpPr>
        <p:spPr bwMode="ltGray">
          <a:xfrm>
            <a:off x="8781416" y="0"/>
            <a:ext cx="3410584" cy="6858000"/>
          </a:xfrm>
          <a:prstGeom prst="rect">
            <a:avLst/>
          </a:prstGeom>
          <a:solidFill>
            <a:srgbClr val="F2E7E2"/>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F0F0"/>
              </a:solidFill>
              <a:effectLst/>
              <a:uLnTx/>
              <a:uFillTx/>
              <a:latin typeface="Arial" panose="020B0604020202020204" pitchFamily="34" charset="0"/>
              <a:ea typeface="+mn-ea"/>
              <a:cs typeface="+mn-cs"/>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4"/>
            </p:custDataLst>
          </p:nvPr>
        </p:nvSpPr>
        <p:spPr>
          <a:xfrm>
            <a:off x="554736" y="197613"/>
            <a:ext cx="7918704" cy="384721"/>
          </a:xfrm>
        </p:spPr>
        <p:txBody>
          <a:bodyPr>
            <a:noAutofit/>
          </a:bodyPr>
          <a:lstStyle/>
          <a:p>
            <a:r>
              <a:rPr lang="en-US"/>
              <a:t>Click to edit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5"/>
            </p:custDataLst>
          </p:nvPr>
        </p:nvSpPr>
        <p:spPr>
          <a:xfrm>
            <a:off x="554736" y="663224"/>
            <a:ext cx="7918704" cy="246221"/>
          </a:xfrm>
          <a:prstGeom prst="rect">
            <a:avLst/>
          </a:prstGeom>
        </p:spPr>
        <p:txBody>
          <a:bodyPr wrap="square">
            <a:spAutoFit/>
          </a:bodyPr>
          <a:lstStyle>
            <a:lvl1pPr marL="0" indent="0" algn="l">
              <a:buNone/>
              <a:defRPr sz="1600" b="0" u="none"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DEC2F904-C5C8-4B39-9C46-6CA56144D86A}"/>
              </a:ext>
            </a:extLst>
          </p:cNvPr>
          <p:cNvSpPr>
            <a:spLocks noGrp="1"/>
          </p:cNvSpPr>
          <p:nvPr>
            <p:ph type="body" sz="quarter" idx="10" hasCustomPrompt="1"/>
            <p:custDataLst>
              <p:tags r:id="rId6"/>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1" name="Slide Number">
            <a:extLst>
              <a:ext uri="{FF2B5EF4-FFF2-40B4-BE49-F238E27FC236}">
                <a16:creationId xmlns:a16="http://schemas.microsoft.com/office/drawing/2014/main" id="{5F93AA1E-3DA8-4E28-9E67-7940FA5E753E}"/>
              </a:ext>
            </a:extLst>
          </p:cNvPr>
          <p:cNvSpPr>
            <a:spLocks noChangeArrowheads="1"/>
          </p:cNvSpPr>
          <p:nvPr userDrawn="1">
            <p:custDataLst>
              <p:tags r:id="rId7"/>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2" name="5. Source" hidden="1">
            <a:extLst>
              <a:ext uri="{FF2B5EF4-FFF2-40B4-BE49-F238E27FC236}">
                <a16:creationId xmlns:a16="http://schemas.microsoft.com/office/drawing/2014/main" id="{A3BEE9D9-3E49-40F7-BDCF-A92122E0A43C}"/>
              </a:ext>
            </a:extLst>
          </p:cNvPr>
          <p:cNvSpPr txBox="1">
            <a:spLocks/>
          </p:cNvSpPr>
          <p:nvPr userDrawn="1">
            <p:custDataLst>
              <p:tags r:id="rId8"/>
            </p:custDataLst>
          </p:nvPr>
        </p:nvSpPr>
        <p:spPr>
          <a:xfrm>
            <a:off x="553971" y="6592511"/>
            <a:ext cx="7918704"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3" name="Freeform 76">
            <a:extLst>
              <a:ext uri="{FF2B5EF4-FFF2-40B4-BE49-F238E27FC236}">
                <a16:creationId xmlns:a16="http://schemas.microsoft.com/office/drawing/2014/main" id="{3CDFE22D-4BC4-4666-A63A-9CFEED8ECD61}"/>
              </a:ext>
            </a:extLst>
          </p:cNvPr>
          <p:cNvSpPr>
            <a:spLocks noEditPoints="1"/>
          </p:cNvSpPr>
          <p:nvPr userDrawn="1"/>
        </p:nvSpPr>
        <p:spPr bwMode="ltGray">
          <a:xfrm>
            <a:off x="10714801" y="6603211"/>
            <a:ext cx="692414" cy="106472"/>
          </a:xfrm>
          <a:custGeom>
            <a:avLst/>
            <a:gdLst>
              <a:gd name="T0" fmla="*/ 0 w 23379"/>
              <a:gd name="T1" fmla="*/ 1791 h 3593"/>
              <a:gd name="T2" fmla="*/ 0 w 23379"/>
              <a:gd name="T3" fmla="*/ 1791 h 3593"/>
              <a:gd name="T4" fmla="*/ 2196 w 23379"/>
              <a:gd name="T5" fmla="*/ 3593 h 3593"/>
              <a:gd name="T6" fmla="*/ 4377 w 23379"/>
              <a:gd name="T7" fmla="*/ 2090 h 3593"/>
              <a:gd name="T8" fmla="*/ 3773 w 23379"/>
              <a:gd name="T9" fmla="*/ 2090 h 3593"/>
              <a:gd name="T10" fmla="*/ 2196 w 23379"/>
              <a:gd name="T11" fmla="*/ 3093 h 3593"/>
              <a:gd name="T12" fmla="*/ 598 w 23379"/>
              <a:gd name="T13" fmla="*/ 1791 h 3593"/>
              <a:gd name="T14" fmla="*/ 2196 w 23379"/>
              <a:gd name="T15" fmla="*/ 498 h 3593"/>
              <a:gd name="T16" fmla="*/ 3773 w 23379"/>
              <a:gd name="T17" fmla="*/ 1491 h 3593"/>
              <a:gd name="T18" fmla="*/ 4372 w 23379"/>
              <a:gd name="T19" fmla="*/ 1491 h 3593"/>
              <a:gd name="T20" fmla="*/ 2196 w 23379"/>
              <a:gd name="T21" fmla="*/ 0 h 3593"/>
              <a:gd name="T22" fmla="*/ 0 w 23379"/>
              <a:gd name="T23" fmla="*/ 1791 h 3593"/>
              <a:gd name="T24" fmla="*/ 7027 w 23379"/>
              <a:gd name="T25" fmla="*/ 3593 h 3593"/>
              <a:gd name="T26" fmla="*/ 7027 w 23379"/>
              <a:gd name="T27" fmla="*/ 3593 h 3593"/>
              <a:gd name="T28" fmla="*/ 9223 w 23379"/>
              <a:gd name="T29" fmla="*/ 1791 h 3593"/>
              <a:gd name="T30" fmla="*/ 7027 w 23379"/>
              <a:gd name="T31" fmla="*/ 0 h 3593"/>
              <a:gd name="T32" fmla="*/ 4831 w 23379"/>
              <a:gd name="T33" fmla="*/ 1791 h 3593"/>
              <a:gd name="T34" fmla="*/ 7027 w 23379"/>
              <a:gd name="T35" fmla="*/ 3593 h 3593"/>
              <a:gd name="T36" fmla="*/ 7027 w 23379"/>
              <a:gd name="T37" fmla="*/ 3093 h 3593"/>
              <a:gd name="T38" fmla="*/ 7027 w 23379"/>
              <a:gd name="T39" fmla="*/ 3093 h 3593"/>
              <a:gd name="T40" fmla="*/ 5430 w 23379"/>
              <a:gd name="T41" fmla="*/ 1791 h 3593"/>
              <a:gd name="T42" fmla="*/ 7027 w 23379"/>
              <a:gd name="T43" fmla="*/ 498 h 3593"/>
              <a:gd name="T44" fmla="*/ 8624 w 23379"/>
              <a:gd name="T45" fmla="*/ 1791 h 3593"/>
              <a:gd name="T46" fmla="*/ 7027 w 23379"/>
              <a:gd name="T47" fmla="*/ 3093 h 3593"/>
              <a:gd name="T48" fmla="*/ 13356 w 23379"/>
              <a:gd name="T49" fmla="*/ 49 h 3593"/>
              <a:gd name="T50" fmla="*/ 13356 w 23379"/>
              <a:gd name="T51" fmla="*/ 49 h 3593"/>
              <a:gd name="T52" fmla="*/ 11639 w 23379"/>
              <a:gd name="T53" fmla="*/ 2989 h 3593"/>
              <a:gd name="T54" fmla="*/ 9922 w 23379"/>
              <a:gd name="T55" fmla="*/ 49 h 3593"/>
              <a:gd name="T56" fmla="*/ 9228 w 23379"/>
              <a:gd name="T57" fmla="*/ 49 h 3593"/>
              <a:gd name="T58" fmla="*/ 11290 w 23379"/>
              <a:gd name="T59" fmla="*/ 3543 h 3593"/>
              <a:gd name="T60" fmla="*/ 11989 w 23379"/>
              <a:gd name="T61" fmla="*/ 3543 h 3593"/>
              <a:gd name="T62" fmla="*/ 14050 w 23379"/>
              <a:gd name="T63" fmla="*/ 49 h 3593"/>
              <a:gd name="T64" fmla="*/ 13356 w 23379"/>
              <a:gd name="T65" fmla="*/ 49 h 3593"/>
              <a:gd name="T66" fmla="*/ 17264 w 23379"/>
              <a:gd name="T67" fmla="*/ 3543 h 3593"/>
              <a:gd name="T68" fmla="*/ 17264 w 23379"/>
              <a:gd name="T69" fmla="*/ 3543 h 3593"/>
              <a:gd name="T70" fmla="*/ 17928 w 23379"/>
              <a:gd name="T71" fmla="*/ 3543 h 3593"/>
              <a:gd name="T72" fmla="*/ 15857 w 23379"/>
              <a:gd name="T73" fmla="*/ 49 h 3593"/>
              <a:gd name="T74" fmla="*/ 15178 w 23379"/>
              <a:gd name="T75" fmla="*/ 49 h 3593"/>
              <a:gd name="T76" fmla="*/ 13107 w 23379"/>
              <a:gd name="T77" fmla="*/ 3543 h 3593"/>
              <a:gd name="T78" fmla="*/ 13771 w 23379"/>
              <a:gd name="T79" fmla="*/ 3543 h 3593"/>
              <a:gd name="T80" fmla="*/ 14265 w 23379"/>
              <a:gd name="T81" fmla="*/ 2714 h 3593"/>
              <a:gd name="T82" fmla="*/ 16770 w 23379"/>
              <a:gd name="T83" fmla="*/ 2714 h 3593"/>
              <a:gd name="T84" fmla="*/ 17264 w 23379"/>
              <a:gd name="T85" fmla="*/ 3543 h 3593"/>
              <a:gd name="T86" fmla="*/ 14559 w 23379"/>
              <a:gd name="T87" fmla="*/ 2215 h 3593"/>
              <a:gd name="T88" fmla="*/ 14559 w 23379"/>
              <a:gd name="T89" fmla="*/ 2215 h 3593"/>
              <a:gd name="T90" fmla="*/ 15518 w 23379"/>
              <a:gd name="T91" fmla="*/ 598 h 3593"/>
              <a:gd name="T92" fmla="*/ 16476 w 23379"/>
              <a:gd name="T93" fmla="*/ 2215 h 3593"/>
              <a:gd name="T94" fmla="*/ 14559 w 23379"/>
              <a:gd name="T95" fmla="*/ 2215 h 3593"/>
              <a:gd name="T96" fmla="*/ 18228 w 23379"/>
              <a:gd name="T97" fmla="*/ 3543 h 3593"/>
              <a:gd name="T98" fmla="*/ 18228 w 23379"/>
              <a:gd name="T99" fmla="*/ 3543 h 3593"/>
              <a:gd name="T100" fmla="*/ 19126 w 23379"/>
              <a:gd name="T101" fmla="*/ 3543 h 3593"/>
              <a:gd name="T102" fmla="*/ 20803 w 23379"/>
              <a:gd name="T103" fmla="*/ 2195 h 3593"/>
              <a:gd name="T104" fmla="*/ 22480 w 23379"/>
              <a:gd name="T105" fmla="*/ 3543 h 3593"/>
              <a:gd name="T106" fmla="*/ 23379 w 23379"/>
              <a:gd name="T107" fmla="*/ 3543 h 3593"/>
              <a:gd name="T108" fmla="*/ 21178 w 23379"/>
              <a:gd name="T109" fmla="*/ 1796 h 3593"/>
              <a:gd name="T110" fmla="*/ 23379 w 23379"/>
              <a:gd name="T111" fmla="*/ 49 h 3593"/>
              <a:gd name="T112" fmla="*/ 22480 w 23379"/>
              <a:gd name="T113" fmla="*/ 49 h 3593"/>
              <a:gd name="T114" fmla="*/ 20803 w 23379"/>
              <a:gd name="T115" fmla="*/ 1396 h 3593"/>
              <a:gd name="T116" fmla="*/ 19126 w 23379"/>
              <a:gd name="T117" fmla="*/ 49 h 3593"/>
              <a:gd name="T118" fmla="*/ 18228 w 23379"/>
              <a:gd name="T119" fmla="*/ 49 h 3593"/>
              <a:gd name="T120" fmla="*/ 20429 w 23379"/>
              <a:gd name="T121" fmla="*/ 1796 h 3593"/>
              <a:gd name="T122" fmla="*/ 18228 w 23379"/>
              <a:gd name="T123" fmla="*/ 3543 h 3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379" h="3593">
                <a:moveTo>
                  <a:pt x="0" y="1791"/>
                </a:moveTo>
                <a:lnTo>
                  <a:pt x="0" y="1791"/>
                </a:lnTo>
                <a:cubicBezTo>
                  <a:pt x="0" y="2909"/>
                  <a:pt x="658" y="3593"/>
                  <a:pt x="2196" y="3593"/>
                </a:cubicBezTo>
                <a:cubicBezTo>
                  <a:pt x="3583" y="3593"/>
                  <a:pt x="4262" y="3024"/>
                  <a:pt x="4377" y="2090"/>
                </a:cubicBezTo>
                <a:lnTo>
                  <a:pt x="3773" y="2090"/>
                </a:lnTo>
                <a:cubicBezTo>
                  <a:pt x="3668" y="2829"/>
                  <a:pt x="3089" y="3093"/>
                  <a:pt x="2196" y="3093"/>
                </a:cubicBezTo>
                <a:cubicBezTo>
                  <a:pt x="1182" y="3093"/>
                  <a:pt x="598" y="2764"/>
                  <a:pt x="598" y="1791"/>
                </a:cubicBezTo>
                <a:cubicBezTo>
                  <a:pt x="598" y="822"/>
                  <a:pt x="1177" y="498"/>
                  <a:pt x="2196" y="498"/>
                </a:cubicBezTo>
                <a:cubicBezTo>
                  <a:pt x="3094" y="498"/>
                  <a:pt x="3668" y="758"/>
                  <a:pt x="3773" y="1491"/>
                </a:cubicBezTo>
                <a:lnTo>
                  <a:pt x="4372" y="1491"/>
                </a:lnTo>
                <a:cubicBezTo>
                  <a:pt x="4262" y="563"/>
                  <a:pt x="3583" y="0"/>
                  <a:pt x="2196" y="0"/>
                </a:cubicBezTo>
                <a:cubicBezTo>
                  <a:pt x="658" y="0"/>
                  <a:pt x="0" y="678"/>
                  <a:pt x="0" y="1791"/>
                </a:cubicBezTo>
                <a:close/>
                <a:moveTo>
                  <a:pt x="7027" y="3593"/>
                </a:moveTo>
                <a:lnTo>
                  <a:pt x="7027" y="3593"/>
                </a:lnTo>
                <a:cubicBezTo>
                  <a:pt x="8560" y="3593"/>
                  <a:pt x="9223" y="2904"/>
                  <a:pt x="9223" y="1791"/>
                </a:cubicBezTo>
                <a:cubicBezTo>
                  <a:pt x="9223" y="683"/>
                  <a:pt x="8560" y="0"/>
                  <a:pt x="7027" y="0"/>
                </a:cubicBezTo>
                <a:cubicBezTo>
                  <a:pt x="5490" y="0"/>
                  <a:pt x="4831" y="678"/>
                  <a:pt x="4831" y="1791"/>
                </a:cubicBezTo>
                <a:cubicBezTo>
                  <a:pt x="4831" y="2909"/>
                  <a:pt x="5490" y="3593"/>
                  <a:pt x="7027" y="3593"/>
                </a:cubicBezTo>
                <a:close/>
                <a:moveTo>
                  <a:pt x="7027" y="3093"/>
                </a:moveTo>
                <a:lnTo>
                  <a:pt x="7027" y="3093"/>
                </a:lnTo>
                <a:cubicBezTo>
                  <a:pt x="5964" y="3093"/>
                  <a:pt x="5430" y="2764"/>
                  <a:pt x="5430" y="1791"/>
                </a:cubicBezTo>
                <a:cubicBezTo>
                  <a:pt x="5430" y="822"/>
                  <a:pt x="5959" y="498"/>
                  <a:pt x="7027" y="498"/>
                </a:cubicBezTo>
                <a:cubicBezTo>
                  <a:pt x="8095" y="498"/>
                  <a:pt x="8624" y="827"/>
                  <a:pt x="8624" y="1791"/>
                </a:cubicBezTo>
                <a:cubicBezTo>
                  <a:pt x="8624" y="2759"/>
                  <a:pt x="8090" y="3093"/>
                  <a:pt x="7027" y="3093"/>
                </a:cubicBezTo>
                <a:close/>
                <a:moveTo>
                  <a:pt x="13356" y="49"/>
                </a:moveTo>
                <a:lnTo>
                  <a:pt x="13356" y="49"/>
                </a:lnTo>
                <a:lnTo>
                  <a:pt x="11639" y="2989"/>
                </a:lnTo>
                <a:lnTo>
                  <a:pt x="9922" y="49"/>
                </a:lnTo>
                <a:lnTo>
                  <a:pt x="9228" y="49"/>
                </a:lnTo>
                <a:lnTo>
                  <a:pt x="11290" y="3543"/>
                </a:lnTo>
                <a:lnTo>
                  <a:pt x="11989" y="3543"/>
                </a:lnTo>
                <a:lnTo>
                  <a:pt x="14050" y="49"/>
                </a:lnTo>
                <a:lnTo>
                  <a:pt x="13356" y="49"/>
                </a:lnTo>
                <a:close/>
                <a:moveTo>
                  <a:pt x="17264" y="3543"/>
                </a:moveTo>
                <a:lnTo>
                  <a:pt x="17264" y="3543"/>
                </a:lnTo>
                <a:lnTo>
                  <a:pt x="17928" y="3543"/>
                </a:lnTo>
                <a:lnTo>
                  <a:pt x="15857" y="49"/>
                </a:lnTo>
                <a:lnTo>
                  <a:pt x="15178" y="49"/>
                </a:lnTo>
                <a:lnTo>
                  <a:pt x="13107" y="3543"/>
                </a:lnTo>
                <a:lnTo>
                  <a:pt x="13771" y="3543"/>
                </a:lnTo>
                <a:lnTo>
                  <a:pt x="14265" y="2714"/>
                </a:lnTo>
                <a:lnTo>
                  <a:pt x="16770" y="2714"/>
                </a:lnTo>
                <a:lnTo>
                  <a:pt x="17264" y="3543"/>
                </a:lnTo>
                <a:close/>
                <a:moveTo>
                  <a:pt x="14559" y="2215"/>
                </a:moveTo>
                <a:lnTo>
                  <a:pt x="14559" y="2215"/>
                </a:lnTo>
                <a:lnTo>
                  <a:pt x="15518" y="598"/>
                </a:lnTo>
                <a:lnTo>
                  <a:pt x="16476" y="2215"/>
                </a:lnTo>
                <a:lnTo>
                  <a:pt x="14559" y="2215"/>
                </a:lnTo>
                <a:close/>
                <a:moveTo>
                  <a:pt x="18228" y="3543"/>
                </a:moveTo>
                <a:lnTo>
                  <a:pt x="18228" y="3543"/>
                </a:lnTo>
                <a:lnTo>
                  <a:pt x="19126" y="3543"/>
                </a:lnTo>
                <a:lnTo>
                  <a:pt x="20803" y="2195"/>
                </a:lnTo>
                <a:lnTo>
                  <a:pt x="22480" y="3543"/>
                </a:lnTo>
                <a:lnTo>
                  <a:pt x="23379" y="3543"/>
                </a:lnTo>
                <a:lnTo>
                  <a:pt x="21178" y="1796"/>
                </a:lnTo>
                <a:lnTo>
                  <a:pt x="23379" y="49"/>
                </a:lnTo>
                <a:lnTo>
                  <a:pt x="22480" y="49"/>
                </a:lnTo>
                <a:lnTo>
                  <a:pt x="20803" y="1396"/>
                </a:lnTo>
                <a:lnTo>
                  <a:pt x="19126" y="49"/>
                </a:lnTo>
                <a:lnTo>
                  <a:pt x="18228" y="49"/>
                </a:lnTo>
                <a:lnTo>
                  <a:pt x="20429" y="1796"/>
                </a:lnTo>
                <a:lnTo>
                  <a:pt x="18228" y="3543"/>
                </a:lnTo>
                <a:close/>
              </a:path>
            </a:pathLst>
          </a:custGeom>
          <a:solidFill>
            <a:schemeClr val="accent1"/>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924931715"/>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2385B-FFD6-4BE4-BB52-07E3E1DF0D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C0D130-451D-4B11-A62E-CED0887EDAB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5031E8-595A-4B90-9E44-C5197A6FBD47}"/>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DC031B80-1FEF-4F97-AF73-F702A54C6119}"/>
              </a:ext>
            </a:extLst>
          </p:cNvPr>
          <p:cNvSpPr>
            <a:spLocks noGrp="1"/>
          </p:cNvSpPr>
          <p:nvPr>
            <p:ph type="ftr" sz="quarter" idx="11"/>
          </p:nvPr>
        </p:nvSpPr>
        <p:spPr/>
        <p:txBody>
          <a:bodyPr/>
          <a:lstStyle/>
          <a:p>
            <a:r>
              <a:rPr lang="en-US"/>
              <a:t>Immunization, Vaccines and Biologicals</a:t>
            </a:r>
          </a:p>
        </p:txBody>
      </p:sp>
      <p:sp>
        <p:nvSpPr>
          <p:cNvPr id="6" name="Slide Number Placeholder 5">
            <a:extLst>
              <a:ext uri="{FF2B5EF4-FFF2-40B4-BE49-F238E27FC236}">
                <a16:creationId xmlns:a16="http://schemas.microsoft.com/office/drawing/2014/main" id="{16846BFE-991E-4336-B6AD-E5D32B562CCC}"/>
              </a:ext>
            </a:extLst>
          </p:cNvPr>
          <p:cNvSpPr>
            <a:spLocks noGrp="1"/>
          </p:cNvSpPr>
          <p:nvPr>
            <p:ph type="sldNum" sz="quarter" idx="12"/>
          </p:nvPr>
        </p:nvSpPr>
        <p:spPr/>
        <p:txBody>
          <a:bodyPr/>
          <a:lstStyle/>
          <a:p>
            <a:fld id="{90D20152-399C-45C0-83AB-31FDD78E797C}" type="slidenum">
              <a:rPr lang="en-US" smtClean="0"/>
              <a:t>‹#›</a:t>
            </a:fld>
            <a:endParaRPr lang="en-US"/>
          </a:p>
        </p:txBody>
      </p:sp>
    </p:spTree>
    <p:extLst>
      <p:ext uri="{BB962C8B-B14F-4D97-AF65-F5344CB8AC3E}">
        <p14:creationId xmlns:p14="http://schemas.microsoft.com/office/powerpoint/2010/main" val="408342225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28516"/>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2"/>
            <a:ext cx="3706507" cy="2537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3"/>
            <a:ext cx="3706507" cy="2537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53787"/>
          </a:xfrm>
        </p:spPr>
        <p:txBody>
          <a:bodyPr/>
          <a:lstStyle/>
          <a:p>
            <a:pPr lvl="0"/>
            <a:r>
              <a:rPr lang="en-US"/>
              <a:t>Click to edit Master text styles</a:t>
            </a:r>
          </a:p>
        </p:txBody>
      </p:sp>
      <p:pic>
        <p:nvPicPr>
          <p:cNvPr id="6" name="Graphic 5">
            <a:extLst>
              <a:ext uri="{FF2B5EF4-FFF2-40B4-BE49-F238E27FC236}">
                <a16:creationId xmlns:a16="http://schemas.microsoft.com/office/drawing/2014/main" id="{2F1B92ED-1DA4-42D5-94F1-A383F509764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395" y="5756444"/>
            <a:ext cx="750929" cy="554493"/>
          </a:xfrm>
          <a:prstGeom prst="rect">
            <a:avLst/>
          </a:prstGeom>
        </p:spPr>
      </p:pic>
      <p:sp>
        <p:nvSpPr>
          <p:cNvPr id="14" name="Picture Placeholder 4">
            <a:extLst>
              <a:ext uri="{FF2B5EF4-FFF2-40B4-BE49-F238E27FC236}">
                <a16:creationId xmlns:a16="http://schemas.microsoft.com/office/drawing/2014/main" id="{F6DBB05F-4272-4D46-84A3-F2972EF1D505}"/>
              </a:ext>
            </a:extLst>
          </p:cNvPr>
          <p:cNvSpPr>
            <a:spLocks noGrp="1"/>
          </p:cNvSpPr>
          <p:nvPr>
            <p:ph type="pic" sz="quarter" idx="10" hasCustomPrompt="1"/>
          </p:nvPr>
        </p:nvSpPr>
        <p:spPr>
          <a:xfrm>
            <a:off x="5175632" y="0"/>
            <a:ext cx="7016369" cy="6858000"/>
          </a:xfrm>
          <a:solidFill>
            <a:schemeClr val="bg2">
              <a:lumMod val="75000"/>
            </a:schemeClr>
          </a:solidFill>
        </p:spPr>
        <p:txBody>
          <a:bodyPr bIns="1764000" anchor="ctr">
            <a:noAutofit/>
          </a:bodyPr>
          <a:lstStyle>
            <a:lvl1pPr algn="ctr">
              <a:defRPr sz="2183" b="1">
                <a:solidFill>
                  <a:schemeClr val="bg1"/>
                </a:solidFill>
              </a:defRPr>
            </a:lvl1pPr>
          </a:lstStyle>
          <a:p>
            <a:r>
              <a:rPr lang="en-GB"/>
              <a:t>Click icon to insert image</a:t>
            </a:r>
          </a:p>
        </p:txBody>
      </p:sp>
    </p:spTree>
    <p:extLst>
      <p:ext uri="{BB962C8B-B14F-4D97-AF65-F5344CB8AC3E}">
        <p14:creationId xmlns:p14="http://schemas.microsoft.com/office/powerpoint/2010/main" val="65908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0.xml><?xml version="1.0" encoding="utf-8"?>
<p:sldLayout xmlns:a="http://schemas.openxmlformats.org/drawingml/2006/main" xmlns:r="http://schemas.openxmlformats.org/officeDocument/2006/relationships" xmlns:p="http://schemas.openxmlformats.org/presentationml/2006/main" preserve="1" userDrawn="1">
  <p:cSld name="CustomLayouts 1">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4457304"/>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4900570"/>
            <a:ext cx="3706507" cy="2537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5823841"/>
            <a:ext cx="3706507" cy="2537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6209599"/>
            <a:ext cx="3706507" cy="253787"/>
          </a:xfrm>
        </p:spPr>
        <p:txBody>
          <a:bodyPr/>
          <a:lstStyle/>
          <a:p>
            <a:pPr lvl="0"/>
            <a:r>
              <a:rPr lang="en-US"/>
              <a:t>Click to edit Master text styles</a:t>
            </a:r>
          </a:p>
        </p:txBody>
      </p:sp>
      <p:sp>
        <p:nvSpPr>
          <p:cNvPr id="4" name="Rectangle 3">
            <a:extLst>
              <a:ext uri="{FF2B5EF4-FFF2-40B4-BE49-F238E27FC236}">
                <a16:creationId xmlns:a16="http://schemas.microsoft.com/office/drawing/2014/main" id="{C3757BCB-FB2B-4870-A128-1DEDA8180683}"/>
              </a:ext>
            </a:extLst>
          </p:cNvPr>
          <p:cNvSpPr/>
          <p:nvPr userDrawn="1"/>
        </p:nvSpPr>
        <p:spPr>
          <a:xfrm>
            <a:off x="5175631" y="0"/>
            <a:ext cx="701636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pic>
        <p:nvPicPr>
          <p:cNvPr id="7" name="Graphic 6">
            <a:extLst>
              <a:ext uri="{FF2B5EF4-FFF2-40B4-BE49-F238E27FC236}">
                <a16:creationId xmlns:a16="http://schemas.microsoft.com/office/drawing/2014/main" id="{142CC9A5-8FA8-4188-B9FB-687FDCC80CD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11528" y="2900500"/>
            <a:ext cx="4944576" cy="1057002"/>
          </a:xfrm>
          <a:prstGeom prst="rect">
            <a:avLst/>
          </a:prstGeom>
        </p:spPr>
      </p:pic>
      <p:sp>
        <p:nvSpPr>
          <p:cNvPr id="9" name="Rectangle 8">
            <a:extLst>
              <a:ext uri="{FF2B5EF4-FFF2-40B4-BE49-F238E27FC236}">
                <a16:creationId xmlns:a16="http://schemas.microsoft.com/office/drawing/2014/main" id="{6D003FC2-D620-44B6-97BB-C8BA43DE1CBB}"/>
              </a:ext>
            </a:extLst>
          </p:cNvPr>
          <p:cNvSpPr/>
          <p:nvPr userDrawn="1"/>
        </p:nvSpPr>
        <p:spPr>
          <a:xfrm>
            <a:off x="9850119" y="2870200"/>
            <a:ext cx="1335405" cy="1087120"/>
          </a:xfrm>
          <a:prstGeom prst="rect">
            <a:avLst/>
          </a:prstGeom>
          <a:solidFill>
            <a:srgbClr val="001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8280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1.xml><?xml version="1.0" encoding="utf-8"?>
<p:sldLayout xmlns:a="http://schemas.openxmlformats.org/drawingml/2006/main" xmlns:r="http://schemas.openxmlformats.org/officeDocument/2006/relationships" xmlns:p="http://schemas.openxmlformats.org/presentationml/2006/main" preserve="1" userDrawn="1">
  <p:cSld name="CustomLayouts 2">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089B312-7F05-4697-9E87-033701FA6BAD}"/>
              </a:ext>
            </a:extLst>
          </p:cNvPr>
          <p:cNvSpPr>
            <a:spLocks noGrp="1"/>
          </p:cNvSpPr>
          <p:nvPr>
            <p:ph type="ftr" sz="quarter" idx="11"/>
          </p:nvPr>
        </p:nvSpPr>
        <p:spPr/>
        <p:txBody>
          <a:bodyPr/>
          <a:lstStyle/>
          <a:p>
            <a:r>
              <a:rPr lang="en-GB"/>
              <a:t>Immunization, Vaccines and Biologicals</a:t>
            </a:r>
          </a:p>
        </p:txBody>
      </p:sp>
      <p:sp>
        <p:nvSpPr>
          <p:cNvPr id="5" name="Slide Number Placeholder 4">
            <a:extLst>
              <a:ext uri="{FF2B5EF4-FFF2-40B4-BE49-F238E27FC236}">
                <a16:creationId xmlns:a16="http://schemas.microsoft.com/office/drawing/2014/main" id="{6D2D2B0C-092E-425B-B7A9-D5A5FD03D159}"/>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6" name="Title 1">
            <a:extLst>
              <a:ext uri="{FF2B5EF4-FFF2-40B4-BE49-F238E27FC236}">
                <a16:creationId xmlns:a16="http://schemas.microsoft.com/office/drawing/2014/main" id="{742FA494-CA0E-4F88-A7C3-26260F2C307C}"/>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7" name="Text Placeholder 9">
            <a:extLst>
              <a:ext uri="{FF2B5EF4-FFF2-40B4-BE49-F238E27FC236}">
                <a16:creationId xmlns:a16="http://schemas.microsoft.com/office/drawing/2014/main" id="{46A5BA38-A732-42ED-B9BB-81BDD3BB04A8}"/>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9" name="object 14">
            <a:extLst>
              <a:ext uri="{FF2B5EF4-FFF2-40B4-BE49-F238E27FC236}">
                <a16:creationId xmlns:a16="http://schemas.microsoft.com/office/drawing/2014/main" id="{27D1F16C-2548-4FFE-AF72-F24418D564E3}"/>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pic>
        <p:nvPicPr>
          <p:cNvPr id="10" name="Graphic 9">
            <a:extLst>
              <a:ext uri="{FF2B5EF4-FFF2-40B4-BE49-F238E27FC236}">
                <a16:creationId xmlns:a16="http://schemas.microsoft.com/office/drawing/2014/main" id="{3EC7912B-E4E0-474A-B1F6-C0933748E532}"/>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1" r="28122" b="-636"/>
          <a:stretch/>
        </p:blipFill>
        <p:spPr>
          <a:xfrm>
            <a:off x="10693993" y="131697"/>
            <a:ext cx="1359462" cy="405501"/>
          </a:xfrm>
          <a:prstGeom prst="rect">
            <a:avLst/>
          </a:prstGeom>
        </p:spPr>
      </p:pic>
    </p:spTree>
    <p:extLst>
      <p:ext uri="{BB962C8B-B14F-4D97-AF65-F5344CB8AC3E}">
        <p14:creationId xmlns:p14="http://schemas.microsoft.com/office/powerpoint/2010/main" val="1427346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2.xml><?xml version="1.0" encoding="utf-8"?>
<p:sldLayout xmlns:a="http://schemas.openxmlformats.org/drawingml/2006/main" xmlns:r="http://schemas.openxmlformats.org/officeDocument/2006/relationships" xmlns:p="http://schemas.openxmlformats.org/presentationml/2006/main" userDrawn="1">
  <p:cSld name="1_CustomLayouts 2">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4302125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3"/>
            </p:custDataLst>
          </p:nvPr>
        </p:nvSpPr>
        <p:spPr>
          <a:xfrm>
            <a:off x="554736" y="172212"/>
            <a:ext cx="11082528" cy="731520"/>
          </a:xfrm>
        </p:spPr>
        <p:txBody>
          <a:bodyPr vert="horz" wrap="square" lIns="0" tIns="0" rIns="0" bIns="0" rtlCol="0" anchor="ctr" anchorCtr="0">
            <a:noAutofit/>
          </a:bodyPr>
          <a:lstStyle>
            <a:lvl1pPr>
              <a:defRPr lang="en-US"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4"/>
            </p:custDataLst>
          </p:nvPr>
        </p:nvSpPr>
        <p:spPr>
          <a:xfrm>
            <a:off x="554736" y="1007984"/>
            <a:ext cx="11082528" cy="276999"/>
          </a:xfrm>
          <a:prstGeom prst="rect">
            <a:avLst/>
          </a:prstGeom>
        </p:spPr>
        <p:txBody>
          <a:bodyPr vert="horz" wrap="square" lIns="0" tIns="0" rIns="0" bIns="0" rtlCol="0">
            <a:spAutoFit/>
          </a:bodyPr>
          <a:lstStyle>
            <a:lvl1pPr>
              <a:defRPr lang="en-US" sz="1800" b="0" dirty="0"/>
            </a:lvl1pPr>
          </a:lstStyle>
          <a:p>
            <a:pPr lvl="0"/>
            <a:r>
              <a:rPr lang="en-US"/>
              <a:t>Click to edit Master subtitle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5"/>
            </p:custDataLst>
          </p:nvPr>
        </p:nvSpPr>
        <p:spPr bwMode="black">
          <a:xfrm>
            <a:off x="554736" y="6593139"/>
            <a:ext cx="325501" cy="138499"/>
          </a:xfrm>
          <a:prstGeom prst="rect">
            <a:avLst/>
          </a:prstGeom>
          <a:noFill/>
          <a:ln w="9525" algn="ctr">
            <a:noFill/>
            <a:miter lim="800000"/>
            <a:headEnd/>
            <a:tailEnd/>
          </a:ln>
          <a:effectLst/>
        </p:spPr>
        <p:txBody>
          <a:bodyPr wrap="square" lIns="0" tIns="0" rIns="0" bIns="0" anchor="b">
            <a:spAutoFit/>
          </a:bodyPr>
          <a:lstStyle/>
          <a:p>
            <a:pPr algn="l" defTabSz="610744" fontAlgn="auto">
              <a:spcBef>
                <a:spcPts val="0"/>
              </a:spcBef>
              <a:spcAft>
                <a:spcPts val="0"/>
              </a:spcAft>
              <a:defRPr/>
            </a:pPr>
            <a:fld id="{4ABDCABE-3F10-B64C-92F1-862014417034}" type="slidenum">
              <a:rPr lang="en-US" sz="900" b="0" smtClean="0">
                <a:solidFill>
                  <a:schemeClr val="bg2"/>
                </a:solidFill>
                <a:latin typeface="+mn-lt"/>
                <a:ea typeface="+mn-ea"/>
                <a:cs typeface="Arial" panose="020B0604020202020204" pitchFamily="34" charset="0"/>
              </a:rPr>
              <a:pPr algn="l" defTabSz="610744" fontAlgn="auto">
                <a:spcBef>
                  <a:spcPts val="0"/>
                </a:spcBef>
                <a:spcAft>
                  <a:spcPts val="0"/>
                </a:spcAft>
                <a:defRPr/>
              </a:pPr>
              <a:t>‹#›</a:t>
            </a:fld>
            <a:endParaRPr lang="en-US" sz="900" b="0">
              <a:solidFill>
                <a:schemeClr val="bg2"/>
              </a:solidFill>
              <a:latin typeface="+mn-lt"/>
              <a:ea typeface="+mn-ea"/>
              <a:cs typeface="Arial" panose="020B0604020202020204" pitchFamily="34" charset="0"/>
            </a:endParaRP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6"/>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0" name="5. Source" hidden="1">
            <a:extLst>
              <a:ext uri="{FF2B5EF4-FFF2-40B4-BE49-F238E27FC236}">
                <a16:creationId xmlns:a16="http://schemas.microsoft.com/office/drawing/2014/main" id="{6A1961CE-39CC-478C-A1C6-073AF8EFFE2B}"/>
              </a:ext>
            </a:extLst>
          </p:cNvPr>
          <p:cNvSpPr txBox="1"/>
          <p:nvPr userDrawn="1">
            <p:custDataLst>
              <p:tags r:id="rId7"/>
            </p:custDataLst>
          </p:nvPr>
        </p:nvSpPr>
        <p:spPr>
          <a:xfrm>
            <a:off x="893667" y="6600833"/>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solidFill>
                  <a:schemeClr val="bg2"/>
                </a:solidFill>
              </a:rPr>
              <a:t>Source: …</a:t>
            </a:r>
          </a:p>
        </p:txBody>
      </p:sp>
    </p:spTree>
    <p:extLst>
      <p:ext uri="{BB962C8B-B14F-4D97-AF65-F5344CB8AC3E}">
        <p14:creationId xmlns:p14="http://schemas.microsoft.com/office/powerpoint/2010/main" val="3296844185"/>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userDrawn="1">
  <p:cSld name="CustomLayouts 4">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40564464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2"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F741700-5035-4E61-A4AC-1B3C7AE220D5}"/>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err="1">
              <a:solidFill>
                <a:schemeClr val="bg1"/>
              </a:solidFill>
              <a:latin typeface="Georgia" panose="02040502050405020303" pitchFamily="18" charset="0"/>
              <a:ea typeface="+mj-ea"/>
              <a:cs typeface="+mj-cs"/>
              <a:sym typeface="Georgia" panose="02040502050405020303" pitchFamily="18"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3"/>
            </p:custDataLst>
          </p:nvPr>
        </p:nvSpPr>
        <p:spPr>
          <a:xfrm>
            <a:off x="554736" y="182372"/>
            <a:ext cx="11082528" cy="731520"/>
          </a:xfrm>
        </p:spPr>
        <p:txBody>
          <a:bodyPr/>
          <a:lstStyle/>
          <a:p>
            <a:r>
              <a:rPr lang="en-US"/>
              <a:t>Click to edit Master 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
        <p:nvSpPr>
          <p:cNvPr id="10" name="1. On-page tracker">
            <a:extLst>
              <a:ext uri="{FF2B5EF4-FFF2-40B4-BE49-F238E27FC236}">
                <a16:creationId xmlns:a16="http://schemas.microsoft.com/office/drawing/2014/main" id="{A8BAFD1A-3C11-49E6-B76E-5166760AF118}"/>
              </a:ext>
            </a:extLst>
          </p:cNvPr>
          <p:cNvSpPr>
            <a:spLocks noGrp="1"/>
          </p:cNvSpPr>
          <p:nvPr>
            <p:ph type="body" sz="quarter" idx="17" hasCustomPrompt="1"/>
            <p:custDataLst>
              <p:tags r:id="rId6"/>
            </p:custDataLst>
          </p:nvPr>
        </p:nvSpPr>
        <p:spPr>
          <a:xfrm>
            <a:off x="7159752" y="78768"/>
            <a:ext cx="4480560" cy="123111"/>
          </a:xfrm>
        </p:spPr>
        <p:txBody>
          <a:bodyPr anchor="ctr" anchorCtr="0">
            <a:spAutoFit/>
          </a:bodyPr>
          <a:lstStyle>
            <a:lvl1pPr algn="r">
              <a:defRPr sz="800">
                <a:latin typeface="+mn-lt"/>
              </a:defRPr>
            </a:lvl1pPr>
          </a:lstStyle>
          <a:p>
            <a:pPr lvl="0"/>
            <a:r>
              <a:rPr lang="en-US"/>
              <a:t>Chapter › Topic</a:t>
            </a:r>
          </a:p>
        </p:txBody>
      </p:sp>
      <p:sp>
        <p:nvSpPr>
          <p:cNvPr id="12" name="3. Subtitle">
            <a:extLst>
              <a:ext uri="{FF2B5EF4-FFF2-40B4-BE49-F238E27FC236}">
                <a16:creationId xmlns:a16="http://schemas.microsoft.com/office/drawing/2014/main" id="{1EE9FF4B-7331-4DE1-A594-C0C335ED5BE5}"/>
              </a:ext>
            </a:extLst>
          </p:cNvPr>
          <p:cNvSpPr>
            <a:spLocks noGrp="1"/>
          </p:cNvSpPr>
          <p:nvPr>
            <p:ph type="subTitle" idx="1"/>
            <p:custDataLst>
              <p:tags r:id="rId7"/>
            </p:custDataLst>
          </p:nvPr>
        </p:nvSpPr>
        <p:spPr>
          <a:xfrm>
            <a:off x="554736" y="903861"/>
            <a:ext cx="11082528" cy="276999"/>
          </a:xfrm>
        </p:spPr>
        <p:txBody>
          <a:bodyPr anchor="ctr" anchorCtr="0"/>
          <a:lstStyle/>
          <a:p>
            <a:r>
              <a:rPr lang="en-US" sz="1600"/>
              <a:t>Click to edit Master subtitle style</a:t>
            </a:r>
          </a:p>
        </p:txBody>
      </p:sp>
    </p:spTree>
    <p:extLst>
      <p:ext uri="{BB962C8B-B14F-4D97-AF65-F5344CB8AC3E}">
        <p14:creationId xmlns:p14="http://schemas.microsoft.com/office/powerpoint/2010/main" val="1636960715"/>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BF64A8-1A66-3E4E-A12E-9D18479792C2}"/>
              </a:ext>
            </a:extLst>
          </p:cNvPr>
          <p:cNvSpPr/>
          <p:nvPr userDrawn="1"/>
        </p:nvSpPr>
        <p:spPr>
          <a:xfrm>
            <a:off x="6" y="0"/>
            <a:ext cx="13154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 name="Title Placeholder 1">
            <a:extLst>
              <a:ext uri="{FF2B5EF4-FFF2-40B4-BE49-F238E27FC236}">
                <a16:creationId xmlns:a16="http://schemas.microsoft.com/office/drawing/2014/main" id="{B948F206-DEEB-5B40-8BA7-143941F2CA07}"/>
              </a:ext>
            </a:extLst>
          </p:cNvPr>
          <p:cNvSpPr>
            <a:spLocks noGrp="1"/>
          </p:cNvSpPr>
          <p:nvPr>
            <p:ph type="title"/>
          </p:nvPr>
        </p:nvSpPr>
        <p:spPr>
          <a:xfrm>
            <a:off x="521719" y="368301"/>
            <a:ext cx="11154344" cy="592779"/>
          </a:xfrm>
          <a:prstGeom prst="rect">
            <a:avLst/>
          </a:prstGeom>
        </p:spPr>
        <p:txBody>
          <a:bodyPr vert="horz" lIns="0" tIns="0" rIns="0" bIns="0" rtlCol="0" anchor="t">
            <a:normAutofit/>
          </a:bodyPr>
          <a:lstStyle/>
          <a:p>
            <a:r>
              <a:rPr lang="en-GB"/>
              <a:t>Click to edit Master title style</a:t>
            </a:r>
          </a:p>
        </p:txBody>
      </p:sp>
      <p:sp>
        <p:nvSpPr>
          <p:cNvPr id="13" name="Slide Number Placeholder 2">
            <a:extLst>
              <a:ext uri="{FF2B5EF4-FFF2-40B4-BE49-F238E27FC236}">
                <a16:creationId xmlns:a16="http://schemas.microsoft.com/office/drawing/2014/main" id="{88796DB6-82EE-924E-8976-7DE150CB275E}"/>
              </a:ext>
            </a:extLst>
          </p:cNvPr>
          <p:cNvSpPr>
            <a:spLocks noGrp="1"/>
          </p:cNvSpPr>
          <p:nvPr>
            <p:ph type="sldNum" sz="quarter" idx="12"/>
          </p:nvPr>
        </p:nvSpPr>
        <p:spPr>
          <a:xfrm>
            <a:off x="515943" y="6353147"/>
            <a:ext cx="261631" cy="136527"/>
          </a:xfrm>
          <a:prstGeom prst="rect">
            <a:avLst/>
          </a:prstGeom>
        </p:spPr>
        <p:txBody>
          <a:bodyPr anchor="b"/>
          <a:lstStyle>
            <a:lvl1pPr>
              <a:defRPr sz="800"/>
            </a:lvl1pPr>
          </a:lstStyle>
          <a:p>
            <a:fld id="{AB746B08-255A-2748-8A21-40BE94A17FD1}" type="slidenum">
              <a:rPr lang="en-GB" smtClean="0">
                <a:solidFill>
                  <a:schemeClr val="tx1">
                    <a:lumMod val="50000"/>
                    <a:lumOff val="50000"/>
                  </a:schemeClr>
                </a:solidFill>
              </a:rPr>
              <a:pPr/>
              <a:t>‹#›</a:t>
            </a:fld>
            <a:endParaRPr lang="en-GB">
              <a:solidFill>
                <a:schemeClr val="tx1">
                  <a:lumMod val="50000"/>
                  <a:lumOff val="50000"/>
                </a:schemeClr>
              </a:solidFill>
            </a:endParaRPr>
          </a:p>
        </p:txBody>
      </p:sp>
      <p:cxnSp>
        <p:nvCxnSpPr>
          <p:cNvPr id="14" name="Straight Connector 13">
            <a:extLst>
              <a:ext uri="{FF2B5EF4-FFF2-40B4-BE49-F238E27FC236}">
                <a16:creationId xmlns:a16="http://schemas.microsoft.com/office/drawing/2014/main" id="{979063F7-9F88-FC43-9097-EF2C6F300361}"/>
              </a:ext>
            </a:extLst>
          </p:cNvPr>
          <p:cNvCxnSpPr>
            <a:cxnSpLocks/>
          </p:cNvCxnSpPr>
          <p:nvPr userDrawn="1"/>
        </p:nvCxnSpPr>
        <p:spPr>
          <a:xfrm>
            <a:off x="515943" y="6293461"/>
            <a:ext cx="10019791"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Footer Placeholder 1">
            <a:extLst>
              <a:ext uri="{FF2B5EF4-FFF2-40B4-BE49-F238E27FC236}">
                <a16:creationId xmlns:a16="http://schemas.microsoft.com/office/drawing/2014/main" id="{281141B5-1A99-0843-88B3-4F5177BD849F}"/>
              </a:ext>
            </a:extLst>
          </p:cNvPr>
          <p:cNvSpPr>
            <a:spLocks noGrp="1"/>
          </p:cNvSpPr>
          <p:nvPr>
            <p:ph type="ftr" sz="quarter" idx="11"/>
          </p:nvPr>
        </p:nvSpPr>
        <p:spPr>
          <a:xfrm>
            <a:off x="777567" y="6353147"/>
            <a:ext cx="4114800" cy="136527"/>
          </a:xfrm>
          <a:prstGeom prst="rect">
            <a:avLst/>
          </a:prstGeom>
        </p:spPr>
        <p:txBody>
          <a:bodyPr anchor="b"/>
          <a:lstStyle>
            <a:lvl1pPr>
              <a:defRPr sz="800"/>
            </a:lvl1pPr>
          </a:lstStyle>
          <a:p>
            <a:r>
              <a:rPr lang="en-GB"/>
              <a:t>Operationalising C-19</a:t>
            </a:r>
          </a:p>
        </p:txBody>
      </p:sp>
      <p:pic>
        <p:nvPicPr>
          <p:cNvPr id="16" name="Picture 11">
            <a:extLst>
              <a:ext uri="{FF2B5EF4-FFF2-40B4-BE49-F238E27FC236}">
                <a16:creationId xmlns:a16="http://schemas.microsoft.com/office/drawing/2014/main" id="{508725E1-F5D8-1549-93C5-514E8AE5939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633505" y="6109976"/>
            <a:ext cx="1036776" cy="381653"/>
          </a:xfrm>
          <a:prstGeom prst="rect">
            <a:avLst/>
          </a:prstGeom>
        </p:spPr>
      </p:pic>
    </p:spTree>
    <p:extLst>
      <p:ext uri="{BB962C8B-B14F-4D97-AF65-F5344CB8AC3E}">
        <p14:creationId xmlns:p14="http://schemas.microsoft.com/office/powerpoint/2010/main" val="277925144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Title Slide (In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4457304"/>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4900570"/>
            <a:ext cx="3706507" cy="2537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5823841"/>
            <a:ext cx="3706507" cy="2537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6209599"/>
            <a:ext cx="3706507" cy="253787"/>
          </a:xfrm>
        </p:spPr>
        <p:txBody>
          <a:bodyPr/>
          <a:lstStyle/>
          <a:p>
            <a:pPr lvl="0"/>
            <a:r>
              <a:rPr lang="en-US"/>
              <a:t>Click to edit Master text styles</a:t>
            </a:r>
          </a:p>
        </p:txBody>
      </p:sp>
      <p:sp>
        <p:nvSpPr>
          <p:cNvPr id="4" name="Rectangle 3">
            <a:extLst>
              <a:ext uri="{FF2B5EF4-FFF2-40B4-BE49-F238E27FC236}">
                <a16:creationId xmlns:a16="http://schemas.microsoft.com/office/drawing/2014/main" id="{C3757BCB-FB2B-4870-A128-1DEDA8180683}"/>
              </a:ext>
            </a:extLst>
          </p:cNvPr>
          <p:cNvSpPr/>
          <p:nvPr userDrawn="1"/>
        </p:nvSpPr>
        <p:spPr>
          <a:xfrm>
            <a:off x="5175631" y="0"/>
            <a:ext cx="701636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pic>
        <p:nvPicPr>
          <p:cNvPr id="6" name="Graphic 5">
            <a:extLst>
              <a:ext uri="{FF2B5EF4-FFF2-40B4-BE49-F238E27FC236}">
                <a16:creationId xmlns:a16="http://schemas.microsoft.com/office/drawing/2014/main" id="{454F6A8A-3C2B-480E-A8DA-BC1ADCD083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48016" y="2773428"/>
            <a:ext cx="3471601" cy="1311145"/>
          </a:xfrm>
          <a:prstGeom prst="rect">
            <a:avLst/>
          </a:prstGeom>
        </p:spPr>
      </p:pic>
    </p:spTree>
    <p:extLst>
      <p:ext uri="{BB962C8B-B14F-4D97-AF65-F5344CB8AC3E}">
        <p14:creationId xmlns:p14="http://schemas.microsoft.com/office/powerpoint/2010/main" val="2817321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Title Slide (In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4457304"/>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4900570"/>
            <a:ext cx="3706507" cy="2537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5823841"/>
            <a:ext cx="3706507" cy="2537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6209599"/>
            <a:ext cx="3706507" cy="253787"/>
          </a:xfrm>
        </p:spPr>
        <p:txBody>
          <a:bodyPr/>
          <a:lstStyle/>
          <a:p>
            <a:pPr lvl="0"/>
            <a:r>
              <a:rPr lang="en-US"/>
              <a:t>Click to edit Master text styles</a:t>
            </a:r>
          </a:p>
        </p:txBody>
      </p:sp>
      <p:sp>
        <p:nvSpPr>
          <p:cNvPr id="4" name="Rectangle 3">
            <a:extLst>
              <a:ext uri="{FF2B5EF4-FFF2-40B4-BE49-F238E27FC236}">
                <a16:creationId xmlns:a16="http://schemas.microsoft.com/office/drawing/2014/main" id="{C3757BCB-FB2B-4870-A128-1DEDA8180683}"/>
              </a:ext>
            </a:extLst>
          </p:cNvPr>
          <p:cNvSpPr/>
          <p:nvPr userDrawn="1"/>
        </p:nvSpPr>
        <p:spPr>
          <a:xfrm>
            <a:off x="5175631" y="0"/>
            <a:ext cx="701636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pic>
        <p:nvPicPr>
          <p:cNvPr id="7" name="Graphic 6">
            <a:extLst>
              <a:ext uri="{FF2B5EF4-FFF2-40B4-BE49-F238E27FC236}">
                <a16:creationId xmlns:a16="http://schemas.microsoft.com/office/drawing/2014/main" id="{142CC9A5-8FA8-4188-B9FB-687FDCC80CD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11528" y="2900500"/>
            <a:ext cx="4944576" cy="1057002"/>
          </a:xfrm>
          <a:prstGeom prst="rect">
            <a:avLst/>
          </a:prstGeom>
        </p:spPr>
      </p:pic>
    </p:spTree>
    <p:extLst>
      <p:ext uri="{BB962C8B-B14F-4D97-AF65-F5344CB8AC3E}">
        <p14:creationId xmlns:p14="http://schemas.microsoft.com/office/powerpoint/2010/main" val="766154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_Title Slide (In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4457304"/>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4900570"/>
            <a:ext cx="3706507" cy="2537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5823841"/>
            <a:ext cx="3706507" cy="2537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6209599"/>
            <a:ext cx="3706507" cy="253787"/>
          </a:xfrm>
        </p:spPr>
        <p:txBody>
          <a:bodyPr/>
          <a:lstStyle/>
          <a:p>
            <a:pPr lvl="0"/>
            <a:r>
              <a:rPr lang="en-US"/>
              <a:t>Click to edit Master text styles</a:t>
            </a:r>
          </a:p>
        </p:txBody>
      </p:sp>
      <p:sp>
        <p:nvSpPr>
          <p:cNvPr id="4" name="Rectangle 3">
            <a:extLst>
              <a:ext uri="{FF2B5EF4-FFF2-40B4-BE49-F238E27FC236}">
                <a16:creationId xmlns:a16="http://schemas.microsoft.com/office/drawing/2014/main" id="{C3757BCB-FB2B-4870-A128-1DEDA8180683}"/>
              </a:ext>
            </a:extLst>
          </p:cNvPr>
          <p:cNvSpPr/>
          <p:nvPr userDrawn="1"/>
        </p:nvSpPr>
        <p:spPr>
          <a:xfrm>
            <a:off x="5175631" y="0"/>
            <a:ext cx="701636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pic>
        <p:nvPicPr>
          <p:cNvPr id="6" name="Graphic 5">
            <a:extLst>
              <a:ext uri="{FF2B5EF4-FFF2-40B4-BE49-F238E27FC236}">
                <a16:creationId xmlns:a16="http://schemas.microsoft.com/office/drawing/2014/main" id="{B7A0B47A-2C2A-47A3-B698-CA6A0FD6F06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456337" y="2220890"/>
            <a:ext cx="2454959" cy="1819430"/>
          </a:xfrm>
          <a:prstGeom prst="rect">
            <a:avLst/>
          </a:prstGeom>
        </p:spPr>
      </p:pic>
    </p:spTree>
    <p:extLst>
      <p:ext uri="{BB962C8B-B14F-4D97-AF65-F5344CB8AC3E}">
        <p14:creationId xmlns:p14="http://schemas.microsoft.com/office/powerpoint/2010/main" val="1892233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28516"/>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2"/>
            <a:ext cx="3706507" cy="2537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3"/>
            <a:ext cx="3706507" cy="2537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53787"/>
          </a:xfrm>
        </p:spPr>
        <p:txBody>
          <a:bodyPr/>
          <a:lstStyle/>
          <a:p>
            <a:pPr lvl="0"/>
            <a:r>
              <a:rPr lang="en-US"/>
              <a:t>Click to edit Master text styles</a:t>
            </a:r>
          </a:p>
        </p:txBody>
      </p:sp>
      <p:pic>
        <p:nvPicPr>
          <p:cNvPr id="13" name="Graphic 12">
            <a:extLst>
              <a:ext uri="{FF2B5EF4-FFF2-40B4-BE49-F238E27FC236}">
                <a16:creationId xmlns:a16="http://schemas.microsoft.com/office/drawing/2014/main" id="{F4B1DB28-413A-41E9-A6F8-727DE05F8D6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395" y="5750940"/>
            <a:ext cx="3036723" cy="646908"/>
          </a:xfrm>
          <a:prstGeom prst="rect">
            <a:avLst/>
          </a:prstGeom>
        </p:spPr>
      </p:pic>
      <p:sp>
        <p:nvSpPr>
          <p:cNvPr id="16" name="Picture Placeholder 4">
            <a:extLst>
              <a:ext uri="{FF2B5EF4-FFF2-40B4-BE49-F238E27FC236}">
                <a16:creationId xmlns:a16="http://schemas.microsoft.com/office/drawing/2014/main" id="{7E02C968-6D90-43B9-83B4-8DDD9D10A206}"/>
              </a:ext>
            </a:extLst>
          </p:cNvPr>
          <p:cNvSpPr>
            <a:spLocks noGrp="1"/>
          </p:cNvSpPr>
          <p:nvPr>
            <p:ph type="pic" sz="quarter" idx="10" hasCustomPrompt="1"/>
          </p:nvPr>
        </p:nvSpPr>
        <p:spPr>
          <a:xfrm>
            <a:off x="5175632" y="0"/>
            <a:ext cx="7016369" cy="6858000"/>
          </a:xfrm>
          <a:solidFill>
            <a:schemeClr val="bg2"/>
          </a:solidFill>
        </p:spPr>
        <p:txBody>
          <a:bodyPr bIns="1764000" anchor="ctr">
            <a:noAutofit/>
          </a:bodyPr>
          <a:lstStyle>
            <a:lvl1pPr algn="ctr">
              <a:defRPr sz="2183" b="1"/>
            </a:lvl1pPr>
          </a:lstStyle>
          <a:p>
            <a:r>
              <a:rPr lang="en-GB"/>
              <a:t>Click icon to insert image</a:t>
            </a:r>
          </a:p>
        </p:txBody>
      </p:sp>
    </p:spTree>
    <p:extLst>
      <p:ext uri="{BB962C8B-B14F-4D97-AF65-F5344CB8AC3E}">
        <p14:creationId xmlns:p14="http://schemas.microsoft.com/office/powerpoint/2010/main" val="1392693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6_Title Slide (External)">
    <p:bg>
      <p:bgPr>
        <a:solidFill>
          <a:schemeClr val="bg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8059CA9-ADD3-48DF-ABCE-675068DD8B24}"/>
              </a:ext>
            </a:extLst>
          </p:cNvPr>
          <p:cNvSpPr>
            <a:spLocks noGrp="1"/>
          </p:cNvSpPr>
          <p:nvPr>
            <p:ph type="pic" sz="quarter" idx="10" hasCustomPrompt="1"/>
          </p:nvPr>
        </p:nvSpPr>
        <p:spPr>
          <a:xfrm>
            <a:off x="5175632" y="0"/>
            <a:ext cx="7016369" cy="6858000"/>
          </a:xfrm>
          <a:solidFill>
            <a:schemeClr val="bg2"/>
          </a:solidFill>
        </p:spPr>
        <p:txBody>
          <a:bodyPr bIns="1764000" anchor="ctr">
            <a:noAutofit/>
          </a:bodyPr>
          <a:lstStyle>
            <a:lvl1pPr algn="ctr">
              <a:defRPr sz="2183" b="1"/>
            </a:lvl1pPr>
          </a:lstStyle>
          <a:p>
            <a:r>
              <a:rPr lang="en-GB"/>
              <a:t>Click icon to insert image</a:t>
            </a:r>
          </a:p>
        </p:txBody>
      </p:sp>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28516"/>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2"/>
            <a:ext cx="3706507" cy="2537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3"/>
            <a:ext cx="3706507" cy="2537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53787"/>
          </a:xfrm>
        </p:spPr>
        <p:txBody>
          <a:bodyPr/>
          <a:lstStyle/>
          <a:p>
            <a:pPr lvl="0"/>
            <a:r>
              <a:rPr lang="en-US"/>
              <a:t>Click to edit Master text styles</a:t>
            </a:r>
          </a:p>
        </p:txBody>
      </p:sp>
      <p:pic>
        <p:nvPicPr>
          <p:cNvPr id="6" name="Graphic 5">
            <a:extLst>
              <a:ext uri="{FF2B5EF4-FFF2-40B4-BE49-F238E27FC236}">
                <a16:creationId xmlns:a16="http://schemas.microsoft.com/office/drawing/2014/main" id="{2F1B92ED-1DA4-42D5-94F1-A383F509764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395" y="5756444"/>
            <a:ext cx="750929" cy="554493"/>
          </a:xfrm>
          <a:prstGeom prst="rect">
            <a:avLst/>
          </a:prstGeom>
        </p:spPr>
      </p:pic>
    </p:spTree>
    <p:extLst>
      <p:ext uri="{BB962C8B-B14F-4D97-AF65-F5344CB8AC3E}">
        <p14:creationId xmlns:p14="http://schemas.microsoft.com/office/powerpoint/2010/main" val="3954759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B90D3C3D-29CE-4901-8EEA-1345D2686975}"/>
              </a:ext>
            </a:extLst>
          </p:cNvPr>
          <p:cNvSpPr>
            <a:spLocks noGrp="1"/>
          </p:cNvSpPr>
          <p:nvPr>
            <p:ph type="pic" sz="quarter" idx="13"/>
          </p:nvPr>
        </p:nvSpPr>
        <p:spPr>
          <a:xfrm>
            <a:off x="5175632" y="0"/>
            <a:ext cx="7016368" cy="6857998"/>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5" name="Footer Placeholder 4">
            <a:extLst>
              <a:ext uri="{FF2B5EF4-FFF2-40B4-BE49-F238E27FC236}">
                <a16:creationId xmlns:a16="http://schemas.microsoft.com/office/drawing/2014/main" id="{483911A5-606B-49B4-916C-45BA4954DFF3}"/>
              </a:ext>
            </a:extLst>
          </p:cNvPr>
          <p:cNvSpPr>
            <a:spLocks noGrp="1"/>
          </p:cNvSpPr>
          <p:nvPr>
            <p:ph type="ftr" sz="quarter" idx="11"/>
          </p:nvPr>
        </p:nvSpPr>
        <p:spPr/>
        <p:txBody>
          <a:bodyPr/>
          <a:lstStyle/>
          <a:p>
            <a:r>
              <a:rPr lang="en-GB"/>
              <a:t>Immunization, Vaccines and Biologicals</a:t>
            </a:r>
          </a:p>
        </p:txBody>
      </p:sp>
      <p:sp>
        <p:nvSpPr>
          <p:cNvPr id="6" name="Slide Number Placeholder 5">
            <a:extLst>
              <a:ext uri="{FF2B5EF4-FFF2-40B4-BE49-F238E27FC236}">
                <a16:creationId xmlns:a16="http://schemas.microsoft.com/office/drawing/2014/main" id="{974CFDB7-1FD8-48B9-B71F-E3DCBDCCD5F2}"/>
              </a:ext>
            </a:extLst>
          </p:cNvPr>
          <p:cNvSpPr>
            <a:spLocks noGrp="1"/>
          </p:cNvSpPr>
          <p:nvPr>
            <p:ph type="sldNum" sz="quarter" idx="12"/>
          </p:nvPr>
        </p:nvSpPr>
        <p:spPr/>
        <p:txBody>
          <a:bodyPr/>
          <a:lstStyle>
            <a:lvl1pPr>
              <a:defRPr>
                <a:solidFill>
                  <a:schemeClr val="tx2"/>
                </a:solidFill>
              </a:defRPr>
            </a:lvl1pPr>
          </a:lstStyle>
          <a:p>
            <a:fld id="{E2E31AFC-DF42-41A5-B57C-06A83BBA6616}" type="slidenum">
              <a:rPr lang="en-GB" smtClean="0"/>
              <a:pPr/>
              <a:t>‹#›</a:t>
            </a:fld>
            <a:endParaRPr lang="en-GB"/>
          </a:p>
        </p:txBody>
      </p:sp>
      <p:sp>
        <p:nvSpPr>
          <p:cNvPr id="14" name="object 14">
            <a:extLst>
              <a:ext uri="{FF2B5EF4-FFF2-40B4-BE49-F238E27FC236}">
                <a16:creationId xmlns:a16="http://schemas.microsoft.com/office/drawing/2014/main" id="{E8D1215B-902F-4676-BD97-07AB236AAB96}"/>
              </a:ext>
            </a:extLst>
          </p:cNvPr>
          <p:cNvSpPr/>
          <p:nvPr userDrawn="1"/>
        </p:nvSpPr>
        <p:spPr>
          <a:xfrm>
            <a:off x="581978" y="6397848"/>
            <a:ext cx="4011676" cy="44087"/>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5" name="Title 1">
            <a:extLst>
              <a:ext uri="{FF2B5EF4-FFF2-40B4-BE49-F238E27FC236}">
                <a16:creationId xmlns:a16="http://schemas.microsoft.com/office/drawing/2014/main" id="{1DC27864-4735-40D0-B2CD-C35B135ABB6F}"/>
              </a:ext>
            </a:extLst>
          </p:cNvPr>
          <p:cNvSpPr>
            <a:spLocks noGrp="1"/>
          </p:cNvSpPr>
          <p:nvPr>
            <p:ph type="ctrTitle"/>
          </p:nvPr>
        </p:nvSpPr>
        <p:spPr>
          <a:xfrm>
            <a:off x="577638" y="2948731"/>
            <a:ext cx="4164766" cy="1769202"/>
          </a:xfrm>
        </p:spPr>
        <p:txBody>
          <a:bodyPr lIns="0" tIns="0" rIns="0" bIns="0" anchor="t" anchorCtr="0"/>
          <a:lstStyle>
            <a:lvl1pPr algn="l">
              <a:defRPr sz="4245">
                <a:solidFill>
                  <a:schemeClr val="tx1"/>
                </a:solidFill>
              </a:defRPr>
            </a:lvl1pPr>
          </a:lstStyle>
          <a:p>
            <a:r>
              <a:rPr lang="en-US"/>
              <a:t>Click to edit Master title style</a:t>
            </a:r>
            <a:endParaRPr lang="en-GB"/>
          </a:p>
        </p:txBody>
      </p:sp>
      <p:sp>
        <p:nvSpPr>
          <p:cNvPr id="16" name="Subtitle 2">
            <a:extLst>
              <a:ext uri="{FF2B5EF4-FFF2-40B4-BE49-F238E27FC236}">
                <a16:creationId xmlns:a16="http://schemas.microsoft.com/office/drawing/2014/main" id="{39426BB5-24C1-4CC6-9847-26D952ABD95A}"/>
              </a:ext>
            </a:extLst>
          </p:cNvPr>
          <p:cNvSpPr>
            <a:spLocks noGrp="1"/>
          </p:cNvSpPr>
          <p:nvPr>
            <p:ph type="subTitle" idx="1"/>
          </p:nvPr>
        </p:nvSpPr>
        <p:spPr>
          <a:xfrm>
            <a:off x="581978" y="2436028"/>
            <a:ext cx="4164766" cy="338362"/>
          </a:xfrm>
        </p:spPr>
        <p:txBody>
          <a:bodyPr wrap="square" anchor="b" anchorCtr="0">
            <a:spAutoFit/>
          </a:bodyPr>
          <a:lstStyle>
            <a:lvl1pPr marL="0" indent="0" algn="l">
              <a:buNone/>
              <a:defRPr sz="1940">
                <a:solidFill>
                  <a:schemeClr val="accent1"/>
                </a:solidFill>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Tree>
    <p:extLst>
      <p:ext uri="{BB962C8B-B14F-4D97-AF65-F5344CB8AC3E}">
        <p14:creationId xmlns:p14="http://schemas.microsoft.com/office/powerpoint/2010/main" val="398835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92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Slide (In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4457304"/>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4900570"/>
            <a:ext cx="3706507" cy="2537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5823841"/>
            <a:ext cx="3706507" cy="2537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6209599"/>
            <a:ext cx="3706507" cy="253787"/>
          </a:xfrm>
        </p:spPr>
        <p:txBody>
          <a:bodyPr/>
          <a:lstStyle/>
          <a:p>
            <a:pPr lvl="0"/>
            <a:r>
              <a:rPr lang="en-US"/>
              <a:t>Click to edit Master text styles</a:t>
            </a:r>
          </a:p>
        </p:txBody>
      </p:sp>
      <p:sp>
        <p:nvSpPr>
          <p:cNvPr id="4" name="Rectangle 3">
            <a:extLst>
              <a:ext uri="{FF2B5EF4-FFF2-40B4-BE49-F238E27FC236}">
                <a16:creationId xmlns:a16="http://schemas.microsoft.com/office/drawing/2014/main" id="{C3757BCB-FB2B-4870-A128-1DEDA8180683}"/>
              </a:ext>
            </a:extLst>
          </p:cNvPr>
          <p:cNvSpPr/>
          <p:nvPr userDrawn="1"/>
        </p:nvSpPr>
        <p:spPr>
          <a:xfrm>
            <a:off x="5175631" y="0"/>
            <a:ext cx="701636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pic>
        <p:nvPicPr>
          <p:cNvPr id="6" name="Graphic 5">
            <a:extLst>
              <a:ext uri="{FF2B5EF4-FFF2-40B4-BE49-F238E27FC236}">
                <a16:creationId xmlns:a16="http://schemas.microsoft.com/office/drawing/2014/main" id="{B7A0B47A-2C2A-47A3-B698-CA6A0FD6F06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456337" y="2220890"/>
            <a:ext cx="2454959" cy="1819430"/>
          </a:xfrm>
          <a:prstGeom prst="rect">
            <a:avLst/>
          </a:prstGeom>
        </p:spPr>
      </p:pic>
    </p:spTree>
    <p:extLst>
      <p:ext uri="{BB962C8B-B14F-4D97-AF65-F5344CB8AC3E}">
        <p14:creationId xmlns:p14="http://schemas.microsoft.com/office/powerpoint/2010/main" val="731889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Agenda + Image">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5081283" cy="403133"/>
          </a:xfrm>
        </p:spPr>
        <p:txBody>
          <a:bodyPr lIns="0" tIns="0" rIns="0" bIns="0" anchor="t" anchorCtr="0"/>
          <a:lstStyle>
            <a:lvl1pPr>
              <a:defRPr/>
            </a:lvl1pPr>
          </a:lstStyle>
          <a:p>
            <a:r>
              <a:rPr lang="en-US"/>
              <a:t>Agenda</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577637" y="2342856"/>
            <a:ext cx="7200250" cy="3274256"/>
          </a:xfrm>
        </p:spPr>
        <p:txBody>
          <a:bodyPr wrap="square" numCol="2" spcCol="756000">
            <a:noAutofit/>
          </a:bodyPr>
          <a:lstStyle>
            <a:lvl1pPr marL="311902" indent="-311902">
              <a:spcAft>
                <a:spcPts val="0"/>
              </a:spcAft>
              <a:buFont typeface="+mj-lt"/>
              <a:buAutoNum type="arabicPeriod"/>
              <a:defRPr sz="1940" b="0" i="0">
                <a:solidFill>
                  <a:schemeClr val="tx1"/>
                </a:solidFill>
                <a:latin typeface="Poppins Medium" pitchFamily="2" charset="77"/>
                <a:cs typeface="Poppins Medium" pitchFamily="2" charset="77"/>
              </a:defRPr>
            </a:lvl1pPr>
            <a:lvl2pPr marL="311902" indent="-311902">
              <a:spcAft>
                <a:spcPts val="1455"/>
              </a:spcAft>
              <a:buSzPct val="100000"/>
              <a:buFont typeface="+mj-lt"/>
              <a:buAutoNum type="arabicPeriod"/>
              <a:defRPr sz="1940" b="0" i="0">
                <a:solidFill>
                  <a:schemeClr val="tx1"/>
                </a:solidFill>
                <a:latin typeface="Poppins Medium" pitchFamily="2" charset="77"/>
                <a:cs typeface="Poppins Medium" pitchFamily="2" charset="77"/>
              </a:defRPr>
            </a:lvl2pPr>
            <a:lvl5pPr>
              <a:defRPr/>
            </a:lvl5pPr>
          </a:lstStyle>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235184" y="2299040"/>
            <a:ext cx="3379179" cy="3318065"/>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1714759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5081283" cy="403133"/>
          </a:xfrm>
        </p:spPr>
        <p:txBody>
          <a:bodyPr lIns="0" tIns="0" rIns="0" bIns="0" anchor="t" anchorCtr="0"/>
          <a:lstStyle>
            <a:lvl1pPr>
              <a:defRPr/>
            </a:lvl1pPr>
          </a:lstStyle>
          <a:p>
            <a:r>
              <a:rPr lang="en-US"/>
              <a:t>Agenda</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577637" y="2342856"/>
            <a:ext cx="11042887" cy="3007436"/>
          </a:xfrm>
        </p:spPr>
        <p:txBody>
          <a:bodyPr wrap="square" numCol="2" spcCol="756000">
            <a:noAutofit/>
          </a:bodyPr>
          <a:lstStyle>
            <a:lvl1pPr marL="311902" indent="-311902">
              <a:spcAft>
                <a:spcPts val="0"/>
              </a:spcAft>
              <a:buFont typeface="+mj-lt"/>
              <a:buAutoNum type="arabicPeriod"/>
              <a:defRPr sz="1940" b="0" i="0">
                <a:solidFill>
                  <a:schemeClr val="tx1"/>
                </a:solidFill>
                <a:latin typeface="Poppins Medium" pitchFamily="2" charset="77"/>
                <a:cs typeface="Poppins Medium" pitchFamily="2" charset="77"/>
              </a:defRPr>
            </a:lvl1pPr>
            <a:lvl2pPr marL="311902" indent="-311902">
              <a:spcAft>
                <a:spcPts val="1455"/>
              </a:spcAft>
              <a:buSzPct val="100000"/>
              <a:buFont typeface="+mj-lt"/>
              <a:buAutoNum type="arabicPeriod"/>
              <a:defRPr sz="1940" b="0" i="0">
                <a:solidFill>
                  <a:schemeClr val="tx1"/>
                </a:solidFill>
                <a:latin typeface="Poppins Medium" pitchFamily="2" charset="77"/>
                <a:cs typeface="Poppins Medium" pitchFamily="2" charset="77"/>
              </a:defRPr>
            </a:lvl2pPr>
            <a:lvl5pPr>
              <a:defRPr/>
            </a:lvl5pPr>
          </a:lstStyle>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1020157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Agenda (with time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5081283" cy="403133"/>
          </a:xfrm>
        </p:spPr>
        <p:txBody>
          <a:bodyPr lIns="0" tIns="0" rIns="0" bIns="0" anchor="t" anchorCtr="0"/>
          <a:lstStyle>
            <a:lvl1pPr>
              <a:defRPr/>
            </a:lvl1pPr>
          </a:lstStyle>
          <a:p>
            <a:r>
              <a:rPr lang="en-US"/>
              <a:t>Agenda</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0" name="Text Placeholder 12">
            <a:extLst>
              <a:ext uri="{FF2B5EF4-FFF2-40B4-BE49-F238E27FC236}">
                <a16:creationId xmlns:a16="http://schemas.microsoft.com/office/drawing/2014/main" id="{A335A19B-4A16-3443-B357-10DDCD6808F9}"/>
              </a:ext>
            </a:extLst>
          </p:cNvPr>
          <p:cNvSpPr>
            <a:spLocks noGrp="1"/>
          </p:cNvSpPr>
          <p:nvPr>
            <p:ph type="body" sz="quarter" idx="16" hasCustomPrompt="1"/>
          </p:nvPr>
        </p:nvSpPr>
        <p:spPr>
          <a:xfrm>
            <a:off x="571477" y="2016928"/>
            <a:ext cx="11049260" cy="3837084"/>
          </a:xfrm>
        </p:spPr>
        <p:txBody>
          <a:bodyPr wrap="square" numCol="2" spcCol="756000">
            <a:noAutofit/>
          </a:bodyPr>
          <a:lstStyle>
            <a:lvl1pPr marL="0" indent="0">
              <a:spcAft>
                <a:spcPts val="0"/>
              </a:spcAft>
              <a:buFont typeface="Arial" panose="020B0604020202020204" pitchFamily="34" charset="0"/>
              <a:buNone/>
              <a:defRPr sz="1940" b="0" i="0">
                <a:solidFill>
                  <a:schemeClr val="accent1"/>
                </a:solidFill>
                <a:latin typeface="Poppins Medium" pitchFamily="2" charset="77"/>
                <a:cs typeface="Poppins Medium" pitchFamily="2" charset="77"/>
              </a:defRPr>
            </a:lvl1pPr>
            <a:lvl2pPr marL="0" indent="0">
              <a:spcAft>
                <a:spcPts val="1455"/>
              </a:spcAft>
              <a:buFont typeface="Arial" panose="020B0604020202020204" pitchFamily="34" charset="0"/>
              <a:buNone/>
              <a:defRPr sz="1940" b="0" i="0">
                <a:latin typeface="Poppins Medium" pitchFamily="2" charset="77"/>
                <a:cs typeface="Poppins Medium" pitchFamily="2" charset="77"/>
              </a:defRPr>
            </a:lvl2pPr>
            <a:lvl5pPr>
              <a:defRPr/>
            </a:lvl5pPr>
          </a:lstStyle>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p:txBody>
      </p:sp>
    </p:spTree>
    <p:extLst>
      <p:ext uri="{BB962C8B-B14F-4D97-AF65-F5344CB8AC3E}">
        <p14:creationId xmlns:p14="http://schemas.microsoft.com/office/powerpoint/2010/main" val="3567694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5081283" cy="403133"/>
          </a:xfrm>
        </p:spPr>
        <p:txBody>
          <a:bodyPr lIns="0" tIns="0" rIns="0" bIns="0" anchor="t" anchorCtr="0"/>
          <a:lstStyle>
            <a:lvl1pPr>
              <a:defRPr/>
            </a:lvl1pPr>
          </a:lstStyle>
          <a:p>
            <a:r>
              <a:rPr lang="en-US"/>
              <a:t>Table of contents</a:t>
            </a:r>
            <a:endParaRPr lang="en-GB"/>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577637" y="2342856"/>
            <a:ext cx="7200250" cy="3274256"/>
          </a:xfrm>
        </p:spPr>
        <p:txBody>
          <a:bodyPr wrap="square" numCol="2" spcCol="756000">
            <a:noAutofit/>
          </a:bodyPr>
          <a:lstStyle>
            <a:lvl1pPr marL="0" indent="0">
              <a:spcAft>
                <a:spcPts val="0"/>
              </a:spcAft>
              <a:buFont typeface="Arial" panose="020B0604020202020204" pitchFamily="34" charset="0"/>
              <a:buNone/>
              <a:defRPr sz="1334" b="0" i="0">
                <a:solidFill>
                  <a:schemeClr val="accent1"/>
                </a:solidFill>
                <a:latin typeface="Poppins Medium" pitchFamily="2" charset="77"/>
                <a:cs typeface="Poppins Medium" pitchFamily="2" charset="77"/>
              </a:defRPr>
            </a:lvl1pPr>
            <a:lvl2pPr marL="0" indent="0">
              <a:spcAft>
                <a:spcPts val="1455"/>
              </a:spcAft>
              <a:buFont typeface="Arial" panose="020B0604020202020204" pitchFamily="34" charset="0"/>
              <a:buNone/>
              <a:defRPr sz="1334" b="0" i="0">
                <a:latin typeface="Poppins Medium" pitchFamily="2" charset="77"/>
                <a:cs typeface="Poppins Medium" pitchFamily="2" charset="77"/>
              </a:defRPr>
            </a:lvl2pPr>
            <a:lvl5pPr>
              <a:defRPr/>
            </a:lvl5pPr>
          </a:lstStyle>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235184" y="2299040"/>
            <a:ext cx="3379179" cy="3318065"/>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393574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eam / Speaker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1" name="Title 1">
            <a:extLst>
              <a:ext uri="{FF2B5EF4-FFF2-40B4-BE49-F238E27FC236}">
                <a16:creationId xmlns:a16="http://schemas.microsoft.com/office/drawing/2014/main" id="{F0E35ECD-3ED9-473D-9E17-FF1C83FE9F09}"/>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Team/Speakers</a:t>
            </a:r>
            <a:endParaRPr lang="en-GB"/>
          </a:p>
        </p:txBody>
      </p:sp>
      <p:sp>
        <p:nvSpPr>
          <p:cNvPr id="52" name="Text Placeholder 12">
            <a:extLst>
              <a:ext uri="{FF2B5EF4-FFF2-40B4-BE49-F238E27FC236}">
                <a16:creationId xmlns:a16="http://schemas.microsoft.com/office/drawing/2014/main" id="{67EAA926-4051-4F98-B128-E26790C1A9B3}"/>
              </a:ext>
            </a:extLst>
          </p:cNvPr>
          <p:cNvSpPr>
            <a:spLocks noGrp="1"/>
          </p:cNvSpPr>
          <p:nvPr>
            <p:ph type="body" sz="quarter" idx="14" hasCustomPrompt="1"/>
          </p:nvPr>
        </p:nvSpPr>
        <p:spPr>
          <a:xfrm>
            <a:off x="2411458" y="2334961"/>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3" name="Picture Placeholder 7">
            <a:extLst>
              <a:ext uri="{FF2B5EF4-FFF2-40B4-BE49-F238E27FC236}">
                <a16:creationId xmlns:a16="http://schemas.microsoft.com/office/drawing/2014/main" id="{3BD0D2FB-1A7B-44AF-BA4E-FD97B0B714D9}"/>
              </a:ext>
            </a:extLst>
          </p:cNvPr>
          <p:cNvSpPr>
            <a:spLocks noGrp="1"/>
          </p:cNvSpPr>
          <p:nvPr>
            <p:ph type="pic" sz="quarter" idx="15"/>
          </p:nvPr>
        </p:nvSpPr>
        <p:spPr>
          <a:xfrm>
            <a:off x="550681" y="1911944"/>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54" name="Text Placeholder 12">
            <a:extLst>
              <a:ext uri="{FF2B5EF4-FFF2-40B4-BE49-F238E27FC236}">
                <a16:creationId xmlns:a16="http://schemas.microsoft.com/office/drawing/2014/main" id="{4A124E16-FB5A-4A88-A515-FC70FA255448}"/>
              </a:ext>
            </a:extLst>
          </p:cNvPr>
          <p:cNvSpPr>
            <a:spLocks noGrp="1"/>
          </p:cNvSpPr>
          <p:nvPr>
            <p:ph type="body" sz="quarter" idx="16" hasCustomPrompt="1"/>
          </p:nvPr>
        </p:nvSpPr>
        <p:spPr>
          <a:xfrm>
            <a:off x="2411458" y="4501859"/>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5" name="Picture Placeholder 7">
            <a:extLst>
              <a:ext uri="{FF2B5EF4-FFF2-40B4-BE49-F238E27FC236}">
                <a16:creationId xmlns:a16="http://schemas.microsoft.com/office/drawing/2014/main" id="{88D60E5C-AB30-4F0B-8773-F30DB3E8A6AD}"/>
              </a:ext>
            </a:extLst>
          </p:cNvPr>
          <p:cNvSpPr>
            <a:spLocks noGrp="1"/>
          </p:cNvSpPr>
          <p:nvPr>
            <p:ph type="pic" sz="quarter" idx="17"/>
          </p:nvPr>
        </p:nvSpPr>
        <p:spPr>
          <a:xfrm>
            <a:off x="550681" y="4078842"/>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56" name="Text Placeholder 12">
            <a:extLst>
              <a:ext uri="{FF2B5EF4-FFF2-40B4-BE49-F238E27FC236}">
                <a16:creationId xmlns:a16="http://schemas.microsoft.com/office/drawing/2014/main" id="{2C60DE2D-43F7-4A13-BE4E-B64A383DE8CE}"/>
              </a:ext>
            </a:extLst>
          </p:cNvPr>
          <p:cNvSpPr>
            <a:spLocks noGrp="1"/>
          </p:cNvSpPr>
          <p:nvPr>
            <p:ph type="body" sz="quarter" idx="18" hasCustomPrompt="1"/>
          </p:nvPr>
        </p:nvSpPr>
        <p:spPr>
          <a:xfrm>
            <a:off x="7929820" y="2334961"/>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7" name="Picture Placeholder 7">
            <a:extLst>
              <a:ext uri="{FF2B5EF4-FFF2-40B4-BE49-F238E27FC236}">
                <a16:creationId xmlns:a16="http://schemas.microsoft.com/office/drawing/2014/main" id="{5B1E1242-6BB9-4F32-91B1-3AA43FC4EC9F}"/>
              </a:ext>
            </a:extLst>
          </p:cNvPr>
          <p:cNvSpPr>
            <a:spLocks noGrp="1"/>
          </p:cNvSpPr>
          <p:nvPr>
            <p:ph type="pic" sz="quarter" idx="19"/>
          </p:nvPr>
        </p:nvSpPr>
        <p:spPr>
          <a:xfrm>
            <a:off x="6069043" y="1911944"/>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58" name="Text Placeholder 12">
            <a:extLst>
              <a:ext uri="{FF2B5EF4-FFF2-40B4-BE49-F238E27FC236}">
                <a16:creationId xmlns:a16="http://schemas.microsoft.com/office/drawing/2014/main" id="{C8B338B9-D1F9-4987-BC28-B7466CCC38D5}"/>
              </a:ext>
            </a:extLst>
          </p:cNvPr>
          <p:cNvSpPr>
            <a:spLocks noGrp="1"/>
          </p:cNvSpPr>
          <p:nvPr>
            <p:ph type="body" sz="quarter" idx="20" hasCustomPrompt="1"/>
          </p:nvPr>
        </p:nvSpPr>
        <p:spPr>
          <a:xfrm>
            <a:off x="7929820" y="4501859"/>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9" name="Picture Placeholder 7">
            <a:extLst>
              <a:ext uri="{FF2B5EF4-FFF2-40B4-BE49-F238E27FC236}">
                <a16:creationId xmlns:a16="http://schemas.microsoft.com/office/drawing/2014/main" id="{CED5980C-4EBB-4601-BF07-F9111916385A}"/>
              </a:ext>
            </a:extLst>
          </p:cNvPr>
          <p:cNvSpPr>
            <a:spLocks noGrp="1"/>
          </p:cNvSpPr>
          <p:nvPr>
            <p:ph type="pic" sz="quarter" idx="21"/>
          </p:nvPr>
        </p:nvSpPr>
        <p:spPr>
          <a:xfrm>
            <a:off x="6069043" y="4078842"/>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Tree>
    <p:extLst>
      <p:ext uri="{BB962C8B-B14F-4D97-AF65-F5344CB8AC3E}">
        <p14:creationId xmlns:p14="http://schemas.microsoft.com/office/powerpoint/2010/main" val="3210984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hairperso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Chairperson</a:t>
            </a:r>
            <a:endParaRPr lang="en-GB"/>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2411458" y="2334961"/>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550681" y="1911944"/>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8" name="Text Placeholder 12">
            <a:extLst>
              <a:ext uri="{FF2B5EF4-FFF2-40B4-BE49-F238E27FC236}">
                <a16:creationId xmlns:a16="http://schemas.microsoft.com/office/drawing/2014/main" id="{12A210F5-A8B3-4A0E-8B15-4497042C4994}"/>
              </a:ext>
            </a:extLst>
          </p:cNvPr>
          <p:cNvSpPr>
            <a:spLocks noGrp="1"/>
          </p:cNvSpPr>
          <p:nvPr>
            <p:ph type="body" sz="quarter" idx="16"/>
          </p:nvPr>
        </p:nvSpPr>
        <p:spPr>
          <a:xfrm>
            <a:off x="6533079" y="1682566"/>
            <a:ext cx="5081284" cy="1555619"/>
          </a:xfrm>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3892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am / Speakers | 3 x 3">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44" name="Title 1">
            <a:extLst>
              <a:ext uri="{FF2B5EF4-FFF2-40B4-BE49-F238E27FC236}">
                <a16:creationId xmlns:a16="http://schemas.microsoft.com/office/drawing/2014/main" id="{5D51C2DC-4571-42B4-89F2-DA6662BE5E06}"/>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Team/Speakers 3 columns 3 rows</a:t>
            </a:r>
            <a:endParaRPr lang="en-GB"/>
          </a:p>
        </p:txBody>
      </p:sp>
      <p:sp>
        <p:nvSpPr>
          <p:cNvPr id="45" name="Text Placeholder 12">
            <a:extLst>
              <a:ext uri="{FF2B5EF4-FFF2-40B4-BE49-F238E27FC236}">
                <a16:creationId xmlns:a16="http://schemas.microsoft.com/office/drawing/2014/main" id="{B4DF1173-C29F-45AC-92AA-916D11D8E08C}"/>
              </a:ext>
            </a:extLst>
          </p:cNvPr>
          <p:cNvSpPr>
            <a:spLocks noGrp="1"/>
          </p:cNvSpPr>
          <p:nvPr>
            <p:ph type="body" sz="quarter" idx="14" hasCustomPrompt="1"/>
          </p:nvPr>
        </p:nvSpPr>
        <p:spPr>
          <a:xfrm>
            <a:off x="1835950" y="2063575"/>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6" name="Picture Placeholder 7">
            <a:extLst>
              <a:ext uri="{FF2B5EF4-FFF2-40B4-BE49-F238E27FC236}">
                <a16:creationId xmlns:a16="http://schemas.microsoft.com/office/drawing/2014/main" id="{7AC79D67-C678-414C-AF90-8C02E28CA9FD}"/>
              </a:ext>
            </a:extLst>
          </p:cNvPr>
          <p:cNvSpPr>
            <a:spLocks noGrp="1"/>
          </p:cNvSpPr>
          <p:nvPr>
            <p:ph type="pic" sz="quarter" idx="15"/>
          </p:nvPr>
        </p:nvSpPr>
        <p:spPr>
          <a:xfrm>
            <a:off x="550681"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47" name="Text Placeholder 12">
            <a:extLst>
              <a:ext uri="{FF2B5EF4-FFF2-40B4-BE49-F238E27FC236}">
                <a16:creationId xmlns:a16="http://schemas.microsoft.com/office/drawing/2014/main" id="{D84CF9F7-FEFA-4F30-8381-81E1CDC7DE58}"/>
              </a:ext>
            </a:extLst>
          </p:cNvPr>
          <p:cNvSpPr>
            <a:spLocks noGrp="1"/>
          </p:cNvSpPr>
          <p:nvPr>
            <p:ph type="body" sz="quarter" idx="16" hasCustomPrompt="1"/>
          </p:nvPr>
        </p:nvSpPr>
        <p:spPr>
          <a:xfrm>
            <a:off x="5608467" y="2063575"/>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8" name="Picture Placeholder 7">
            <a:extLst>
              <a:ext uri="{FF2B5EF4-FFF2-40B4-BE49-F238E27FC236}">
                <a16:creationId xmlns:a16="http://schemas.microsoft.com/office/drawing/2014/main" id="{C320D465-6541-42AF-B948-F179CCF7EE8E}"/>
              </a:ext>
            </a:extLst>
          </p:cNvPr>
          <p:cNvSpPr>
            <a:spLocks noGrp="1"/>
          </p:cNvSpPr>
          <p:nvPr>
            <p:ph type="pic" sz="quarter" idx="17"/>
          </p:nvPr>
        </p:nvSpPr>
        <p:spPr>
          <a:xfrm>
            <a:off x="4323198"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49" name="Text Placeholder 12">
            <a:extLst>
              <a:ext uri="{FF2B5EF4-FFF2-40B4-BE49-F238E27FC236}">
                <a16:creationId xmlns:a16="http://schemas.microsoft.com/office/drawing/2014/main" id="{C8238BF7-B55E-43DD-99B0-CDFDFE29FDD2}"/>
              </a:ext>
            </a:extLst>
          </p:cNvPr>
          <p:cNvSpPr>
            <a:spLocks noGrp="1"/>
          </p:cNvSpPr>
          <p:nvPr>
            <p:ph type="body" sz="quarter" idx="18" hasCustomPrompt="1"/>
          </p:nvPr>
        </p:nvSpPr>
        <p:spPr>
          <a:xfrm>
            <a:off x="9389776" y="2063575"/>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0" name="Picture Placeholder 7">
            <a:extLst>
              <a:ext uri="{FF2B5EF4-FFF2-40B4-BE49-F238E27FC236}">
                <a16:creationId xmlns:a16="http://schemas.microsoft.com/office/drawing/2014/main" id="{0BEA5C06-8D59-4BD3-9B33-5696A4BC5222}"/>
              </a:ext>
            </a:extLst>
          </p:cNvPr>
          <p:cNvSpPr>
            <a:spLocks noGrp="1"/>
          </p:cNvSpPr>
          <p:nvPr>
            <p:ph type="pic" sz="quarter" idx="19"/>
          </p:nvPr>
        </p:nvSpPr>
        <p:spPr>
          <a:xfrm>
            <a:off x="8104508"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51" name="Text Placeholder 12">
            <a:extLst>
              <a:ext uri="{FF2B5EF4-FFF2-40B4-BE49-F238E27FC236}">
                <a16:creationId xmlns:a16="http://schemas.microsoft.com/office/drawing/2014/main" id="{7BBE5725-635F-472C-99DA-2942D536FFAB}"/>
              </a:ext>
            </a:extLst>
          </p:cNvPr>
          <p:cNvSpPr>
            <a:spLocks noGrp="1"/>
          </p:cNvSpPr>
          <p:nvPr>
            <p:ph type="body" sz="quarter" idx="20" hasCustomPrompt="1"/>
          </p:nvPr>
        </p:nvSpPr>
        <p:spPr>
          <a:xfrm>
            <a:off x="1835950" y="3609432"/>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2" name="Picture Placeholder 7">
            <a:extLst>
              <a:ext uri="{FF2B5EF4-FFF2-40B4-BE49-F238E27FC236}">
                <a16:creationId xmlns:a16="http://schemas.microsoft.com/office/drawing/2014/main" id="{00A16A42-CA42-49E2-8405-AA0CAF0311E1}"/>
              </a:ext>
            </a:extLst>
          </p:cNvPr>
          <p:cNvSpPr>
            <a:spLocks noGrp="1"/>
          </p:cNvSpPr>
          <p:nvPr>
            <p:ph type="pic" sz="quarter" idx="21"/>
          </p:nvPr>
        </p:nvSpPr>
        <p:spPr>
          <a:xfrm>
            <a:off x="550681" y="3450001"/>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53" name="Text Placeholder 12">
            <a:extLst>
              <a:ext uri="{FF2B5EF4-FFF2-40B4-BE49-F238E27FC236}">
                <a16:creationId xmlns:a16="http://schemas.microsoft.com/office/drawing/2014/main" id="{EE36DF45-11AE-4011-BA24-5F2F1B07B542}"/>
              </a:ext>
            </a:extLst>
          </p:cNvPr>
          <p:cNvSpPr>
            <a:spLocks noGrp="1"/>
          </p:cNvSpPr>
          <p:nvPr>
            <p:ph type="body" sz="quarter" idx="22" hasCustomPrompt="1"/>
          </p:nvPr>
        </p:nvSpPr>
        <p:spPr>
          <a:xfrm>
            <a:off x="5608467" y="3609432"/>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4" name="Picture Placeholder 7">
            <a:extLst>
              <a:ext uri="{FF2B5EF4-FFF2-40B4-BE49-F238E27FC236}">
                <a16:creationId xmlns:a16="http://schemas.microsoft.com/office/drawing/2014/main" id="{8FBF5889-E52E-4268-BCFD-13AA1E933FB4}"/>
              </a:ext>
            </a:extLst>
          </p:cNvPr>
          <p:cNvSpPr>
            <a:spLocks noGrp="1"/>
          </p:cNvSpPr>
          <p:nvPr>
            <p:ph type="pic" sz="quarter" idx="23"/>
          </p:nvPr>
        </p:nvSpPr>
        <p:spPr>
          <a:xfrm>
            <a:off x="4323198" y="3450001"/>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55" name="Text Placeholder 12">
            <a:extLst>
              <a:ext uri="{FF2B5EF4-FFF2-40B4-BE49-F238E27FC236}">
                <a16:creationId xmlns:a16="http://schemas.microsoft.com/office/drawing/2014/main" id="{85553B65-686F-493B-B002-4E9B0D2112B9}"/>
              </a:ext>
            </a:extLst>
          </p:cNvPr>
          <p:cNvSpPr>
            <a:spLocks noGrp="1"/>
          </p:cNvSpPr>
          <p:nvPr>
            <p:ph type="body" sz="quarter" idx="24" hasCustomPrompt="1"/>
          </p:nvPr>
        </p:nvSpPr>
        <p:spPr>
          <a:xfrm>
            <a:off x="9389776" y="3609432"/>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6" name="Picture Placeholder 7">
            <a:extLst>
              <a:ext uri="{FF2B5EF4-FFF2-40B4-BE49-F238E27FC236}">
                <a16:creationId xmlns:a16="http://schemas.microsoft.com/office/drawing/2014/main" id="{F3DB35B0-B095-4BB6-B438-419AB248A329}"/>
              </a:ext>
            </a:extLst>
          </p:cNvPr>
          <p:cNvSpPr>
            <a:spLocks noGrp="1"/>
          </p:cNvSpPr>
          <p:nvPr>
            <p:ph type="pic" sz="quarter" idx="25"/>
          </p:nvPr>
        </p:nvSpPr>
        <p:spPr>
          <a:xfrm>
            <a:off x="8104508" y="3450001"/>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57" name="Text Placeholder 12">
            <a:extLst>
              <a:ext uri="{FF2B5EF4-FFF2-40B4-BE49-F238E27FC236}">
                <a16:creationId xmlns:a16="http://schemas.microsoft.com/office/drawing/2014/main" id="{78D2052B-6800-49A9-9052-94BEBF4D16D0}"/>
              </a:ext>
            </a:extLst>
          </p:cNvPr>
          <p:cNvSpPr>
            <a:spLocks noGrp="1"/>
          </p:cNvSpPr>
          <p:nvPr>
            <p:ph type="body" sz="quarter" idx="26" hasCustomPrompt="1"/>
          </p:nvPr>
        </p:nvSpPr>
        <p:spPr>
          <a:xfrm>
            <a:off x="1835950" y="5155288"/>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8" name="Picture Placeholder 7">
            <a:extLst>
              <a:ext uri="{FF2B5EF4-FFF2-40B4-BE49-F238E27FC236}">
                <a16:creationId xmlns:a16="http://schemas.microsoft.com/office/drawing/2014/main" id="{C0FB45DF-4505-4104-B3AB-1FF0A095BB40}"/>
              </a:ext>
            </a:extLst>
          </p:cNvPr>
          <p:cNvSpPr>
            <a:spLocks noGrp="1"/>
          </p:cNvSpPr>
          <p:nvPr>
            <p:ph type="pic" sz="quarter" idx="27"/>
          </p:nvPr>
        </p:nvSpPr>
        <p:spPr>
          <a:xfrm>
            <a:off x="550681" y="4995857"/>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59" name="Text Placeholder 12">
            <a:extLst>
              <a:ext uri="{FF2B5EF4-FFF2-40B4-BE49-F238E27FC236}">
                <a16:creationId xmlns:a16="http://schemas.microsoft.com/office/drawing/2014/main" id="{0CFC70D0-DEBC-4AE8-94A6-E2EBDB950EBD}"/>
              </a:ext>
            </a:extLst>
          </p:cNvPr>
          <p:cNvSpPr>
            <a:spLocks noGrp="1"/>
          </p:cNvSpPr>
          <p:nvPr>
            <p:ph type="body" sz="quarter" idx="28" hasCustomPrompt="1"/>
          </p:nvPr>
        </p:nvSpPr>
        <p:spPr>
          <a:xfrm>
            <a:off x="5608467" y="5155288"/>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60" name="Picture Placeholder 7">
            <a:extLst>
              <a:ext uri="{FF2B5EF4-FFF2-40B4-BE49-F238E27FC236}">
                <a16:creationId xmlns:a16="http://schemas.microsoft.com/office/drawing/2014/main" id="{317AD999-FECF-4E8A-A9F4-237EBF5CB428}"/>
              </a:ext>
            </a:extLst>
          </p:cNvPr>
          <p:cNvSpPr>
            <a:spLocks noGrp="1"/>
          </p:cNvSpPr>
          <p:nvPr>
            <p:ph type="pic" sz="quarter" idx="29"/>
          </p:nvPr>
        </p:nvSpPr>
        <p:spPr>
          <a:xfrm>
            <a:off x="4323198" y="4995857"/>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61" name="Text Placeholder 12">
            <a:extLst>
              <a:ext uri="{FF2B5EF4-FFF2-40B4-BE49-F238E27FC236}">
                <a16:creationId xmlns:a16="http://schemas.microsoft.com/office/drawing/2014/main" id="{7B6DD1A6-D513-4EA0-8C3F-47C93CA395ED}"/>
              </a:ext>
            </a:extLst>
          </p:cNvPr>
          <p:cNvSpPr>
            <a:spLocks noGrp="1"/>
          </p:cNvSpPr>
          <p:nvPr>
            <p:ph type="body" sz="quarter" idx="30" hasCustomPrompt="1"/>
          </p:nvPr>
        </p:nvSpPr>
        <p:spPr>
          <a:xfrm>
            <a:off x="9389776" y="5155288"/>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62" name="Picture Placeholder 7">
            <a:extLst>
              <a:ext uri="{FF2B5EF4-FFF2-40B4-BE49-F238E27FC236}">
                <a16:creationId xmlns:a16="http://schemas.microsoft.com/office/drawing/2014/main" id="{5D78DD9A-7A3B-4479-A356-D1201169A1EE}"/>
              </a:ext>
            </a:extLst>
          </p:cNvPr>
          <p:cNvSpPr>
            <a:spLocks noGrp="1"/>
          </p:cNvSpPr>
          <p:nvPr>
            <p:ph type="pic" sz="quarter" idx="31"/>
          </p:nvPr>
        </p:nvSpPr>
        <p:spPr>
          <a:xfrm>
            <a:off x="8104508" y="4995857"/>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Tree>
    <p:extLst>
      <p:ext uri="{BB962C8B-B14F-4D97-AF65-F5344CB8AC3E}">
        <p14:creationId xmlns:p14="http://schemas.microsoft.com/office/powerpoint/2010/main" val="2781891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eam / Speakers | 3 x 4">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44" name="Title 1">
            <a:extLst>
              <a:ext uri="{FF2B5EF4-FFF2-40B4-BE49-F238E27FC236}">
                <a16:creationId xmlns:a16="http://schemas.microsoft.com/office/drawing/2014/main" id="{5D51C2DC-4571-42B4-89F2-DA6662BE5E06}"/>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Team/Speakers 3 columns 4 rows</a:t>
            </a:r>
            <a:endParaRPr lang="en-GB"/>
          </a:p>
        </p:txBody>
      </p:sp>
      <p:sp>
        <p:nvSpPr>
          <p:cNvPr id="45" name="Text Placeholder 12">
            <a:extLst>
              <a:ext uri="{FF2B5EF4-FFF2-40B4-BE49-F238E27FC236}">
                <a16:creationId xmlns:a16="http://schemas.microsoft.com/office/drawing/2014/main" id="{B4DF1173-C29F-45AC-92AA-916D11D8E08C}"/>
              </a:ext>
            </a:extLst>
          </p:cNvPr>
          <p:cNvSpPr>
            <a:spLocks noGrp="1"/>
          </p:cNvSpPr>
          <p:nvPr>
            <p:ph type="body" sz="quarter" idx="14" hasCustomPrompt="1"/>
          </p:nvPr>
        </p:nvSpPr>
        <p:spPr>
          <a:xfrm>
            <a:off x="1740230" y="1612706"/>
            <a:ext cx="2276275" cy="552443"/>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spcBef>
                <a:spcPts val="0"/>
              </a:spcBef>
              <a:buFontTx/>
              <a:buNone/>
              <a:defRPr sz="97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6" name="Picture Placeholder 7">
            <a:extLst>
              <a:ext uri="{FF2B5EF4-FFF2-40B4-BE49-F238E27FC236}">
                <a16:creationId xmlns:a16="http://schemas.microsoft.com/office/drawing/2014/main" id="{7AC79D67-C678-414C-AF90-8C02E28CA9FD}"/>
              </a:ext>
            </a:extLst>
          </p:cNvPr>
          <p:cNvSpPr>
            <a:spLocks noGrp="1"/>
          </p:cNvSpPr>
          <p:nvPr>
            <p:ph type="pic" sz="quarter" idx="15"/>
          </p:nvPr>
        </p:nvSpPr>
        <p:spPr>
          <a:xfrm>
            <a:off x="571452" y="1481496"/>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47" name="Text Placeholder 12">
            <a:extLst>
              <a:ext uri="{FF2B5EF4-FFF2-40B4-BE49-F238E27FC236}">
                <a16:creationId xmlns:a16="http://schemas.microsoft.com/office/drawing/2014/main" id="{D84CF9F7-FEFA-4F30-8381-81E1CDC7DE58}"/>
              </a:ext>
            </a:extLst>
          </p:cNvPr>
          <p:cNvSpPr>
            <a:spLocks noGrp="1"/>
          </p:cNvSpPr>
          <p:nvPr>
            <p:ph type="body" sz="quarter" idx="16" hasCustomPrompt="1"/>
          </p:nvPr>
        </p:nvSpPr>
        <p:spPr>
          <a:xfrm>
            <a:off x="5565003" y="1613916"/>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48" name="Picture Placeholder 7">
            <a:extLst>
              <a:ext uri="{FF2B5EF4-FFF2-40B4-BE49-F238E27FC236}">
                <a16:creationId xmlns:a16="http://schemas.microsoft.com/office/drawing/2014/main" id="{C320D465-6541-42AF-B948-F179CCF7EE8E}"/>
              </a:ext>
            </a:extLst>
          </p:cNvPr>
          <p:cNvSpPr>
            <a:spLocks noGrp="1"/>
          </p:cNvSpPr>
          <p:nvPr>
            <p:ph type="pic" sz="quarter" idx="17"/>
          </p:nvPr>
        </p:nvSpPr>
        <p:spPr>
          <a:xfrm>
            <a:off x="4396225" y="1481496"/>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49" name="Text Placeholder 12">
            <a:extLst>
              <a:ext uri="{FF2B5EF4-FFF2-40B4-BE49-F238E27FC236}">
                <a16:creationId xmlns:a16="http://schemas.microsoft.com/office/drawing/2014/main" id="{C8238BF7-B55E-43DD-99B0-CDFDFE29FDD2}"/>
              </a:ext>
            </a:extLst>
          </p:cNvPr>
          <p:cNvSpPr>
            <a:spLocks noGrp="1"/>
          </p:cNvSpPr>
          <p:nvPr>
            <p:ph type="body" sz="quarter" idx="18" hasCustomPrompt="1"/>
          </p:nvPr>
        </p:nvSpPr>
        <p:spPr>
          <a:xfrm>
            <a:off x="9389776" y="1613916"/>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50" name="Picture Placeholder 7">
            <a:extLst>
              <a:ext uri="{FF2B5EF4-FFF2-40B4-BE49-F238E27FC236}">
                <a16:creationId xmlns:a16="http://schemas.microsoft.com/office/drawing/2014/main" id="{0BEA5C06-8D59-4BD3-9B33-5696A4BC5222}"/>
              </a:ext>
            </a:extLst>
          </p:cNvPr>
          <p:cNvSpPr>
            <a:spLocks noGrp="1"/>
          </p:cNvSpPr>
          <p:nvPr>
            <p:ph type="pic" sz="quarter" idx="19"/>
          </p:nvPr>
        </p:nvSpPr>
        <p:spPr>
          <a:xfrm>
            <a:off x="8220998" y="1481496"/>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52" name="Picture Placeholder 7">
            <a:extLst>
              <a:ext uri="{FF2B5EF4-FFF2-40B4-BE49-F238E27FC236}">
                <a16:creationId xmlns:a16="http://schemas.microsoft.com/office/drawing/2014/main" id="{00A16A42-CA42-49E2-8405-AA0CAF0311E1}"/>
              </a:ext>
            </a:extLst>
          </p:cNvPr>
          <p:cNvSpPr>
            <a:spLocks noGrp="1"/>
          </p:cNvSpPr>
          <p:nvPr>
            <p:ph type="pic" sz="quarter" idx="21"/>
          </p:nvPr>
        </p:nvSpPr>
        <p:spPr>
          <a:xfrm>
            <a:off x="571452" y="2691078"/>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54" name="Picture Placeholder 7">
            <a:extLst>
              <a:ext uri="{FF2B5EF4-FFF2-40B4-BE49-F238E27FC236}">
                <a16:creationId xmlns:a16="http://schemas.microsoft.com/office/drawing/2014/main" id="{8FBF5889-E52E-4268-BCFD-13AA1E933FB4}"/>
              </a:ext>
            </a:extLst>
          </p:cNvPr>
          <p:cNvSpPr>
            <a:spLocks noGrp="1"/>
          </p:cNvSpPr>
          <p:nvPr>
            <p:ph type="pic" sz="quarter" idx="23"/>
          </p:nvPr>
        </p:nvSpPr>
        <p:spPr>
          <a:xfrm>
            <a:off x="4396225" y="2691078"/>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56" name="Picture Placeholder 7">
            <a:extLst>
              <a:ext uri="{FF2B5EF4-FFF2-40B4-BE49-F238E27FC236}">
                <a16:creationId xmlns:a16="http://schemas.microsoft.com/office/drawing/2014/main" id="{F3DB35B0-B095-4BB6-B438-419AB248A329}"/>
              </a:ext>
            </a:extLst>
          </p:cNvPr>
          <p:cNvSpPr>
            <a:spLocks noGrp="1"/>
          </p:cNvSpPr>
          <p:nvPr>
            <p:ph type="pic" sz="quarter" idx="25"/>
          </p:nvPr>
        </p:nvSpPr>
        <p:spPr>
          <a:xfrm>
            <a:off x="8220998" y="2691078"/>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58" name="Picture Placeholder 7">
            <a:extLst>
              <a:ext uri="{FF2B5EF4-FFF2-40B4-BE49-F238E27FC236}">
                <a16:creationId xmlns:a16="http://schemas.microsoft.com/office/drawing/2014/main" id="{C0FB45DF-4505-4104-B3AB-1FF0A095BB40}"/>
              </a:ext>
            </a:extLst>
          </p:cNvPr>
          <p:cNvSpPr>
            <a:spLocks noGrp="1"/>
          </p:cNvSpPr>
          <p:nvPr>
            <p:ph type="pic" sz="quarter" idx="27"/>
          </p:nvPr>
        </p:nvSpPr>
        <p:spPr>
          <a:xfrm>
            <a:off x="571452" y="5110241"/>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60" name="Picture Placeholder 7">
            <a:extLst>
              <a:ext uri="{FF2B5EF4-FFF2-40B4-BE49-F238E27FC236}">
                <a16:creationId xmlns:a16="http://schemas.microsoft.com/office/drawing/2014/main" id="{317AD999-FECF-4E8A-A9F4-237EBF5CB428}"/>
              </a:ext>
            </a:extLst>
          </p:cNvPr>
          <p:cNvSpPr>
            <a:spLocks noGrp="1"/>
          </p:cNvSpPr>
          <p:nvPr>
            <p:ph type="pic" sz="quarter" idx="29"/>
          </p:nvPr>
        </p:nvSpPr>
        <p:spPr>
          <a:xfrm>
            <a:off x="4396225" y="5110241"/>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62" name="Picture Placeholder 7">
            <a:extLst>
              <a:ext uri="{FF2B5EF4-FFF2-40B4-BE49-F238E27FC236}">
                <a16:creationId xmlns:a16="http://schemas.microsoft.com/office/drawing/2014/main" id="{5D78DD9A-7A3B-4479-A356-D1201169A1EE}"/>
              </a:ext>
            </a:extLst>
          </p:cNvPr>
          <p:cNvSpPr>
            <a:spLocks noGrp="1"/>
          </p:cNvSpPr>
          <p:nvPr>
            <p:ph type="pic" sz="quarter" idx="31"/>
          </p:nvPr>
        </p:nvSpPr>
        <p:spPr>
          <a:xfrm>
            <a:off x="8220998" y="5110241"/>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28" name="Picture Placeholder 7">
            <a:extLst>
              <a:ext uri="{FF2B5EF4-FFF2-40B4-BE49-F238E27FC236}">
                <a16:creationId xmlns:a16="http://schemas.microsoft.com/office/drawing/2014/main" id="{C9B18172-AE91-486D-B3BF-BB4501ABE8A3}"/>
              </a:ext>
            </a:extLst>
          </p:cNvPr>
          <p:cNvSpPr>
            <a:spLocks noGrp="1"/>
          </p:cNvSpPr>
          <p:nvPr>
            <p:ph type="pic" sz="quarter" idx="33"/>
          </p:nvPr>
        </p:nvSpPr>
        <p:spPr>
          <a:xfrm>
            <a:off x="571452" y="3900659"/>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30" name="Picture Placeholder 7">
            <a:extLst>
              <a:ext uri="{FF2B5EF4-FFF2-40B4-BE49-F238E27FC236}">
                <a16:creationId xmlns:a16="http://schemas.microsoft.com/office/drawing/2014/main" id="{F64BBF40-4B6E-4EED-9A4A-53F588F6905E}"/>
              </a:ext>
            </a:extLst>
          </p:cNvPr>
          <p:cNvSpPr>
            <a:spLocks noGrp="1"/>
          </p:cNvSpPr>
          <p:nvPr>
            <p:ph type="pic" sz="quarter" idx="35"/>
          </p:nvPr>
        </p:nvSpPr>
        <p:spPr>
          <a:xfrm>
            <a:off x="4396225" y="3900659"/>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32" name="Picture Placeholder 7">
            <a:extLst>
              <a:ext uri="{FF2B5EF4-FFF2-40B4-BE49-F238E27FC236}">
                <a16:creationId xmlns:a16="http://schemas.microsoft.com/office/drawing/2014/main" id="{BA5CBA95-71BA-4D1C-9702-C09A59DB5A04}"/>
              </a:ext>
            </a:extLst>
          </p:cNvPr>
          <p:cNvSpPr>
            <a:spLocks noGrp="1"/>
          </p:cNvSpPr>
          <p:nvPr>
            <p:ph type="pic" sz="quarter" idx="37"/>
          </p:nvPr>
        </p:nvSpPr>
        <p:spPr>
          <a:xfrm>
            <a:off x="8220998" y="3900659"/>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US"/>
              <a:t>Click icon to add picture</a:t>
            </a:r>
            <a:endParaRPr lang="en-GB"/>
          </a:p>
        </p:txBody>
      </p:sp>
      <p:sp>
        <p:nvSpPr>
          <p:cNvPr id="33" name="Text Placeholder 12">
            <a:extLst>
              <a:ext uri="{FF2B5EF4-FFF2-40B4-BE49-F238E27FC236}">
                <a16:creationId xmlns:a16="http://schemas.microsoft.com/office/drawing/2014/main" id="{DE3C1140-BD03-4998-B2C4-28410F93C64D}"/>
              </a:ext>
            </a:extLst>
          </p:cNvPr>
          <p:cNvSpPr>
            <a:spLocks noGrp="1"/>
          </p:cNvSpPr>
          <p:nvPr>
            <p:ph type="body" sz="quarter" idx="38" hasCustomPrompt="1"/>
          </p:nvPr>
        </p:nvSpPr>
        <p:spPr>
          <a:xfrm>
            <a:off x="1740230" y="2822288"/>
            <a:ext cx="2276275" cy="552443"/>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spcBef>
                <a:spcPts val="0"/>
              </a:spcBef>
              <a:buFontTx/>
              <a:buNone/>
              <a:defRPr sz="97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34" name="Text Placeholder 12">
            <a:extLst>
              <a:ext uri="{FF2B5EF4-FFF2-40B4-BE49-F238E27FC236}">
                <a16:creationId xmlns:a16="http://schemas.microsoft.com/office/drawing/2014/main" id="{FFE703FA-9332-4A8A-B58E-5F35E54BCDF8}"/>
              </a:ext>
            </a:extLst>
          </p:cNvPr>
          <p:cNvSpPr>
            <a:spLocks noGrp="1"/>
          </p:cNvSpPr>
          <p:nvPr>
            <p:ph type="body" sz="quarter" idx="39" hasCustomPrompt="1"/>
          </p:nvPr>
        </p:nvSpPr>
        <p:spPr>
          <a:xfrm>
            <a:off x="5565003" y="2823498"/>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35" name="Text Placeholder 12">
            <a:extLst>
              <a:ext uri="{FF2B5EF4-FFF2-40B4-BE49-F238E27FC236}">
                <a16:creationId xmlns:a16="http://schemas.microsoft.com/office/drawing/2014/main" id="{1C44D164-2308-4F92-8C1F-02E8B7DE0784}"/>
              </a:ext>
            </a:extLst>
          </p:cNvPr>
          <p:cNvSpPr>
            <a:spLocks noGrp="1"/>
          </p:cNvSpPr>
          <p:nvPr>
            <p:ph type="body" sz="quarter" idx="40" hasCustomPrompt="1"/>
          </p:nvPr>
        </p:nvSpPr>
        <p:spPr>
          <a:xfrm>
            <a:off x="9389776" y="2823498"/>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36" name="Text Placeholder 12">
            <a:extLst>
              <a:ext uri="{FF2B5EF4-FFF2-40B4-BE49-F238E27FC236}">
                <a16:creationId xmlns:a16="http://schemas.microsoft.com/office/drawing/2014/main" id="{3423B415-66AA-45CD-A323-3A2A488B71A2}"/>
              </a:ext>
            </a:extLst>
          </p:cNvPr>
          <p:cNvSpPr>
            <a:spLocks noGrp="1"/>
          </p:cNvSpPr>
          <p:nvPr>
            <p:ph type="body" sz="quarter" idx="41" hasCustomPrompt="1"/>
          </p:nvPr>
        </p:nvSpPr>
        <p:spPr>
          <a:xfrm>
            <a:off x="1740230" y="4031870"/>
            <a:ext cx="2276275" cy="552443"/>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spcBef>
                <a:spcPts val="0"/>
              </a:spcBef>
              <a:buFontTx/>
              <a:buNone/>
              <a:defRPr sz="97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37" name="Text Placeholder 12">
            <a:extLst>
              <a:ext uri="{FF2B5EF4-FFF2-40B4-BE49-F238E27FC236}">
                <a16:creationId xmlns:a16="http://schemas.microsoft.com/office/drawing/2014/main" id="{CB7D5369-1728-4112-B4F1-ED60D3FE7A5E}"/>
              </a:ext>
            </a:extLst>
          </p:cNvPr>
          <p:cNvSpPr>
            <a:spLocks noGrp="1"/>
          </p:cNvSpPr>
          <p:nvPr>
            <p:ph type="body" sz="quarter" idx="42" hasCustomPrompt="1"/>
          </p:nvPr>
        </p:nvSpPr>
        <p:spPr>
          <a:xfrm>
            <a:off x="5565003" y="4033080"/>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38" name="Text Placeholder 12">
            <a:extLst>
              <a:ext uri="{FF2B5EF4-FFF2-40B4-BE49-F238E27FC236}">
                <a16:creationId xmlns:a16="http://schemas.microsoft.com/office/drawing/2014/main" id="{9AEBD6C7-E5B0-401A-A86F-E51120626117}"/>
              </a:ext>
            </a:extLst>
          </p:cNvPr>
          <p:cNvSpPr>
            <a:spLocks noGrp="1"/>
          </p:cNvSpPr>
          <p:nvPr>
            <p:ph type="body" sz="quarter" idx="43" hasCustomPrompt="1"/>
          </p:nvPr>
        </p:nvSpPr>
        <p:spPr>
          <a:xfrm>
            <a:off x="9389776" y="4033080"/>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39" name="Text Placeholder 12">
            <a:extLst>
              <a:ext uri="{FF2B5EF4-FFF2-40B4-BE49-F238E27FC236}">
                <a16:creationId xmlns:a16="http://schemas.microsoft.com/office/drawing/2014/main" id="{B77E20DC-EB84-47ED-8BD7-B4FF8C116E38}"/>
              </a:ext>
            </a:extLst>
          </p:cNvPr>
          <p:cNvSpPr>
            <a:spLocks noGrp="1"/>
          </p:cNvSpPr>
          <p:nvPr>
            <p:ph type="body" sz="quarter" idx="44" hasCustomPrompt="1"/>
          </p:nvPr>
        </p:nvSpPr>
        <p:spPr>
          <a:xfrm>
            <a:off x="1740230" y="5241451"/>
            <a:ext cx="2276275" cy="552443"/>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spcBef>
                <a:spcPts val="0"/>
              </a:spcBef>
              <a:buFontTx/>
              <a:buNone/>
              <a:defRPr sz="97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0" name="Text Placeholder 12">
            <a:extLst>
              <a:ext uri="{FF2B5EF4-FFF2-40B4-BE49-F238E27FC236}">
                <a16:creationId xmlns:a16="http://schemas.microsoft.com/office/drawing/2014/main" id="{59FE56BC-3699-4F5D-A9A7-2D0424B49BE9}"/>
              </a:ext>
            </a:extLst>
          </p:cNvPr>
          <p:cNvSpPr>
            <a:spLocks noGrp="1"/>
          </p:cNvSpPr>
          <p:nvPr>
            <p:ph type="body" sz="quarter" idx="45" hasCustomPrompt="1"/>
          </p:nvPr>
        </p:nvSpPr>
        <p:spPr>
          <a:xfrm>
            <a:off x="5565003" y="5242661"/>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41" name="Text Placeholder 12">
            <a:extLst>
              <a:ext uri="{FF2B5EF4-FFF2-40B4-BE49-F238E27FC236}">
                <a16:creationId xmlns:a16="http://schemas.microsoft.com/office/drawing/2014/main" id="{C9243CCE-E7FC-4AA9-B6B0-2E7FCC8D0DF7}"/>
              </a:ext>
            </a:extLst>
          </p:cNvPr>
          <p:cNvSpPr>
            <a:spLocks noGrp="1"/>
          </p:cNvSpPr>
          <p:nvPr>
            <p:ph type="body" sz="quarter" idx="46" hasCustomPrompt="1"/>
          </p:nvPr>
        </p:nvSpPr>
        <p:spPr>
          <a:xfrm>
            <a:off x="9389776" y="5242661"/>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Tree>
    <p:extLst>
      <p:ext uri="{BB962C8B-B14F-4D97-AF65-F5344CB8AC3E}">
        <p14:creationId xmlns:p14="http://schemas.microsoft.com/office/powerpoint/2010/main" val="758896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 Sub | 2 column text">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2905314"/>
            <a:ext cx="11036725" cy="1658869"/>
          </a:xfrm>
        </p:spPr>
        <p:txBody>
          <a:bodyPr numCol="2" spcCol="1440000"/>
          <a:lstStyle>
            <a:lvl1pPr marL="0" indent="0">
              <a:buFont typeface="Arial" panose="020B0604020202020204" pitchFamily="34" charset="0"/>
              <a:buNone/>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1584075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 2 column text tall">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1682567"/>
            <a:ext cx="11036725" cy="1674747"/>
          </a:xfrm>
        </p:spPr>
        <p:txBody>
          <a:bodyPr numCol="2" spcCol="1440000"/>
          <a:lstStyle>
            <a:lvl1pPr marL="0" indent="0">
              <a:buFont typeface="Arial" panose="020B0604020202020204" pitchFamily="34" charset="0"/>
              <a:buNone/>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2764285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28516"/>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2"/>
            <a:ext cx="3706507" cy="2537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3"/>
            <a:ext cx="3706507" cy="2537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53787"/>
          </a:xfrm>
        </p:spPr>
        <p:txBody>
          <a:bodyPr/>
          <a:lstStyle/>
          <a:p>
            <a:pPr lvl="0"/>
            <a:r>
              <a:rPr lang="en-US"/>
              <a:t>Click to edit Master text styles</a:t>
            </a:r>
          </a:p>
        </p:txBody>
      </p:sp>
      <p:pic>
        <p:nvPicPr>
          <p:cNvPr id="13" name="Graphic 12">
            <a:extLst>
              <a:ext uri="{FF2B5EF4-FFF2-40B4-BE49-F238E27FC236}">
                <a16:creationId xmlns:a16="http://schemas.microsoft.com/office/drawing/2014/main" id="{F4B1DB28-413A-41E9-A6F8-727DE05F8D6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395" y="5750940"/>
            <a:ext cx="3036723" cy="646908"/>
          </a:xfrm>
          <a:prstGeom prst="rect">
            <a:avLst/>
          </a:prstGeom>
        </p:spPr>
      </p:pic>
      <p:sp>
        <p:nvSpPr>
          <p:cNvPr id="16" name="Picture Placeholder 4">
            <a:extLst>
              <a:ext uri="{FF2B5EF4-FFF2-40B4-BE49-F238E27FC236}">
                <a16:creationId xmlns:a16="http://schemas.microsoft.com/office/drawing/2014/main" id="{7E02C968-6D90-43B9-83B4-8DDD9D10A206}"/>
              </a:ext>
            </a:extLst>
          </p:cNvPr>
          <p:cNvSpPr>
            <a:spLocks noGrp="1"/>
          </p:cNvSpPr>
          <p:nvPr>
            <p:ph type="pic" sz="quarter" idx="10" hasCustomPrompt="1"/>
          </p:nvPr>
        </p:nvSpPr>
        <p:spPr>
          <a:xfrm>
            <a:off x="5175632" y="0"/>
            <a:ext cx="7016369" cy="6858000"/>
          </a:xfrm>
          <a:solidFill>
            <a:schemeClr val="bg2"/>
          </a:solidFill>
        </p:spPr>
        <p:txBody>
          <a:bodyPr bIns="1764000" anchor="ctr">
            <a:noAutofit/>
          </a:bodyPr>
          <a:lstStyle>
            <a:lvl1pPr algn="ctr">
              <a:defRPr sz="2183" b="1"/>
            </a:lvl1pPr>
          </a:lstStyle>
          <a:p>
            <a:r>
              <a:rPr lang="en-GB"/>
              <a:t>Click icon to insert image</a:t>
            </a:r>
          </a:p>
        </p:txBody>
      </p:sp>
    </p:spTree>
    <p:extLst>
      <p:ext uri="{BB962C8B-B14F-4D97-AF65-F5344CB8AC3E}">
        <p14:creationId xmlns:p14="http://schemas.microsoft.com/office/powerpoint/2010/main" val="819807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Title | 2 column bulletpoint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1682567"/>
            <a:ext cx="11036725" cy="1674747"/>
          </a:xfrm>
        </p:spPr>
        <p:txBody>
          <a:bodyPr numCol="2" spcCol="1440000"/>
          <a:lstStyle>
            <a:lvl1pPr marL="207935" indent="-207935">
              <a:buClr>
                <a:schemeClr val="accent1"/>
              </a:buClr>
              <a:buSzPct val="110000"/>
              <a:buFont typeface="Wingdings" pitchFamily="2" charset="2"/>
              <a:buChar char="§"/>
              <a:defRPr/>
            </a:lvl1pPr>
            <a:lvl2pPr>
              <a:buSzPct val="110000"/>
              <a:defRPr/>
            </a:lvl2pPr>
            <a:lvl3pPr>
              <a:buSzPct val="110000"/>
              <a:defRPr/>
            </a:lvl3pPr>
            <a:lvl4pPr>
              <a:buSzPct val="110000"/>
              <a:defRPr/>
            </a:lvl4pPr>
            <a:lvl5pPr>
              <a:buSzPct val="110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2542548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 2 column numbere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1682567"/>
            <a:ext cx="11036725" cy="1674747"/>
          </a:xfrm>
        </p:spPr>
        <p:txBody>
          <a:bodyPr numCol="2" spcCol="1440000"/>
          <a:lstStyle>
            <a:lvl1pPr marL="277246" indent="-277246">
              <a:buClr>
                <a:schemeClr val="accent1"/>
              </a:buClr>
              <a:buSzPct val="100000"/>
              <a:buFont typeface="+mj-lt"/>
              <a:buAutoNum type="arabicPeriod"/>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3639507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 Sub | 2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A8EF9-1C32-4B7A-8081-50E936C41B89}"/>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3" name="Content Placeholder 2">
            <a:extLst>
              <a:ext uri="{FF2B5EF4-FFF2-40B4-BE49-F238E27FC236}">
                <a16:creationId xmlns:a16="http://schemas.microsoft.com/office/drawing/2014/main" id="{B4820C01-EFC8-47E3-87CA-54B740EA5482}"/>
              </a:ext>
            </a:extLst>
          </p:cNvPr>
          <p:cNvSpPr>
            <a:spLocks noGrp="1"/>
          </p:cNvSpPr>
          <p:nvPr>
            <p:ph idx="1"/>
          </p:nvPr>
        </p:nvSpPr>
        <p:spPr>
          <a:xfrm>
            <a:off x="577638" y="2905312"/>
            <a:ext cx="10775825" cy="1564243"/>
          </a:xfrm>
        </p:spPr>
        <p:txBody>
          <a:bodyPr/>
          <a:lstStyle>
            <a:lvl1pPr marL="0" indent="0">
              <a:spcAft>
                <a:spcPts val="728"/>
              </a:spcAft>
              <a:buFontTx/>
              <a:buNone/>
              <a:defRPr/>
            </a:lvl1pPr>
            <a:lvl2pPr>
              <a:spcAft>
                <a:spcPts val="728"/>
              </a:spcAft>
              <a:defRPr/>
            </a:lvl2pPr>
            <a:lvl3pPr>
              <a:spcAft>
                <a:spcPts val="728"/>
              </a:spcAft>
              <a:defRPr/>
            </a:lvl3pPr>
            <a:lvl4pPr>
              <a:spcAft>
                <a:spcPts val="728"/>
              </a:spcAft>
              <a:defRPr/>
            </a:lvl4pPr>
            <a:lvl5pPr>
              <a:spcAft>
                <a:spcPts val="728"/>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61F7A7FA-3919-46C3-A721-2BCFFDD3E20A}"/>
              </a:ext>
            </a:extLst>
          </p:cNvPr>
          <p:cNvSpPr>
            <a:spLocks noGrp="1"/>
          </p:cNvSpPr>
          <p:nvPr>
            <p:ph type="ftr" sz="quarter" idx="11"/>
          </p:nvPr>
        </p:nvSpPr>
        <p:spPr/>
        <p:txBody>
          <a:bodyPr/>
          <a:lstStyle/>
          <a:p>
            <a:r>
              <a:rPr lang="en-GB"/>
              <a:t>Immunization, Vaccines and Biologicals</a:t>
            </a:r>
          </a:p>
        </p:txBody>
      </p:sp>
      <p:sp>
        <p:nvSpPr>
          <p:cNvPr id="6" name="Slide Number Placeholder 5">
            <a:extLst>
              <a:ext uri="{FF2B5EF4-FFF2-40B4-BE49-F238E27FC236}">
                <a16:creationId xmlns:a16="http://schemas.microsoft.com/office/drawing/2014/main" id="{51BF7C05-75CA-420E-AD15-CB8A1468F80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object 14">
            <a:extLst>
              <a:ext uri="{FF2B5EF4-FFF2-40B4-BE49-F238E27FC236}">
                <a16:creationId xmlns:a16="http://schemas.microsoft.com/office/drawing/2014/main" id="{87425AA8-5E7D-4A02-BD41-3BD7CF394720}"/>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0" name="Text Placeholder 9">
            <a:extLst>
              <a:ext uri="{FF2B5EF4-FFF2-40B4-BE49-F238E27FC236}">
                <a16:creationId xmlns:a16="http://schemas.microsoft.com/office/drawing/2014/main" id="{88DFAF66-6D1A-4424-9287-26CDDE2BBD70}"/>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2344314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 Sub | Text + 1 Image">
    <p:spTree>
      <p:nvGrpSpPr>
        <p:cNvPr id="1" name=""/>
        <p:cNvGrpSpPr/>
        <p:nvPr/>
      </p:nvGrpSpPr>
      <p:grpSpPr>
        <a:xfrm>
          <a:off x="0" y="0"/>
          <a:ext cx="0" cy="0"/>
          <a:chOff x="0" y="0"/>
          <a:chExt cx="0" cy="0"/>
        </a:xfrm>
      </p:grpSpPr>
      <p:sp>
        <p:nvSpPr>
          <p:cNvPr id="15" name="Picture Placeholder 7">
            <a:extLst>
              <a:ext uri="{FF2B5EF4-FFF2-40B4-BE49-F238E27FC236}">
                <a16:creationId xmlns:a16="http://schemas.microsoft.com/office/drawing/2014/main" id="{C915F15C-956C-41D5-B307-E9EAF4140C99}"/>
              </a:ext>
            </a:extLst>
          </p:cNvPr>
          <p:cNvSpPr>
            <a:spLocks noGrp="1"/>
          </p:cNvSpPr>
          <p:nvPr>
            <p:ph type="pic" sz="quarter" idx="15"/>
          </p:nvPr>
        </p:nvSpPr>
        <p:spPr>
          <a:xfrm>
            <a:off x="6533079" y="1"/>
            <a:ext cx="5658921" cy="6857999"/>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2905312"/>
            <a:ext cx="5081284" cy="1555619"/>
          </a:xfrm>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object 14">
            <a:extLst>
              <a:ext uri="{FF2B5EF4-FFF2-40B4-BE49-F238E27FC236}">
                <a16:creationId xmlns:a16="http://schemas.microsoft.com/office/drawing/2014/main" id="{82DE3620-FF46-4B76-AAB9-DA1B6218E935}"/>
              </a:ext>
            </a:extLst>
          </p:cNvPr>
          <p:cNvSpPr/>
          <p:nvPr userDrawn="1"/>
        </p:nvSpPr>
        <p:spPr>
          <a:xfrm flipV="1">
            <a:off x="577638" y="6370213"/>
            <a:ext cx="5377804" cy="27725"/>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 name="Text Placeholder 2">
            <a:extLst>
              <a:ext uri="{FF2B5EF4-FFF2-40B4-BE49-F238E27FC236}">
                <a16:creationId xmlns:a16="http://schemas.microsoft.com/office/drawing/2014/main" id="{762D490A-0282-4B98-BC22-F72D01AAD9CA}"/>
              </a:ext>
            </a:extLst>
          </p:cNvPr>
          <p:cNvSpPr>
            <a:spLocks noGrp="1"/>
          </p:cNvSpPr>
          <p:nvPr>
            <p:ph type="body" sz="quarter" idx="16" hasCustomPrompt="1"/>
          </p:nvPr>
        </p:nvSpPr>
        <p:spPr>
          <a:xfrm>
            <a:off x="6533079" y="5916690"/>
            <a:ext cx="5081284" cy="148117"/>
          </a:xfrm>
        </p:spPr>
        <p:txBody>
          <a:bodyPr/>
          <a:lstStyle>
            <a:lvl1pPr>
              <a:defRPr sz="849"/>
            </a:lvl1pPr>
          </a:lstStyle>
          <a:p>
            <a:pPr lvl="0"/>
            <a:r>
              <a:rPr lang="en-US"/>
              <a:t>Caption text goes here if required</a:t>
            </a:r>
            <a:endParaRPr lang="en-GB"/>
          </a:p>
        </p:txBody>
      </p:sp>
      <p:sp>
        <p:nvSpPr>
          <p:cNvPr id="5" name="Picture Placeholder 4">
            <a:extLst>
              <a:ext uri="{FF2B5EF4-FFF2-40B4-BE49-F238E27FC236}">
                <a16:creationId xmlns:a16="http://schemas.microsoft.com/office/drawing/2014/main" id="{19427362-842E-4669-885E-548EFDB4AD64}"/>
              </a:ext>
            </a:extLst>
          </p:cNvPr>
          <p:cNvSpPr>
            <a:spLocks noGrp="1"/>
          </p:cNvSpPr>
          <p:nvPr>
            <p:ph type="pic" sz="quarter" idx="17"/>
          </p:nvPr>
        </p:nvSpPr>
        <p:spPr>
          <a:xfrm>
            <a:off x="577637" y="5092479"/>
            <a:ext cx="955990" cy="791114"/>
          </a:xfrm>
        </p:spPr>
        <p:txBody>
          <a:bodyPr/>
          <a:lstStyle/>
          <a:p>
            <a:r>
              <a:rPr lang="en-US"/>
              <a:t>Click icon to add picture</a:t>
            </a:r>
            <a:endParaRPr lang="en-GB"/>
          </a:p>
        </p:txBody>
      </p:sp>
    </p:spTree>
    <p:extLst>
      <p:ext uri="{BB962C8B-B14F-4D97-AF65-F5344CB8AC3E}">
        <p14:creationId xmlns:p14="http://schemas.microsoft.com/office/powerpoint/2010/main" val="3031920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 Text + 2 Image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1682566"/>
            <a:ext cx="5081284" cy="1555619"/>
          </a:xfrm>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Picture Placeholder 7">
            <a:extLst>
              <a:ext uri="{FF2B5EF4-FFF2-40B4-BE49-F238E27FC236}">
                <a16:creationId xmlns:a16="http://schemas.microsoft.com/office/drawing/2014/main" id="{C915F15C-956C-41D5-B307-E9EAF4140C99}"/>
              </a:ext>
            </a:extLst>
          </p:cNvPr>
          <p:cNvSpPr>
            <a:spLocks noGrp="1"/>
          </p:cNvSpPr>
          <p:nvPr>
            <p:ph type="pic" sz="quarter" idx="15"/>
          </p:nvPr>
        </p:nvSpPr>
        <p:spPr>
          <a:xfrm>
            <a:off x="6533079" y="577597"/>
            <a:ext cx="5081284" cy="2634145"/>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7" name="object 14">
            <a:extLst>
              <a:ext uri="{FF2B5EF4-FFF2-40B4-BE49-F238E27FC236}">
                <a16:creationId xmlns:a16="http://schemas.microsoft.com/office/drawing/2014/main" id="{82DE3620-FF46-4B76-AAB9-DA1B6218E935}"/>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6533079" y="3434808"/>
            <a:ext cx="5081284" cy="2613594"/>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3" name="Text Placeholder 2">
            <a:extLst>
              <a:ext uri="{FF2B5EF4-FFF2-40B4-BE49-F238E27FC236}">
                <a16:creationId xmlns:a16="http://schemas.microsoft.com/office/drawing/2014/main" id="{E43DBC4A-ACA7-4AD0-9307-8B9B0EA507FE}"/>
              </a:ext>
            </a:extLst>
          </p:cNvPr>
          <p:cNvSpPr>
            <a:spLocks noGrp="1"/>
          </p:cNvSpPr>
          <p:nvPr>
            <p:ph type="body" sz="quarter" idx="17" hasCustomPrompt="1"/>
          </p:nvPr>
        </p:nvSpPr>
        <p:spPr>
          <a:xfrm>
            <a:off x="6604322" y="644597"/>
            <a:ext cx="4938799" cy="253787"/>
          </a:xfrm>
        </p:spPr>
        <p:txBody>
          <a:bodyPr/>
          <a:lstStyle>
            <a:lvl1pPr>
              <a:defRPr/>
            </a:lvl1pPr>
          </a:lstStyle>
          <a:p>
            <a:pPr lvl="0"/>
            <a:r>
              <a:rPr lang="en-US"/>
              <a:t>Caption, if required, goes here</a:t>
            </a:r>
            <a:endParaRPr lang="en-GB"/>
          </a:p>
        </p:txBody>
      </p:sp>
      <p:sp>
        <p:nvSpPr>
          <p:cNvPr id="11" name="Text Placeholder 2">
            <a:extLst>
              <a:ext uri="{FF2B5EF4-FFF2-40B4-BE49-F238E27FC236}">
                <a16:creationId xmlns:a16="http://schemas.microsoft.com/office/drawing/2014/main" id="{9E7CB72A-5628-4C6B-920B-B5462A85B798}"/>
              </a:ext>
            </a:extLst>
          </p:cNvPr>
          <p:cNvSpPr>
            <a:spLocks noGrp="1"/>
          </p:cNvSpPr>
          <p:nvPr>
            <p:ph type="body" sz="quarter" idx="18" hasCustomPrompt="1"/>
          </p:nvPr>
        </p:nvSpPr>
        <p:spPr>
          <a:xfrm>
            <a:off x="6604322" y="3509478"/>
            <a:ext cx="4938799" cy="253787"/>
          </a:xfrm>
        </p:spPr>
        <p:txBody>
          <a:bodyPr/>
          <a:lstStyle>
            <a:lvl1pPr>
              <a:defRPr/>
            </a:lvl1pPr>
          </a:lstStyle>
          <a:p>
            <a:pPr lvl="0"/>
            <a:r>
              <a:rPr lang="en-US"/>
              <a:t>Caption, if required, goes here</a:t>
            </a:r>
            <a:endParaRPr lang="en-GB"/>
          </a:p>
        </p:txBody>
      </p:sp>
      <p:sp>
        <p:nvSpPr>
          <p:cNvPr id="14" name="Picture Placeholder 4">
            <a:extLst>
              <a:ext uri="{FF2B5EF4-FFF2-40B4-BE49-F238E27FC236}">
                <a16:creationId xmlns:a16="http://schemas.microsoft.com/office/drawing/2014/main" id="{3E63EEFC-E63D-460B-87E8-056BB1E9EE21}"/>
              </a:ext>
            </a:extLst>
          </p:cNvPr>
          <p:cNvSpPr>
            <a:spLocks noGrp="1"/>
          </p:cNvSpPr>
          <p:nvPr>
            <p:ph type="pic" sz="quarter" idx="19"/>
          </p:nvPr>
        </p:nvSpPr>
        <p:spPr>
          <a:xfrm>
            <a:off x="577637" y="5092479"/>
            <a:ext cx="955990" cy="791114"/>
          </a:xfrm>
        </p:spPr>
        <p:txBody>
          <a:bodyPr/>
          <a:lstStyle/>
          <a:p>
            <a:r>
              <a:rPr lang="en-US"/>
              <a:t>Click icon to add picture</a:t>
            </a:r>
            <a:endParaRPr lang="en-GB"/>
          </a:p>
        </p:txBody>
      </p:sp>
    </p:spTree>
    <p:extLst>
      <p:ext uri="{BB962C8B-B14F-4D97-AF65-F5344CB8AC3E}">
        <p14:creationId xmlns:p14="http://schemas.microsoft.com/office/powerpoint/2010/main" val="1285424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 Text | Quote + 1 Image">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1682566"/>
            <a:ext cx="5081284" cy="1555619"/>
          </a:xfrm>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object 14">
            <a:extLst>
              <a:ext uri="{FF2B5EF4-FFF2-40B4-BE49-F238E27FC236}">
                <a16:creationId xmlns:a16="http://schemas.microsoft.com/office/drawing/2014/main" id="{82DE3620-FF46-4B76-AAB9-DA1B6218E935}"/>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6533079" y="3434808"/>
            <a:ext cx="5081284" cy="2613594"/>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6" name="Text Placeholder 9">
            <a:extLst>
              <a:ext uri="{FF2B5EF4-FFF2-40B4-BE49-F238E27FC236}">
                <a16:creationId xmlns:a16="http://schemas.microsoft.com/office/drawing/2014/main" id="{A342D1F6-875C-4F73-9292-C3AAE2677826}"/>
              </a:ext>
            </a:extLst>
          </p:cNvPr>
          <p:cNvSpPr>
            <a:spLocks noGrp="1"/>
          </p:cNvSpPr>
          <p:nvPr>
            <p:ph type="body" sz="quarter" idx="13"/>
          </p:nvPr>
        </p:nvSpPr>
        <p:spPr>
          <a:xfrm>
            <a:off x="6540496" y="2150912"/>
            <a:ext cx="5073866" cy="839551"/>
          </a:xfrm>
        </p:spPr>
        <p:txBody>
          <a:bodyPr/>
          <a:lstStyle>
            <a:lvl1pPr>
              <a:lnSpc>
                <a:spcPct val="100000"/>
              </a:lnSpc>
              <a:buFont typeface="Arial" panose="020B0604020202020204" pitchFamily="34" charset="0"/>
              <a:buNone/>
              <a:defRPr sz="1455" b="0" i="0">
                <a:solidFill>
                  <a:schemeClr val="tx1"/>
                </a:solidFill>
                <a:latin typeface="Poppins Medium" pitchFamily="2" charset="77"/>
                <a:cs typeface="Poppins Medium" pitchFamily="2" charset="77"/>
              </a:defRPr>
            </a:lvl1pPr>
            <a:lvl2pPr marL="0" indent="0">
              <a:spcAft>
                <a:spcPts val="0"/>
              </a:spcAft>
              <a:buFontTx/>
              <a:buNone/>
              <a:defRPr sz="1455" b="1" i="0">
                <a:solidFill>
                  <a:schemeClr val="accent1"/>
                </a:solidFill>
                <a:latin typeface="Poppins SemiBold" pitchFamily="2" charset="77"/>
                <a:cs typeface="Poppins SemiBold" pitchFamily="2" charset="77"/>
              </a:defRPr>
            </a:lvl2pPr>
            <a:lvl3pPr marL="0" indent="0">
              <a:spcBef>
                <a:spcPts val="0"/>
              </a:spcBef>
              <a:buFontTx/>
              <a:buNone/>
              <a:defRPr sz="1213"/>
            </a:lvl3pPr>
          </a:lstStyle>
          <a:p>
            <a:pPr lvl="0"/>
            <a:r>
              <a:rPr lang="en-US"/>
              <a:t>Click to edit Master text styles</a:t>
            </a:r>
          </a:p>
          <a:p>
            <a:pPr lvl="1"/>
            <a:r>
              <a:rPr lang="en-US"/>
              <a:t>Second level</a:t>
            </a:r>
          </a:p>
          <a:p>
            <a:pPr lvl="2"/>
            <a:r>
              <a:rPr lang="en-US"/>
              <a:t>Third level</a:t>
            </a:r>
          </a:p>
        </p:txBody>
      </p:sp>
      <p:sp>
        <p:nvSpPr>
          <p:cNvPr id="11" name="Picture Placeholder 4">
            <a:extLst>
              <a:ext uri="{FF2B5EF4-FFF2-40B4-BE49-F238E27FC236}">
                <a16:creationId xmlns:a16="http://schemas.microsoft.com/office/drawing/2014/main" id="{02BA5A0B-ACA6-4775-BB7F-0F44A4EF7EDB}"/>
              </a:ext>
            </a:extLst>
          </p:cNvPr>
          <p:cNvSpPr>
            <a:spLocks noGrp="1"/>
          </p:cNvSpPr>
          <p:nvPr>
            <p:ph type="pic" sz="quarter" idx="17"/>
          </p:nvPr>
        </p:nvSpPr>
        <p:spPr>
          <a:xfrm>
            <a:off x="577637" y="5092479"/>
            <a:ext cx="955990" cy="791114"/>
          </a:xfrm>
        </p:spPr>
        <p:txBody>
          <a:bodyPr/>
          <a:lstStyle/>
          <a:p>
            <a:r>
              <a:rPr lang="en-US"/>
              <a:t>Click icon to add picture</a:t>
            </a:r>
            <a:endParaRPr lang="en-GB"/>
          </a:p>
        </p:txBody>
      </p:sp>
      <p:pic>
        <p:nvPicPr>
          <p:cNvPr id="14" name="Graphic 13">
            <a:extLst>
              <a:ext uri="{FF2B5EF4-FFF2-40B4-BE49-F238E27FC236}">
                <a16:creationId xmlns:a16="http://schemas.microsoft.com/office/drawing/2014/main" id="{10812D15-BFF6-4022-96D6-207CD21FCD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40496" y="1606818"/>
            <a:ext cx="474911" cy="401189"/>
          </a:xfrm>
          <a:prstGeom prst="rect">
            <a:avLst/>
          </a:prstGeom>
        </p:spPr>
      </p:pic>
    </p:spTree>
    <p:extLst>
      <p:ext uri="{BB962C8B-B14F-4D97-AF65-F5344CB8AC3E}">
        <p14:creationId xmlns:p14="http://schemas.microsoft.com/office/powerpoint/2010/main" val="3171461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283">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 4 x image gri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8" y="537198"/>
            <a:ext cx="11042887" cy="403133"/>
          </a:xfrm>
        </p:spPr>
        <p:txBody>
          <a:bodyPr lIns="0" tIns="0" rIns="0" bIns="0" anchor="t" anchorCtr="0"/>
          <a:lstStyle/>
          <a:p>
            <a:r>
              <a:rPr lang="en-US"/>
              <a:t>Click to edit Master title style</a:t>
            </a:r>
            <a:endParaRPr lang="en-GB"/>
          </a:p>
        </p:txBody>
      </p:sp>
      <p:sp>
        <p:nvSpPr>
          <p:cNvPr id="17" name="object 14">
            <a:extLst>
              <a:ext uri="{FF2B5EF4-FFF2-40B4-BE49-F238E27FC236}">
                <a16:creationId xmlns:a16="http://schemas.microsoft.com/office/drawing/2014/main" id="{82DE3620-FF46-4B76-AAB9-DA1B6218E935}"/>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6314540" y="3865484"/>
            <a:ext cx="2424253" cy="2182918"/>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8" name="Picture Placeholder 7">
            <a:extLst>
              <a:ext uri="{FF2B5EF4-FFF2-40B4-BE49-F238E27FC236}">
                <a16:creationId xmlns:a16="http://schemas.microsoft.com/office/drawing/2014/main" id="{49FC8846-079B-41AE-B836-FAD08E0C32D1}"/>
              </a:ext>
            </a:extLst>
          </p:cNvPr>
          <p:cNvSpPr>
            <a:spLocks noGrp="1"/>
          </p:cNvSpPr>
          <p:nvPr>
            <p:ph type="pic" sz="quarter" idx="17"/>
          </p:nvPr>
        </p:nvSpPr>
        <p:spPr>
          <a:xfrm>
            <a:off x="577638" y="1245959"/>
            <a:ext cx="5299823" cy="4802443"/>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28" name="Picture Placeholder 7">
            <a:extLst>
              <a:ext uri="{FF2B5EF4-FFF2-40B4-BE49-F238E27FC236}">
                <a16:creationId xmlns:a16="http://schemas.microsoft.com/office/drawing/2014/main" id="{E7F864D5-53D1-4798-9693-FAD45F362409}"/>
              </a:ext>
            </a:extLst>
          </p:cNvPr>
          <p:cNvSpPr>
            <a:spLocks noGrp="1"/>
          </p:cNvSpPr>
          <p:nvPr>
            <p:ph type="pic" sz="quarter" idx="18"/>
          </p:nvPr>
        </p:nvSpPr>
        <p:spPr>
          <a:xfrm>
            <a:off x="9190110" y="3865484"/>
            <a:ext cx="2424253" cy="2182918"/>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29" name="Picture Placeholder 7">
            <a:extLst>
              <a:ext uri="{FF2B5EF4-FFF2-40B4-BE49-F238E27FC236}">
                <a16:creationId xmlns:a16="http://schemas.microsoft.com/office/drawing/2014/main" id="{09D04CD5-6785-4614-82A0-EB606F9E7584}"/>
              </a:ext>
            </a:extLst>
          </p:cNvPr>
          <p:cNvSpPr>
            <a:spLocks noGrp="1"/>
          </p:cNvSpPr>
          <p:nvPr>
            <p:ph type="pic" sz="quarter" idx="19"/>
          </p:nvPr>
        </p:nvSpPr>
        <p:spPr>
          <a:xfrm>
            <a:off x="6314539" y="1245958"/>
            <a:ext cx="5299823" cy="2183042"/>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Tree>
    <p:extLst>
      <p:ext uri="{BB962C8B-B14F-4D97-AF65-F5344CB8AC3E}">
        <p14:creationId xmlns:p14="http://schemas.microsoft.com/office/powerpoint/2010/main" val="1893320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283">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s Only">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089B312-7F05-4697-9E87-033701FA6BAD}"/>
              </a:ext>
            </a:extLst>
          </p:cNvPr>
          <p:cNvSpPr>
            <a:spLocks noGrp="1"/>
          </p:cNvSpPr>
          <p:nvPr>
            <p:ph type="ftr" sz="quarter" idx="11"/>
          </p:nvPr>
        </p:nvSpPr>
        <p:spPr/>
        <p:txBody>
          <a:bodyPr/>
          <a:lstStyle/>
          <a:p>
            <a:r>
              <a:rPr lang="en-GB"/>
              <a:t>Immunization, Vaccines and Biologicals</a:t>
            </a:r>
          </a:p>
        </p:txBody>
      </p:sp>
      <p:sp>
        <p:nvSpPr>
          <p:cNvPr id="5" name="Slide Number Placeholder 4">
            <a:extLst>
              <a:ext uri="{FF2B5EF4-FFF2-40B4-BE49-F238E27FC236}">
                <a16:creationId xmlns:a16="http://schemas.microsoft.com/office/drawing/2014/main" id="{6D2D2B0C-092E-425B-B7A9-D5A5FD03D159}"/>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6" name="Title 1">
            <a:extLst>
              <a:ext uri="{FF2B5EF4-FFF2-40B4-BE49-F238E27FC236}">
                <a16:creationId xmlns:a16="http://schemas.microsoft.com/office/drawing/2014/main" id="{742FA494-CA0E-4F88-A7C3-26260F2C307C}"/>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7" name="Text Placeholder 9">
            <a:extLst>
              <a:ext uri="{FF2B5EF4-FFF2-40B4-BE49-F238E27FC236}">
                <a16:creationId xmlns:a16="http://schemas.microsoft.com/office/drawing/2014/main" id="{46A5BA38-A732-42ED-B9BB-81BDD3BB04A8}"/>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9" name="object 14">
            <a:extLst>
              <a:ext uri="{FF2B5EF4-FFF2-40B4-BE49-F238E27FC236}">
                <a16:creationId xmlns:a16="http://schemas.microsoft.com/office/drawing/2014/main" id="{27D1F16C-2548-4FFE-AF72-F24418D564E3}"/>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2282579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24F929E-2F1D-4406-9057-6C825193933B}"/>
              </a:ext>
            </a:extLst>
          </p:cNvPr>
          <p:cNvSpPr>
            <a:spLocks noGrp="1"/>
          </p:cNvSpPr>
          <p:nvPr>
            <p:ph type="ftr" sz="quarter" idx="11"/>
          </p:nvPr>
        </p:nvSpPr>
        <p:spPr/>
        <p:txBody>
          <a:bodyPr/>
          <a:lstStyle/>
          <a:p>
            <a:r>
              <a:rPr lang="en-GB"/>
              <a:t>Immunization, Vaccines and Biologicals</a:t>
            </a:r>
          </a:p>
        </p:txBody>
      </p:sp>
      <p:sp>
        <p:nvSpPr>
          <p:cNvPr id="4" name="Slide Number Placeholder 3">
            <a:extLst>
              <a:ext uri="{FF2B5EF4-FFF2-40B4-BE49-F238E27FC236}">
                <a16:creationId xmlns:a16="http://schemas.microsoft.com/office/drawing/2014/main" id="{2CA9C806-229B-4A8D-AFA7-03EDD985E6DC}"/>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5" name="Title 1">
            <a:extLst>
              <a:ext uri="{FF2B5EF4-FFF2-40B4-BE49-F238E27FC236}">
                <a16:creationId xmlns:a16="http://schemas.microsoft.com/office/drawing/2014/main" id="{226A3070-CE06-4CEE-A226-D97212C3BEE6}"/>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8" name="object 14">
            <a:extLst>
              <a:ext uri="{FF2B5EF4-FFF2-40B4-BE49-F238E27FC236}">
                <a16:creationId xmlns:a16="http://schemas.microsoft.com/office/drawing/2014/main" id="{C887375E-F637-44FE-AF63-8A8B04BD6ACA}"/>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440504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 Column Lis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577639" y="537198"/>
            <a:ext cx="7246760" cy="403133"/>
          </a:xfrm>
        </p:spPr>
        <p:txBody>
          <a:bodyPr lIns="0" tIns="0" rIns="0" bIns="0" anchor="t" anchorCtr="0"/>
          <a:lstStyle>
            <a:lvl1pPr>
              <a:defRPr/>
            </a:lvl1pPr>
          </a:lstStyle>
          <a:p>
            <a:r>
              <a:rPr lang="en-US"/>
              <a:t>Click to edit Master title style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8032B504-645A-42DC-ABCE-1D8DD23450AD}"/>
              </a:ext>
            </a:extLst>
          </p:cNvPr>
          <p:cNvSpPr>
            <a:spLocks noGrp="1"/>
          </p:cNvSpPr>
          <p:nvPr>
            <p:ph type="body" sz="quarter" idx="13"/>
          </p:nvPr>
        </p:nvSpPr>
        <p:spPr>
          <a:xfrm>
            <a:off x="586304" y="1996560"/>
            <a:ext cx="5335021" cy="1268809"/>
          </a:xfrm>
        </p:spPr>
        <p:txBody>
          <a:bodyPr/>
          <a:lstStyle>
            <a:lvl1pPr marL="207935" indent="-207935">
              <a:spcAft>
                <a:spcPts val="364"/>
              </a:spcAft>
              <a:buClr>
                <a:schemeClr val="accent1"/>
              </a:buClr>
              <a:buSzPct val="110000"/>
              <a:buFont typeface="Wingdings" pitchFamily="2" charset="2"/>
              <a:buChar char="§"/>
              <a:defRPr sz="1213"/>
            </a:lvl1pPr>
            <a:lvl2pPr>
              <a:spcAft>
                <a:spcPts val="364"/>
              </a:spcAft>
              <a:buSzPct val="110000"/>
              <a:defRPr sz="1092"/>
            </a:lvl2pPr>
            <a:lvl3pPr>
              <a:spcAft>
                <a:spcPts val="364"/>
              </a:spcAft>
              <a:buSzPct val="110000"/>
              <a:defRPr sz="970"/>
            </a:lvl3pPr>
            <a:lvl4pPr>
              <a:spcAft>
                <a:spcPts val="364"/>
              </a:spcAft>
              <a:buSzPct val="110000"/>
              <a:defRPr sz="849"/>
            </a:lvl4pPr>
            <a:lvl5pPr>
              <a:spcAft>
                <a:spcPts val="364"/>
              </a:spcAft>
              <a:buSzPct val="110000"/>
              <a:defRPr sz="84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4">
            <a:extLst>
              <a:ext uri="{FF2B5EF4-FFF2-40B4-BE49-F238E27FC236}">
                <a16:creationId xmlns:a16="http://schemas.microsoft.com/office/drawing/2014/main" id="{0F4306BB-6547-4B5E-8784-4CBAC01B610A}"/>
              </a:ext>
            </a:extLst>
          </p:cNvPr>
          <p:cNvSpPr>
            <a:spLocks noGrp="1"/>
          </p:cNvSpPr>
          <p:nvPr>
            <p:ph type="body" sz="quarter" idx="15"/>
          </p:nvPr>
        </p:nvSpPr>
        <p:spPr>
          <a:xfrm>
            <a:off x="6270675" y="1996560"/>
            <a:ext cx="5335021" cy="1268809"/>
          </a:xfrm>
        </p:spPr>
        <p:txBody>
          <a:bodyPr/>
          <a:lstStyle>
            <a:lvl1pPr marL="207935" indent="-207935">
              <a:spcAft>
                <a:spcPts val="364"/>
              </a:spcAft>
              <a:buClr>
                <a:schemeClr val="accent1"/>
              </a:buClr>
              <a:buSzPct val="110000"/>
              <a:buFont typeface="Wingdings" pitchFamily="2" charset="2"/>
              <a:buChar char="§"/>
              <a:defRPr sz="1213"/>
            </a:lvl1pPr>
            <a:lvl2pPr>
              <a:spcAft>
                <a:spcPts val="364"/>
              </a:spcAft>
              <a:buSzPct val="110000"/>
              <a:defRPr sz="1092"/>
            </a:lvl2pPr>
            <a:lvl3pPr>
              <a:spcAft>
                <a:spcPts val="364"/>
              </a:spcAft>
              <a:buSzPct val="110000"/>
              <a:defRPr sz="970"/>
            </a:lvl3pPr>
            <a:lvl4pPr>
              <a:spcAft>
                <a:spcPts val="364"/>
              </a:spcAft>
              <a:buSzPct val="110000"/>
              <a:defRPr sz="849"/>
            </a:lvl4pPr>
            <a:lvl5pPr>
              <a:spcAft>
                <a:spcPts val="364"/>
              </a:spcAft>
              <a:buSzPct val="110000"/>
              <a:defRPr sz="84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3" name="Text Placeholder 4">
            <a:extLst>
              <a:ext uri="{FF2B5EF4-FFF2-40B4-BE49-F238E27FC236}">
                <a16:creationId xmlns:a16="http://schemas.microsoft.com/office/drawing/2014/main" id="{BA5CFFDE-62DF-4CF6-A0E2-E3FC6F3B8137}"/>
              </a:ext>
            </a:extLst>
          </p:cNvPr>
          <p:cNvSpPr>
            <a:spLocks noGrp="1"/>
          </p:cNvSpPr>
          <p:nvPr>
            <p:ph type="body" sz="quarter" idx="16"/>
          </p:nvPr>
        </p:nvSpPr>
        <p:spPr>
          <a:xfrm>
            <a:off x="586304" y="1529131"/>
            <a:ext cx="5335021" cy="300484"/>
          </a:xfr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lvl="0"/>
            <a:r>
              <a:rPr lang="en-US"/>
              <a:t>Click to edit Master text styles</a:t>
            </a:r>
          </a:p>
        </p:txBody>
      </p:sp>
      <p:sp>
        <p:nvSpPr>
          <p:cNvPr id="25" name="Text Placeholder 4">
            <a:extLst>
              <a:ext uri="{FF2B5EF4-FFF2-40B4-BE49-F238E27FC236}">
                <a16:creationId xmlns:a16="http://schemas.microsoft.com/office/drawing/2014/main" id="{426E4A3A-D76E-4C23-88DA-34D816F1BC1E}"/>
              </a:ext>
            </a:extLst>
          </p:cNvPr>
          <p:cNvSpPr>
            <a:spLocks noGrp="1"/>
          </p:cNvSpPr>
          <p:nvPr>
            <p:ph type="body" sz="quarter" idx="18"/>
          </p:nvPr>
        </p:nvSpPr>
        <p:spPr>
          <a:xfrm>
            <a:off x="6270675" y="1529131"/>
            <a:ext cx="5335021" cy="296171"/>
          </a:xfr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marL="0" lvl="0" indent="0" algn="l" defTabSz="554492" rtl="0" eaLnBrk="1" latinLnBrk="0" hangingPunct="1">
              <a:lnSpc>
                <a:spcPct val="120000"/>
              </a:lnSpc>
              <a:spcBef>
                <a:spcPts val="606"/>
              </a:spcBef>
              <a:spcAft>
                <a:spcPts val="728"/>
              </a:spcAft>
              <a:buSzPct val="75000"/>
              <a:buFontTx/>
              <a:buNone/>
            </a:pPr>
            <a:r>
              <a:rPr lang="en-US"/>
              <a:t>Click to edit Master text styles</a:t>
            </a:r>
          </a:p>
        </p:txBody>
      </p:sp>
    </p:spTree>
    <p:extLst>
      <p:ext uri="{BB962C8B-B14F-4D97-AF65-F5344CB8AC3E}">
        <p14:creationId xmlns:p14="http://schemas.microsoft.com/office/powerpoint/2010/main" val="577456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Title Slide (External)">
    <p:bg>
      <p:bgPr>
        <a:solidFill>
          <a:schemeClr val="bg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8059CA9-ADD3-48DF-ABCE-675068DD8B24}"/>
              </a:ext>
            </a:extLst>
          </p:cNvPr>
          <p:cNvSpPr>
            <a:spLocks noGrp="1"/>
          </p:cNvSpPr>
          <p:nvPr>
            <p:ph type="pic" sz="quarter" idx="10" hasCustomPrompt="1"/>
          </p:nvPr>
        </p:nvSpPr>
        <p:spPr>
          <a:xfrm>
            <a:off x="5175632" y="0"/>
            <a:ext cx="7016369" cy="6858000"/>
          </a:xfrm>
          <a:solidFill>
            <a:schemeClr val="bg2"/>
          </a:solidFill>
        </p:spPr>
        <p:txBody>
          <a:bodyPr bIns="1764000" anchor="ctr">
            <a:noAutofit/>
          </a:bodyPr>
          <a:lstStyle>
            <a:lvl1pPr algn="ctr">
              <a:defRPr sz="2183" b="1"/>
            </a:lvl1pPr>
          </a:lstStyle>
          <a:p>
            <a:r>
              <a:rPr lang="en-GB"/>
              <a:t>Click icon to insert image</a:t>
            </a:r>
          </a:p>
        </p:txBody>
      </p:sp>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28516"/>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2"/>
            <a:ext cx="3706507" cy="2537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3"/>
            <a:ext cx="3706507" cy="2537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53787"/>
          </a:xfrm>
        </p:spPr>
        <p:txBody>
          <a:bodyPr/>
          <a:lstStyle/>
          <a:p>
            <a:pPr lvl="0"/>
            <a:r>
              <a:rPr lang="en-US"/>
              <a:t>Click to edit Master text styles</a:t>
            </a:r>
          </a:p>
        </p:txBody>
      </p:sp>
      <p:pic>
        <p:nvPicPr>
          <p:cNvPr id="6" name="Graphic 5">
            <a:extLst>
              <a:ext uri="{FF2B5EF4-FFF2-40B4-BE49-F238E27FC236}">
                <a16:creationId xmlns:a16="http://schemas.microsoft.com/office/drawing/2014/main" id="{2F1B92ED-1DA4-42D5-94F1-A383F509764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395" y="5756444"/>
            <a:ext cx="750929" cy="554493"/>
          </a:xfrm>
          <a:prstGeom prst="rect">
            <a:avLst/>
          </a:prstGeom>
        </p:spPr>
      </p:pic>
    </p:spTree>
    <p:extLst>
      <p:ext uri="{BB962C8B-B14F-4D97-AF65-F5344CB8AC3E}">
        <p14:creationId xmlns:p14="http://schemas.microsoft.com/office/powerpoint/2010/main" val="3228335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3 Column Lis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577639" y="537198"/>
            <a:ext cx="7246760" cy="403133"/>
          </a:xfrm>
        </p:spPr>
        <p:txBody>
          <a:bodyPr lIns="0" tIns="0" rIns="0" bIns="0" anchor="t" anchorCtr="0"/>
          <a:lstStyle>
            <a:lvl1pPr>
              <a:defRPr/>
            </a:lvl1pPr>
          </a:lstStyle>
          <a:p>
            <a:r>
              <a:rPr lang="en-US"/>
              <a:t>Click to edit Master title style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23" name="Text Placeholder 4">
            <a:extLst>
              <a:ext uri="{FF2B5EF4-FFF2-40B4-BE49-F238E27FC236}">
                <a16:creationId xmlns:a16="http://schemas.microsoft.com/office/drawing/2014/main" id="{BA5CFFDE-62DF-4CF6-A0E2-E3FC6F3B8137}"/>
              </a:ext>
            </a:extLst>
          </p:cNvPr>
          <p:cNvSpPr>
            <a:spLocks noGrp="1"/>
          </p:cNvSpPr>
          <p:nvPr>
            <p:ph type="body" sz="quarter" idx="16"/>
          </p:nvPr>
        </p:nvSpPr>
        <p:spPr>
          <a:xfrm>
            <a:off x="586304" y="1529131"/>
            <a:ext cx="3456798" cy="300484"/>
          </a:xfr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lvl="0"/>
            <a:r>
              <a:rPr lang="en-US"/>
              <a:t>Click to edit Master text styles</a:t>
            </a:r>
          </a:p>
        </p:txBody>
      </p:sp>
      <p:sp>
        <p:nvSpPr>
          <p:cNvPr id="24" name="Text Placeholder 4">
            <a:extLst>
              <a:ext uri="{FF2B5EF4-FFF2-40B4-BE49-F238E27FC236}">
                <a16:creationId xmlns:a16="http://schemas.microsoft.com/office/drawing/2014/main" id="{03ED4545-9186-46F2-91B2-2AA7B708AC2F}"/>
              </a:ext>
            </a:extLst>
          </p:cNvPr>
          <p:cNvSpPr>
            <a:spLocks noGrp="1"/>
          </p:cNvSpPr>
          <p:nvPr>
            <p:ph type="body" sz="quarter" idx="17"/>
          </p:nvPr>
        </p:nvSpPr>
        <p:spPr>
          <a:xfrm>
            <a:off x="4367601" y="1529131"/>
            <a:ext cx="3456798" cy="296171"/>
          </a:xfr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marL="0" lvl="0" indent="0" algn="l" defTabSz="554492" rtl="0" eaLnBrk="1" latinLnBrk="0" hangingPunct="1">
              <a:lnSpc>
                <a:spcPct val="120000"/>
              </a:lnSpc>
              <a:spcBef>
                <a:spcPts val="606"/>
              </a:spcBef>
              <a:spcAft>
                <a:spcPts val="728"/>
              </a:spcAft>
              <a:buSzPct val="75000"/>
              <a:buFontTx/>
              <a:buNone/>
            </a:pPr>
            <a:r>
              <a:rPr lang="en-US"/>
              <a:t>Click to edit Master text styles</a:t>
            </a:r>
          </a:p>
        </p:txBody>
      </p:sp>
      <p:sp>
        <p:nvSpPr>
          <p:cNvPr id="25" name="Text Placeholder 4">
            <a:extLst>
              <a:ext uri="{FF2B5EF4-FFF2-40B4-BE49-F238E27FC236}">
                <a16:creationId xmlns:a16="http://schemas.microsoft.com/office/drawing/2014/main" id="{426E4A3A-D76E-4C23-88DA-34D816F1BC1E}"/>
              </a:ext>
            </a:extLst>
          </p:cNvPr>
          <p:cNvSpPr>
            <a:spLocks noGrp="1"/>
          </p:cNvSpPr>
          <p:nvPr>
            <p:ph type="body" sz="quarter" idx="18"/>
          </p:nvPr>
        </p:nvSpPr>
        <p:spPr>
          <a:xfrm>
            <a:off x="8148898" y="1529131"/>
            <a:ext cx="3456798" cy="296171"/>
          </a:xfr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marL="0" lvl="0" indent="0" algn="l" defTabSz="554492" rtl="0" eaLnBrk="1" latinLnBrk="0" hangingPunct="1">
              <a:lnSpc>
                <a:spcPct val="120000"/>
              </a:lnSpc>
              <a:spcBef>
                <a:spcPts val="606"/>
              </a:spcBef>
              <a:spcAft>
                <a:spcPts val="728"/>
              </a:spcAft>
              <a:buSzPct val="75000"/>
              <a:buFontTx/>
              <a:buNone/>
            </a:pPr>
            <a:r>
              <a:rPr lang="en-US"/>
              <a:t>Click to edit Master text styles</a:t>
            </a:r>
          </a:p>
        </p:txBody>
      </p:sp>
      <p:sp>
        <p:nvSpPr>
          <p:cNvPr id="12" name="Text Placeholder 4">
            <a:extLst>
              <a:ext uri="{FF2B5EF4-FFF2-40B4-BE49-F238E27FC236}">
                <a16:creationId xmlns:a16="http://schemas.microsoft.com/office/drawing/2014/main" id="{38582A73-10C6-794D-81AF-73F50A351331}"/>
              </a:ext>
            </a:extLst>
          </p:cNvPr>
          <p:cNvSpPr>
            <a:spLocks noGrp="1"/>
          </p:cNvSpPr>
          <p:nvPr>
            <p:ph type="body" sz="quarter" idx="13"/>
          </p:nvPr>
        </p:nvSpPr>
        <p:spPr>
          <a:xfrm>
            <a:off x="586304" y="1996560"/>
            <a:ext cx="3456798" cy="1268809"/>
          </a:xfrm>
        </p:spPr>
        <p:txBody>
          <a:bodyPr/>
          <a:lstStyle>
            <a:lvl1pPr marL="207935" indent="-207935">
              <a:spcAft>
                <a:spcPts val="364"/>
              </a:spcAft>
              <a:buClr>
                <a:schemeClr val="accent1"/>
              </a:buClr>
              <a:buSzPct val="110000"/>
              <a:buFont typeface="Wingdings" pitchFamily="2" charset="2"/>
              <a:buChar char="§"/>
              <a:defRPr sz="1213"/>
            </a:lvl1pPr>
            <a:lvl2pPr>
              <a:spcAft>
                <a:spcPts val="364"/>
              </a:spcAft>
              <a:buSzPct val="110000"/>
              <a:defRPr sz="1092"/>
            </a:lvl2pPr>
            <a:lvl3pPr>
              <a:spcAft>
                <a:spcPts val="364"/>
              </a:spcAft>
              <a:buSzPct val="110000"/>
              <a:defRPr sz="970"/>
            </a:lvl3pPr>
            <a:lvl4pPr>
              <a:spcAft>
                <a:spcPts val="364"/>
              </a:spcAft>
              <a:buSzPct val="110000"/>
              <a:defRPr sz="849"/>
            </a:lvl4pPr>
            <a:lvl5pPr>
              <a:spcAft>
                <a:spcPts val="364"/>
              </a:spcAft>
              <a:buSzPct val="110000"/>
              <a:defRPr sz="84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4">
            <a:extLst>
              <a:ext uri="{FF2B5EF4-FFF2-40B4-BE49-F238E27FC236}">
                <a16:creationId xmlns:a16="http://schemas.microsoft.com/office/drawing/2014/main" id="{1AC58B05-1E3E-1043-A6B5-0A53CB7DD341}"/>
              </a:ext>
            </a:extLst>
          </p:cNvPr>
          <p:cNvSpPr>
            <a:spLocks noGrp="1"/>
          </p:cNvSpPr>
          <p:nvPr>
            <p:ph type="body" sz="quarter" idx="19"/>
          </p:nvPr>
        </p:nvSpPr>
        <p:spPr>
          <a:xfrm>
            <a:off x="4365495" y="1996560"/>
            <a:ext cx="3456798" cy="1268809"/>
          </a:xfrm>
        </p:spPr>
        <p:txBody>
          <a:bodyPr/>
          <a:lstStyle>
            <a:lvl1pPr marL="207935" indent="-207935">
              <a:spcAft>
                <a:spcPts val="364"/>
              </a:spcAft>
              <a:buClr>
                <a:schemeClr val="accent1"/>
              </a:buClr>
              <a:buSzPct val="110000"/>
              <a:buFont typeface="Wingdings" pitchFamily="2" charset="2"/>
              <a:buChar char="§"/>
              <a:defRPr sz="1213"/>
            </a:lvl1pPr>
            <a:lvl2pPr>
              <a:spcAft>
                <a:spcPts val="364"/>
              </a:spcAft>
              <a:buSzPct val="110000"/>
              <a:defRPr sz="1092"/>
            </a:lvl2pPr>
            <a:lvl3pPr>
              <a:spcAft>
                <a:spcPts val="364"/>
              </a:spcAft>
              <a:buSzPct val="110000"/>
              <a:defRPr sz="970"/>
            </a:lvl3pPr>
            <a:lvl4pPr>
              <a:spcAft>
                <a:spcPts val="364"/>
              </a:spcAft>
              <a:buSzPct val="110000"/>
              <a:defRPr sz="849"/>
            </a:lvl4pPr>
            <a:lvl5pPr>
              <a:spcAft>
                <a:spcPts val="364"/>
              </a:spcAft>
              <a:buSzPct val="110000"/>
              <a:defRPr sz="84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4">
            <a:extLst>
              <a:ext uri="{FF2B5EF4-FFF2-40B4-BE49-F238E27FC236}">
                <a16:creationId xmlns:a16="http://schemas.microsoft.com/office/drawing/2014/main" id="{36E06685-E104-2249-A1AC-B2EC566C5FBD}"/>
              </a:ext>
            </a:extLst>
          </p:cNvPr>
          <p:cNvSpPr>
            <a:spLocks noGrp="1"/>
          </p:cNvSpPr>
          <p:nvPr>
            <p:ph type="body" sz="quarter" idx="20"/>
          </p:nvPr>
        </p:nvSpPr>
        <p:spPr>
          <a:xfrm>
            <a:off x="8150760" y="1996560"/>
            <a:ext cx="3456798" cy="1268809"/>
          </a:xfrm>
        </p:spPr>
        <p:txBody>
          <a:bodyPr/>
          <a:lstStyle>
            <a:lvl1pPr marL="207935" indent="-207935">
              <a:spcAft>
                <a:spcPts val="364"/>
              </a:spcAft>
              <a:buClr>
                <a:schemeClr val="accent1"/>
              </a:buClr>
              <a:buSzPct val="110000"/>
              <a:buFont typeface="Wingdings" pitchFamily="2" charset="2"/>
              <a:buChar char="§"/>
              <a:defRPr sz="1213"/>
            </a:lvl1pPr>
            <a:lvl2pPr>
              <a:spcAft>
                <a:spcPts val="364"/>
              </a:spcAft>
              <a:buSzPct val="110000"/>
              <a:defRPr sz="1092"/>
            </a:lvl2pPr>
            <a:lvl3pPr>
              <a:spcAft>
                <a:spcPts val="364"/>
              </a:spcAft>
              <a:buSzPct val="110000"/>
              <a:defRPr sz="970"/>
            </a:lvl3pPr>
            <a:lvl4pPr>
              <a:spcAft>
                <a:spcPts val="364"/>
              </a:spcAft>
              <a:buSzPct val="110000"/>
              <a:defRPr sz="849"/>
            </a:lvl4pPr>
            <a:lvl5pPr>
              <a:spcAft>
                <a:spcPts val="364"/>
              </a:spcAft>
              <a:buSzPct val="110000"/>
              <a:defRPr sz="84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973128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5 Column Text No Title">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089B312-7F05-4697-9E87-033701FA6BAD}"/>
              </a:ext>
            </a:extLst>
          </p:cNvPr>
          <p:cNvSpPr>
            <a:spLocks noGrp="1"/>
          </p:cNvSpPr>
          <p:nvPr>
            <p:ph type="ftr" sz="quarter" idx="11"/>
          </p:nvPr>
        </p:nvSpPr>
        <p:spPr/>
        <p:txBody>
          <a:bodyPr/>
          <a:lstStyle/>
          <a:p>
            <a:r>
              <a:rPr lang="en-GB"/>
              <a:t>Immunization, Vaccines and Biologicals</a:t>
            </a:r>
          </a:p>
        </p:txBody>
      </p:sp>
      <p:sp>
        <p:nvSpPr>
          <p:cNvPr id="5" name="Slide Number Placeholder 4">
            <a:extLst>
              <a:ext uri="{FF2B5EF4-FFF2-40B4-BE49-F238E27FC236}">
                <a16:creationId xmlns:a16="http://schemas.microsoft.com/office/drawing/2014/main" id="{6D2D2B0C-092E-425B-B7A9-D5A5FD03D159}"/>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9" name="object 14">
            <a:extLst>
              <a:ext uri="{FF2B5EF4-FFF2-40B4-BE49-F238E27FC236}">
                <a16:creationId xmlns:a16="http://schemas.microsoft.com/office/drawing/2014/main" id="{27D1F16C-2548-4FFE-AF72-F24418D564E3}"/>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 name="Text Placeholder 2">
            <a:extLst>
              <a:ext uri="{FF2B5EF4-FFF2-40B4-BE49-F238E27FC236}">
                <a16:creationId xmlns:a16="http://schemas.microsoft.com/office/drawing/2014/main" id="{E0555233-33E3-477F-8D67-4FF2B6EA7DF8}"/>
              </a:ext>
            </a:extLst>
          </p:cNvPr>
          <p:cNvSpPr>
            <a:spLocks noGrp="1"/>
          </p:cNvSpPr>
          <p:nvPr>
            <p:ph type="body" sz="quarter" idx="13"/>
          </p:nvPr>
        </p:nvSpPr>
        <p:spPr>
          <a:xfrm>
            <a:off x="577637" y="577597"/>
            <a:ext cx="11013620" cy="787604"/>
          </a:xfrm>
        </p:spPr>
        <p:txBody>
          <a:bodyPr numCol="5" spcCol="144000"/>
          <a:lstStyle>
            <a:lvl1pPr>
              <a:spcBef>
                <a:spcPts val="1092"/>
              </a:spcBef>
              <a:defRPr sz="1455" b="1" i="0">
                <a:solidFill>
                  <a:schemeClr val="accent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819"/>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193448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3 x Gradient Panel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577639" y="537198"/>
            <a:ext cx="7135740" cy="403133"/>
          </a:xfrm>
        </p:spPr>
        <p:txBody>
          <a:bodyPr lIns="0" tIns="0" rIns="0" bIns="0" anchor="t" anchorCtr="0"/>
          <a:lstStyle>
            <a:lvl1pPr>
              <a:defRPr/>
            </a:lvl1pPr>
          </a:lstStyle>
          <a:p>
            <a:r>
              <a:rPr lang="en-US"/>
              <a:t>Click to edit Master title style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21" name="Rectangle: Rounded Corners 20">
            <a:extLst>
              <a:ext uri="{FF2B5EF4-FFF2-40B4-BE49-F238E27FC236}">
                <a16:creationId xmlns:a16="http://schemas.microsoft.com/office/drawing/2014/main" id="{5CB05DC6-B960-4F41-ACA5-722F02234C2C}"/>
              </a:ext>
            </a:extLst>
          </p:cNvPr>
          <p:cNvSpPr/>
          <p:nvPr userDrawn="1"/>
        </p:nvSpPr>
        <p:spPr>
          <a:xfrm>
            <a:off x="4478621" y="1508364"/>
            <a:ext cx="3234758" cy="444985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solidFill>
                <a:schemeClr val="tx1"/>
              </a:solidFill>
            </a:endParaRPr>
          </a:p>
        </p:txBody>
      </p:sp>
      <p:sp>
        <p:nvSpPr>
          <p:cNvPr id="22" name="Rectangle: Rounded Corners 21">
            <a:extLst>
              <a:ext uri="{FF2B5EF4-FFF2-40B4-BE49-F238E27FC236}">
                <a16:creationId xmlns:a16="http://schemas.microsoft.com/office/drawing/2014/main" id="{C6BD8A16-8AA1-4A48-A03E-412ECD844E30}"/>
              </a:ext>
            </a:extLst>
          </p:cNvPr>
          <p:cNvSpPr/>
          <p:nvPr userDrawn="1"/>
        </p:nvSpPr>
        <p:spPr>
          <a:xfrm>
            <a:off x="8379604" y="1508364"/>
            <a:ext cx="3234758" cy="4449850"/>
          </a:xfrm>
          <a:prstGeom prst="roundRect">
            <a:avLst>
              <a:gd name="adj"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solidFill>
                <a:schemeClr val="tx1"/>
              </a:solidFill>
            </a:endParaRPr>
          </a:p>
        </p:txBody>
      </p:sp>
      <p:sp>
        <p:nvSpPr>
          <p:cNvPr id="23" name="Rectangle: Rounded Corners 22">
            <a:extLst>
              <a:ext uri="{FF2B5EF4-FFF2-40B4-BE49-F238E27FC236}">
                <a16:creationId xmlns:a16="http://schemas.microsoft.com/office/drawing/2014/main" id="{E88FE1B9-1B38-4607-85CD-8D3FEB0894B0}"/>
              </a:ext>
            </a:extLst>
          </p:cNvPr>
          <p:cNvSpPr/>
          <p:nvPr userDrawn="1"/>
        </p:nvSpPr>
        <p:spPr>
          <a:xfrm>
            <a:off x="577638" y="1508364"/>
            <a:ext cx="3234758" cy="444985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solidFill>
                <a:schemeClr val="tx1"/>
              </a:solidFill>
            </a:endParaRPr>
          </a:p>
        </p:txBody>
      </p:sp>
      <p:sp>
        <p:nvSpPr>
          <p:cNvPr id="24" name="Text Placeholder 29">
            <a:extLst>
              <a:ext uri="{FF2B5EF4-FFF2-40B4-BE49-F238E27FC236}">
                <a16:creationId xmlns:a16="http://schemas.microsoft.com/office/drawing/2014/main" id="{1AF43CD3-74BD-42C3-9321-3A5E678B671B}"/>
              </a:ext>
            </a:extLst>
          </p:cNvPr>
          <p:cNvSpPr>
            <a:spLocks noGrp="1"/>
          </p:cNvSpPr>
          <p:nvPr>
            <p:ph type="body" sz="quarter" idx="13"/>
          </p:nvPr>
        </p:nvSpPr>
        <p:spPr>
          <a:xfrm>
            <a:off x="737090" y="1670632"/>
            <a:ext cx="2909728" cy="257558"/>
          </a:xfrm>
        </p:spPr>
        <p:txBody>
          <a:bodyPr/>
          <a:lstStyle>
            <a:lvl1pPr>
              <a:defRPr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25" name="Text Placeholder 29">
            <a:extLst>
              <a:ext uri="{FF2B5EF4-FFF2-40B4-BE49-F238E27FC236}">
                <a16:creationId xmlns:a16="http://schemas.microsoft.com/office/drawing/2014/main" id="{2A91401C-CD03-4B80-B78A-FED6C1387A58}"/>
              </a:ext>
            </a:extLst>
          </p:cNvPr>
          <p:cNvSpPr>
            <a:spLocks noGrp="1"/>
          </p:cNvSpPr>
          <p:nvPr>
            <p:ph type="body" sz="quarter" idx="14"/>
          </p:nvPr>
        </p:nvSpPr>
        <p:spPr>
          <a:xfrm>
            <a:off x="737090" y="1962466"/>
            <a:ext cx="2909728" cy="877189"/>
          </a:xfrm>
        </p:spPr>
        <p:txBody>
          <a:bodyPr/>
          <a:lstStyle>
            <a:lvl1pPr>
              <a:defRPr sz="2426"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26" name="Text Placeholder 29">
            <a:extLst>
              <a:ext uri="{FF2B5EF4-FFF2-40B4-BE49-F238E27FC236}">
                <a16:creationId xmlns:a16="http://schemas.microsoft.com/office/drawing/2014/main" id="{987E1084-1588-4DFF-8B16-45159E5A7FBB}"/>
              </a:ext>
            </a:extLst>
          </p:cNvPr>
          <p:cNvSpPr>
            <a:spLocks noGrp="1"/>
          </p:cNvSpPr>
          <p:nvPr>
            <p:ph type="body" sz="quarter" idx="15"/>
          </p:nvPr>
        </p:nvSpPr>
        <p:spPr>
          <a:xfrm>
            <a:off x="737090" y="2551053"/>
            <a:ext cx="2909728" cy="190437"/>
          </a:xfrm>
        </p:spPr>
        <p:txBody>
          <a:bodyPr/>
          <a:lstStyle>
            <a:lvl1pPr>
              <a:defRPr sz="1092" b="0">
                <a:solidFill>
                  <a:schemeClr val="bg1"/>
                </a:solidFill>
              </a:defRPr>
            </a:lvl1pPr>
          </a:lstStyle>
          <a:p>
            <a:pPr lvl="0"/>
            <a:r>
              <a:rPr lang="en-US"/>
              <a:t>Click to edit Master text styles</a:t>
            </a:r>
          </a:p>
        </p:txBody>
      </p:sp>
      <p:sp>
        <p:nvSpPr>
          <p:cNvPr id="27" name="Text Placeholder 29">
            <a:extLst>
              <a:ext uri="{FF2B5EF4-FFF2-40B4-BE49-F238E27FC236}">
                <a16:creationId xmlns:a16="http://schemas.microsoft.com/office/drawing/2014/main" id="{8C12D9D7-8C03-4D7A-B03B-C1BC41AB6BA8}"/>
              </a:ext>
            </a:extLst>
          </p:cNvPr>
          <p:cNvSpPr>
            <a:spLocks noGrp="1"/>
          </p:cNvSpPr>
          <p:nvPr>
            <p:ph type="body" sz="quarter" idx="16"/>
          </p:nvPr>
        </p:nvSpPr>
        <p:spPr>
          <a:xfrm>
            <a:off x="4641136" y="1670632"/>
            <a:ext cx="2909728" cy="257558"/>
          </a:xfrm>
        </p:spPr>
        <p:txBody>
          <a:bodyPr/>
          <a:lstStyle>
            <a:lvl1pPr>
              <a:defRPr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28" name="Text Placeholder 29">
            <a:extLst>
              <a:ext uri="{FF2B5EF4-FFF2-40B4-BE49-F238E27FC236}">
                <a16:creationId xmlns:a16="http://schemas.microsoft.com/office/drawing/2014/main" id="{F217037E-D485-4433-8172-120C59DAC49B}"/>
              </a:ext>
            </a:extLst>
          </p:cNvPr>
          <p:cNvSpPr>
            <a:spLocks noGrp="1"/>
          </p:cNvSpPr>
          <p:nvPr>
            <p:ph type="body" sz="quarter" idx="17"/>
          </p:nvPr>
        </p:nvSpPr>
        <p:spPr>
          <a:xfrm>
            <a:off x="4641136" y="1962466"/>
            <a:ext cx="2909728" cy="877189"/>
          </a:xfrm>
        </p:spPr>
        <p:txBody>
          <a:bodyPr/>
          <a:lstStyle>
            <a:lvl1pPr>
              <a:defRPr sz="2426"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29" name="Text Placeholder 29">
            <a:extLst>
              <a:ext uri="{FF2B5EF4-FFF2-40B4-BE49-F238E27FC236}">
                <a16:creationId xmlns:a16="http://schemas.microsoft.com/office/drawing/2014/main" id="{99CF9FB5-3A52-4CBE-9EA9-E5B1B14F62C4}"/>
              </a:ext>
            </a:extLst>
          </p:cNvPr>
          <p:cNvSpPr>
            <a:spLocks noGrp="1"/>
          </p:cNvSpPr>
          <p:nvPr>
            <p:ph type="body" sz="quarter" idx="18"/>
          </p:nvPr>
        </p:nvSpPr>
        <p:spPr>
          <a:xfrm>
            <a:off x="4641136" y="2551053"/>
            <a:ext cx="2909728" cy="190437"/>
          </a:xfrm>
        </p:spPr>
        <p:txBody>
          <a:bodyPr/>
          <a:lstStyle>
            <a:lvl1pPr>
              <a:defRPr sz="1092" b="0">
                <a:solidFill>
                  <a:schemeClr val="bg1"/>
                </a:solidFill>
              </a:defRPr>
            </a:lvl1pPr>
          </a:lstStyle>
          <a:p>
            <a:pPr lvl="0"/>
            <a:r>
              <a:rPr lang="en-US"/>
              <a:t>Click to edit Master text styles</a:t>
            </a:r>
          </a:p>
        </p:txBody>
      </p:sp>
      <p:sp>
        <p:nvSpPr>
          <p:cNvPr id="39" name="Text Placeholder 29">
            <a:extLst>
              <a:ext uri="{FF2B5EF4-FFF2-40B4-BE49-F238E27FC236}">
                <a16:creationId xmlns:a16="http://schemas.microsoft.com/office/drawing/2014/main" id="{2C483B3F-2A51-4389-A469-7247CC00F750}"/>
              </a:ext>
            </a:extLst>
          </p:cNvPr>
          <p:cNvSpPr>
            <a:spLocks noGrp="1"/>
          </p:cNvSpPr>
          <p:nvPr>
            <p:ph type="body" sz="quarter" idx="19"/>
          </p:nvPr>
        </p:nvSpPr>
        <p:spPr>
          <a:xfrm>
            <a:off x="8542118" y="1670632"/>
            <a:ext cx="2909728" cy="257558"/>
          </a:xfrm>
        </p:spPr>
        <p:txBody>
          <a:bodyPr/>
          <a:lstStyle>
            <a:lvl1pPr>
              <a:defRPr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40" name="Text Placeholder 29">
            <a:extLst>
              <a:ext uri="{FF2B5EF4-FFF2-40B4-BE49-F238E27FC236}">
                <a16:creationId xmlns:a16="http://schemas.microsoft.com/office/drawing/2014/main" id="{3167602A-C6EA-403C-BBD7-A1E2856EBF40}"/>
              </a:ext>
            </a:extLst>
          </p:cNvPr>
          <p:cNvSpPr>
            <a:spLocks noGrp="1"/>
          </p:cNvSpPr>
          <p:nvPr>
            <p:ph type="body" sz="quarter" idx="20"/>
          </p:nvPr>
        </p:nvSpPr>
        <p:spPr>
          <a:xfrm>
            <a:off x="8542118" y="1962466"/>
            <a:ext cx="2909728" cy="877189"/>
          </a:xfrm>
        </p:spPr>
        <p:txBody>
          <a:bodyPr/>
          <a:lstStyle>
            <a:lvl1pPr>
              <a:defRPr sz="2426"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41" name="Text Placeholder 29">
            <a:extLst>
              <a:ext uri="{FF2B5EF4-FFF2-40B4-BE49-F238E27FC236}">
                <a16:creationId xmlns:a16="http://schemas.microsoft.com/office/drawing/2014/main" id="{4E6CC2EE-53D5-45F8-ABF1-A33B753B1C49}"/>
              </a:ext>
            </a:extLst>
          </p:cNvPr>
          <p:cNvSpPr>
            <a:spLocks noGrp="1"/>
          </p:cNvSpPr>
          <p:nvPr>
            <p:ph type="body" sz="quarter" idx="21"/>
          </p:nvPr>
        </p:nvSpPr>
        <p:spPr>
          <a:xfrm>
            <a:off x="8542118" y="2551053"/>
            <a:ext cx="2909728" cy="190437"/>
          </a:xfrm>
        </p:spPr>
        <p:txBody>
          <a:bodyPr/>
          <a:lstStyle>
            <a:lvl1pPr>
              <a:defRPr sz="1092" b="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889852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Dial-in Detail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Dial-in Details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235184" y="2299040"/>
            <a:ext cx="3379179" cy="3749361"/>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3" name="Text Placeholder 12">
            <a:extLst>
              <a:ext uri="{FF2B5EF4-FFF2-40B4-BE49-F238E27FC236}">
                <a16:creationId xmlns:a16="http://schemas.microsoft.com/office/drawing/2014/main" id="{899484F1-8E49-054A-9340-C8D241F51990}"/>
              </a:ext>
            </a:extLst>
          </p:cNvPr>
          <p:cNvSpPr>
            <a:spLocks noGrp="1"/>
          </p:cNvSpPr>
          <p:nvPr>
            <p:ph type="body" sz="quarter" idx="14" hasCustomPrompt="1"/>
          </p:nvPr>
        </p:nvSpPr>
        <p:spPr>
          <a:xfrm>
            <a:off x="573384" y="2342855"/>
            <a:ext cx="3033496" cy="3705543"/>
          </a:xfrm>
        </p:spPr>
        <p:txBody>
          <a:bodyPr wrap="square" numCol="1" spcCol="756000" anchor="t">
            <a:noAutofit/>
          </a:bodyPr>
          <a:lstStyle>
            <a:lvl1pPr marL="0" indent="0">
              <a:spcBef>
                <a:spcPts val="970"/>
              </a:spcBef>
              <a:spcAft>
                <a:spcPts val="0"/>
              </a:spcAft>
              <a:buFont typeface="Arial" panose="020B0604020202020204" pitchFamily="34" charset="0"/>
              <a:buNone/>
              <a:defRPr sz="1455" b="0" i="0">
                <a:solidFill>
                  <a:schemeClr val="accent1"/>
                </a:solidFill>
                <a:latin typeface="Poppins" pitchFamily="2" charset="77"/>
                <a:cs typeface="Poppins" pitchFamily="2" charset="77"/>
              </a:defRPr>
            </a:lvl1pPr>
            <a:lvl2pPr marL="0" indent="0">
              <a:spcBef>
                <a:spcPts val="0"/>
              </a:spcBef>
              <a:spcAft>
                <a:spcPts val="0"/>
              </a:spcAft>
              <a:buFont typeface="Arial" panose="020B0604020202020204" pitchFamily="34" charset="0"/>
              <a:buNone/>
              <a:defRPr sz="1455" b="0" i="0">
                <a:latin typeface="Poppins" pitchFamily="2" charset="77"/>
                <a:cs typeface="Poppins" pitchFamily="2" charset="77"/>
              </a:defRPr>
            </a:lvl2pPr>
            <a:lvl3pPr marL="0" indent="0">
              <a:buFontTx/>
              <a:buNone/>
              <a:defRPr sz="1455" b="0" i="0">
                <a:solidFill>
                  <a:schemeClr val="accent1"/>
                </a:solidFill>
                <a:latin typeface="Poppins" pitchFamily="2" charset="77"/>
                <a:cs typeface="Poppins" pitchFamily="2" charset="77"/>
              </a:defRPr>
            </a:lvl3pPr>
            <a:lvl5pPr>
              <a:defRPr/>
            </a:lvl5pPr>
          </a:lstStyle>
          <a:p>
            <a:pPr lvl="0"/>
            <a:r>
              <a:rPr lang="en-GB"/>
              <a:t>Topic</a:t>
            </a:r>
          </a:p>
          <a:p>
            <a:pPr lvl="1"/>
            <a:r>
              <a:rPr lang="en-GB"/>
              <a:t>Meeting title</a:t>
            </a:r>
          </a:p>
          <a:p>
            <a:pPr lvl="1"/>
            <a:endParaRPr lang="en-GB"/>
          </a:p>
          <a:p>
            <a:pPr lvl="0"/>
            <a:r>
              <a:rPr lang="en-GB"/>
              <a:t>Time</a:t>
            </a:r>
          </a:p>
          <a:p>
            <a:pPr lvl="1"/>
            <a:r>
              <a:rPr lang="en-GB"/>
              <a:t>MMM DD, YYYY</a:t>
            </a:r>
          </a:p>
          <a:p>
            <a:pPr lvl="1"/>
            <a:r>
              <a:rPr lang="en-GB"/>
              <a:t>04:00 PM CET/10:00 AM ET</a:t>
            </a:r>
          </a:p>
          <a:p>
            <a:pPr lvl="1"/>
            <a:endParaRPr lang="en-GB"/>
          </a:p>
          <a:p>
            <a:pPr lvl="0"/>
            <a:r>
              <a:rPr lang="en-GB"/>
              <a:t>Estimated call length</a:t>
            </a:r>
          </a:p>
          <a:p>
            <a:pPr lvl="1"/>
            <a:r>
              <a:rPr lang="en-GB"/>
              <a:t>30 minutes</a:t>
            </a:r>
          </a:p>
        </p:txBody>
      </p:sp>
      <p:sp>
        <p:nvSpPr>
          <p:cNvPr id="14" name="Text Placeholder 12">
            <a:extLst>
              <a:ext uri="{FF2B5EF4-FFF2-40B4-BE49-F238E27FC236}">
                <a16:creationId xmlns:a16="http://schemas.microsoft.com/office/drawing/2014/main" id="{30A48F11-6954-3949-8D79-D73631815C9E}"/>
              </a:ext>
            </a:extLst>
          </p:cNvPr>
          <p:cNvSpPr>
            <a:spLocks noGrp="1"/>
          </p:cNvSpPr>
          <p:nvPr>
            <p:ph type="body" sz="quarter" idx="17" hasCustomPrompt="1"/>
          </p:nvPr>
        </p:nvSpPr>
        <p:spPr>
          <a:xfrm>
            <a:off x="3846667" y="2350101"/>
            <a:ext cx="4148729" cy="3705543"/>
          </a:xfrm>
        </p:spPr>
        <p:txBody>
          <a:bodyPr wrap="square" numCol="1" spcCol="756000" anchor="t">
            <a:noAutofit/>
          </a:bodyPr>
          <a:lstStyle>
            <a:lvl1pPr marL="0" indent="0">
              <a:spcBef>
                <a:spcPts val="970"/>
              </a:spcBef>
              <a:spcAft>
                <a:spcPts val="0"/>
              </a:spcAft>
              <a:buFont typeface="Arial" panose="020B0604020202020204" pitchFamily="34" charset="0"/>
              <a:buNone/>
              <a:defRPr sz="1455" b="0" i="0">
                <a:solidFill>
                  <a:schemeClr val="accent1"/>
                </a:solidFill>
                <a:latin typeface="Poppins" pitchFamily="2" charset="77"/>
                <a:cs typeface="Poppins" pitchFamily="2" charset="77"/>
              </a:defRPr>
            </a:lvl1pPr>
            <a:lvl2pPr marL="0" marR="0" indent="0" algn="l" defTabSz="554492" rtl="0" eaLnBrk="1" fontAlgn="auto" latinLnBrk="0" hangingPunct="1">
              <a:lnSpc>
                <a:spcPct val="120000"/>
              </a:lnSpc>
              <a:spcBef>
                <a:spcPts val="0"/>
              </a:spcBef>
              <a:spcAft>
                <a:spcPts val="0"/>
              </a:spcAft>
              <a:buClr>
                <a:schemeClr val="accent1"/>
              </a:buClr>
              <a:buSzPct val="110000"/>
              <a:buFont typeface="Arial" panose="020B0604020202020204" pitchFamily="34" charset="0"/>
              <a:buNone/>
              <a:tabLst/>
              <a:defRPr sz="1395" b="0" i="0">
                <a:latin typeface="Poppins" pitchFamily="2" charset="77"/>
                <a:cs typeface="Poppins" pitchFamily="2" charset="77"/>
              </a:defRPr>
            </a:lvl2pPr>
            <a:lvl3pPr marL="0" indent="0">
              <a:buFontTx/>
              <a:buNone/>
              <a:defRPr sz="1455" b="0" i="0">
                <a:solidFill>
                  <a:schemeClr val="accent1"/>
                </a:solidFill>
                <a:latin typeface="Poppins" pitchFamily="2" charset="77"/>
                <a:cs typeface="Poppins" pitchFamily="2" charset="77"/>
              </a:defRPr>
            </a:lvl3pPr>
            <a:lvl5pPr>
              <a:defRPr/>
            </a:lvl5pPr>
          </a:lstStyle>
          <a:p>
            <a:pPr lvl="0"/>
            <a:r>
              <a:rPr lang="en-GB"/>
              <a:t>Join Zoom meeting</a:t>
            </a:r>
          </a:p>
          <a:p>
            <a:pPr lvl="1"/>
            <a:r>
              <a:rPr lang="en-GB"/>
              <a:t>Https://</a:t>
            </a:r>
            <a:r>
              <a:rPr lang="en-GB" err="1"/>
              <a:t>zoom.us</a:t>
            </a:r>
            <a:r>
              <a:rPr lang="en-GB"/>
              <a:t>/#/########</a:t>
            </a:r>
          </a:p>
          <a:p>
            <a:pPr lvl="1"/>
            <a:endParaRPr lang="en-GB"/>
          </a:p>
          <a:p>
            <a:pPr lvl="0"/>
            <a:r>
              <a:rPr lang="en-GB"/>
              <a:t>Meeting ID</a:t>
            </a:r>
          </a:p>
          <a:p>
            <a:pPr lvl="1"/>
            <a:r>
              <a:rPr lang="en-GB"/>
              <a:t>985 717 469</a:t>
            </a:r>
          </a:p>
          <a:p>
            <a:pPr lvl="0"/>
            <a:r>
              <a:rPr lang="en-GB"/>
              <a:t>One tap mobile</a:t>
            </a:r>
          </a:p>
          <a:p>
            <a:pPr marL="0" marR="0" lvl="1" indent="0" algn="l" defTabSz="554492" rtl="0" eaLnBrk="1" fontAlgn="auto" latinLnBrk="0" hangingPunct="1">
              <a:lnSpc>
                <a:spcPct val="120000"/>
              </a:lnSpc>
              <a:spcBef>
                <a:spcPts val="0"/>
              </a:spcBef>
              <a:spcAft>
                <a:spcPts val="0"/>
              </a:spcAft>
              <a:buClr>
                <a:schemeClr val="accent1"/>
              </a:buClr>
              <a:buSzPct val="110000"/>
              <a:buFont typeface="Arial" panose="020B0604020202020204" pitchFamily="34" charset="0"/>
              <a:buNone/>
              <a:tabLst/>
              <a:defRPr/>
            </a:pPr>
            <a:r>
              <a:rPr lang="en-GB"/>
              <a:t>+ 00000000000, 00000000000# US (New York)</a:t>
            </a:r>
          </a:p>
          <a:p>
            <a:pPr lvl="0"/>
            <a:r>
              <a:rPr lang="en-GB"/>
              <a:t>Dial by your location </a:t>
            </a:r>
          </a:p>
          <a:p>
            <a:pPr lvl="1"/>
            <a:r>
              <a:rPr lang="en-GB"/>
              <a:t>+0 000 000 0000 US (New York)</a:t>
            </a:r>
            <a:br>
              <a:rPr lang="en-GB"/>
            </a:br>
            <a:r>
              <a:rPr lang="en-GB"/>
              <a:t>+ 0 000 000 0000 (Switzerland)</a:t>
            </a:r>
          </a:p>
          <a:p>
            <a:pPr lvl="0"/>
            <a:r>
              <a:rPr lang="en-GB"/>
              <a:t>Find your local number</a:t>
            </a:r>
          </a:p>
          <a:p>
            <a:pPr lvl="1"/>
            <a:r>
              <a:rPr lang="en-GB"/>
              <a:t>https://</a:t>
            </a:r>
            <a:r>
              <a:rPr lang="en-GB" err="1"/>
              <a:t>zoom.us</a:t>
            </a:r>
            <a:r>
              <a:rPr lang="en-GB"/>
              <a:t>/#/########</a:t>
            </a:r>
          </a:p>
        </p:txBody>
      </p:sp>
    </p:spTree>
    <p:extLst>
      <p:ext uri="{BB962C8B-B14F-4D97-AF65-F5344CB8AC3E}">
        <p14:creationId xmlns:p14="http://schemas.microsoft.com/office/powerpoint/2010/main" val="3790932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meline / Milestones 4">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383269428"/>
              </p:ext>
            </p:extLst>
          </p:nvPr>
        </p:nvGraphicFramePr>
        <p:xfrm>
          <a:off x="577221" y="2730107"/>
          <a:ext cx="11036724" cy="3318295"/>
        </p:xfrm>
        <a:graphic>
          <a:graphicData uri="http://schemas.openxmlformats.org/drawingml/2006/table">
            <a:tbl>
              <a:tblPr bandCol="1">
                <a:tableStyleId>{2D5ABB26-0587-4C30-8999-92F81FD0307C}</a:tableStyleId>
              </a:tblPr>
              <a:tblGrid>
                <a:gridCol w="2759181">
                  <a:extLst>
                    <a:ext uri="{9D8B030D-6E8A-4147-A177-3AD203B41FA5}">
                      <a16:colId xmlns:a16="http://schemas.microsoft.com/office/drawing/2014/main" val="4151945498"/>
                    </a:ext>
                  </a:extLst>
                </a:gridCol>
                <a:gridCol w="2759181">
                  <a:extLst>
                    <a:ext uri="{9D8B030D-6E8A-4147-A177-3AD203B41FA5}">
                      <a16:colId xmlns:a16="http://schemas.microsoft.com/office/drawing/2014/main" val="1382627474"/>
                    </a:ext>
                  </a:extLst>
                </a:gridCol>
                <a:gridCol w="2759181">
                  <a:extLst>
                    <a:ext uri="{9D8B030D-6E8A-4147-A177-3AD203B41FA5}">
                      <a16:colId xmlns:a16="http://schemas.microsoft.com/office/drawing/2014/main" val="2312284562"/>
                    </a:ext>
                  </a:extLst>
                </a:gridCol>
                <a:gridCol w="2759181">
                  <a:extLst>
                    <a:ext uri="{9D8B030D-6E8A-4147-A177-3AD203B41FA5}">
                      <a16:colId xmlns:a16="http://schemas.microsoft.com/office/drawing/2014/main" val="380964293"/>
                    </a:ext>
                  </a:extLst>
                </a:gridCol>
              </a:tblGrid>
              <a:tr h="3318295">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6" name="object 14">
            <a:extLst>
              <a:ext uri="{FF2B5EF4-FFF2-40B4-BE49-F238E27FC236}">
                <a16:creationId xmlns:a16="http://schemas.microsoft.com/office/drawing/2014/main" id="{90578DB9-BA6E-47D0-A9E9-CCE6534555DB}"/>
              </a:ext>
            </a:extLst>
          </p:cNvPr>
          <p:cNvSpPr/>
          <p:nvPr userDrawn="1"/>
        </p:nvSpPr>
        <p:spPr>
          <a:xfrm>
            <a:off x="577850" y="2733787"/>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4" name="Oval 53">
            <a:extLst>
              <a:ext uri="{FF2B5EF4-FFF2-40B4-BE49-F238E27FC236}">
                <a16:creationId xmlns:a16="http://schemas.microsoft.com/office/drawing/2014/main" id="{9E7A0D4B-AB57-44B0-97E1-0F74C2C20372}"/>
              </a:ext>
            </a:extLst>
          </p:cNvPr>
          <p:cNvSpPr/>
          <p:nvPr/>
        </p:nvSpPr>
        <p:spPr>
          <a:xfrm>
            <a:off x="763224"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6" name="Oval 55">
            <a:extLst>
              <a:ext uri="{FF2B5EF4-FFF2-40B4-BE49-F238E27FC236}">
                <a16:creationId xmlns:a16="http://schemas.microsoft.com/office/drawing/2014/main" id="{08C9AC41-4B38-40D6-B070-CDF412ECA81A}"/>
              </a:ext>
            </a:extLst>
          </p:cNvPr>
          <p:cNvSpPr/>
          <p:nvPr/>
        </p:nvSpPr>
        <p:spPr>
          <a:xfrm>
            <a:off x="3542865"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8" name="Oval 57">
            <a:extLst>
              <a:ext uri="{FF2B5EF4-FFF2-40B4-BE49-F238E27FC236}">
                <a16:creationId xmlns:a16="http://schemas.microsoft.com/office/drawing/2014/main" id="{44AA5FF5-FC45-4C9B-833A-3EAAFD5E25BD}"/>
              </a:ext>
            </a:extLst>
          </p:cNvPr>
          <p:cNvSpPr/>
          <p:nvPr/>
        </p:nvSpPr>
        <p:spPr>
          <a:xfrm>
            <a:off x="6310616"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60" name="Oval 59">
            <a:extLst>
              <a:ext uri="{FF2B5EF4-FFF2-40B4-BE49-F238E27FC236}">
                <a16:creationId xmlns:a16="http://schemas.microsoft.com/office/drawing/2014/main" id="{33F6E636-79A6-4B30-8BC0-632CE4B6ECAC}"/>
              </a:ext>
            </a:extLst>
          </p:cNvPr>
          <p:cNvSpPr/>
          <p:nvPr/>
        </p:nvSpPr>
        <p:spPr>
          <a:xfrm>
            <a:off x="9068787"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7222" y="2274402"/>
            <a:ext cx="2767645"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3344867" y="2274402"/>
            <a:ext cx="2746511"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6100622" y="2274402"/>
            <a:ext cx="2746176"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8846799" y="2274402"/>
            <a:ext cx="277393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577222" y="3035786"/>
            <a:ext cx="2767645" cy="460026"/>
          </a:xfrm>
        </p:spPr>
        <p:txBody>
          <a:bodyPr lIns="288000" rIns="288000" bIns="288000" anchor="t" anchorCtr="0"/>
          <a:lstStyle>
            <a:lvl1pPr>
              <a:defRPr lang="en-GB" sz="970" kern="1200" dirty="0">
                <a:solidFill>
                  <a:schemeClr val="tx1"/>
                </a:solidFill>
                <a:latin typeface="Poppins" pitchFamily="2" charset="77"/>
                <a:ea typeface="+mn-ea"/>
                <a:cs typeface="Poppins" pitchFamily="2" charset="77"/>
              </a:defRPr>
            </a:lvl1pPr>
          </a:lstStyle>
          <a:p>
            <a:pPr lvl="0">
              <a:lnSpc>
                <a:spcPct val="120000"/>
              </a:lnSpc>
              <a:spcAft>
                <a:spcPts val="1455"/>
              </a:spcAft>
            </a:pPr>
            <a:r>
              <a:rPr lang="en-US" sz="970" b="0">
                <a:solidFill>
                  <a:schemeClr val="tx1"/>
                </a:solidFill>
              </a:rPr>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3344867" y="3035786"/>
            <a:ext cx="2751133" cy="460026"/>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6095666" y="3035786"/>
            <a:ext cx="2751133" cy="460026"/>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8863644" y="3035786"/>
            <a:ext cx="2750300" cy="460026"/>
          </a:xfrm>
        </p:spPr>
        <p:txBody>
          <a:bodyPr lIns="288000" rIns="288000" bIns="288000" anchor="t" anchorCtr="0"/>
          <a:lstStyle>
            <a:lvl1pPr>
              <a:defRPr sz="970" b="0">
                <a:latin typeface="Poppins" pitchFamily="2" charset="77"/>
                <a:cs typeface="Poppins" pitchFamily="2" charset="77"/>
              </a:defRPr>
            </a:lvl1pPr>
          </a:lstStyle>
          <a:p>
            <a:pPr lvl="0" algn="l">
              <a:lnSpc>
                <a:spcPct val="120000"/>
              </a:lnSpc>
              <a:spcAft>
                <a:spcPts val="1455"/>
              </a:spcAft>
            </a:pPr>
            <a:r>
              <a:rPr lang="en-US" sz="970"/>
              <a:t>Click to edit Master text styles</a:t>
            </a:r>
          </a:p>
        </p:txBody>
      </p:sp>
    </p:spTree>
    <p:extLst>
      <p:ext uri="{BB962C8B-B14F-4D97-AF65-F5344CB8AC3E}">
        <p14:creationId xmlns:p14="http://schemas.microsoft.com/office/powerpoint/2010/main" val="603475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meline / Milestones 5">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4244570549"/>
              </p:ext>
            </p:extLst>
          </p:nvPr>
        </p:nvGraphicFramePr>
        <p:xfrm>
          <a:off x="577222" y="2730107"/>
          <a:ext cx="11036930" cy="3318295"/>
        </p:xfrm>
        <a:graphic>
          <a:graphicData uri="http://schemas.openxmlformats.org/drawingml/2006/table">
            <a:tbl>
              <a:tblPr bandCol="1">
                <a:tableStyleId>{2D5ABB26-0587-4C30-8999-92F81FD0307C}</a:tableStyleId>
              </a:tblPr>
              <a:tblGrid>
                <a:gridCol w="2207386">
                  <a:extLst>
                    <a:ext uri="{9D8B030D-6E8A-4147-A177-3AD203B41FA5}">
                      <a16:colId xmlns:a16="http://schemas.microsoft.com/office/drawing/2014/main" val="4151945498"/>
                    </a:ext>
                  </a:extLst>
                </a:gridCol>
                <a:gridCol w="2207386">
                  <a:extLst>
                    <a:ext uri="{9D8B030D-6E8A-4147-A177-3AD203B41FA5}">
                      <a16:colId xmlns:a16="http://schemas.microsoft.com/office/drawing/2014/main" val="1382627474"/>
                    </a:ext>
                  </a:extLst>
                </a:gridCol>
                <a:gridCol w="2207386">
                  <a:extLst>
                    <a:ext uri="{9D8B030D-6E8A-4147-A177-3AD203B41FA5}">
                      <a16:colId xmlns:a16="http://schemas.microsoft.com/office/drawing/2014/main" val="2312284562"/>
                    </a:ext>
                  </a:extLst>
                </a:gridCol>
                <a:gridCol w="2207386">
                  <a:extLst>
                    <a:ext uri="{9D8B030D-6E8A-4147-A177-3AD203B41FA5}">
                      <a16:colId xmlns:a16="http://schemas.microsoft.com/office/drawing/2014/main" val="1977789979"/>
                    </a:ext>
                  </a:extLst>
                </a:gridCol>
                <a:gridCol w="2207386">
                  <a:extLst>
                    <a:ext uri="{9D8B030D-6E8A-4147-A177-3AD203B41FA5}">
                      <a16:colId xmlns:a16="http://schemas.microsoft.com/office/drawing/2014/main" val="289107806"/>
                    </a:ext>
                  </a:extLst>
                </a:gridCol>
              </a:tblGrid>
              <a:tr h="3318295">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6" name="object 14">
            <a:extLst>
              <a:ext uri="{FF2B5EF4-FFF2-40B4-BE49-F238E27FC236}">
                <a16:creationId xmlns:a16="http://schemas.microsoft.com/office/drawing/2014/main" id="{90578DB9-BA6E-47D0-A9E9-CCE6534555DB}"/>
              </a:ext>
            </a:extLst>
          </p:cNvPr>
          <p:cNvSpPr/>
          <p:nvPr userDrawn="1"/>
        </p:nvSpPr>
        <p:spPr>
          <a:xfrm>
            <a:off x="577850" y="2733787"/>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4" name="Oval 53">
            <a:extLst>
              <a:ext uri="{FF2B5EF4-FFF2-40B4-BE49-F238E27FC236}">
                <a16:creationId xmlns:a16="http://schemas.microsoft.com/office/drawing/2014/main" id="{9E7A0D4B-AB57-44B0-97E1-0F74C2C20372}"/>
              </a:ext>
            </a:extLst>
          </p:cNvPr>
          <p:cNvSpPr/>
          <p:nvPr/>
        </p:nvSpPr>
        <p:spPr>
          <a:xfrm>
            <a:off x="763224"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5" name="Oval 54">
            <a:extLst>
              <a:ext uri="{FF2B5EF4-FFF2-40B4-BE49-F238E27FC236}">
                <a16:creationId xmlns:a16="http://schemas.microsoft.com/office/drawing/2014/main" id="{80550B66-ACB8-412D-961E-711CE5C8D994}"/>
              </a:ext>
            </a:extLst>
          </p:cNvPr>
          <p:cNvSpPr/>
          <p:nvPr/>
        </p:nvSpPr>
        <p:spPr>
          <a:xfrm>
            <a:off x="2981702"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6" name="Oval 55">
            <a:extLst>
              <a:ext uri="{FF2B5EF4-FFF2-40B4-BE49-F238E27FC236}">
                <a16:creationId xmlns:a16="http://schemas.microsoft.com/office/drawing/2014/main" id="{08C9AC41-4B38-40D6-B070-CDF412ECA81A}"/>
              </a:ext>
            </a:extLst>
          </p:cNvPr>
          <p:cNvSpPr/>
          <p:nvPr/>
        </p:nvSpPr>
        <p:spPr>
          <a:xfrm>
            <a:off x="5200179"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7" name="Oval 56">
            <a:extLst>
              <a:ext uri="{FF2B5EF4-FFF2-40B4-BE49-F238E27FC236}">
                <a16:creationId xmlns:a16="http://schemas.microsoft.com/office/drawing/2014/main" id="{2CD996F1-C360-4368-A00A-CE14EF9239BF}"/>
              </a:ext>
            </a:extLst>
          </p:cNvPr>
          <p:cNvSpPr/>
          <p:nvPr/>
        </p:nvSpPr>
        <p:spPr>
          <a:xfrm>
            <a:off x="7400091"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8" name="Oval 57">
            <a:extLst>
              <a:ext uri="{FF2B5EF4-FFF2-40B4-BE49-F238E27FC236}">
                <a16:creationId xmlns:a16="http://schemas.microsoft.com/office/drawing/2014/main" id="{44AA5FF5-FC45-4C9B-833A-3EAAFD5E25BD}"/>
              </a:ext>
            </a:extLst>
          </p:cNvPr>
          <p:cNvSpPr/>
          <p:nvPr/>
        </p:nvSpPr>
        <p:spPr>
          <a:xfrm>
            <a:off x="9624821"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7222" y="2274402"/>
            <a:ext cx="2193914"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2789702" y="2276559"/>
            <a:ext cx="2212480" cy="296171"/>
          </a:xfrm>
        </p:spPr>
        <p:txBody>
          <a:bodyPr lIns="288000" rIns="288000" anchor="ctr" anchorCtr="0"/>
          <a:lstStyle>
            <a:lvl1pPr>
              <a:defRPr sz="1698" b="1" i="0">
                <a:latin typeface="Poppins SemiBold" pitchFamily="2" charset="77"/>
                <a:cs typeface="Poppins SemiBold" pitchFamily="2" charset="77"/>
              </a:defRPr>
            </a:lvl1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5002182" y="2274402"/>
            <a:ext cx="2199323"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7196096" y="2274402"/>
            <a:ext cx="2199323"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9414827" y="2274402"/>
            <a:ext cx="2199323"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577222" y="3035786"/>
            <a:ext cx="2193914" cy="639178"/>
          </a:xfrm>
        </p:spPr>
        <p:txBody>
          <a:bodyPr lIns="288000" rIns="288000" bIns="288000" anchor="t" anchorCtr="0"/>
          <a:lstStyle>
            <a:lvl1pPr>
              <a:defRPr lang="en-GB" sz="970" kern="1200" dirty="0">
                <a:solidFill>
                  <a:schemeClr val="tx1"/>
                </a:solidFill>
                <a:latin typeface="Poppins" pitchFamily="2" charset="77"/>
                <a:ea typeface="+mn-ea"/>
                <a:cs typeface="Poppins" pitchFamily="2" charset="77"/>
              </a:defRPr>
            </a:lvl1pPr>
          </a:lstStyle>
          <a:p>
            <a:pPr lvl="0">
              <a:lnSpc>
                <a:spcPct val="120000"/>
              </a:lnSpc>
              <a:spcAft>
                <a:spcPts val="1455"/>
              </a:spcAft>
            </a:pPr>
            <a:r>
              <a:rPr lang="en-US" sz="970"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2789702" y="3035786"/>
            <a:ext cx="2193914" cy="639178"/>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5002182" y="3035786"/>
            <a:ext cx="2193914" cy="639178"/>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7196096" y="3035786"/>
            <a:ext cx="2205910" cy="639178"/>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9414827" y="3035786"/>
            <a:ext cx="2205910" cy="639178"/>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Tree>
    <p:extLst>
      <p:ext uri="{BB962C8B-B14F-4D97-AF65-F5344CB8AC3E}">
        <p14:creationId xmlns:p14="http://schemas.microsoft.com/office/powerpoint/2010/main" val="3398969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meline / Milestones 6">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4161344178"/>
              </p:ext>
            </p:extLst>
          </p:nvPr>
        </p:nvGraphicFramePr>
        <p:xfrm>
          <a:off x="577222" y="2730107"/>
          <a:ext cx="11036928" cy="3318295"/>
        </p:xfrm>
        <a:graphic>
          <a:graphicData uri="http://schemas.openxmlformats.org/drawingml/2006/table">
            <a:tbl>
              <a:tblPr bandCol="1">
                <a:tableStyleId>{2D5ABB26-0587-4C30-8999-92F81FD0307C}</a:tableStyleId>
              </a:tblPr>
              <a:tblGrid>
                <a:gridCol w="1839488">
                  <a:extLst>
                    <a:ext uri="{9D8B030D-6E8A-4147-A177-3AD203B41FA5}">
                      <a16:colId xmlns:a16="http://schemas.microsoft.com/office/drawing/2014/main" val="4151945498"/>
                    </a:ext>
                  </a:extLst>
                </a:gridCol>
                <a:gridCol w="1839488">
                  <a:extLst>
                    <a:ext uri="{9D8B030D-6E8A-4147-A177-3AD203B41FA5}">
                      <a16:colId xmlns:a16="http://schemas.microsoft.com/office/drawing/2014/main" val="1382627474"/>
                    </a:ext>
                  </a:extLst>
                </a:gridCol>
                <a:gridCol w="1839488">
                  <a:extLst>
                    <a:ext uri="{9D8B030D-6E8A-4147-A177-3AD203B41FA5}">
                      <a16:colId xmlns:a16="http://schemas.microsoft.com/office/drawing/2014/main" val="2312284562"/>
                    </a:ext>
                  </a:extLst>
                </a:gridCol>
                <a:gridCol w="1839488">
                  <a:extLst>
                    <a:ext uri="{9D8B030D-6E8A-4147-A177-3AD203B41FA5}">
                      <a16:colId xmlns:a16="http://schemas.microsoft.com/office/drawing/2014/main" val="1977789979"/>
                    </a:ext>
                  </a:extLst>
                </a:gridCol>
                <a:gridCol w="1839488">
                  <a:extLst>
                    <a:ext uri="{9D8B030D-6E8A-4147-A177-3AD203B41FA5}">
                      <a16:colId xmlns:a16="http://schemas.microsoft.com/office/drawing/2014/main" val="289107806"/>
                    </a:ext>
                  </a:extLst>
                </a:gridCol>
                <a:gridCol w="1839488">
                  <a:extLst>
                    <a:ext uri="{9D8B030D-6E8A-4147-A177-3AD203B41FA5}">
                      <a16:colId xmlns:a16="http://schemas.microsoft.com/office/drawing/2014/main" val="380964293"/>
                    </a:ext>
                  </a:extLst>
                </a:gridCol>
              </a:tblGrid>
              <a:tr h="3318295">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6" name="object 14">
            <a:extLst>
              <a:ext uri="{FF2B5EF4-FFF2-40B4-BE49-F238E27FC236}">
                <a16:creationId xmlns:a16="http://schemas.microsoft.com/office/drawing/2014/main" id="{90578DB9-BA6E-47D0-A9E9-CCE6534555DB}"/>
              </a:ext>
            </a:extLst>
          </p:cNvPr>
          <p:cNvSpPr/>
          <p:nvPr userDrawn="1"/>
        </p:nvSpPr>
        <p:spPr>
          <a:xfrm>
            <a:off x="577850" y="2733787"/>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4" name="Oval 53">
            <a:extLst>
              <a:ext uri="{FF2B5EF4-FFF2-40B4-BE49-F238E27FC236}">
                <a16:creationId xmlns:a16="http://schemas.microsoft.com/office/drawing/2014/main" id="{9E7A0D4B-AB57-44B0-97E1-0F74C2C20372}"/>
              </a:ext>
            </a:extLst>
          </p:cNvPr>
          <p:cNvSpPr/>
          <p:nvPr/>
        </p:nvSpPr>
        <p:spPr>
          <a:xfrm>
            <a:off x="763224"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5" name="Oval 54">
            <a:extLst>
              <a:ext uri="{FF2B5EF4-FFF2-40B4-BE49-F238E27FC236}">
                <a16:creationId xmlns:a16="http://schemas.microsoft.com/office/drawing/2014/main" id="{80550B66-ACB8-412D-961E-711CE5C8D994}"/>
              </a:ext>
            </a:extLst>
          </p:cNvPr>
          <p:cNvSpPr/>
          <p:nvPr/>
        </p:nvSpPr>
        <p:spPr>
          <a:xfrm>
            <a:off x="2611252"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6" name="Oval 55">
            <a:extLst>
              <a:ext uri="{FF2B5EF4-FFF2-40B4-BE49-F238E27FC236}">
                <a16:creationId xmlns:a16="http://schemas.microsoft.com/office/drawing/2014/main" id="{08C9AC41-4B38-40D6-B070-CDF412ECA81A}"/>
              </a:ext>
            </a:extLst>
          </p:cNvPr>
          <p:cNvSpPr/>
          <p:nvPr/>
        </p:nvSpPr>
        <p:spPr>
          <a:xfrm>
            <a:off x="4459910"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7" name="Oval 56">
            <a:extLst>
              <a:ext uri="{FF2B5EF4-FFF2-40B4-BE49-F238E27FC236}">
                <a16:creationId xmlns:a16="http://schemas.microsoft.com/office/drawing/2014/main" id="{2CD996F1-C360-4368-A00A-CE14EF9239BF}"/>
              </a:ext>
            </a:extLst>
          </p:cNvPr>
          <p:cNvSpPr/>
          <p:nvPr/>
        </p:nvSpPr>
        <p:spPr>
          <a:xfrm>
            <a:off x="6299996"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8" name="Oval 57">
            <a:extLst>
              <a:ext uri="{FF2B5EF4-FFF2-40B4-BE49-F238E27FC236}">
                <a16:creationId xmlns:a16="http://schemas.microsoft.com/office/drawing/2014/main" id="{44AA5FF5-FC45-4C9B-833A-3EAAFD5E25BD}"/>
              </a:ext>
            </a:extLst>
          </p:cNvPr>
          <p:cNvSpPr/>
          <p:nvPr/>
        </p:nvSpPr>
        <p:spPr>
          <a:xfrm>
            <a:off x="8140082"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9" name="Oval 58">
            <a:extLst>
              <a:ext uri="{FF2B5EF4-FFF2-40B4-BE49-F238E27FC236}">
                <a16:creationId xmlns:a16="http://schemas.microsoft.com/office/drawing/2014/main" id="{7EED920D-5A0E-4D1A-B8B2-01481F89A849}"/>
              </a:ext>
            </a:extLst>
          </p:cNvPr>
          <p:cNvSpPr/>
          <p:nvPr/>
        </p:nvSpPr>
        <p:spPr>
          <a:xfrm>
            <a:off x="9988110"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7222"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2419253" y="2276559"/>
            <a:ext cx="1588608" cy="296171"/>
          </a:xfrm>
        </p:spPr>
        <p:txBody>
          <a:bodyPr lIns="288000" rIns="288000" anchor="ctr" anchorCtr="0"/>
          <a:lstStyle>
            <a:lvl1pPr>
              <a:defRPr sz="1698" b="1" i="0">
                <a:latin typeface="Poppins SemiBold" pitchFamily="2" charset="77"/>
                <a:cs typeface="Poppins SemiBold" pitchFamily="2" charset="77"/>
              </a:defRPr>
            </a:lvl1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4261912"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6096000"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7930089"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8" name="Text Placeholder 71">
            <a:extLst>
              <a:ext uri="{FF2B5EF4-FFF2-40B4-BE49-F238E27FC236}">
                <a16:creationId xmlns:a16="http://schemas.microsoft.com/office/drawing/2014/main" id="{0F502F2E-BE4E-4F98-AC09-F0807D222C92}"/>
              </a:ext>
            </a:extLst>
          </p:cNvPr>
          <p:cNvSpPr>
            <a:spLocks noGrp="1"/>
          </p:cNvSpPr>
          <p:nvPr>
            <p:ph type="body" sz="quarter" idx="19" hasCustomPrompt="1"/>
          </p:nvPr>
        </p:nvSpPr>
        <p:spPr>
          <a:xfrm>
            <a:off x="9772119"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577222" y="3035786"/>
            <a:ext cx="1588608" cy="818329"/>
          </a:xfrm>
        </p:spPr>
        <p:txBody>
          <a:bodyPr lIns="288000" rIns="288000" bIns="288000" anchor="t" anchorCtr="0"/>
          <a:lstStyle>
            <a:lvl1pPr>
              <a:defRPr lang="en-GB" sz="970" kern="1200" dirty="0">
                <a:solidFill>
                  <a:schemeClr val="tx1"/>
                </a:solidFill>
                <a:latin typeface="Poppins" pitchFamily="2" charset="77"/>
                <a:ea typeface="+mn-ea"/>
                <a:cs typeface="Poppins" pitchFamily="2" charset="77"/>
              </a:defRPr>
            </a:lvl1pPr>
          </a:lstStyle>
          <a:p>
            <a:pPr lvl="0">
              <a:lnSpc>
                <a:spcPct val="120000"/>
              </a:lnSpc>
              <a:spcAft>
                <a:spcPts val="1455"/>
              </a:spcAft>
            </a:pPr>
            <a:r>
              <a:rPr lang="en-US" sz="970"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2419253"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4261912"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6096000"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7930089"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9772119" y="3036328"/>
            <a:ext cx="1588608" cy="818329"/>
          </a:xfrm>
        </p:spPr>
        <p:txBody>
          <a:bodyPr lIns="288000" rIns="288000" bIns="288000" anchor="t" anchorCtr="0"/>
          <a:lstStyle>
            <a:lvl1pPr>
              <a:defRPr sz="970" b="0">
                <a:latin typeface="Poppins" pitchFamily="2" charset="77"/>
                <a:cs typeface="Poppins" pitchFamily="2" charset="77"/>
              </a:defRPr>
            </a:lvl1pPr>
          </a:lstStyle>
          <a:p>
            <a:pPr lvl="0" algn="l">
              <a:lnSpc>
                <a:spcPct val="120000"/>
              </a:lnSpc>
              <a:spcAft>
                <a:spcPts val="1455"/>
              </a:spcAft>
            </a:pPr>
            <a:r>
              <a:rPr lang="en-US" sz="970"/>
              <a:t>Click to edit Master text styles</a:t>
            </a:r>
          </a:p>
        </p:txBody>
      </p:sp>
    </p:spTree>
    <p:extLst>
      <p:ext uri="{BB962C8B-B14F-4D97-AF65-F5344CB8AC3E}">
        <p14:creationId xmlns:p14="http://schemas.microsoft.com/office/powerpoint/2010/main" val="4050672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meline / Milestones 7">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2186811145"/>
              </p:ext>
            </p:extLst>
          </p:nvPr>
        </p:nvGraphicFramePr>
        <p:xfrm>
          <a:off x="577222" y="2730107"/>
          <a:ext cx="11036725" cy="3318295"/>
        </p:xfrm>
        <a:graphic>
          <a:graphicData uri="http://schemas.openxmlformats.org/drawingml/2006/table">
            <a:tbl>
              <a:tblPr bandCol="1">
                <a:tableStyleId>{2D5ABB26-0587-4C30-8999-92F81FD0307C}</a:tableStyleId>
              </a:tblPr>
              <a:tblGrid>
                <a:gridCol w="1576675">
                  <a:extLst>
                    <a:ext uri="{9D8B030D-6E8A-4147-A177-3AD203B41FA5}">
                      <a16:colId xmlns:a16="http://schemas.microsoft.com/office/drawing/2014/main" val="4151945498"/>
                    </a:ext>
                  </a:extLst>
                </a:gridCol>
                <a:gridCol w="1576675">
                  <a:extLst>
                    <a:ext uri="{9D8B030D-6E8A-4147-A177-3AD203B41FA5}">
                      <a16:colId xmlns:a16="http://schemas.microsoft.com/office/drawing/2014/main" val="1382627474"/>
                    </a:ext>
                  </a:extLst>
                </a:gridCol>
                <a:gridCol w="1576675">
                  <a:extLst>
                    <a:ext uri="{9D8B030D-6E8A-4147-A177-3AD203B41FA5}">
                      <a16:colId xmlns:a16="http://schemas.microsoft.com/office/drawing/2014/main" val="2312284562"/>
                    </a:ext>
                  </a:extLst>
                </a:gridCol>
                <a:gridCol w="1576675">
                  <a:extLst>
                    <a:ext uri="{9D8B030D-6E8A-4147-A177-3AD203B41FA5}">
                      <a16:colId xmlns:a16="http://schemas.microsoft.com/office/drawing/2014/main" val="1977789979"/>
                    </a:ext>
                  </a:extLst>
                </a:gridCol>
                <a:gridCol w="1576675">
                  <a:extLst>
                    <a:ext uri="{9D8B030D-6E8A-4147-A177-3AD203B41FA5}">
                      <a16:colId xmlns:a16="http://schemas.microsoft.com/office/drawing/2014/main" val="289107806"/>
                    </a:ext>
                  </a:extLst>
                </a:gridCol>
                <a:gridCol w="1576675">
                  <a:extLst>
                    <a:ext uri="{9D8B030D-6E8A-4147-A177-3AD203B41FA5}">
                      <a16:colId xmlns:a16="http://schemas.microsoft.com/office/drawing/2014/main" val="380964293"/>
                    </a:ext>
                  </a:extLst>
                </a:gridCol>
                <a:gridCol w="1576675">
                  <a:extLst>
                    <a:ext uri="{9D8B030D-6E8A-4147-A177-3AD203B41FA5}">
                      <a16:colId xmlns:a16="http://schemas.microsoft.com/office/drawing/2014/main" val="2998086781"/>
                    </a:ext>
                  </a:extLst>
                </a:gridCol>
              </a:tblGrid>
              <a:tr h="3318295">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marR="0" lvl="0" indent="0" algn="l" defTabSz="914400" rtl="0" eaLnBrk="1" fontAlgn="auto" latinLnBrk="0" hangingPunct="1">
                        <a:lnSpc>
                          <a:spcPct val="120000"/>
                        </a:lnSpc>
                        <a:spcBef>
                          <a:spcPts val="0"/>
                        </a:spcBef>
                        <a:spcAft>
                          <a:spcPts val="2400"/>
                        </a:spcAft>
                        <a:buClrTx/>
                        <a:buSzTx/>
                        <a:buFontTx/>
                        <a:buNone/>
                        <a:tabLst/>
                        <a:defRPr/>
                      </a:pPr>
                      <a:endParaRPr lang="en-US" sz="1000" kern="1200">
                        <a:solidFill>
                          <a:schemeClr val="tx1"/>
                        </a:solidFill>
                        <a:latin typeface="+mn-lt"/>
                        <a:ea typeface="+mn-ea"/>
                        <a:cs typeface="+mn-cs"/>
                      </a:endParaRPr>
                    </a:p>
                  </a:txBody>
                  <a:tcPr marL="174656" marR="174656" marT="218304" marB="174643">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6" name="object 14">
            <a:extLst>
              <a:ext uri="{FF2B5EF4-FFF2-40B4-BE49-F238E27FC236}">
                <a16:creationId xmlns:a16="http://schemas.microsoft.com/office/drawing/2014/main" id="{90578DB9-BA6E-47D0-A9E9-CCE6534555DB}"/>
              </a:ext>
            </a:extLst>
          </p:cNvPr>
          <p:cNvSpPr/>
          <p:nvPr userDrawn="1"/>
        </p:nvSpPr>
        <p:spPr>
          <a:xfrm>
            <a:off x="577850" y="2733787"/>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4" name="Oval 53">
            <a:extLst>
              <a:ext uri="{FF2B5EF4-FFF2-40B4-BE49-F238E27FC236}">
                <a16:creationId xmlns:a16="http://schemas.microsoft.com/office/drawing/2014/main" id="{9E7A0D4B-AB57-44B0-97E1-0F74C2C20372}"/>
              </a:ext>
            </a:extLst>
          </p:cNvPr>
          <p:cNvSpPr/>
          <p:nvPr/>
        </p:nvSpPr>
        <p:spPr>
          <a:xfrm>
            <a:off x="763224"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5" name="Oval 54">
            <a:extLst>
              <a:ext uri="{FF2B5EF4-FFF2-40B4-BE49-F238E27FC236}">
                <a16:creationId xmlns:a16="http://schemas.microsoft.com/office/drawing/2014/main" id="{80550B66-ACB8-412D-961E-711CE5C8D994}"/>
              </a:ext>
            </a:extLst>
          </p:cNvPr>
          <p:cNvSpPr/>
          <p:nvPr/>
        </p:nvSpPr>
        <p:spPr>
          <a:xfrm>
            <a:off x="2343908"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6" name="Oval 55">
            <a:extLst>
              <a:ext uri="{FF2B5EF4-FFF2-40B4-BE49-F238E27FC236}">
                <a16:creationId xmlns:a16="http://schemas.microsoft.com/office/drawing/2014/main" id="{08C9AC41-4B38-40D6-B070-CDF412ECA81A}"/>
              </a:ext>
            </a:extLst>
          </p:cNvPr>
          <p:cNvSpPr/>
          <p:nvPr/>
        </p:nvSpPr>
        <p:spPr>
          <a:xfrm>
            <a:off x="3924591"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7" name="Oval 56">
            <a:extLst>
              <a:ext uri="{FF2B5EF4-FFF2-40B4-BE49-F238E27FC236}">
                <a16:creationId xmlns:a16="http://schemas.microsoft.com/office/drawing/2014/main" id="{2CD996F1-C360-4368-A00A-CE14EF9239BF}"/>
              </a:ext>
            </a:extLst>
          </p:cNvPr>
          <p:cNvSpPr/>
          <p:nvPr/>
        </p:nvSpPr>
        <p:spPr>
          <a:xfrm>
            <a:off x="5505274"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8" name="Oval 57">
            <a:extLst>
              <a:ext uri="{FF2B5EF4-FFF2-40B4-BE49-F238E27FC236}">
                <a16:creationId xmlns:a16="http://schemas.microsoft.com/office/drawing/2014/main" id="{44AA5FF5-FC45-4C9B-833A-3EAAFD5E25BD}"/>
              </a:ext>
            </a:extLst>
          </p:cNvPr>
          <p:cNvSpPr/>
          <p:nvPr/>
        </p:nvSpPr>
        <p:spPr>
          <a:xfrm>
            <a:off x="7085958"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9" name="Oval 58">
            <a:extLst>
              <a:ext uri="{FF2B5EF4-FFF2-40B4-BE49-F238E27FC236}">
                <a16:creationId xmlns:a16="http://schemas.microsoft.com/office/drawing/2014/main" id="{7EED920D-5A0E-4D1A-B8B2-01481F89A849}"/>
              </a:ext>
            </a:extLst>
          </p:cNvPr>
          <p:cNvSpPr/>
          <p:nvPr/>
        </p:nvSpPr>
        <p:spPr>
          <a:xfrm>
            <a:off x="8666641"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60" name="Oval 59">
            <a:extLst>
              <a:ext uri="{FF2B5EF4-FFF2-40B4-BE49-F238E27FC236}">
                <a16:creationId xmlns:a16="http://schemas.microsoft.com/office/drawing/2014/main" id="{33F6E636-79A6-4B30-8BC0-632CE4B6ECAC}"/>
              </a:ext>
            </a:extLst>
          </p:cNvPr>
          <p:cNvSpPr/>
          <p:nvPr/>
        </p:nvSpPr>
        <p:spPr>
          <a:xfrm>
            <a:off x="10247326"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7222"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2151908" y="2276559"/>
            <a:ext cx="1588608" cy="296171"/>
          </a:xfrm>
        </p:spPr>
        <p:txBody>
          <a:bodyPr lIns="288000" rIns="288000" anchor="ctr" anchorCtr="0"/>
          <a:lstStyle>
            <a:lvl1pPr>
              <a:defRPr sz="1698" b="1" i="0">
                <a:latin typeface="Poppins SemiBold" pitchFamily="2" charset="77"/>
                <a:cs typeface="Poppins SemiBold" pitchFamily="2" charset="77"/>
              </a:defRPr>
            </a:lvl1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3726594"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5301279"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6875965"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8" name="Text Placeholder 71">
            <a:extLst>
              <a:ext uri="{FF2B5EF4-FFF2-40B4-BE49-F238E27FC236}">
                <a16:creationId xmlns:a16="http://schemas.microsoft.com/office/drawing/2014/main" id="{0F502F2E-BE4E-4F98-AC09-F0807D222C92}"/>
              </a:ext>
            </a:extLst>
          </p:cNvPr>
          <p:cNvSpPr>
            <a:spLocks noGrp="1"/>
          </p:cNvSpPr>
          <p:nvPr>
            <p:ph type="body" sz="quarter" idx="19" hasCustomPrompt="1"/>
          </p:nvPr>
        </p:nvSpPr>
        <p:spPr>
          <a:xfrm>
            <a:off x="8450651"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10025337"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577222" y="3035786"/>
            <a:ext cx="1588608" cy="818329"/>
          </a:xfrm>
        </p:spPr>
        <p:txBody>
          <a:bodyPr lIns="288000" rIns="288000" bIns="288000" anchor="t" anchorCtr="0"/>
          <a:lstStyle>
            <a:lvl1pPr>
              <a:defRPr lang="en-GB" sz="970" kern="1200" dirty="0">
                <a:solidFill>
                  <a:schemeClr val="tx1"/>
                </a:solidFill>
                <a:latin typeface="Poppins" pitchFamily="2" charset="77"/>
                <a:ea typeface="+mn-ea"/>
                <a:cs typeface="Poppins" pitchFamily="2" charset="77"/>
              </a:defRPr>
            </a:lvl1pPr>
          </a:lstStyle>
          <a:p>
            <a:pPr lvl="0">
              <a:lnSpc>
                <a:spcPct val="120000"/>
              </a:lnSpc>
              <a:spcAft>
                <a:spcPts val="1455"/>
              </a:spcAft>
            </a:pPr>
            <a:r>
              <a:rPr lang="en-US" sz="970"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2151908"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3726594"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5301279"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6875965"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US" sz="970"/>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8450651"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gn="l">
              <a:lnSpc>
                <a:spcPct val="120000"/>
              </a:lnSpc>
              <a:spcAft>
                <a:spcPts val="1455"/>
              </a:spcAft>
            </a:pPr>
            <a:r>
              <a:rPr lang="en-US" sz="970"/>
              <a:t>Click to edit Master text styles</a:t>
            </a:r>
          </a:p>
        </p:txBody>
      </p:sp>
      <p:sp>
        <p:nvSpPr>
          <p:cNvPr id="86" name="Text Placeholder 71">
            <a:extLst>
              <a:ext uri="{FF2B5EF4-FFF2-40B4-BE49-F238E27FC236}">
                <a16:creationId xmlns:a16="http://schemas.microsoft.com/office/drawing/2014/main" id="{947BFEF4-7AA3-4A1C-B7FE-6DF1E40CA7E3}"/>
              </a:ext>
            </a:extLst>
          </p:cNvPr>
          <p:cNvSpPr>
            <a:spLocks noGrp="1"/>
          </p:cNvSpPr>
          <p:nvPr>
            <p:ph type="body" sz="quarter" idx="27"/>
          </p:nvPr>
        </p:nvSpPr>
        <p:spPr>
          <a:xfrm>
            <a:off x="10025337" y="3035786"/>
            <a:ext cx="1588608" cy="818329"/>
          </a:xfrm>
        </p:spPr>
        <p:txBody>
          <a:bodyPr lIns="288000" rIns="288000" bIns="288000" anchor="t" anchorCtr="0"/>
          <a:lstStyle>
            <a:lvl1pPr>
              <a:defRPr sz="970" b="0">
                <a:latin typeface="Poppins" pitchFamily="2" charset="77"/>
                <a:cs typeface="Poppins" pitchFamily="2" charset="77"/>
              </a:defRPr>
            </a:lvl1pPr>
          </a:lstStyle>
          <a:p>
            <a:pPr marL="0" marR="0" lvl="0" indent="0" algn="l" defTabSz="554492" rtl="0" eaLnBrk="1" fontAlgn="auto" latinLnBrk="0" hangingPunct="1">
              <a:lnSpc>
                <a:spcPct val="120000"/>
              </a:lnSpc>
              <a:spcBef>
                <a:spcPts val="0"/>
              </a:spcBef>
              <a:spcAft>
                <a:spcPts val="1455"/>
              </a:spcAft>
              <a:buClrTx/>
              <a:buSzTx/>
              <a:buFontTx/>
              <a:buNone/>
              <a:tabLst/>
              <a:defRPr/>
            </a:pPr>
            <a:r>
              <a:rPr lang="en-US" sz="970" b="0" i="0">
                <a:solidFill>
                  <a:schemeClr val="tx1"/>
                </a:solidFill>
              </a:rPr>
              <a:t>Click to edit Master text styles</a:t>
            </a:r>
          </a:p>
        </p:txBody>
      </p:sp>
    </p:spTree>
    <p:extLst>
      <p:ext uri="{BB962C8B-B14F-4D97-AF65-F5344CB8AC3E}">
        <p14:creationId xmlns:p14="http://schemas.microsoft.com/office/powerpoint/2010/main" val="341809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Delivery Timeline">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457195079"/>
              </p:ext>
            </p:extLst>
          </p:nvPr>
        </p:nvGraphicFramePr>
        <p:xfrm>
          <a:off x="577221" y="3126838"/>
          <a:ext cx="11049048" cy="2921564"/>
        </p:xfrm>
        <a:graphic>
          <a:graphicData uri="http://schemas.openxmlformats.org/drawingml/2006/table">
            <a:tbl>
              <a:tblPr bandCol="1">
                <a:tableStyleId>{2D5ABB26-0587-4C30-8999-92F81FD0307C}</a:tableStyleId>
              </a:tblPr>
              <a:tblGrid>
                <a:gridCol w="2762262">
                  <a:extLst>
                    <a:ext uri="{9D8B030D-6E8A-4147-A177-3AD203B41FA5}">
                      <a16:colId xmlns:a16="http://schemas.microsoft.com/office/drawing/2014/main" val="1382627474"/>
                    </a:ext>
                  </a:extLst>
                </a:gridCol>
                <a:gridCol w="2762262">
                  <a:extLst>
                    <a:ext uri="{9D8B030D-6E8A-4147-A177-3AD203B41FA5}">
                      <a16:colId xmlns:a16="http://schemas.microsoft.com/office/drawing/2014/main" val="2312284562"/>
                    </a:ext>
                  </a:extLst>
                </a:gridCol>
                <a:gridCol w="2762262">
                  <a:extLst>
                    <a:ext uri="{9D8B030D-6E8A-4147-A177-3AD203B41FA5}">
                      <a16:colId xmlns:a16="http://schemas.microsoft.com/office/drawing/2014/main" val="1977789979"/>
                    </a:ext>
                  </a:extLst>
                </a:gridCol>
                <a:gridCol w="2762262">
                  <a:extLst>
                    <a:ext uri="{9D8B030D-6E8A-4147-A177-3AD203B41FA5}">
                      <a16:colId xmlns:a16="http://schemas.microsoft.com/office/drawing/2014/main" val="289107806"/>
                    </a:ext>
                  </a:extLst>
                </a:gridCol>
              </a:tblGrid>
              <a:tr h="2921564">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Delivery Timeline</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6" name="object 14">
            <a:extLst>
              <a:ext uri="{FF2B5EF4-FFF2-40B4-BE49-F238E27FC236}">
                <a16:creationId xmlns:a16="http://schemas.microsoft.com/office/drawing/2014/main" id="{90578DB9-BA6E-47D0-A9E9-CCE6534555DB}"/>
              </a:ext>
            </a:extLst>
          </p:cNvPr>
          <p:cNvSpPr/>
          <p:nvPr userDrawn="1"/>
        </p:nvSpPr>
        <p:spPr>
          <a:xfrm>
            <a:off x="577850" y="3130517"/>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4" name="Oval 53">
            <a:extLst>
              <a:ext uri="{FF2B5EF4-FFF2-40B4-BE49-F238E27FC236}">
                <a16:creationId xmlns:a16="http://schemas.microsoft.com/office/drawing/2014/main" id="{9E7A0D4B-AB57-44B0-97E1-0F74C2C20372}"/>
              </a:ext>
            </a:extLst>
          </p:cNvPr>
          <p:cNvSpPr/>
          <p:nvPr/>
        </p:nvSpPr>
        <p:spPr>
          <a:xfrm>
            <a:off x="763224" y="306897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6" name="Oval 55">
            <a:extLst>
              <a:ext uri="{FF2B5EF4-FFF2-40B4-BE49-F238E27FC236}">
                <a16:creationId xmlns:a16="http://schemas.microsoft.com/office/drawing/2014/main" id="{08C9AC41-4B38-40D6-B070-CDF412ECA81A}"/>
              </a:ext>
            </a:extLst>
          </p:cNvPr>
          <p:cNvSpPr/>
          <p:nvPr/>
        </p:nvSpPr>
        <p:spPr>
          <a:xfrm>
            <a:off x="3530909" y="306897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8" name="Oval 57">
            <a:extLst>
              <a:ext uri="{FF2B5EF4-FFF2-40B4-BE49-F238E27FC236}">
                <a16:creationId xmlns:a16="http://schemas.microsoft.com/office/drawing/2014/main" id="{44AA5FF5-FC45-4C9B-833A-3EAAFD5E25BD}"/>
              </a:ext>
            </a:extLst>
          </p:cNvPr>
          <p:cNvSpPr/>
          <p:nvPr/>
        </p:nvSpPr>
        <p:spPr>
          <a:xfrm>
            <a:off x="6298593" y="306897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60" name="Oval 59">
            <a:extLst>
              <a:ext uri="{FF2B5EF4-FFF2-40B4-BE49-F238E27FC236}">
                <a16:creationId xmlns:a16="http://schemas.microsoft.com/office/drawing/2014/main" id="{33F6E636-79A6-4B30-8BC0-632CE4B6ECAC}"/>
              </a:ext>
            </a:extLst>
          </p:cNvPr>
          <p:cNvSpPr/>
          <p:nvPr/>
        </p:nvSpPr>
        <p:spPr>
          <a:xfrm>
            <a:off x="9066277" y="306897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7222" y="2671132"/>
            <a:ext cx="2759597"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Month - Month</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3340372" y="2671132"/>
            <a:ext cx="2759597"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Month - Month</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6103523" y="2671132"/>
            <a:ext cx="2759597"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Month - Month</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8866673" y="2671132"/>
            <a:ext cx="2759597"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Month - Month</a:t>
            </a:r>
          </a:p>
        </p:txBody>
      </p:sp>
      <p:sp>
        <p:nvSpPr>
          <p:cNvPr id="3" name="Text Placeholder 2">
            <a:extLst>
              <a:ext uri="{FF2B5EF4-FFF2-40B4-BE49-F238E27FC236}">
                <a16:creationId xmlns:a16="http://schemas.microsoft.com/office/drawing/2014/main" id="{35FB9A9C-4C9E-469C-9D99-16BC91C138E0}"/>
              </a:ext>
            </a:extLst>
          </p:cNvPr>
          <p:cNvSpPr>
            <a:spLocks noGrp="1"/>
          </p:cNvSpPr>
          <p:nvPr>
            <p:ph type="body" sz="quarter" idx="47"/>
          </p:nvPr>
        </p:nvSpPr>
        <p:spPr>
          <a:xfrm>
            <a:off x="3486115" y="3366159"/>
            <a:ext cx="8012962" cy="460026"/>
          </a:xfrm>
          <a:solidFill>
            <a:schemeClr val="accent1"/>
          </a:solidFill>
        </p:spPr>
        <p:txBody>
          <a:bodyPr vert="horz" wrap="square" lIns="288000" tIns="144000" rIns="288000" bIns="144000" rtlCol="0" anchor="ctr" anchorCtr="0">
            <a:spAutoFit/>
          </a:bodyPr>
          <a:lstStyle>
            <a:lvl1pPr>
              <a:defRPr lang="en-US" sz="970" dirty="0" smtClean="0">
                <a:solidFill>
                  <a:schemeClr val="bg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
        <p:nvSpPr>
          <p:cNvPr id="106" name="Text Placeholder 2">
            <a:extLst>
              <a:ext uri="{FF2B5EF4-FFF2-40B4-BE49-F238E27FC236}">
                <a16:creationId xmlns:a16="http://schemas.microsoft.com/office/drawing/2014/main" id="{D679B6E4-5400-4DE1-9F08-359DC2F09B7E}"/>
              </a:ext>
            </a:extLst>
          </p:cNvPr>
          <p:cNvSpPr>
            <a:spLocks noGrp="1"/>
          </p:cNvSpPr>
          <p:nvPr>
            <p:ph type="body" sz="quarter" idx="48"/>
          </p:nvPr>
        </p:nvSpPr>
        <p:spPr>
          <a:xfrm>
            <a:off x="718431" y="3366159"/>
            <a:ext cx="2452086" cy="460026"/>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
        <p:nvSpPr>
          <p:cNvPr id="107" name="Text Placeholder 2">
            <a:extLst>
              <a:ext uri="{FF2B5EF4-FFF2-40B4-BE49-F238E27FC236}">
                <a16:creationId xmlns:a16="http://schemas.microsoft.com/office/drawing/2014/main" id="{1F810C97-0A29-45C1-9D60-827E200D0F34}"/>
              </a:ext>
            </a:extLst>
          </p:cNvPr>
          <p:cNvSpPr>
            <a:spLocks noGrp="1"/>
          </p:cNvSpPr>
          <p:nvPr>
            <p:ph type="body" sz="quarter" idx="49"/>
          </p:nvPr>
        </p:nvSpPr>
        <p:spPr>
          <a:xfrm>
            <a:off x="9021483" y="3890527"/>
            <a:ext cx="2477593" cy="460026"/>
          </a:xfrm>
          <a:solidFill>
            <a:schemeClr val="accent1"/>
          </a:solidFill>
        </p:spPr>
        <p:txBody>
          <a:bodyPr vert="horz" wrap="square" lIns="288000" tIns="144000" rIns="288000" bIns="144000" rtlCol="0" anchor="ctr" anchorCtr="0">
            <a:spAutoFit/>
          </a:bodyPr>
          <a:lstStyle>
            <a:lvl1pPr>
              <a:defRPr lang="en-US" sz="970" dirty="0" smtClean="0">
                <a:solidFill>
                  <a:schemeClr val="bg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
        <p:nvSpPr>
          <p:cNvPr id="108" name="Text Placeholder 2">
            <a:extLst>
              <a:ext uri="{FF2B5EF4-FFF2-40B4-BE49-F238E27FC236}">
                <a16:creationId xmlns:a16="http://schemas.microsoft.com/office/drawing/2014/main" id="{FC6BAC02-B885-47E1-A502-AA5052129E5E}"/>
              </a:ext>
            </a:extLst>
          </p:cNvPr>
          <p:cNvSpPr>
            <a:spLocks noGrp="1"/>
          </p:cNvSpPr>
          <p:nvPr>
            <p:ph type="body" sz="quarter" idx="50"/>
          </p:nvPr>
        </p:nvSpPr>
        <p:spPr>
          <a:xfrm>
            <a:off x="718430" y="3890527"/>
            <a:ext cx="8012962" cy="460026"/>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
        <p:nvSpPr>
          <p:cNvPr id="110" name="Text Placeholder 2">
            <a:extLst>
              <a:ext uri="{FF2B5EF4-FFF2-40B4-BE49-F238E27FC236}">
                <a16:creationId xmlns:a16="http://schemas.microsoft.com/office/drawing/2014/main" id="{06BDC1B7-A02B-4772-BA3C-4B7BBCD848D2}"/>
              </a:ext>
            </a:extLst>
          </p:cNvPr>
          <p:cNvSpPr>
            <a:spLocks noGrp="1"/>
          </p:cNvSpPr>
          <p:nvPr>
            <p:ph type="body" sz="quarter" idx="52"/>
          </p:nvPr>
        </p:nvSpPr>
        <p:spPr>
          <a:xfrm>
            <a:off x="718431" y="4414895"/>
            <a:ext cx="10780646" cy="460026"/>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
        <p:nvSpPr>
          <p:cNvPr id="112" name="Text Placeholder 2">
            <a:extLst>
              <a:ext uri="{FF2B5EF4-FFF2-40B4-BE49-F238E27FC236}">
                <a16:creationId xmlns:a16="http://schemas.microsoft.com/office/drawing/2014/main" id="{88A5BF89-FF15-4E22-A8D9-B81E4C8FB04E}"/>
              </a:ext>
            </a:extLst>
          </p:cNvPr>
          <p:cNvSpPr>
            <a:spLocks noGrp="1"/>
          </p:cNvSpPr>
          <p:nvPr>
            <p:ph type="body" sz="quarter" idx="54"/>
          </p:nvPr>
        </p:nvSpPr>
        <p:spPr>
          <a:xfrm>
            <a:off x="1947927" y="4939264"/>
            <a:ext cx="9538396" cy="460026"/>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
        <p:nvSpPr>
          <p:cNvPr id="114" name="Text Placeholder 2">
            <a:extLst>
              <a:ext uri="{FF2B5EF4-FFF2-40B4-BE49-F238E27FC236}">
                <a16:creationId xmlns:a16="http://schemas.microsoft.com/office/drawing/2014/main" id="{28A648F4-45A3-4893-B1D5-F9EAB33F1565}"/>
              </a:ext>
            </a:extLst>
          </p:cNvPr>
          <p:cNvSpPr>
            <a:spLocks noGrp="1"/>
          </p:cNvSpPr>
          <p:nvPr>
            <p:ph type="body" sz="quarter" idx="56"/>
          </p:nvPr>
        </p:nvSpPr>
        <p:spPr>
          <a:xfrm>
            <a:off x="7493246" y="5463631"/>
            <a:ext cx="3986725" cy="460026"/>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US"/>
              <a:t>Click to edit Master text styles</a:t>
            </a:r>
          </a:p>
        </p:txBody>
      </p:sp>
    </p:spTree>
    <p:extLst>
      <p:ext uri="{BB962C8B-B14F-4D97-AF65-F5344CB8AC3E}">
        <p14:creationId xmlns:p14="http://schemas.microsoft.com/office/powerpoint/2010/main" val="370777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able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Table</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779263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B90D3C3D-29CE-4901-8EEA-1345D2686975}"/>
              </a:ext>
            </a:extLst>
          </p:cNvPr>
          <p:cNvSpPr>
            <a:spLocks noGrp="1"/>
          </p:cNvSpPr>
          <p:nvPr>
            <p:ph type="pic" sz="quarter" idx="13"/>
          </p:nvPr>
        </p:nvSpPr>
        <p:spPr>
          <a:xfrm>
            <a:off x="5175632" y="0"/>
            <a:ext cx="7016368" cy="6857998"/>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5" name="Footer Placeholder 4">
            <a:extLst>
              <a:ext uri="{FF2B5EF4-FFF2-40B4-BE49-F238E27FC236}">
                <a16:creationId xmlns:a16="http://schemas.microsoft.com/office/drawing/2014/main" id="{483911A5-606B-49B4-916C-45BA4954DFF3}"/>
              </a:ext>
            </a:extLst>
          </p:cNvPr>
          <p:cNvSpPr>
            <a:spLocks noGrp="1"/>
          </p:cNvSpPr>
          <p:nvPr>
            <p:ph type="ftr" sz="quarter" idx="11"/>
          </p:nvPr>
        </p:nvSpPr>
        <p:spPr/>
        <p:txBody>
          <a:bodyPr/>
          <a:lstStyle/>
          <a:p>
            <a:r>
              <a:rPr lang="en-GB"/>
              <a:t>Immunization, Vaccines and Biologicals</a:t>
            </a:r>
          </a:p>
        </p:txBody>
      </p:sp>
      <p:sp>
        <p:nvSpPr>
          <p:cNvPr id="6" name="Slide Number Placeholder 5">
            <a:extLst>
              <a:ext uri="{FF2B5EF4-FFF2-40B4-BE49-F238E27FC236}">
                <a16:creationId xmlns:a16="http://schemas.microsoft.com/office/drawing/2014/main" id="{974CFDB7-1FD8-48B9-B71F-E3DCBDCCD5F2}"/>
              </a:ext>
            </a:extLst>
          </p:cNvPr>
          <p:cNvSpPr>
            <a:spLocks noGrp="1"/>
          </p:cNvSpPr>
          <p:nvPr>
            <p:ph type="sldNum" sz="quarter" idx="12"/>
          </p:nvPr>
        </p:nvSpPr>
        <p:spPr/>
        <p:txBody>
          <a:bodyPr/>
          <a:lstStyle>
            <a:lvl1pPr>
              <a:defRPr>
                <a:solidFill>
                  <a:schemeClr val="tx2"/>
                </a:solidFill>
              </a:defRPr>
            </a:lvl1pPr>
          </a:lstStyle>
          <a:p>
            <a:fld id="{E2E31AFC-DF42-41A5-B57C-06A83BBA6616}" type="slidenum">
              <a:rPr lang="en-GB" smtClean="0"/>
              <a:pPr/>
              <a:t>‹#›</a:t>
            </a:fld>
            <a:endParaRPr lang="en-GB"/>
          </a:p>
        </p:txBody>
      </p:sp>
      <p:sp>
        <p:nvSpPr>
          <p:cNvPr id="14" name="object 14">
            <a:extLst>
              <a:ext uri="{FF2B5EF4-FFF2-40B4-BE49-F238E27FC236}">
                <a16:creationId xmlns:a16="http://schemas.microsoft.com/office/drawing/2014/main" id="{E8D1215B-902F-4676-BD97-07AB236AAB96}"/>
              </a:ext>
            </a:extLst>
          </p:cNvPr>
          <p:cNvSpPr/>
          <p:nvPr userDrawn="1"/>
        </p:nvSpPr>
        <p:spPr>
          <a:xfrm>
            <a:off x="581978" y="6397848"/>
            <a:ext cx="4011676" cy="44087"/>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5" name="Title 1">
            <a:extLst>
              <a:ext uri="{FF2B5EF4-FFF2-40B4-BE49-F238E27FC236}">
                <a16:creationId xmlns:a16="http://schemas.microsoft.com/office/drawing/2014/main" id="{1DC27864-4735-40D0-B2CD-C35B135ABB6F}"/>
              </a:ext>
            </a:extLst>
          </p:cNvPr>
          <p:cNvSpPr>
            <a:spLocks noGrp="1"/>
          </p:cNvSpPr>
          <p:nvPr>
            <p:ph type="ctrTitle"/>
          </p:nvPr>
        </p:nvSpPr>
        <p:spPr>
          <a:xfrm>
            <a:off x="577638" y="2948731"/>
            <a:ext cx="4164766" cy="1769202"/>
          </a:xfrm>
        </p:spPr>
        <p:txBody>
          <a:bodyPr lIns="0" tIns="0" rIns="0" bIns="0" anchor="t" anchorCtr="0"/>
          <a:lstStyle>
            <a:lvl1pPr algn="l">
              <a:defRPr sz="4245">
                <a:solidFill>
                  <a:schemeClr val="tx1"/>
                </a:solidFill>
              </a:defRPr>
            </a:lvl1pPr>
          </a:lstStyle>
          <a:p>
            <a:r>
              <a:rPr lang="en-US"/>
              <a:t>Click to edit Master title style</a:t>
            </a:r>
            <a:endParaRPr lang="en-GB"/>
          </a:p>
        </p:txBody>
      </p:sp>
      <p:sp>
        <p:nvSpPr>
          <p:cNvPr id="16" name="Subtitle 2">
            <a:extLst>
              <a:ext uri="{FF2B5EF4-FFF2-40B4-BE49-F238E27FC236}">
                <a16:creationId xmlns:a16="http://schemas.microsoft.com/office/drawing/2014/main" id="{39426BB5-24C1-4CC6-9847-26D952ABD95A}"/>
              </a:ext>
            </a:extLst>
          </p:cNvPr>
          <p:cNvSpPr>
            <a:spLocks noGrp="1"/>
          </p:cNvSpPr>
          <p:nvPr>
            <p:ph type="subTitle" idx="1"/>
          </p:nvPr>
        </p:nvSpPr>
        <p:spPr>
          <a:xfrm>
            <a:off x="581978" y="2436028"/>
            <a:ext cx="4164766" cy="338362"/>
          </a:xfrm>
        </p:spPr>
        <p:txBody>
          <a:bodyPr wrap="square" anchor="b" anchorCtr="0">
            <a:spAutoFit/>
          </a:bodyPr>
          <a:lstStyle>
            <a:lvl1pPr marL="0" indent="0" algn="l">
              <a:buNone/>
              <a:defRPr sz="1940">
                <a:solidFill>
                  <a:schemeClr val="accent1"/>
                </a:solidFill>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US"/>
              <a:t>Click to edit Master subtitle style</a:t>
            </a:r>
            <a:endParaRPr lang="en-GB"/>
          </a:p>
        </p:txBody>
      </p:sp>
    </p:spTree>
    <p:extLst>
      <p:ext uri="{BB962C8B-B14F-4D97-AF65-F5344CB8AC3E}">
        <p14:creationId xmlns:p14="http://schemas.microsoft.com/office/powerpoint/2010/main" val="1842545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926">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Members / Objectives | People">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accent1"/>
            </a:solidFill>
          </a:ln>
        </p:spPr>
        <p:txBody>
          <a:bodyPr wrap="square" lIns="0" tIns="0" rIns="0" bIns="0" rtlCol="0"/>
          <a:lstStyle/>
          <a:p>
            <a:endParaRPr sz="1092"/>
          </a:p>
        </p:txBody>
      </p:sp>
      <p:sp>
        <p:nvSpPr>
          <p:cNvPr id="18" name="Text Placeholder 12">
            <a:extLst>
              <a:ext uri="{FF2B5EF4-FFF2-40B4-BE49-F238E27FC236}">
                <a16:creationId xmlns:a16="http://schemas.microsoft.com/office/drawing/2014/main" id="{562EC026-4E6F-43DA-923D-6521DED0DA31}"/>
              </a:ext>
            </a:extLst>
          </p:cNvPr>
          <p:cNvSpPr>
            <a:spLocks noGrp="1"/>
          </p:cNvSpPr>
          <p:nvPr>
            <p:ph type="body" sz="quarter" idx="14" hasCustomPrompt="1"/>
          </p:nvPr>
        </p:nvSpPr>
        <p:spPr>
          <a:xfrm>
            <a:off x="1835950" y="2063575"/>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0" name="Picture Placeholder 7">
            <a:extLst>
              <a:ext uri="{FF2B5EF4-FFF2-40B4-BE49-F238E27FC236}">
                <a16:creationId xmlns:a16="http://schemas.microsoft.com/office/drawing/2014/main" id="{2C007047-C920-4EB3-A695-D82C1E3FF29D}"/>
              </a:ext>
            </a:extLst>
          </p:cNvPr>
          <p:cNvSpPr>
            <a:spLocks noGrp="1"/>
          </p:cNvSpPr>
          <p:nvPr>
            <p:ph type="pic" sz="quarter" idx="15"/>
          </p:nvPr>
        </p:nvSpPr>
        <p:spPr>
          <a:xfrm>
            <a:off x="550681"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27" name="Text Placeholder 12">
            <a:extLst>
              <a:ext uri="{FF2B5EF4-FFF2-40B4-BE49-F238E27FC236}">
                <a16:creationId xmlns:a16="http://schemas.microsoft.com/office/drawing/2014/main" id="{C4B654B1-39D8-4CAE-9F1C-A8E54F3E9075}"/>
              </a:ext>
            </a:extLst>
          </p:cNvPr>
          <p:cNvSpPr>
            <a:spLocks noGrp="1"/>
          </p:cNvSpPr>
          <p:nvPr>
            <p:ph type="body" sz="quarter" idx="16" hasCustomPrompt="1"/>
          </p:nvPr>
        </p:nvSpPr>
        <p:spPr>
          <a:xfrm>
            <a:off x="5608467" y="2063575"/>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8" name="Picture Placeholder 7">
            <a:extLst>
              <a:ext uri="{FF2B5EF4-FFF2-40B4-BE49-F238E27FC236}">
                <a16:creationId xmlns:a16="http://schemas.microsoft.com/office/drawing/2014/main" id="{97CE11CA-3102-4681-B4BA-0B37EB79C90E}"/>
              </a:ext>
            </a:extLst>
          </p:cNvPr>
          <p:cNvSpPr>
            <a:spLocks noGrp="1"/>
          </p:cNvSpPr>
          <p:nvPr>
            <p:ph type="pic" sz="quarter" idx="17"/>
          </p:nvPr>
        </p:nvSpPr>
        <p:spPr>
          <a:xfrm>
            <a:off x="4323198"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33" name="Text Placeholder 9">
            <a:extLst>
              <a:ext uri="{FF2B5EF4-FFF2-40B4-BE49-F238E27FC236}">
                <a16:creationId xmlns:a16="http://schemas.microsoft.com/office/drawing/2014/main" id="{DA0263E3-9D44-44C4-88DC-79995A9CEA0D}"/>
              </a:ext>
            </a:extLst>
          </p:cNvPr>
          <p:cNvSpPr>
            <a:spLocks noGrp="1"/>
          </p:cNvSpPr>
          <p:nvPr>
            <p:ph type="body" sz="quarter" idx="13"/>
          </p:nvPr>
        </p:nvSpPr>
        <p:spPr>
          <a:xfrm>
            <a:off x="577638" y="1487595"/>
            <a:ext cx="5081284" cy="261290"/>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4" name="Text Placeholder 9">
            <a:extLst>
              <a:ext uri="{FF2B5EF4-FFF2-40B4-BE49-F238E27FC236}">
                <a16:creationId xmlns:a16="http://schemas.microsoft.com/office/drawing/2014/main" id="{219E0B61-44AD-498D-9A5E-D4CD2F464A75}"/>
              </a:ext>
            </a:extLst>
          </p:cNvPr>
          <p:cNvSpPr>
            <a:spLocks noGrp="1"/>
          </p:cNvSpPr>
          <p:nvPr>
            <p:ph type="body" sz="quarter" idx="18"/>
          </p:nvPr>
        </p:nvSpPr>
        <p:spPr>
          <a:xfrm>
            <a:off x="577638" y="3444957"/>
            <a:ext cx="5081284" cy="261290"/>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5" name="Text Placeholder 9">
            <a:extLst>
              <a:ext uri="{FF2B5EF4-FFF2-40B4-BE49-F238E27FC236}">
                <a16:creationId xmlns:a16="http://schemas.microsoft.com/office/drawing/2014/main" id="{B5D028AE-F44C-46F5-9CEE-FD53C5404316}"/>
              </a:ext>
            </a:extLst>
          </p:cNvPr>
          <p:cNvSpPr>
            <a:spLocks noGrp="1"/>
          </p:cNvSpPr>
          <p:nvPr>
            <p:ph type="body" sz="quarter" idx="20"/>
          </p:nvPr>
        </p:nvSpPr>
        <p:spPr>
          <a:xfrm>
            <a:off x="8855182" y="1487595"/>
            <a:ext cx="2759181" cy="522581"/>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6" name="Picture Placeholder 7">
            <a:extLst>
              <a:ext uri="{FF2B5EF4-FFF2-40B4-BE49-F238E27FC236}">
                <a16:creationId xmlns:a16="http://schemas.microsoft.com/office/drawing/2014/main" id="{830D074D-01E1-4932-A37B-4050A540FB0F}"/>
              </a:ext>
            </a:extLst>
          </p:cNvPr>
          <p:cNvSpPr>
            <a:spLocks noGrp="1"/>
          </p:cNvSpPr>
          <p:nvPr>
            <p:ph type="pic" sz="quarter" idx="21"/>
          </p:nvPr>
        </p:nvSpPr>
        <p:spPr>
          <a:xfrm>
            <a:off x="8855182" y="1904145"/>
            <a:ext cx="2759181" cy="4376255"/>
          </a:xfrm>
          <a:prstGeom prst="roundRect">
            <a:avLst>
              <a:gd name="adj" fmla="val 2681"/>
            </a:avLst>
          </a:prstGeom>
          <a:solidFill>
            <a:schemeClr val="bg2"/>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21" name="Text Placeholder 2">
            <a:extLst>
              <a:ext uri="{FF2B5EF4-FFF2-40B4-BE49-F238E27FC236}">
                <a16:creationId xmlns:a16="http://schemas.microsoft.com/office/drawing/2014/main" id="{6078F100-7CF5-4CA5-B198-4D0776A22E4D}"/>
              </a:ext>
            </a:extLst>
          </p:cNvPr>
          <p:cNvSpPr>
            <a:spLocks noGrp="1"/>
          </p:cNvSpPr>
          <p:nvPr>
            <p:ph type="body" sz="quarter" idx="19"/>
          </p:nvPr>
        </p:nvSpPr>
        <p:spPr>
          <a:xfrm>
            <a:off x="577638" y="3844870"/>
            <a:ext cx="5081284" cy="939362"/>
          </a:xfrm>
        </p:spPr>
        <p:txBody>
          <a:bodyPr/>
          <a:lstStyle>
            <a:lvl2pPr marL="216599" indent="-216599">
              <a:defRPr/>
            </a:lvl2pPr>
            <a:lvl3pPr marL="381213" indent="-174242">
              <a:defRPr/>
            </a:lvl3pPr>
            <a:lvl4pPr marL="926079" indent="-183868">
              <a:defRPr/>
            </a:lvl4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236159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Members / Objectives | Companie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accent1"/>
            </a:solidFill>
          </a:ln>
        </p:spPr>
        <p:txBody>
          <a:bodyPr wrap="square" lIns="0" tIns="0" rIns="0" bIns="0" rtlCol="0"/>
          <a:lstStyle/>
          <a:p>
            <a:endParaRPr sz="1092"/>
          </a:p>
        </p:txBody>
      </p:sp>
      <p:sp>
        <p:nvSpPr>
          <p:cNvPr id="33" name="Text Placeholder 9">
            <a:extLst>
              <a:ext uri="{FF2B5EF4-FFF2-40B4-BE49-F238E27FC236}">
                <a16:creationId xmlns:a16="http://schemas.microsoft.com/office/drawing/2014/main" id="{DA0263E3-9D44-44C4-88DC-79995A9CEA0D}"/>
              </a:ext>
            </a:extLst>
          </p:cNvPr>
          <p:cNvSpPr>
            <a:spLocks noGrp="1"/>
          </p:cNvSpPr>
          <p:nvPr>
            <p:ph type="body" sz="quarter" idx="13"/>
          </p:nvPr>
        </p:nvSpPr>
        <p:spPr>
          <a:xfrm>
            <a:off x="577638" y="1487595"/>
            <a:ext cx="5081284" cy="261290"/>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4" name="Text Placeholder 9">
            <a:extLst>
              <a:ext uri="{FF2B5EF4-FFF2-40B4-BE49-F238E27FC236}">
                <a16:creationId xmlns:a16="http://schemas.microsoft.com/office/drawing/2014/main" id="{219E0B61-44AD-498D-9A5E-D4CD2F464A75}"/>
              </a:ext>
            </a:extLst>
          </p:cNvPr>
          <p:cNvSpPr>
            <a:spLocks noGrp="1"/>
          </p:cNvSpPr>
          <p:nvPr>
            <p:ph type="body" sz="quarter" idx="18"/>
          </p:nvPr>
        </p:nvSpPr>
        <p:spPr>
          <a:xfrm>
            <a:off x="577638" y="3444957"/>
            <a:ext cx="5081284" cy="261290"/>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5" name="Text Placeholder 9">
            <a:extLst>
              <a:ext uri="{FF2B5EF4-FFF2-40B4-BE49-F238E27FC236}">
                <a16:creationId xmlns:a16="http://schemas.microsoft.com/office/drawing/2014/main" id="{B5D028AE-F44C-46F5-9CEE-FD53C5404316}"/>
              </a:ext>
            </a:extLst>
          </p:cNvPr>
          <p:cNvSpPr>
            <a:spLocks noGrp="1"/>
          </p:cNvSpPr>
          <p:nvPr>
            <p:ph type="body" sz="quarter" idx="20"/>
          </p:nvPr>
        </p:nvSpPr>
        <p:spPr>
          <a:xfrm>
            <a:off x="8855182" y="1487595"/>
            <a:ext cx="2759181" cy="522581"/>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6" name="Picture Placeholder 7">
            <a:extLst>
              <a:ext uri="{FF2B5EF4-FFF2-40B4-BE49-F238E27FC236}">
                <a16:creationId xmlns:a16="http://schemas.microsoft.com/office/drawing/2014/main" id="{830D074D-01E1-4932-A37B-4050A540FB0F}"/>
              </a:ext>
            </a:extLst>
          </p:cNvPr>
          <p:cNvSpPr>
            <a:spLocks noGrp="1"/>
          </p:cNvSpPr>
          <p:nvPr>
            <p:ph type="pic" sz="quarter" idx="21"/>
          </p:nvPr>
        </p:nvSpPr>
        <p:spPr>
          <a:xfrm>
            <a:off x="8855182" y="1904145"/>
            <a:ext cx="2759181" cy="4376255"/>
          </a:xfrm>
          <a:prstGeom prst="roundRect">
            <a:avLst>
              <a:gd name="adj" fmla="val 2681"/>
            </a:avLst>
          </a:prstGeom>
          <a:solidFill>
            <a:schemeClr val="bg1"/>
          </a:solidFill>
        </p:spPr>
        <p:txBody>
          <a:bodyPr anchor="ctr" anchorCtr="0">
            <a:noAutofit/>
          </a:bodyPr>
          <a:lstStyle>
            <a:lvl1pPr algn="ctr">
              <a:buFont typeface="Arial" panose="020B0604020202020204" pitchFamily="34" charset="0"/>
              <a:buNone/>
              <a:defRPr sz="1092"/>
            </a:lvl1pPr>
          </a:lstStyle>
          <a:p>
            <a:r>
              <a:rPr lang="en-US"/>
              <a:t>Click icon to add picture</a:t>
            </a:r>
            <a:endParaRPr lang="en-GB"/>
          </a:p>
        </p:txBody>
      </p:sp>
      <p:sp>
        <p:nvSpPr>
          <p:cNvPr id="21" name="Picture Placeholder 4">
            <a:extLst>
              <a:ext uri="{FF2B5EF4-FFF2-40B4-BE49-F238E27FC236}">
                <a16:creationId xmlns:a16="http://schemas.microsoft.com/office/drawing/2014/main" id="{C5CE2C7D-2E7C-4C4A-AD70-D95AE7635BFB}"/>
              </a:ext>
            </a:extLst>
          </p:cNvPr>
          <p:cNvSpPr>
            <a:spLocks noGrp="1"/>
          </p:cNvSpPr>
          <p:nvPr>
            <p:ph type="pic" sz="quarter" idx="10"/>
          </p:nvPr>
        </p:nvSpPr>
        <p:spPr>
          <a:xfrm>
            <a:off x="575060" y="1954398"/>
            <a:ext cx="2873834" cy="253787"/>
          </a:xfrm>
        </p:spPr>
        <p:txBody>
          <a:bodyPr/>
          <a:lstStyle/>
          <a:p>
            <a:r>
              <a:rPr lang="en-US"/>
              <a:t>Click icon to add picture</a:t>
            </a:r>
            <a:endParaRPr lang="en-GB"/>
          </a:p>
        </p:txBody>
      </p:sp>
      <p:sp>
        <p:nvSpPr>
          <p:cNvPr id="22" name="Picture Placeholder 4">
            <a:extLst>
              <a:ext uri="{FF2B5EF4-FFF2-40B4-BE49-F238E27FC236}">
                <a16:creationId xmlns:a16="http://schemas.microsoft.com/office/drawing/2014/main" id="{C9D30B78-B412-4432-80AB-05215E5B05E3}"/>
              </a:ext>
            </a:extLst>
          </p:cNvPr>
          <p:cNvSpPr>
            <a:spLocks noGrp="1"/>
          </p:cNvSpPr>
          <p:nvPr>
            <p:ph type="pic" sz="quarter" idx="22"/>
          </p:nvPr>
        </p:nvSpPr>
        <p:spPr>
          <a:xfrm>
            <a:off x="3785451" y="1954398"/>
            <a:ext cx="2873834" cy="253787"/>
          </a:xfrm>
        </p:spPr>
        <p:txBody>
          <a:bodyPr/>
          <a:lstStyle/>
          <a:p>
            <a:r>
              <a:rPr lang="en-US"/>
              <a:t>Click icon to add picture</a:t>
            </a:r>
            <a:endParaRPr lang="en-GB"/>
          </a:p>
        </p:txBody>
      </p:sp>
      <p:sp>
        <p:nvSpPr>
          <p:cNvPr id="16" name="Text Placeholder 2">
            <a:extLst>
              <a:ext uri="{FF2B5EF4-FFF2-40B4-BE49-F238E27FC236}">
                <a16:creationId xmlns:a16="http://schemas.microsoft.com/office/drawing/2014/main" id="{A51CA350-E600-49F4-98C4-196B708DFE5A}"/>
              </a:ext>
            </a:extLst>
          </p:cNvPr>
          <p:cNvSpPr>
            <a:spLocks noGrp="1"/>
          </p:cNvSpPr>
          <p:nvPr>
            <p:ph type="body" sz="quarter" idx="19"/>
          </p:nvPr>
        </p:nvSpPr>
        <p:spPr>
          <a:xfrm>
            <a:off x="577638" y="3844870"/>
            <a:ext cx="5081284" cy="939362"/>
          </a:xfrm>
        </p:spPr>
        <p:txBody>
          <a:bodyPr/>
          <a:lstStyle>
            <a:lvl2pPr marL="216599" indent="-216599">
              <a:defRPr/>
            </a:lvl2pPr>
            <a:lvl3pPr marL="381213" indent="-174242">
              <a:defRPr/>
            </a:lvl3pPr>
            <a:lvl4pPr marL="926079" indent="-183868">
              <a:defRPr/>
            </a:lvl4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587298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Infographic | source tex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5081283" cy="403133"/>
          </a:xfrm>
        </p:spPr>
        <p:txBody>
          <a:bodyPr lIns="0" tIns="0" rIns="0" bIns="0" anchor="t" anchorCtr="0"/>
          <a:lstStyle>
            <a:lvl1pPr>
              <a:defRPr/>
            </a:lvl1pPr>
          </a:lstStyle>
          <a:p>
            <a:r>
              <a:rPr lang="en-US"/>
              <a:t>Infographic</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 name="Chart Placeholder 2">
            <a:extLst>
              <a:ext uri="{FF2B5EF4-FFF2-40B4-BE49-F238E27FC236}">
                <a16:creationId xmlns:a16="http://schemas.microsoft.com/office/drawing/2014/main" id="{23227BC4-3697-49CB-8C94-2ABB376D0980}"/>
              </a:ext>
            </a:extLst>
          </p:cNvPr>
          <p:cNvSpPr>
            <a:spLocks noGrp="1"/>
          </p:cNvSpPr>
          <p:nvPr>
            <p:ph type="chart" sz="quarter" idx="16"/>
          </p:nvPr>
        </p:nvSpPr>
        <p:spPr>
          <a:xfrm>
            <a:off x="1497044" y="3517204"/>
            <a:ext cx="9198321" cy="253787"/>
          </a:xfrm>
        </p:spPr>
        <p:txBody>
          <a:bodyPr anchor="ctr"/>
          <a:lstStyle>
            <a:lvl1pPr algn="ctr">
              <a:defRPr/>
            </a:lvl1pPr>
          </a:lstStyle>
          <a:p>
            <a:r>
              <a:rPr lang="en-US"/>
              <a:t>Click icon to add chart</a:t>
            </a:r>
            <a:endParaRPr lang="en-GB"/>
          </a:p>
        </p:txBody>
      </p:sp>
      <p:sp>
        <p:nvSpPr>
          <p:cNvPr id="5" name="Text Placeholder 4">
            <a:extLst>
              <a:ext uri="{FF2B5EF4-FFF2-40B4-BE49-F238E27FC236}">
                <a16:creationId xmlns:a16="http://schemas.microsoft.com/office/drawing/2014/main" id="{832FEDC8-D0DD-425E-97D5-0F98C2977CA1}"/>
              </a:ext>
            </a:extLst>
          </p:cNvPr>
          <p:cNvSpPr>
            <a:spLocks noGrp="1"/>
          </p:cNvSpPr>
          <p:nvPr>
            <p:ph type="body" sz="quarter" idx="17"/>
          </p:nvPr>
        </p:nvSpPr>
        <p:spPr>
          <a:xfrm>
            <a:off x="571861" y="5903487"/>
            <a:ext cx="11048278" cy="148117"/>
          </a:xfrm>
        </p:spPr>
        <p:txBody>
          <a:bodyPr/>
          <a:lstStyle>
            <a:lvl1pPr>
              <a:defRPr sz="849"/>
            </a:lvl1pPr>
          </a:lstStyle>
          <a:p>
            <a:pPr lvl="0"/>
            <a:r>
              <a:rPr lang="en-US"/>
              <a:t>Click to edit Master text styles</a:t>
            </a:r>
          </a:p>
        </p:txBody>
      </p:sp>
    </p:spTree>
    <p:extLst>
      <p:ext uri="{BB962C8B-B14F-4D97-AF65-F5344CB8AC3E}">
        <p14:creationId xmlns:p14="http://schemas.microsoft.com/office/powerpoint/2010/main" val="2834556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Iconography + Text x 4">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550681" y="1979471"/>
            <a:ext cx="1381938" cy="1438241"/>
          </a:xfrm>
          <a:prstGeom prst="rect">
            <a:avLst/>
          </a:prstGeom>
          <a:no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22" name="Picture Placeholder 7">
            <a:extLst>
              <a:ext uri="{FF2B5EF4-FFF2-40B4-BE49-F238E27FC236}">
                <a16:creationId xmlns:a16="http://schemas.microsoft.com/office/drawing/2014/main" id="{6619BFD5-09E1-4FC5-85E9-AA0D4F90A8B1}"/>
              </a:ext>
            </a:extLst>
          </p:cNvPr>
          <p:cNvSpPr>
            <a:spLocks noGrp="1"/>
          </p:cNvSpPr>
          <p:nvPr>
            <p:ph type="pic" sz="quarter" idx="17"/>
          </p:nvPr>
        </p:nvSpPr>
        <p:spPr>
          <a:xfrm>
            <a:off x="550681" y="4163789"/>
            <a:ext cx="1381938" cy="1438241"/>
          </a:xfrm>
          <a:prstGeom prst="rect">
            <a:avLst/>
          </a:prstGeom>
          <a:no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24" name="Picture Placeholder 7">
            <a:extLst>
              <a:ext uri="{FF2B5EF4-FFF2-40B4-BE49-F238E27FC236}">
                <a16:creationId xmlns:a16="http://schemas.microsoft.com/office/drawing/2014/main" id="{3B63B8AA-3795-43D0-9A7E-B431EEF93941}"/>
              </a:ext>
            </a:extLst>
          </p:cNvPr>
          <p:cNvSpPr>
            <a:spLocks noGrp="1"/>
          </p:cNvSpPr>
          <p:nvPr>
            <p:ph type="pic" sz="quarter" idx="19"/>
          </p:nvPr>
        </p:nvSpPr>
        <p:spPr>
          <a:xfrm>
            <a:off x="6069043" y="1979471"/>
            <a:ext cx="1381938" cy="1438241"/>
          </a:xfrm>
          <a:prstGeom prst="rect">
            <a:avLst/>
          </a:prstGeom>
          <a:no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26" name="Picture Placeholder 7">
            <a:extLst>
              <a:ext uri="{FF2B5EF4-FFF2-40B4-BE49-F238E27FC236}">
                <a16:creationId xmlns:a16="http://schemas.microsoft.com/office/drawing/2014/main" id="{CD81F978-7C37-4A2F-A2FB-25726566C18A}"/>
              </a:ext>
            </a:extLst>
          </p:cNvPr>
          <p:cNvSpPr>
            <a:spLocks noGrp="1"/>
          </p:cNvSpPr>
          <p:nvPr>
            <p:ph type="pic" sz="quarter" idx="21"/>
          </p:nvPr>
        </p:nvSpPr>
        <p:spPr>
          <a:xfrm>
            <a:off x="6069043" y="4163789"/>
            <a:ext cx="1381938" cy="1438241"/>
          </a:xfrm>
          <a:prstGeom prst="rect">
            <a:avLst/>
          </a:prstGeom>
          <a:no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8" name="Text Placeholder 12">
            <a:extLst>
              <a:ext uri="{FF2B5EF4-FFF2-40B4-BE49-F238E27FC236}">
                <a16:creationId xmlns:a16="http://schemas.microsoft.com/office/drawing/2014/main" id="{A34D31A6-0100-4F14-A575-2F91CDA458FF}"/>
              </a:ext>
            </a:extLst>
          </p:cNvPr>
          <p:cNvSpPr>
            <a:spLocks noGrp="1"/>
          </p:cNvSpPr>
          <p:nvPr>
            <p:ph type="body" sz="quarter" idx="14" hasCustomPrompt="1"/>
          </p:nvPr>
        </p:nvSpPr>
        <p:spPr>
          <a:xfrm>
            <a:off x="2411458" y="2336208"/>
            <a:ext cx="3242472" cy="724770"/>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0" name="Text Placeholder 12">
            <a:extLst>
              <a:ext uri="{FF2B5EF4-FFF2-40B4-BE49-F238E27FC236}">
                <a16:creationId xmlns:a16="http://schemas.microsoft.com/office/drawing/2014/main" id="{332C0157-8A57-4567-AD90-B772A579ECAA}"/>
              </a:ext>
            </a:extLst>
          </p:cNvPr>
          <p:cNvSpPr>
            <a:spLocks noGrp="1"/>
          </p:cNvSpPr>
          <p:nvPr>
            <p:ph type="body" sz="quarter" idx="22" hasCustomPrompt="1"/>
          </p:nvPr>
        </p:nvSpPr>
        <p:spPr>
          <a:xfrm>
            <a:off x="7929820" y="2336208"/>
            <a:ext cx="3242472" cy="724770"/>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7" name="Text Placeholder 12">
            <a:extLst>
              <a:ext uri="{FF2B5EF4-FFF2-40B4-BE49-F238E27FC236}">
                <a16:creationId xmlns:a16="http://schemas.microsoft.com/office/drawing/2014/main" id="{B71F1D49-461A-49E8-B21D-5F49561734FA}"/>
              </a:ext>
            </a:extLst>
          </p:cNvPr>
          <p:cNvSpPr>
            <a:spLocks noGrp="1"/>
          </p:cNvSpPr>
          <p:nvPr>
            <p:ph type="body" sz="quarter" idx="23" hasCustomPrompt="1"/>
          </p:nvPr>
        </p:nvSpPr>
        <p:spPr>
          <a:xfrm>
            <a:off x="2411458" y="4520525"/>
            <a:ext cx="3242472" cy="724770"/>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8" name="Text Placeholder 12">
            <a:extLst>
              <a:ext uri="{FF2B5EF4-FFF2-40B4-BE49-F238E27FC236}">
                <a16:creationId xmlns:a16="http://schemas.microsoft.com/office/drawing/2014/main" id="{585FA147-1037-4901-8E81-747525FB4DAA}"/>
              </a:ext>
            </a:extLst>
          </p:cNvPr>
          <p:cNvSpPr>
            <a:spLocks noGrp="1"/>
          </p:cNvSpPr>
          <p:nvPr>
            <p:ph type="body" sz="quarter" idx="24" hasCustomPrompt="1"/>
          </p:nvPr>
        </p:nvSpPr>
        <p:spPr>
          <a:xfrm>
            <a:off x="7929820" y="4520525"/>
            <a:ext cx="3242472" cy="724770"/>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Tree>
    <p:extLst>
      <p:ext uri="{BB962C8B-B14F-4D97-AF65-F5344CB8AC3E}">
        <p14:creationId xmlns:p14="http://schemas.microsoft.com/office/powerpoint/2010/main" val="3295302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Iconography + Text x5">
    <p:spTree>
      <p:nvGrpSpPr>
        <p:cNvPr id="1" name=""/>
        <p:cNvGrpSpPr/>
        <p:nvPr/>
      </p:nvGrpSpPr>
      <p:grpSpPr>
        <a:xfrm>
          <a:off x="0" y="0"/>
          <a:ext cx="0" cy="0"/>
          <a:chOff x="0" y="0"/>
          <a:chExt cx="0" cy="0"/>
        </a:xfrm>
      </p:grpSpPr>
      <p:sp>
        <p:nvSpPr>
          <p:cNvPr id="47" name="Text Placeholder 46">
            <a:extLst>
              <a:ext uri="{FF2B5EF4-FFF2-40B4-BE49-F238E27FC236}">
                <a16:creationId xmlns:a16="http://schemas.microsoft.com/office/drawing/2014/main" id="{80AF144C-4F83-4A53-AEB3-4893C96DD04D}"/>
              </a:ext>
            </a:extLst>
          </p:cNvPr>
          <p:cNvSpPr>
            <a:spLocks noGrp="1"/>
          </p:cNvSpPr>
          <p:nvPr>
            <p:ph type="body" sz="quarter" idx="34"/>
          </p:nvPr>
        </p:nvSpPr>
        <p:spPr>
          <a:xfrm>
            <a:off x="577638" y="5936408"/>
            <a:ext cx="11046352" cy="444898"/>
          </a:xfrm>
          <a:solidFill>
            <a:schemeClr val="bg2"/>
          </a:solidFill>
        </p:spPr>
        <p:txBody>
          <a:bodyPr tIns="108000" bIns="144000"/>
          <a:lstStyle>
            <a:lvl1pPr algn="ctr">
              <a:defRPr sz="1092"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 x5</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458259"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577638" y="2381839"/>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27" name="Text Placeholder 4">
            <a:extLst>
              <a:ext uri="{FF2B5EF4-FFF2-40B4-BE49-F238E27FC236}">
                <a16:creationId xmlns:a16="http://schemas.microsoft.com/office/drawing/2014/main" id="{22323278-E89D-4D80-A18A-B49324F6E749}"/>
              </a:ext>
            </a:extLst>
          </p:cNvPr>
          <p:cNvSpPr>
            <a:spLocks noGrp="1"/>
          </p:cNvSpPr>
          <p:nvPr>
            <p:ph type="body" sz="quarter" idx="19"/>
          </p:nvPr>
        </p:nvSpPr>
        <p:spPr>
          <a:xfrm>
            <a:off x="577638" y="2952564"/>
            <a:ext cx="1838812" cy="394735"/>
          </a:xfrm>
        </p:spPr>
        <p:txBody>
          <a:bodyPr/>
          <a:lstStyle>
            <a:lvl1pPr marL="0" indent="0">
              <a:buFont typeface="Arial" panose="020B0604020202020204" pitchFamily="34" charset="0"/>
              <a:buNone/>
              <a:defRPr sz="1092" b="0" i="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5059141"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2" name="Text Placeholder 4">
            <a:extLst>
              <a:ext uri="{FF2B5EF4-FFF2-40B4-BE49-F238E27FC236}">
                <a16:creationId xmlns:a16="http://schemas.microsoft.com/office/drawing/2014/main" id="{6E72E6E5-210D-43FE-B069-74E7F6C1BD3E}"/>
              </a:ext>
            </a:extLst>
          </p:cNvPr>
          <p:cNvSpPr>
            <a:spLocks noGrp="1"/>
          </p:cNvSpPr>
          <p:nvPr>
            <p:ph type="body" sz="quarter" idx="21"/>
          </p:nvPr>
        </p:nvSpPr>
        <p:spPr>
          <a:xfrm>
            <a:off x="5178519" y="2381839"/>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3" name="Text Placeholder 4">
            <a:extLst>
              <a:ext uri="{FF2B5EF4-FFF2-40B4-BE49-F238E27FC236}">
                <a16:creationId xmlns:a16="http://schemas.microsoft.com/office/drawing/2014/main" id="{467E7BAB-F631-4062-8A88-65F51EC442A7}"/>
              </a:ext>
            </a:extLst>
          </p:cNvPr>
          <p:cNvSpPr>
            <a:spLocks noGrp="1"/>
          </p:cNvSpPr>
          <p:nvPr>
            <p:ph type="body" sz="quarter" idx="22"/>
          </p:nvPr>
        </p:nvSpPr>
        <p:spPr>
          <a:xfrm>
            <a:off x="5178519" y="2952564"/>
            <a:ext cx="1838812" cy="394735"/>
          </a:xfrm>
        </p:spPr>
        <p:txBody>
          <a:bodyPr/>
          <a:lstStyle>
            <a:lvl1pPr marL="0" indent="0">
              <a:buFont typeface="Arial" panose="020B0604020202020204" pitchFamily="34" charset="0"/>
              <a:buNone/>
              <a:defRPr sz="1092" b="0" i="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US"/>
              <a:t>Click to edit Master text styles</a:t>
            </a:r>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9660023"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5" name="Text Placeholder 4">
            <a:extLst>
              <a:ext uri="{FF2B5EF4-FFF2-40B4-BE49-F238E27FC236}">
                <a16:creationId xmlns:a16="http://schemas.microsoft.com/office/drawing/2014/main" id="{3A6BE899-EB40-48CF-AC4E-A642FFFB1AD3}"/>
              </a:ext>
            </a:extLst>
          </p:cNvPr>
          <p:cNvSpPr>
            <a:spLocks noGrp="1"/>
          </p:cNvSpPr>
          <p:nvPr>
            <p:ph type="body" sz="quarter" idx="24"/>
          </p:nvPr>
        </p:nvSpPr>
        <p:spPr>
          <a:xfrm>
            <a:off x="9779402" y="2381839"/>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6" name="Text Placeholder 4">
            <a:extLst>
              <a:ext uri="{FF2B5EF4-FFF2-40B4-BE49-F238E27FC236}">
                <a16:creationId xmlns:a16="http://schemas.microsoft.com/office/drawing/2014/main" id="{348F6FBC-9928-4ECC-8454-6B4856741FC2}"/>
              </a:ext>
            </a:extLst>
          </p:cNvPr>
          <p:cNvSpPr>
            <a:spLocks noGrp="1"/>
          </p:cNvSpPr>
          <p:nvPr>
            <p:ph type="body" sz="quarter" idx="25"/>
          </p:nvPr>
        </p:nvSpPr>
        <p:spPr>
          <a:xfrm>
            <a:off x="9779402" y="2952564"/>
            <a:ext cx="1838812" cy="394735"/>
          </a:xfrm>
        </p:spPr>
        <p:txBody>
          <a:bodyPr/>
          <a:lstStyle>
            <a:lvl1pPr marL="0" indent="0">
              <a:buFont typeface="Arial" panose="020B0604020202020204" pitchFamily="34" charset="0"/>
              <a:buNone/>
              <a:defRPr sz="1092" b="0" i="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US"/>
              <a:t>Click to edit Master text styles</a:t>
            </a:r>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7359581"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8" name="Text Placeholder 4">
            <a:extLst>
              <a:ext uri="{FF2B5EF4-FFF2-40B4-BE49-F238E27FC236}">
                <a16:creationId xmlns:a16="http://schemas.microsoft.com/office/drawing/2014/main" id="{8CE8A230-B6E3-43F3-A987-6673C0601152}"/>
              </a:ext>
            </a:extLst>
          </p:cNvPr>
          <p:cNvSpPr>
            <a:spLocks noGrp="1"/>
          </p:cNvSpPr>
          <p:nvPr>
            <p:ph type="body" sz="quarter" idx="27"/>
          </p:nvPr>
        </p:nvSpPr>
        <p:spPr>
          <a:xfrm>
            <a:off x="7478960" y="2381839"/>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9" name="Text Placeholder 4">
            <a:extLst>
              <a:ext uri="{FF2B5EF4-FFF2-40B4-BE49-F238E27FC236}">
                <a16:creationId xmlns:a16="http://schemas.microsoft.com/office/drawing/2014/main" id="{C46543DE-6963-4E6B-8D97-FBAB40255BEF}"/>
              </a:ext>
            </a:extLst>
          </p:cNvPr>
          <p:cNvSpPr>
            <a:spLocks noGrp="1"/>
          </p:cNvSpPr>
          <p:nvPr>
            <p:ph type="body" sz="quarter" idx="28"/>
          </p:nvPr>
        </p:nvSpPr>
        <p:spPr>
          <a:xfrm>
            <a:off x="7478960" y="2952564"/>
            <a:ext cx="1838812" cy="394735"/>
          </a:xfrm>
        </p:spPr>
        <p:txBody>
          <a:bodyPr/>
          <a:lstStyle>
            <a:lvl1pPr marL="0" indent="0">
              <a:buFont typeface="Arial" panose="020B0604020202020204" pitchFamily="34" charset="0"/>
              <a:buNone/>
              <a:defRPr sz="1092" b="0" i="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US"/>
              <a:t>Click to edit Master text styles</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2758700"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1" name="Text Placeholder 4">
            <a:extLst>
              <a:ext uri="{FF2B5EF4-FFF2-40B4-BE49-F238E27FC236}">
                <a16:creationId xmlns:a16="http://schemas.microsoft.com/office/drawing/2014/main" id="{AC7F9CE2-C3F9-4791-8B8B-B5803FF1D6CE}"/>
              </a:ext>
            </a:extLst>
          </p:cNvPr>
          <p:cNvSpPr>
            <a:spLocks noGrp="1"/>
          </p:cNvSpPr>
          <p:nvPr>
            <p:ph type="body" sz="quarter" idx="30"/>
          </p:nvPr>
        </p:nvSpPr>
        <p:spPr>
          <a:xfrm>
            <a:off x="2878079" y="2381839"/>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42" name="Text Placeholder 4">
            <a:extLst>
              <a:ext uri="{FF2B5EF4-FFF2-40B4-BE49-F238E27FC236}">
                <a16:creationId xmlns:a16="http://schemas.microsoft.com/office/drawing/2014/main" id="{337E3A2C-8F9E-4585-9298-05F9DDA873B8}"/>
              </a:ext>
            </a:extLst>
          </p:cNvPr>
          <p:cNvSpPr>
            <a:spLocks noGrp="1"/>
          </p:cNvSpPr>
          <p:nvPr>
            <p:ph type="body" sz="quarter" idx="31"/>
          </p:nvPr>
        </p:nvSpPr>
        <p:spPr>
          <a:xfrm>
            <a:off x="2878079" y="2952564"/>
            <a:ext cx="1838812" cy="394735"/>
          </a:xfrm>
        </p:spPr>
        <p:txBody>
          <a:bodyPr/>
          <a:lstStyle>
            <a:lvl1pPr marL="0" indent="0">
              <a:buFont typeface="Arial" panose="020B0604020202020204" pitchFamily="34" charset="0"/>
              <a:buNone/>
              <a:defRPr sz="1092" b="0" i="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US"/>
              <a:t>Click to edit Master text styles</a:t>
            </a:r>
          </a:p>
        </p:txBody>
      </p:sp>
      <p:sp>
        <p:nvSpPr>
          <p:cNvPr id="46" name="Picture Placeholder 7">
            <a:extLst>
              <a:ext uri="{FF2B5EF4-FFF2-40B4-BE49-F238E27FC236}">
                <a16:creationId xmlns:a16="http://schemas.microsoft.com/office/drawing/2014/main" id="{21BD2F87-1775-4DA1-9F5C-C4C9D94FEDAB}"/>
              </a:ext>
            </a:extLst>
          </p:cNvPr>
          <p:cNvSpPr>
            <a:spLocks noGrp="1"/>
          </p:cNvSpPr>
          <p:nvPr>
            <p:ph type="pic" sz="quarter" idx="32"/>
          </p:nvPr>
        </p:nvSpPr>
        <p:spPr>
          <a:xfrm>
            <a:off x="2096317" y="5592104"/>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Tree>
    <p:extLst>
      <p:ext uri="{BB962C8B-B14F-4D97-AF65-F5344CB8AC3E}">
        <p14:creationId xmlns:p14="http://schemas.microsoft.com/office/powerpoint/2010/main" val="3380312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Iconography Multi-colum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26" name="Picture Placeholder 7">
            <a:extLst>
              <a:ext uri="{FF2B5EF4-FFF2-40B4-BE49-F238E27FC236}">
                <a16:creationId xmlns:a16="http://schemas.microsoft.com/office/drawing/2014/main" id="{491CD948-AEDF-48BE-92C5-5538CE9FE7C9}"/>
              </a:ext>
            </a:extLst>
          </p:cNvPr>
          <p:cNvSpPr>
            <a:spLocks noGrp="1"/>
          </p:cNvSpPr>
          <p:nvPr>
            <p:ph type="pic" sz="quarter" idx="15"/>
          </p:nvPr>
        </p:nvSpPr>
        <p:spPr>
          <a:xfrm>
            <a:off x="504470"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28" name="Text Placeholder 4">
            <a:extLst>
              <a:ext uri="{FF2B5EF4-FFF2-40B4-BE49-F238E27FC236}">
                <a16:creationId xmlns:a16="http://schemas.microsoft.com/office/drawing/2014/main" id="{65CB4B4F-829A-4844-A666-11265CE11D49}"/>
              </a:ext>
            </a:extLst>
          </p:cNvPr>
          <p:cNvSpPr>
            <a:spLocks noGrp="1"/>
          </p:cNvSpPr>
          <p:nvPr>
            <p:ph type="body" sz="quarter" idx="18"/>
          </p:nvPr>
        </p:nvSpPr>
        <p:spPr>
          <a:xfrm>
            <a:off x="577637" y="3595500"/>
            <a:ext cx="11049048" cy="406867"/>
          </a:xfrm>
        </p:spPr>
        <p:txBody>
          <a:bodyPr numCol="6" spcCol="360000" anchor="b" anchorCtr="0"/>
          <a:lstStyle>
            <a:lvl1pPr marL="0" indent="217561">
              <a:buClr>
                <a:schemeClr val="accent1"/>
              </a:buClr>
              <a:buSzPct val="100000"/>
              <a:buFont typeface="+mj-lt"/>
              <a:buAutoNum type="arabicPeriod"/>
              <a:defRPr sz="1698" b="0" i="0">
                <a:solidFill>
                  <a:schemeClr val="tx1"/>
                </a:solidFill>
                <a:latin typeface="Poppins Medium" pitchFamily="2" charset="77"/>
                <a:cs typeface="Poppins Medium" pitchFamily="2" charset="77"/>
              </a:defRPr>
            </a:lvl1pPr>
          </a:lstStyle>
          <a:p>
            <a:pPr lvl="0"/>
            <a:r>
              <a:rPr lang="en-US"/>
              <a:t>Click to edit Master text styles</a:t>
            </a:r>
          </a:p>
        </p:txBody>
      </p:sp>
      <p:sp>
        <p:nvSpPr>
          <p:cNvPr id="29" name="Text Placeholder 4">
            <a:extLst>
              <a:ext uri="{FF2B5EF4-FFF2-40B4-BE49-F238E27FC236}">
                <a16:creationId xmlns:a16="http://schemas.microsoft.com/office/drawing/2014/main" id="{C6547738-490D-47DE-A148-663CEC533EA6}"/>
              </a:ext>
            </a:extLst>
          </p:cNvPr>
          <p:cNvSpPr>
            <a:spLocks noGrp="1"/>
          </p:cNvSpPr>
          <p:nvPr>
            <p:ph type="body" sz="quarter" idx="19" hasCustomPrompt="1"/>
          </p:nvPr>
        </p:nvSpPr>
        <p:spPr>
          <a:xfrm>
            <a:off x="577638" y="4145140"/>
            <a:ext cx="11036725" cy="294885"/>
          </a:xfrm>
        </p:spPr>
        <p:txBody>
          <a:bodyPr numCol="6" spcCol="360000"/>
          <a:lstStyle>
            <a:lvl1pPr marL="0" indent="0" algn="l">
              <a:buFont typeface="Arial" panose="020B0604020202020204" pitchFamily="34" charset="0"/>
              <a:buNone/>
              <a:defRPr sz="1092" b="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GB"/>
              <a:t>Click to edit Master text styles </a:t>
            </a:r>
          </a:p>
        </p:txBody>
      </p:sp>
      <p:sp>
        <p:nvSpPr>
          <p:cNvPr id="30" name="Picture Placeholder 7">
            <a:extLst>
              <a:ext uri="{FF2B5EF4-FFF2-40B4-BE49-F238E27FC236}">
                <a16:creationId xmlns:a16="http://schemas.microsoft.com/office/drawing/2014/main" id="{71E669C7-3F15-4404-9192-6B03E3E08724}"/>
              </a:ext>
            </a:extLst>
          </p:cNvPr>
          <p:cNvSpPr>
            <a:spLocks noGrp="1"/>
          </p:cNvSpPr>
          <p:nvPr>
            <p:ph type="pic" sz="quarter" idx="20"/>
          </p:nvPr>
        </p:nvSpPr>
        <p:spPr>
          <a:xfrm>
            <a:off x="4246020"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3" name="Picture Placeholder 7">
            <a:extLst>
              <a:ext uri="{FF2B5EF4-FFF2-40B4-BE49-F238E27FC236}">
                <a16:creationId xmlns:a16="http://schemas.microsoft.com/office/drawing/2014/main" id="{6BDECDBF-1E7F-429C-B857-BC3BE17D9B43}"/>
              </a:ext>
            </a:extLst>
          </p:cNvPr>
          <p:cNvSpPr>
            <a:spLocks noGrp="1"/>
          </p:cNvSpPr>
          <p:nvPr>
            <p:ph type="pic" sz="quarter" idx="29"/>
          </p:nvPr>
        </p:nvSpPr>
        <p:spPr>
          <a:xfrm>
            <a:off x="2375245"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4" name="Picture Placeholder 7">
            <a:extLst>
              <a:ext uri="{FF2B5EF4-FFF2-40B4-BE49-F238E27FC236}">
                <a16:creationId xmlns:a16="http://schemas.microsoft.com/office/drawing/2014/main" id="{458D35B0-2ABD-4A88-AD9C-250F5B0BFFFE}"/>
              </a:ext>
            </a:extLst>
          </p:cNvPr>
          <p:cNvSpPr>
            <a:spLocks noGrp="1"/>
          </p:cNvSpPr>
          <p:nvPr>
            <p:ph type="pic" sz="quarter" idx="30"/>
          </p:nvPr>
        </p:nvSpPr>
        <p:spPr>
          <a:xfrm>
            <a:off x="6115016"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5" name="Picture Placeholder 7">
            <a:extLst>
              <a:ext uri="{FF2B5EF4-FFF2-40B4-BE49-F238E27FC236}">
                <a16:creationId xmlns:a16="http://schemas.microsoft.com/office/drawing/2014/main" id="{7B333D88-0458-48F5-97FB-D2D7718EC7CA}"/>
              </a:ext>
            </a:extLst>
          </p:cNvPr>
          <p:cNvSpPr>
            <a:spLocks noGrp="1"/>
          </p:cNvSpPr>
          <p:nvPr>
            <p:ph type="pic" sz="quarter" idx="31"/>
          </p:nvPr>
        </p:nvSpPr>
        <p:spPr>
          <a:xfrm>
            <a:off x="9856566"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8" name="Picture Placeholder 7">
            <a:extLst>
              <a:ext uri="{FF2B5EF4-FFF2-40B4-BE49-F238E27FC236}">
                <a16:creationId xmlns:a16="http://schemas.microsoft.com/office/drawing/2014/main" id="{463A1320-1804-44CE-8DBA-867CC87A9DBA}"/>
              </a:ext>
            </a:extLst>
          </p:cNvPr>
          <p:cNvSpPr>
            <a:spLocks noGrp="1"/>
          </p:cNvSpPr>
          <p:nvPr>
            <p:ph type="pic" sz="quarter" idx="32"/>
          </p:nvPr>
        </p:nvSpPr>
        <p:spPr>
          <a:xfrm>
            <a:off x="7985791"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9" name="Title 1">
            <a:extLst>
              <a:ext uri="{FF2B5EF4-FFF2-40B4-BE49-F238E27FC236}">
                <a16:creationId xmlns:a16="http://schemas.microsoft.com/office/drawing/2014/main" id="{797DADDD-4137-4C8B-B442-114D65CCBBF0}"/>
              </a:ext>
            </a:extLst>
          </p:cNvPr>
          <p:cNvSpPr>
            <a:spLocks noGrp="1"/>
          </p:cNvSpPr>
          <p:nvPr>
            <p:ph type="title" hasCustomPrompt="1"/>
          </p:nvPr>
        </p:nvSpPr>
        <p:spPr>
          <a:xfrm>
            <a:off x="577639" y="537198"/>
            <a:ext cx="7134106" cy="403133"/>
          </a:xfrm>
        </p:spPr>
        <p:txBody>
          <a:bodyPr lIns="0" tIns="0" rIns="0" bIns="0" anchor="t" anchorCtr="0"/>
          <a:lstStyle>
            <a:lvl1pPr>
              <a:defRPr/>
            </a:lvl1pPr>
          </a:lstStyle>
          <a:p>
            <a:r>
              <a:rPr lang="en-US"/>
              <a:t>Iconography with text multi-column</a:t>
            </a:r>
            <a:endParaRPr lang="en-GB"/>
          </a:p>
        </p:txBody>
      </p:sp>
    </p:spTree>
    <p:extLst>
      <p:ext uri="{BB962C8B-B14F-4D97-AF65-F5344CB8AC3E}">
        <p14:creationId xmlns:p14="http://schemas.microsoft.com/office/powerpoint/2010/main" val="1301523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Large Iconography + Text x3">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7177775" cy="403133"/>
          </a:xfrm>
        </p:spPr>
        <p:txBody>
          <a:bodyPr lIns="0" tIns="0" rIns="0" bIns="0" anchor="t" anchorCtr="0"/>
          <a:lstStyle>
            <a:lvl1pPr>
              <a:defRPr/>
            </a:lvl1pPr>
          </a:lstStyle>
          <a:p>
            <a:r>
              <a:rPr lang="en-US"/>
              <a:t>Iconography with text multi-column</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504470" y="2500281"/>
            <a:ext cx="1399808" cy="1456839"/>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577637" y="4327381"/>
            <a:ext cx="11049048" cy="406867"/>
          </a:xfrm>
        </p:spPr>
        <p:txBody>
          <a:bodyPr numCol="3" spcCol="720000" anchor="t" anchorCtr="0"/>
          <a:lstStyle>
            <a:lvl1pPr marL="0" indent="217561">
              <a:buClr>
                <a:schemeClr val="accent1"/>
              </a:buClr>
              <a:buSzPct val="100000"/>
              <a:buFont typeface="+mj-lt"/>
              <a:buAutoNum type="arabicPeriod"/>
              <a:defRPr sz="1698" b="0" i="0">
                <a:solidFill>
                  <a:schemeClr val="tx1"/>
                </a:solidFill>
                <a:latin typeface="Poppins Medium" pitchFamily="2" charset="77"/>
                <a:cs typeface="Poppins Medium" pitchFamily="2" charset="77"/>
              </a:defRPr>
            </a:lvl1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8162016" y="2500281"/>
            <a:ext cx="1399808" cy="1456839"/>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4359237" y="2500281"/>
            <a:ext cx="1399808" cy="1456839"/>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Tree>
    <p:extLst>
      <p:ext uri="{BB962C8B-B14F-4D97-AF65-F5344CB8AC3E}">
        <p14:creationId xmlns:p14="http://schemas.microsoft.com/office/powerpoint/2010/main" val="1342822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Small Iconography + Text x3">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504470" y="517912"/>
            <a:ext cx="907035" cy="943990"/>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577637" y="1719313"/>
            <a:ext cx="11049048" cy="406867"/>
          </a:xfrm>
        </p:spPr>
        <p:txBody>
          <a:bodyPr numCol="3" spcCol="720000" anchor="t" anchorCtr="0"/>
          <a:lstStyle>
            <a:lvl1pPr marL="0" indent="217561">
              <a:buClr>
                <a:schemeClr val="accent1"/>
              </a:buClr>
              <a:buSzPct val="100000"/>
              <a:buFont typeface="+mj-lt"/>
              <a:buAutoNum type="arabicPeriod"/>
              <a:defRPr sz="1698" b="0" i="0">
                <a:solidFill>
                  <a:schemeClr val="tx1"/>
                </a:solidFill>
                <a:latin typeface="Poppins Medium" pitchFamily="2" charset="77"/>
                <a:cs typeface="Poppins Medium" pitchFamily="2" charset="77"/>
              </a:defRPr>
            </a:lvl1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8162016" y="517912"/>
            <a:ext cx="907035" cy="943990"/>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4359237" y="517912"/>
            <a:ext cx="907035" cy="943990"/>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20" name="Text Placeholder 2">
            <a:extLst>
              <a:ext uri="{FF2B5EF4-FFF2-40B4-BE49-F238E27FC236}">
                <a16:creationId xmlns:a16="http://schemas.microsoft.com/office/drawing/2014/main" id="{ABBCEB9F-975E-4B56-A29F-0854EDFB008C}"/>
              </a:ext>
            </a:extLst>
          </p:cNvPr>
          <p:cNvSpPr>
            <a:spLocks noGrp="1"/>
          </p:cNvSpPr>
          <p:nvPr>
            <p:ph type="body" sz="quarter" idx="32"/>
          </p:nvPr>
        </p:nvSpPr>
        <p:spPr>
          <a:xfrm>
            <a:off x="577638" y="2735922"/>
            <a:ext cx="3336819" cy="253787"/>
          </a:xfrm>
        </p:spPr>
        <p:txBody>
          <a:bodyPr numCol="1" spcCol="720000"/>
          <a:lstStyle>
            <a:lvl1pPr marL="0" indent="0">
              <a:buClr>
                <a:schemeClr val="accent2"/>
              </a:buClr>
              <a:buSzPct val="100000"/>
              <a:buFont typeface="Wingdings" panose="05000000000000000000" pitchFamily="2" charset="2"/>
              <a:buChar char="§"/>
              <a:defRPr sz="1455" b="0"/>
            </a:lvl1pPr>
            <a:lvl2pPr marL="0" indent="0">
              <a:buFont typeface="Arial" panose="020B0604020202020204" pitchFamily="34" charset="0"/>
              <a:buNone/>
              <a:defRPr sz="1092"/>
            </a:lvl2pPr>
            <a:lvl3pPr marL="217561" indent="-217561">
              <a:defRPr lang="en-GB" sz="1092" kern="1200" dirty="0">
                <a:solidFill>
                  <a:schemeClr val="tx1"/>
                </a:solidFill>
                <a:latin typeface="+mn-lt"/>
                <a:ea typeface="+mn-ea"/>
                <a:cs typeface="+mn-cs"/>
              </a:defRPr>
            </a:lvl3pPr>
          </a:lstStyle>
          <a:p>
            <a:pPr marL="0" marR="0" lvl="0" indent="-217561" algn="l" defTabSz="554492" rtl="0" eaLnBrk="1" fontAlgn="auto" latinLnBrk="0" hangingPunct="1">
              <a:lnSpc>
                <a:spcPct val="120000"/>
              </a:lnSpc>
              <a:spcBef>
                <a:spcPts val="303"/>
              </a:spcBef>
              <a:spcAft>
                <a:spcPts val="364"/>
              </a:spcAft>
              <a:buClrTx/>
              <a:buSzPct val="75000"/>
              <a:tabLst/>
              <a:defRPr/>
            </a:pPr>
            <a:r>
              <a:rPr lang="en-US"/>
              <a:t>Click to edit Master text styles</a:t>
            </a:r>
          </a:p>
        </p:txBody>
      </p:sp>
      <p:sp>
        <p:nvSpPr>
          <p:cNvPr id="21" name="Text Placeholder 2">
            <a:extLst>
              <a:ext uri="{FF2B5EF4-FFF2-40B4-BE49-F238E27FC236}">
                <a16:creationId xmlns:a16="http://schemas.microsoft.com/office/drawing/2014/main" id="{9B9D6AFE-0A37-46FD-833E-9282879972A7}"/>
              </a:ext>
            </a:extLst>
          </p:cNvPr>
          <p:cNvSpPr>
            <a:spLocks noGrp="1"/>
          </p:cNvSpPr>
          <p:nvPr>
            <p:ph type="body" sz="quarter" idx="33"/>
          </p:nvPr>
        </p:nvSpPr>
        <p:spPr>
          <a:xfrm>
            <a:off x="8269882" y="2735922"/>
            <a:ext cx="3336819" cy="253787"/>
          </a:xfrm>
        </p:spPr>
        <p:txBody>
          <a:bodyPr numCol="1" spcCol="720000"/>
          <a:lstStyle>
            <a:lvl1pPr marL="0" indent="0">
              <a:buClr>
                <a:schemeClr val="accent2"/>
              </a:buClr>
              <a:buSzPct val="100000"/>
              <a:buFont typeface="Wingdings" panose="05000000000000000000" pitchFamily="2" charset="2"/>
              <a:buChar char="§"/>
              <a:defRPr sz="1455" b="0"/>
            </a:lvl1pPr>
            <a:lvl2pPr marL="0" indent="0">
              <a:buFont typeface="Arial" panose="020B0604020202020204" pitchFamily="34" charset="0"/>
              <a:buNone/>
              <a:defRPr sz="1092"/>
            </a:lvl2pPr>
            <a:lvl3pPr marL="217561" indent="-217561">
              <a:defRPr lang="en-GB" sz="1092" kern="1200" dirty="0">
                <a:solidFill>
                  <a:schemeClr val="tx1"/>
                </a:solidFill>
                <a:latin typeface="+mn-lt"/>
                <a:ea typeface="+mn-ea"/>
                <a:cs typeface="+mn-cs"/>
              </a:defRPr>
            </a:lvl3pPr>
          </a:lstStyle>
          <a:p>
            <a:pPr marL="0" marR="0" lvl="0" indent="-217561" algn="l" defTabSz="554492" rtl="0" eaLnBrk="1" fontAlgn="auto" latinLnBrk="0" hangingPunct="1">
              <a:lnSpc>
                <a:spcPct val="120000"/>
              </a:lnSpc>
              <a:spcBef>
                <a:spcPts val="303"/>
              </a:spcBef>
              <a:spcAft>
                <a:spcPts val="364"/>
              </a:spcAft>
              <a:buClrTx/>
              <a:buSzPct val="75000"/>
              <a:tabLst/>
              <a:defRPr/>
            </a:pPr>
            <a:r>
              <a:rPr lang="en-US"/>
              <a:t>Click to edit Master text styles</a:t>
            </a:r>
          </a:p>
        </p:txBody>
      </p:sp>
      <p:sp>
        <p:nvSpPr>
          <p:cNvPr id="22" name="Text Placeholder 2">
            <a:extLst>
              <a:ext uri="{FF2B5EF4-FFF2-40B4-BE49-F238E27FC236}">
                <a16:creationId xmlns:a16="http://schemas.microsoft.com/office/drawing/2014/main" id="{8FC94985-AFDD-4DF6-992E-19087D2130F7}"/>
              </a:ext>
            </a:extLst>
          </p:cNvPr>
          <p:cNvSpPr>
            <a:spLocks noGrp="1"/>
          </p:cNvSpPr>
          <p:nvPr>
            <p:ph type="body" sz="quarter" idx="34"/>
          </p:nvPr>
        </p:nvSpPr>
        <p:spPr>
          <a:xfrm>
            <a:off x="4423760" y="2735922"/>
            <a:ext cx="3336819" cy="253787"/>
          </a:xfrm>
        </p:spPr>
        <p:txBody>
          <a:bodyPr numCol="1" spcCol="720000"/>
          <a:lstStyle>
            <a:lvl1pPr marL="0" indent="0">
              <a:buClr>
                <a:schemeClr val="accent2"/>
              </a:buClr>
              <a:buSzPct val="100000"/>
              <a:buFont typeface="Wingdings" panose="05000000000000000000" pitchFamily="2" charset="2"/>
              <a:buChar char="§"/>
              <a:defRPr sz="1455" b="0"/>
            </a:lvl1pPr>
            <a:lvl2pPr marL="0" indent="0">
              <a:buFont typeface="Arial" panose="020B0604020202020204" pitchFamily="34" charset="0"/>
              <a:buNone/>
              <a:defRPr sz="1092"/>
            </a:lvl2pPr>
            <a:lvl3pPr marL="217561" indent="-217561">
              <a:defRPr lang="en-GB" sz="1092" kern="1200" dirty="0">
                <a:solidFill>
                  <a:schemeClr val="tx1"/>
                </a:solidFill>
                <a:latin typeface="+mn-lt"/>
                <a:ea typeface="+mn-ea"/>
                <a:cs typeface="+mn-cs"/>
              </a:defRPr>
            </a:lvl3pPr>
          </a:lstStyle>
          <a:p>
            <a:pPr marL="0" marR="0" lvl="0" indent="-217561" algn="l" defTabSz="554492" rtl="0" eaLnBrk="1" fontAlgn="auto" latinLnBrk="0" hangingPunct="1">
              <a:lnSpc>
                <a:spcPct val="120000"/>
              </a:lnSpc>
              <a:spcBef>
                <a:spcPts val="303"/>
              </a:spcBef>
              <a:spcAft>
                <a:spcPts val="364"/>
              </a:spcAft>
              <a:buClrTx/>
              <a:buSzPct val="75000"/>
              <a:tabLst/>
              <a:defRPr/>
            </a:pPr>
            <a:r>
              <a:rPr lang="en-US"/>
              <a:t>Click to edit Master text styles</a:t>
            </a:r>
          </a:p>
        </p:txBody>
      </p:sp>
    </p:spTree>
    <p:extLst>
      <p:ext uri="{BB962C8B-B14F-4D97-AF65-F5344CB8AC3E}">
        <p14:creationId xmlns:p14="http://schemas.microsoft.com/office/powerpoint/2010/main" val="3206029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Iconography + Text Multi-colum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 x5</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458259"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5059141"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9660023"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7359581"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2758700"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 name="Text Placeholder 2">
            <a:extLst>
              <a:ext uri="{FF2B5EF4-FFF2-40B4-BE49-F238E27FC236}">
                <a16:creationId xmlns:a16="http://schemas.microsoft.com/office/drawing/2014/main" id="{E9252E3C-0AA5-469B-ACE4-9A227101D8C1}"/>
              </a:ext>
            </a:extLst>
          </p:cNvPr>
          <p:cNvSpPr>
            <a:spLocks noGrp="1"/>
          </p:cNvSpPr>
          <p:nvPr>
            <p:ph type="body" sz="quarter" idx="32"/>
          </p:nvPr>
        </p:nvSpPr>
        <p:spPr>
          <a:xfrm>
            <a:off x="577638" y="2735923"/>
            <a:ext cx="1838812" cy="1062270"/>
          </a:xfr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61" indent="-217561">
              <a:defRPr lang="en-GB" sz="1092" kern="1200" dirty="0">
                <a:solidFill>
                  <a:schemeClr val="tx1"/>
                </a:solidFill>
                <a:latin typeface="Poppins" pitchFamily="2" charset="77"/>
                <a:ea typeface="+mn-ea"/>
                <a:cs typeface="Poppins" pitchFamily="2" charset="77"/>
              </a:defRPr>
            </a:lvl3pPr>
          </a:lstStyle>
          <a:p>
            <a:pPr lvl="0"/>
            <a:r>
              <a:rPr lang="en-US"/>
              <a:t>Click to edit Master text styles</a:t>
            </a:r>
          </a:p>
          <a:p>
            <a:pPr lvl="1"/>
            <a:r>
              <a:rPr lang="en-US"/>
              <a:t>Second level</a:t>
            </a:r>
          </a:p>
          <a:p>
            <a:pPr lvl="2"/>
            <a:r>
              <a:rPr lang="en-US"/>
              <a:t>Third level</a:t>
            </a:r>
          </a:p>
        </p:txBody>
      </p:sp>
      <p:sp>
        <p:nvSpPr>
          <p:cNvPr id="28" name="Text Placeholder 2">
            <a:extLst>
              <a:ext uri="{FF2B5EF4-FFF2-40B4-BE49-F238E27FC236}">
                <a16:creationId xmlns:a16="http://schemas.microsoft.com/office/drawing/2014/main" id="{3E32ADA5-A0D2-4524-B1E4-2B46413B84BC}"/>
              </a:ext>
            </a:extLst>
          </p:cNvPr>
          <p:cNvSpPr>
            <a:spLocks noGrp="1"/>
          </p:cNvSpPr>
          <p:nvPr>
            <p:ph type="body" sz="quarter" idx="33"/>
          </p:nvPr>
        </p:nvSpPr>
        <p:spPr>
          <a:xfrm>
            <a:off x="2877116" y="2735924"/>
            <a:ext cx="1838812" cy="1062270"/>
          </a:xfr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61" indent="-217561">
              <a:defRPr lang="en-GB" sz="1092" kern="1200" dirty="0">
                <a:solidFill>
                  <a:schemeClr val="tx1"/>
                </a:solidFill>
                <a:latin typeface="Poppins" pitchFamily="2" charset="77"/>
                <a:ea typeface="+mn-ea"/>
                <a:cs typeface="Poppins" pitchFamily="2" charset="77"/>
              </a:defRPr>
            </a:lvl3pPr>
          </a:lstStyle>
          <a:p>
            <a:pPr lvl="0"/>
            <a:r>
              <a:rPr lang="en-US"/>
              <a:t>Click to edit Master text styles</a:t>
            </a:r>
          </a:p>
          <a:p>
            <a:pPr lvl="1"/>
            <a:r>
              <a:rPr lang="en-US"/>
              <a:t>Second level</a:t>
            </a:r>
          </a:p>
          <a:p>
            <a:pPr lvl="2"/>
            <a:r>
              <a:rPr lang="en-US"/>
              <a:t>Third level</a:t>
            </a:r>
          </a:p>
        </p:txBody>
      </p:sp>
      <p:sp>
        <p:nvSpPr>
          <p:cNvPr id="29" name="Text Placeholder 2">
            <a:extLst>
              <a:ext uri="{FF2B5EF4-FFF2-40B4-BE49-F238E27FC236}">
                <a16:creationId xmlns:a16="http://schemas.microsoft.com/office/drawing/2014/main" id="{CF999747-8F91-4BF8-B89A-418788FD5011}"/>
              </a:ext>
            </a:extLst>
          </p:cNvPr>
          <p:cNvSpPr>
            <a:spLocks noGrp="1"/>
          </p:cNvSpPr>
          <p:nvPr>
            <p:ph type="body" sz="quarter" idx="34"/>
          </p:nvPr>
        </p:nvSpPr>
        <p:spPr>
          <a:xfrm>
            <a:off x="5176595" y="2735924"/>
            <a:ext cx="1838812" cy="1062270"/>
          </a:xfr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61" indent="-217561">
              <a:spcAft>
                <a:spcPts val="364"/>
              </a:spcAft>
              <a:defRPr>
                <a:latin typeface="Poppins" pitchFamily="2" charset="77"/>
                <a:cs typeface="Poppins" pitchFamily="2" charset="77"/>
              </a:defRPr>
            </a:lvl3pPr>
          </a:lstStyle>
          <a:p>
            <a:pPr lvl="0"/>
            <a:r>
              <a:rPr lang="en-US"/>
              <a:t>Click to edit Master text styles</a:t>
            </a:r>
          </a:p>
          <a:p>
            <a:pPr lvl="1"/>
            <a:r>
              <a:rPr lang="en-US"/>
              <a:t>Second level</a:t>
            </a:r>
          </a:p>
          <a:p>
            <a:pPr lvl="2"/>
            <a:r>
              <a:rPr lang="en-US"/>
              <a:t>Third level</a:t>
            </a:r>
          </a:p>
        </p:txBody>
      </p:sp>
      <p:sp>
        <p:nvSpPr>
          <p:cNvPr id="30" name="Text Placeholder 2">
            <a:extLst>
              <a:ext uri="{FF2B5EF4-FFF2-40B4-BE49-F238E27FC236}">
                <a16:creationId xmlns:a16="http://schemas.microsoft.com/office/drawing/2014/main" id="{FF637A0C-4B6D-4207-A7D9-CAF1D2DFC8E2}"/>
              </a:ext>
            </a:extLst>
          </p:cNvPr>
          <p:cNvSpPr>
            <a:spLocks noGrp="1"/>
          </p:cNvSpPr>
          <p:nvPr>
            <p:ph type="body" sz="quarter" idx="35"/>
          </p:nvPr>
        </p:nvSpPr>
        <p:spPr>
          <a:xfrm>
            <a:off x="7476073" y="2735924"/>
            <a:ext cx="1838812" cy="1062270"/>
          </a:xfr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61" indent="-217561">
              <a:defRPr lang="en-GB" sz="1092" kern="1200" dirty="0">
                <a:solidFill>
                  <a:schemeClr val="tx1"/>
                </a:solidFill>
                <a:latin typeface="Poppins" pitchFamily="2" charset="77"/>
                <a:ea typeface="+mn-ea"/>
                <a:cs typeface="Poppins" pitchFamily="2" charset="77"/>
              </a:defRPr>
            </a:lvl3pPr>
          </a:lstStyle>
          <a:p>
            <a:pPr lvl="0"/>
            <a:r>
              <a:rPr lang="en-US"/>
              <a:t>Click to edit Master text styles</a:t>
            </a:r>
          </a:p>
          <a:p>
            <a:pPr lvl="1"/>
            <a:r>
              <a:rPr lang="en-US"/>
              <a:t>Second level</a:t>
            </a:r>
          </a:p>
          <a:p>
            <a:pPr lvl="2"/>
            <a:r>
              <a:rPr lang="en-US"/>
              <a:t>Third level</a:t>
            </a:r>
          </a:p>
        </p:txBody>
      </p:sp>
      <p:sp>
        <p:nvSpPr>
          <p:cNvPr id="43" name="Text Placeholder 2">
            <a:extLst>
              <a:ext uri="{FF2B5EF4-FFF2-40B4-BE49-F238E27FC236}">
                <a16:creationId xmlns:a16="http://schemas.microsoft.com/office/drawing/2014/main" id="{69D094B4-29B2-4197-A8AD-66F9F9CAAF39}"/>
              </a:ext>
            </a:extLst>
          </p:cNvPr>
          <p:cNvSpPr>
            <a:spLocks noGrp="1"/>
          </p:cNvSpPr>
          <p:nvPr>
            <p:ph type="body" sz="quarter" idx="36"/>
          </p:nvPr>
        </p:nvSpPr>
        <p:spPr>
          <a:xfrm>
            <a:off x="9775551" y="2735923"/>
            <a:ext cx="1838812" cy="1062270"/>
          </a:xfr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61" indent="-217561">
              <a:defRPr lang="en-GB" sz="1092" kern="1200" dirty="0">
                <a:solidFill>
                  <a:schemeClr val="tx1"/>
                </a:solidFill>
                <a:latin typeface="Poppins" pitchFamily="2" charset="77"/>
                <a:ea typeface="+mn-ea"/>
                <a:cs typeface="Poppins" pitchFamily="2" charset="77"/>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566326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Iconography + Text x5+1">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 x5+1</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458259"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577638" y="4205525"/>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27" name="Text Placeholder 4">
            <a:extLst>
              <a:ext uri="{FF2B5EF4-FFF2-40B4-BE49-F238E27FC236}">
                <a16:creationId xmlns:a16="http://schemas.microsoft.com/office/drawing/2014/main" id="{22323278-E89D-4D80-A18A-B49324F6E749}"/>
              </a:ext>
            </a:extLst>
          </p:cNvPr>
          <p:cNvSpPr>
            <a:spLocks noGrp="1"/>
          </p:cNvSpPr>
          <p:nvPr>
            <p:ph type="body" sz="quarter" idx="19"/>
          </p:nvPr>
        </p:nvSpPr>
        <p:spPr>
          <a:xfrm>
            <a:off x="577638" y="4572255"/>
            <a:ext cx="1838812" cy="526314"/>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5059141"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2" name="Text Placeholder 4">
            <a:extLst>
              <a:ext uri="{FF2B5EF4-FFF2-40B4-BE49-F238E27FC236}">
                <a16:creationId xmlns:a16="http://schemas.microsoft.com/office/drawing/2014/main" id="{6E72E6E5-210D-43FE-B069-74E7F6C1BD3E}"/>
              </a:ext>
            </a:extLst>
          </p:cNvPr>
          <p:cNvSpPr>
            <a:spLocks noGrp="1"/>
          </p:cNvSpPr>
          <p:nvPr>
            <p:ph type="body" sz="quarter" idx="21"/>
          </p:nvPr>
        </p:nvSpPr>
        <p:spPr>
          <a:xfrm>
            <a:off x="5178519" y="4205525"/>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3" name="Text Placeholder 4">
            <a:extLst>
              <a:ext uri="{FF2B5EF4-FFF2-40B4-BE49-F238E27FC236}">
                <a16:creationId xmlns:a16="http://schemas.microsoft.com/office/drawing/2014/main" id="{467E7BAB-F631-4062-8A88-65F51EC442A7}"/>
              </a:ext>
            </a:extLst>
          </p:cNvPr>
          <p:cNvSpPr>
            <a:spLocks noGrp="1"/>
          </p:cNvSpPr>
          <p:nvPr>
            <p:ph type="body" sz="quarter" idx="22"/>
          </p:nvPr>
        </p:nvSpPr>
        <p:spPr>
          <a:xfrm>
            <a:off x="5178519" y="4572255"/>
            <a:ext cx="1838812" cy="526314"/>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US"/>
              <a:t>Click to edit Master text styles</a:t>
            </a:r>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9660023"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5" name="Text Placeholder 4">
            <a:extLst>
              <a:ext uri="{FF2B5EF4-FFF2-40B4-BE49-F238E27FC236}">
                <a16:creationId xmlns:a16="http://schemas.microsoft.com/office/drawing/2014/main" id="{3A6BE899-EB40-48CF-AC4E-A642FFFB1AD3}"/>
              </a:ext>
            </a:extLst>
          </p:cNvPr>
          <p:cNvSpPr>
            <a:spLocks noGrp="1"/>
          </p:cNvSpPr>
          <p:nvPr>
            <p:ph type="body" sz="quarter" idx="24"/>
          </p:nvPr>
        </p:nvSpPr>
        <p:spPr>
          <a:xfrm>
            <a:off x="9779402" y="4205525"/>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6" name="Text Placeholder 4">
            <a:extLst>
              <a:ext uri="{FF2B5EF4-FFF2-40B4-BE49-F238E27FC236}">
                <a16:creationId xmlns:a16="http://schemas.microsoft.com/office/drawing/2014/main" id="{348F6FBC-9928-4ECC-8454-6B4856741FC2}"/>
              </a:ext>
            </a:extLst>
          </p:cNvPr>
          <p:cNvSpPr>
            <a:spLocks noGrp="1"/>
          </p:cNvSpPr>
          <p:nvPr>
            <p:ph type="body" sz="quarter" idx="25"/>
          </p:nvPr>
        </p:nvSpPr>
        <p:spPr>
          <a:xfrm>
            <a:off x="9779402" y="4572255"/>
            <a:ext cx="1838812" cy="526314"/>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US"/>
              <a:t>Click to edit Master text styles</a:t>
            </a:r>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7359581"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38" name="Text Placeholder 4">
            <a:extLst>
              <a:ext uri="{FF2B5EF4-FFF2-40B4-BE49-F238E27FC236}">
                <a16:creationId xmlns:a16="http://schemas.microsoft.com/office/drawing/2014/main" id="{8CE8A230-B6E3-43F3-A987-6673C0601152}"/>
              </a:ext>
            </a:extLst>
          </p:cNvPr>
          <p:cNvSpPr>
            <a:spLocks noGrp="1"/>
          </p:cNvSpPr>
          <p:nvPr>
            <p:ph type="body" sz="quarter" idx="27"/>
          </p:nvPr>
        </p:nvSpPr>
        <p:spPr>
          <a:xfrm>
            <a:off x="7478960" y="4205525"/>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9" name="Text Placeholder 4">
            <a:extLst>
              <a:ext uri="{FF2B5EF4-FFF2-40B4-BE49-F238E27FC236}">
                <a16:creationId xmlns:a16="http://schemas.microsoft.com/office/drawing/2014/main" id="{C46543DE-6963-4E6B-8D97-FBAB40255BEF}"/>
              </a:ext>
            </a:extLst>
          </p:cNvPr>
          <p:cNvSpPr>
            <a:spLocks noGrp="1"/>
          </p:cNvSpPr>
          <p:nvPr>
            <p:ph type="body" sz="quarter" idx="28"/>
          </p:nvPr>
        </p:nvSpPr>
        <p:spPr>
          <a:xfrm>
            <a:off x="7478960" y="4572255"/>
            <a:ext cx="1838812" cy="526314"/>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US"/>
              <a:t>Click to edit Master text styles</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2758700"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41" name="Text Placeholder 4">
            <a:extLst>
              <a:ext uri="{FF2B5EF4-FFF2-40B4-BE49-F238E27FC236}">
                <a16:creationId xmlns:a16="http://schemas.microsoft.com/office/drawing/2014/main" id="{AC7F9CE2-C3F9-4791-8B8B-B5803FF1D6CE}"/>
              </a:ext>
            </a:extLst>
          </p:cNvPr>
          <p:cNvSpPr>
            <a:spLocks noGrp="1"/>
          </p:cNvSpPr>
          <p:nvPr>
            <p:ph type="body" sz="quarter" idx="30"/>
          </p:nvPr>
        </p:nvSpPr>
        <p:spPr>
          <a:xfrm>
            <a:off x="2878079" y="4205525"/>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42" name="Text Placeholder 4">
            <a:extLst>
              <a:ext uri="{FF2B5EF4-FFF2-40B4-BE49-F238E27FC236}">
                <a16:creationId xmlns:a16="http://schemas.microsoft.com/office/drawing/2014/main" id="{337E3A2C-8F9E-4585-9298-05F9DDA873B8}"/>
              </a:ext>
            </a:extLst>
          </p:cNvPr>
          <p:cNvSpPr>
            <a:spLocks noGrp="1"/>
          </p:cNvSpPr>
          <p:nvPr>
            <p:ph type="body" sz="quarter" idx="31"/>
          </p:nvPr>
        </p:nvSpPr>
        <p:spPr>
          <a:xfrm>
            <a:off x="2878079" y="4572255"/>
            <a:ext cx="1838812" cy="526314"/>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US"/>
              <a:t>Click to edit Master text styles</a:t>
            </a:r>
          </a:p>
        </p:txBody>
      </p:sp>
      <p:sp>
        <p:nvSpPr>
          <p:cNvPr id="26" name="Picture Placeholder 7">
            <a:extLst>
              <a:ext uri="{FF2B5EF4-FFF2-40B4-BE49-F238E27FC236}">
                <a16:creationId xmlns:a16="http://schemas.microsoft.com/office/drawing/2014/main" id="{EAABBEEF-0FF4-4074-9C40-9B691395E8D8}"/>
              </a:ext>
            </a:extLst>
          </p:cNvPr>
          <p:cNvSpPr>
            <a:spLocks noGrp="1"/>
          </p:cNvSpPr>
          <p:nvPr>
            <p:ph type="pic" sz="quarter" idx="32"/>
          </p:nvPr>
        </p:nvSpPr>
        <p:spPr>
          <a:xfrm>
            <a:off x="458259" y="1638314"/>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US"/>
              <a:t>Click icon to add picture</a:t>
            </a:r>
            <a:endParaRPr lang="en-GB"/>
          </a:p>
        </p:txBody>
      </p:sp>
      <p:sp>
        <p:nvSpPr>
          <p:cNvPr id="28" name="Text Placeholder 4">
            <a:extLst>
              <a:ext uri="{FF2B5EF4-FFF2-40B4-BE49-F238E27FC236}">
                <a16:creationId xmlns:a16="http://schemas.microsoft.com/office/drawing/2014/main" id="{992962D6-56F3-48D3-9A11-82CCFC1CC0E6}"/>
              </a:ext>
            </a:extLst>
          </p:cNvPr>
          <p:cNvSpPr>
            <a:spLocks noGrp="1"/>
          </p:cNvSpPr>
          <p:nvPr>
            <p:ph type="body" sz="quarter" idx="33"/>
          </p:nvPr>
        </p:nvSpPr>
        <p:spPr>
          <a:xfrm>
            <a:off x="1511485" y="1551340"/>
            <a:ext cx="4584515" cy="257558"/>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29" name="Text Placeholder 4">
            <a:extLst>
              <a:ext uri="{FF2B5EF4-FFF2-40B4-BE49-F238E27FC236}">
                <a16:creationId xmlns:a16="http://schemas.microsoft.com/office/drawing/2014/main" id="{9095E28A-06FE-49A2-AAE0-DD1F0C107A6E}"/>
              </a:ext>
            </a:extLst>
          </p:cNvPr>
          <p:cNvSpPr>
            <a:spLocks noGrp="1"/>
          </p:cNvSpPr>
          <p:nvPr>
            <p:ph type="body" sz="quarter" idx="34"/>
          </p:nvPr>
        </p:nvSpPr>
        <p:spPr>
          <a:xfrm>
            <a:off x="1511485" y="1918071"/>
            <a:ext cx="4584515" cy="257558"/>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US"/>
              <a:t>Click to edit Master text styles</a:t>
            </a:r>
          </a:p>
        </p:txBody>
      </p:sp>
    </p:spTree>
    <p:extLst>
      <p:ext uri="{BB962C8B-B14F-4D97-AF65-F5344CB8AC3E}">
        <p14:creationId xmlns:p14="http://schemas.microsoft.com/office/powerpoint/2010/main" val="1249740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oleObject" Target="../embeddings/oleObject1.bin"/><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_rels/slideMaster10.xml.rels><?xml version="1.0" encoding="UTF-8" standalone="yes"?>
<Relationships xmlns="http://schemas.openxmlformats.org/package/2006/relationships"><Relationship Id="rId13" Type="http://schemas.openxmlformats.org/officeDocument/2006/relationships/slideLayout" Target="../slideLayouts/slideLayout286.xml"/><Relationship Id="rId18" Type="http://schemas.openxmlformats.org/officeDocument/2006/relationships/tags" Target="../tags/tag283.xml"/><Relationship Id="rId26" Type="http://schemas.openxmlformats.org/officeDocument/2006/relationships/tags" Target="../tags/tag291.xml"/><Relationship Id="rId39" Type="http://schemas.openxmlformats.org/officeDocument/2006/relationships/oleObject" Target="../embeddings/oleObject48.bin"/><Relationship Id="rId21" Type="http://schemas.openxmlformats.org/officeDocument/2006/relationships/tags" Target="../tags/tag286.xml"/><Relationship Id="rId34" Type="http://schemas.openxmlformats.org/officeDocument/2006/relationships/tags" Target="../tags/tag299.xml"/><Relationship Id="rId7" Type="http://schemas.openxmlformats.org/officeDocument/2006/relationships/slideLayout" Target="../slideLayouts/slideLayout280.xml"/><Relationship Id="rId12" Type="http://schemas.openxmlformats.org/officeDocument/2006/relationships/slideLayout" Target="../slideLayouts/slideLayout285.xml"/><Relationship Id="rId17" Type="http://schemas.openxmlformats.org/officeDocument/2006/relationships/theme" Target="../theme/theme10.xml"/><Relationship Id="rId25" Type="http://schemas.openxmlformats.org/officeDocument/2006/relationships/tags" Target="../tags/tag290.xml"/><Relationship Id="rId33" Type="http://schemas.openxmlformats.org/officeDocument/2006/relationships/tags" Target="../tags/tag298.xml"/><Relationship Id="rId38" Type="http://schemas.openxmlformats.org/officeDocument/2006/relationships/tags" Target="../tags/tag303.xml"/><Relationship Id="rId2" Type="http://schemas.openxmlformats.org/officeDocument/2006/relationships/slideLayout" Target="../slideLayouts/slideLayout275.xml"/><Relationship Id="rId16" Type="http://schemas.openxmlformats.org/officeDocument/2006/relationships/slideLayout" Target="../slideLayouts/slideLayout289.xml"/><Relationship Id="rId20" Type="http://schemas.openxmlformats.org/officeDocument/2006/relationships/tags" Target="../tags/tag285.xml"/><Relationship Id="rId29" Type="http://schemas.openxmlformats.org/officeDocument/2006/relationships/tags" Target="../tags/tag294.xml"/><Relationship Id="rId1" Type="http://schemas.openxmlformats.org/officeDocument/2006/relationships/slideLayout" Target="../slideLayouts/slideLayout274.xml"/><Relationship Id="rId6" Type="http://schemas.openxmlformats.org/officeDocument/2006/relationships/slideLayout" Target="../slideLayouts/slideLayout279.xml"/><Relationship Id="rId11" Type="http://schemas.openxmlformats.org/officeDocument/2006/relationships/slideLayout" Target="../slideLayouts/slideLayout284.xml"/><Relationship Id="rId24" Type="http://schemas.openxmlformats.org/officeDocument/2006/relationships/tags" Target="../tags/tag289.xml"/><Relationship Id="rId32" Type="http://schemas.openxmlformats.org/officeDocument/2006/relationships/tags" Target="../tags/tag297.xml"/><Relationship Id="rId37" Type="http://schemas.openxmlformats.org/officeDocument/2006/relationships/tags" Target="../tags/tag302.xml"/><Relationship Id="rId40" Type="http://schemas.openxmlformats.org/officeDocument/2006/relationships/image" Target="../media/image22.emf"/><Relationship Id="rId5" Type="http://schemas.openxmlformats.org/officeDocument/2006/relationships/slideLayout" Target="../slideLayouts/slideLayout278.xml"/><Relationship Id="rId15" Type="http://schemas.openxmlformats.org/officeDocument/2006/relationships/slideLayout" Target="../slideLayouts/slideLayout288.xml"/><Relationship Id="rId23" Type="http://schemas.openxmlformats.org/officeDocument/2006/relationships/tags" Target="../tags/tag288.xml"/><Relationship Id="rId28" Type="http://schemas.openxmlformats.org/officeDocument/2006/relationships/tags" Target="../tags/tag293.xml"/><Relationship Id="rId36" Type="http://schemas.openxmlformats.org/officeDocument/2006/relationships/tags" Target="../tags/tag301.xml"/><Relationship Id="rId10" Type="http://schemas.openxmlformats.org/officeDocument/2006/relationships/slideLayout" Target="../slideLayouts/slideLayout283.xml"/><Relationship Id="rId19" Type="http://schemas.openxmlformats.org/officeDocument/2006/relationships/tags" Target="../tags/tag284.xml"/><Relationship Id="rId31" Type="http://schemas.openxmlformats.org/officeDocument/2006/relationships/tags" Target="../tags/tag296.xml"/><Relationship Id="rId4" Type="http://schemas.openxmlformats.org/officeDocument/2006/relationships/slideLayout" Target="../slideLayouts/slideLayout277.xml"/><Relationship Id="rId9" Type="http://schemas.openxmlformats.org/officeDocument/2006/relationships/slideLayout" Target="../slideLayouts/slideLayout282.xml"/><Relationship Id="rId14" Type="http://schemas.openxmlformats.org/officeDocument/2006/relationships/slideLayout" Target="../slideLayouts/slideLayout287.xml"/><Relationship Id="rId22" Type="http://schemas.openxmlformats.org/officeDocument/2006/relationships/tags" Target="../tags/tag287.xml"/><Relationship Id="rId27" Type="http://schemas.openxmlformats.org/officeDocument/2006/relationships/tags" Target="../tags/tag292.xml"/><Relationship Id="rId30" Type="http://schemas.openxmlformats.org/officeDocument/2006/relationships/tags" Target="../tags/tag295.xml"/><Relationship Id="rId35" Type="http://schemas.openxmlformats.org/officeDocument/2006/relationships/tags" Target="../tags/tag300.xml"/><Relationship Id="rId8" Type="http://schemas.openxmlformats.org/officeDocument/2006/relationships/slideLayout" Target="../slideLayouts/slideLayout281.xml"/><Relationship Id="rId3" Type="http://schemas.openxmlformats.org/officeDocument/2006/relationships/slideLayout" Target="../slideLayouts/slideLayout276.xml"/></Relationships>
</file>

<file path=ppt/slideMasters/_rels/slideMaster11.xml.rels><?xml version="1.0" encoding="UTF-8" standalone="yes"?>
<Relationships xmlns="http://schemas.openxmlformats.org/package/2006/relationships"><Relationship Id="rId13" Type="http://schemas.openxmlformats.org/officeDocument/2006/relationships/slideLayout" Target="../slideLayouts/slideLayout302.xml"/><Relationship Id="rId18" Type="http://schemas.openxmlformats.org/officeDocument/2006/relationships/tags" Target="../tags/tag397.xml"/><Relationship Id="rId26" Type="http://schemas.openxmlformats.org/officeDocument/2006/relationships/tags" Target="../tags/tag405.xml"/><Relationship Id="rId21" Type="http://schemas.openxmlformats.org/officeDocument/2006/relationships/tags" Target="../tags/tag400.xml"/><Relationship Id="rId34" Type="http://schemas.openxmlformats.org/officeDocument/2006/relationships/tags" Target="../tags/tag413.xml"/><Relationship Id="rId7" Type="http://schemas.openxmlformats.org/officeDocument/2006/relationships/slideLayout" Target="../slideLayouts/slideLayout296.xml"/><Relationship Id="rId12" Type="http://schemas.openxmlformats.org/officeDocument/2006/relationships/slideLayout" Target="../slideLayouts/slideLayout301.xml"/><Relationship Id="rId17" Type="http://schemas.openxmlformats.org/officeDocument/2006/relationships/tags" Target="../tags/tag396.xml"/><Relationship Id="rId25" Type="http://schemas.openxmlformats.org/officeDocument/2006/relationships/tags" Target="../tags/tag404.xml"/><Relationship Id="rId33" Type="http://schemas.openxmlformats.org/officeDocument/2006/relationships/tags" Target="../tags/tag412.xml"/><Relationship Id="rId38" Type="http://schemas.openxmlformats.org/officeDocument/2006/relationships/image" Target="../media/image22.emf"/><Relationship Id="rId2" Type="http://schemas.openxmlformats.org/officeDocument/2006/relationships/slideLayout" Target="../slideLayouts/slideLayout291.xml"/><Relationship Id="rId16" Type="http://schemas.openxmlformats.org/officeDocument/2006/relationships/tags" Target="../tags/tag395.xml"/><Relationship Id="rId20" Type="http://schemas.openxmlformats.org/officeDocument/2006/relationships/tags" Target="../tags/tag399.xml"/><Relationship Id="rId29" Type="http://schemas.openxmlformats.org/officeDocument/2006/relationships/tags" Target="../tags/tag408.xml"/><Relationship Id="rId1" Type="http://schemas.openxmlformats.org/officeDocument/2006/relationships/slideLayout" Target="../slideLayouts/slideLayout290.xml"/><Relationship Id="rId6" Type="http://schemas.openxmlformats.org/officeDocument/2006/relationships/slideLayout" Target="../slideLayouts/slideLayout295.xml"/><Relationship Id="rId11" Type="http://schemas.openxmlformats.org/officeDocument/2006/relationships/slideLayout" Target="../slideLayouts/slideLayout300.xml"/><Relationship Id="rId24" Type="http://schemas.openxmlformats.org/officeDocument/2006/relationships/tags" Target="../tags/tag403.xml"/><Relationship Id="rId32" Type="http://schemas.openxmlformats.org/officeDocument/2006/relationships/tags" Target="../tags/tag411.xml"/><Relationship Id="rId37" Type="http://schemas.openxmlformats.org/officeDocument/2006/relationships/oleObject" Target="../embeddings/oleObject64.bin"/><Relationship Id="rId5" Type="http://schemas.openxmlformats.org/officeDocument/2006/relationships/slideLayout" Target="../slideLayouts/slideLayout294.xml"/><Relationship Id="rId15" Type="http://schemas.openxmlformats.org/officeDocument/2006/relationships/theme" Target="../theme/theme11.xml"/><Relationship Id="rId23" Type="http://schemas.openxmlformats.org/officeDocument/2006/relationships/tags" Target="../tags/tag402.xml"/><Relationship Id="rId28" Type="http://schemas.openxmlformats.org/officeDocument/2006/relationships/tags" Target="../tags/tag407.xml"/><Relationship Id="rId36" Type="http://schemas.openxmlformats.org/officeDocument/2006/relationships/tags" Target="../tags/tag415.xml"/><Relationship Id="rId10" Type="http://schemas.openxmlformats.org/officeDocument/2006/relationships/slideLayout" Target="../slideLayouts/slideLayout299.xml"/><Relationship Id="rId19" Type="http://schemas.openxmlformats.org/officeDocument/2006/relationships/tags" Target="../tags/tag398.xml"/><Relationship Id="rId31" Type="http://schemas.openxmlformats.org/officeDocument/2006/relationships/tags" Target="../tags/tag410.xml"/><Relationship Id="rId4" Type="http://schemas.openxmlformats.org/officeDocument/2006/relationships/slideLayout" Target="../slideLayouts/slideLayout293.xml"/><Relationship Id="rId9" Type="http://schemas.openxmlformats.org/officeDocument/2006/relationships/slideLayout" Target="../slideLayouts/slideLayout298.xml"/><Relationship Id="rId14" Type="http://schemas.openxmlformats.org/officeDocument/2006/relationships/slideLayout" Target="../slideLayouts/slideLayout303.xml"/><Relationship Id="rId22" Type="http://schemas.openxmlformats.org/officeDocument/2006/relationships/tags" Target="../tags/tag401.xml"/><Relationship Id="rId27" Type="http://schemas.openxmlformats.org/officeDocument/2006/relationships/tags" Target="../tags/tag406.xml"/><Relationship Id="rId30" Type="http://schemas.openxmlformats.org/officeDocument/2006/relationships/tags" Target="../tags/tag409.xml"/><Relationship Id="rId35" Type="http://schemas.openxmlformats.org/officeDocument/2006/relationships/tags" Target="../tags/tag414.xml"/><Relationship Id="rId8" Type="http://schemas.openxmlformats.org/officeDocument/2006/relationships/slideLayout" Target="../slideLayouts/slideLayout297.xml"/><Relationship Id="rId3" Type="http://schemas.openxmlformats.org/officeDocument/2006/relationships/slideLayout" Target="../slideLayouts/slideLayout292.xml"/></Relationships>
</file>

<file path=ppt/slideMasters/_rels/slideMaster12.xml.rels><?xml version="1.0" encoding="UTF-8" standalone="yes"?>
<Relationships xmlns="http://schemas.openxmlformats.org/package/2006/relationships"><Relationship Id="rId13" Type="http://schemas.openxmlformats.org/officeDocument/2006/relationships/slideLayout" Target="../slideLayouts/slideLayout316.xml"/><Relationship Id="rId18" Type="http://schemas.openxmlformats.org/officeDocument/2006/relationships/slideLayout" Target="../slideLayouts/slideLayout321.xml"/><Relationship Id="rId26" Type="http://schemas.openxmlformats.org/officeDocument/2006/relationships/tags" Target="../tags/tag504.xml"/><Relationship Id="rId39" Type="http://schemas.openxmlformats.org/officeDocument/2006/relationships/tags" Target="../tags/tag517.xml"/><Relationship Id="rId21" Type="http://schemas.openxmlformats.org/officeDocument/2006/relationships/slideLayout" Target="../slideLayouts/slideLayout324.xml"/><Relationship Id="rId34" Type="http://schemas.openxmlformats.org/officeDocument/2006/relationships/tags" Target="../tags/tag512.xml"/><Relationship Id="rId42" Type="http://schemas.openxmlformats.org/officeDocument/2006/relationships/tags" Target="../tags/tag520.xml"/><Relationship Id="rId47" Type="http://schemas.openxmlformats.org/officeDocument/2006/relationships/tags" Target="../tags/tag525.xml"/><Relationship Id="rId7" Type="http://schemas.openxmlformats.org/officeDocument/2006/relationships/slideLayout" Target="../slideLayouts/slideLayout310.xml"/><Relationship Id="rId2" Type="http://schemas.openxmlformats.org/officeDocument/2006/relationships/slideLayout" Target="../slideLayouts/slideLayout305.xml"/><Relationship Id="rId16" Type="http://schemas.openxmlformats.org/officeDocument/2006/relationships/slideLayout" Target="../slideLayouts/slideLayout319.xml"/><Relationship Id="rId29" Type="http://schemas.openxmlformats.org/officeDocument/2006/relationships/tags" Target="../tags/tag507.xml"/><Relationship Id="rId11" Type="http://schemas.openxmlformats.org/officeDocument/2006/relationships/slideLayout" Target="../slideLayouts/slideLayout314.xml"/><Relationship Id="rId24" Type="http://schemas.openxmlformats.org/officeDocument/2006/relationships/slideLayout" Target="../slideLayouts/slideLayout327.xml"/><Relationship Id="rId32" Type="http://schemas.openxmlformats.org/officeDocument/2006/relationships/tags" Target="../tags/tag510.xml"/><Relationship Id="rId37" Type="http://schemas.openxmlformats.org/officeDocument/2006/relationships/tags" Target="../tags/tag515.xml"/><Relationship Id="rId40" Type="http://schemas.openxmlformats.org/officeDocument/2006/relationships/tags" Target="../tags/tag518.xml"/><Relationship Id="rId45" Type="http://schemas.openxmlformats.org/officeDocument/2006/relationships/tags" Target="../tags/tag523.xml"/><Relationship Id="rId5" Type="http://schemas.openxmlformats.org/officeDocument/2006/relationships/slideLayout" Target="../slideLayouts/slideLayout308.xml"/><Relationship Id="rId15" Type="http://schemas.openxmlformats.org/officeDocument/2006/relationships/slideLayout" Target="../slideLayouts/slideLayout318.xml"/><Relationship Id="rId23" Type="http://schemas.openxmlformats.org/officeDocument/2006/relationships/slideLayout" Target="../slideLayouts/slideLayout326.xml"/><Relationship Id="rId28" Type="http://schemas.openxmlformats.org/officeDocument/2006/relationships/tags" Target="../tags/tag506.xml"/><Relationship Id="rId36" Type="http://schemas.openxmlformats.org/officeDocument/2006/relationships/tags" Target="../tags/tag514.xml"/><Relationship Id="rId49" Type="http://schemas.openxmlformats.org/officeDocument/2006/relationships/image" Target="../media/image22.emf"/><Relationship Id="rId10" Type="http://schemas.openxmlformats.org/officeDocument/2006/relationships/slideLayout" Target="../slideLayouts/slideLayout313.xml"/><Relationship Id="rId19" Type="http://schemas.openxmlformats.org/officeDocument/2006/relationships/slideLayout" Target="../slideLayouts/slideLayout322.xml"/><Relationship Id="rId31" Type="http://schemas.openxmlformats.org/officeDocument/2006/relationships/tags" Target="../tags/tag509.xml"/><Relationship Id="rId44" Type="http://schemas.openxmlformats.org/officeDocument/2006/relationships/tags" Target="../tags/tag522.xml"/><Relationship Id="rId4" Type="http://schemas.openxmlformats.org/officeDocument/2006/relationships/slideLayout" Target="../slideLayouts/slideLayout307.xml"/><Relationship Id="rId9" Type="http://schemas.openxmlformats.org/officeDocument/2006/relationships/slideLayout" Target="../slideLayouts/slideLayout312.xml"/><Relationship Id="rId14" Type="http://schemas.openxmlformats.org/officeDocument/2006/relationships/slideLayout" Target="../slideLayouts/slideLayout317.xml"/><Relationship Id="rId22" Type="http://schemas.openxmlformats.org/officeDocument/2006/relationships/slideLayout" Target="../slideLayouts/slideLayout325.xml"/><Relationship Id="rId27" Type="http://schemas.openxmlformats.org/officeDocument/2006/relationships/tags" Target="../tags/tag505.xml"/><Relationship Id="rId30" Type="http://schemas.openxmlformats.org/officeDocument/2006/relationships/tags" Target="../tags/tag508.xml"/><Relationship Id="rId35" Type="http://schemas.openxmlformats.org/officeDocument/2006/relationships/tags" Target="../tags/tag513.xml"/><Relationship Id="rId43" Type="http://schemas.openxmlformats.org/officeDocument/2006/relationships/tags" Target="../tags/tag521.xml"/><Relationship Id="rId48" Type="http://schemas.openxmlformats.org/officeDocument/2006/relationships/oleObject" Target="../embeddings/oleObject79.bin"/><Relationship Id="rId8" Type="http://schemas.openxmlformats.org/officeDocument/2006/relationships/slideLayout" Target="../slideLayouts/slideLayout311.xml"/><Relationship Id="rId3" Type="http://schemas.openxmlformats.org/officeDocument/2006/relationships/slideLayout" Target="../slideLayouts/slideLayout306.xml"/><Relationship Id="rId12" Type="http://schemas.openxmlformats.org/officeDocument/2006/relationships/slideLayout" Target="../slideLayouts/slideLayout315.xml"/><Relationship Id="rId17" Type="http://schemas.openxmlformats.org/officeDocument/2006/relationships/slideLayout" Target="../slideLayouts/slideLayout320.xml"/><Relationship Id="rId25" Type="http://schemas.openxmlformats.org/officeDocument/2006/relationships/theme" Target="../theme/theme12.xml"/><Relationship Id="rId33" Type="http://schemas.openxmlformats.org/officeDocument/2006/relationships/tags" Target="../tags/tag511.xml"/><Relationship Id="rId38" Type="http://schemas.openxmlformats.org/officeDocument/2006/relationships/tags" Target="../tags/tag516.xml"/><Relationship Id="rId46" Type="http://schemas.openxmlformats.org/officeDocument/2006/relationships/tags" Target="../tags/tag524.xml"/><Relationship Id="rId20" Type="http://schemas.openxmlformats.org/officeDocument/2006/relationships/slideLayout" Target="../slideLayouts/slideLayout323.xml"/><Relationship Id="rId41" Type="http://schemas.openxmlformats.org/officeDocument/2006/relationships/tags" Target="../tags/tag519.xml"/><Relationship Id="rId1" Type="http://schemas.openxmlformats.org/officeDocument/2006/relationships/slideLayout" Target="../slideLayouts/slideLayout304.xml"/><Relationship Id="rId6" Type="http://schemas.openxmlformats.org/officeDocument/2006/relationships/slideLayout" Target="../slideLayouts/slideLayout309.xml"/></Relationships>
</file>

<file path=ppt/slideMasters/_rels/slideMaster13.xml.rels><?xml version="1.0" encoding="UTF-8" standalone="yes"?>
<Relationships xmlns="http://schemas.openxmlformats.org/package/2006/relationships"><Relationship Id="rId13" Type="http://schemas.openxmlformats.org/officeDocument/2006/relationships/slideLayout" Target="../slideLayouts/slideLayout340.xml"/><Relationship Id="rId18" Type="http://schemas.openxmlformats.org/officeDocument/2006/relationships/tags" Target="../tags/tag692.xml"/><Relationship Id="rId26" Type="http://schemas.openxmlformats.org/officeDocument/2006/relationships/tags" Target="../tags/tag700.xml"/><Relationship Id="rId39" Type="http://schemas.openxmlformats.org/officeDocument/2006/relationships/image" Target="../media/image22.emf"/><Relationship Id="rId21" Type="http://schemas.openxmlformats.org/officeDocument/2006/relationships/tags" Target="../tags/tag695.xml"/><Relationship Id="rId34" Type="http://schemas.openxmlformats.org/officeDocument/2006/relationships/tags" Target="../tags/tag708.xml"/><Relationship Id="rId7" Type="http://schemas.openxmlformats.org/officeDocument/2006/relationships/slideLayout" Target="../slideLayouts/slideLayout334.xml"/><Relationship Id="rId12" Type="http://schemas.openxmlformats.org/officeDocument/2006/relationships/slideLayout" Target="../slideLayouts/slideLayout339.xml"/><Relationship Id="rId17" Type="http://schemas.openxmlformats.org/officeDocument/2006/relationships/theme" Target="../theme/theme13.xml"/><Relationship Id="rId25" Type="http://schemas.openxmlformats.org/officeDocument/2006/relationships/tags" Target="../tags/tag699.xml"/><Relationship Id="rId33" Type="http://schemas.openxmlformats.org/officeDocument/2006/relationships/tags" Target="../tags/tag707.xml"/><Relationship Id="rId38" Type="http://schemas.openxmlformats.org/officeDocument/2006/relationships/oleObject" Target="../embeddings/oleObject104.bin"/><Relationship Id="rId2" Type="http://schemas.openxmlformats.org/officeDocument/2006/relationships/slideLayout" Target="../slideLayouts/slideLayout329.xml"/><Relationship Id="rId16" Type="http://schemas.openxmlformats.org/officeDocument/2006/relationships/slideLayout" Target="../slideLayouts/slideLayout343.xml"/><Relationship Id="rId20" Type="http://schemas.openxmlformats.org/officeDocument/2006/relationships/tags" Target="../tags/tag694.xml"/><Relationship Id="rId29" Type="http://schemas.openxmlformats.org/officeDocument/2006/relationships/tags" Target="../tags/tag703.xml"/><Relationship Id="rId1" Type="http://schemas.openxmlformats.org/officeDocument/2006/relationships/slideLayout" Target="../slideLayouts/slideLayout328.xml"/><Relationship Id="rId6" Type="http://schemas.openxmlformats.org/officeDocument/2006/relationships/slideLayout" Target="../slideLayouts/slideLayout333.xml"/><Relationship Id="rId11" Type="http://schemas.openxmlformats.org/officeDocument/2006/relationships/slideLayout" Target="../slideLayouts/slideLayout338.xml"/><Relationship Id="rId24" Type="http://schemas.openxmlformats.org/officeDocument/2006/relationships/tags" Target="../tags/tag698.xml"/><Relationship Id="rId32" Type="http://schemas.openxmlformats.org/officeDocument/2006/relationships/tags" Target="../tags/tag706.xml"/><Relationship Id="rId37" Type="http://schemas.openxmlformats.org/officeDocument/2006/relationships/tags" Target="../tags/tag711.xml"/><Relationship Id="rId40" Type="http://schemas.openxmlformats.org/officeDocument/2006/relationships/image" Target="../media/image41.wmf"/><Relationship Id="rId5" Type="http://schemas.openxmlformats.org/officeDocument/2006/relationships/slideLayout" Target="../slideLayouts/slideLayout332.xml"/><Relationship Id="rId15" Type="http://schemas.openxmlformats.org/officeDocument/2006/relationships/slideLayout" Target="../slideLayouts/slideLayout342.xml"/><Relationship Id="rId23" Type="http://schemas.openxmlformats.org/officeDocument/2006/relationships/tags" Target="../tags/tag697.xml"/><Relationship Id="rId28" Type="http://schemas.openxmlformats.org/officeDocument/2006/relationships/tags" Target="../tags/tag702.xml"/><Relationship Id="rId36" Type="http://schemas.openxmlformats.org/officeDocument/2006/relationships/tags" Target="../tags/tag710.xml"/><Relationship Id="rId10" Type="http://schemas.openxmlformats.org/officeDocument/2006/relationships/slideLayout" Target="../slideLayouts/slideLayout337.xml"/><Relationship Id="rId19" Type="http://schemas.openxmlformats.org/officeDocument/2006/relationships/tags" Target="../tags/tag693.xml"/><Relationship Id="rId31" Type="http://schemas.openxmlformats.org/officeDocument/2006/relationships/tags" Target="../tags/tag705.xml"/><Relationship Id="rId4" Type="http://schemas.openxmlformats.org/officeDocument/2006/relationships/slideLayout" Target="../slideLayouts/slideLayout331.xml"/><Relationship Id="rId9" Type="http://schemas.openxmlformats.org/officeDocument/2006/relationships/slideLayout" Target="../slideLayouts/slideLayout336.xml"/><Relationship Id="rId14" Type="http://schemas.openxmlformats.org/officeDocument/2006/relationships/slideLayout" Target="../slideLayouts/slideLayout341.xml"/><Relationship Id="rId22" Type="http://schemas.openxmlformats.org/officeDocument/2006/relationships/tags" Target="../tags/tag696.xml"/><Relationship Id="rId27" Type="http://schemas.openxmlformats.org/officeDocument/2006/relationships/tags" Target="../tags/tag701.xml"/><Relationship Id="rId30" Type="http://schemas.openxmlformats.org/officeDocument/2006/relationships/tags" Target="../tags/tag704.xml"/><Relationship Id="rId35" Type="http://schemas.openxmlformats.org/officeDocument/2006/relationships/tags" Target="../tags/tag709.xml"/><Relationship Id="rId8" Type="http://schemas.openxmlformats.org/officeDocument/2006/relationships/slideLayout" Target="../slideLayouts/slideLayout335.xml"/><Relationship Id="rId3" Type="http://schemas.openxmlformats.org/officeDocument/2006/relationships/slideLayout" Target="../slideLayouts/slideLayout330.xml"/></Relationships>
</file>

<file path=ppt/slideMasters/_rels/slideMaster14.xml.rels><?xml version="1.0" encoding="UTF-8" standalone="yes"?>
<Relationships xmlns="http://schemas.openxmlformats.org/package/2006/relationships"><Relationship Id="rId117" Type="http://schemas.openxmlformats.org/officeDocument/2006/relationships/slideLayout" Target="../slideLayouts/slideLayout460.xml"/><Relationship Id="rId21" Type="http://schemas.openxmlformats.org/officeDocument/2006/relationships/slideLayout" Target="../slideLayouts/slideLayout364.xml"/><Relationship Id="rId42" Type="http://schemas.openxmlformats.org/officeDocument/2006/relationships/slideLayout" Target="../slideLayouts/slideLayout385.xml"/><Relationship Id="rId63" Type="http://schemas.openxmlformats.org/officeDocument/2006/relationships/slideLayout" Target="../slideLayouts/slideLayout406.xml"/><Relationship Id="rId84" Type="http://schemas.openxmlformats.org/officeDocument/2006/relationships/slideLayout" Target="../slideLayouts/slideLayout427.xml"/><Relationship Id="rId138" Type="http://schemas.openxmlformats.org/officeDocument/2006/relationships/slideLayout" Target="../slideLayouts/slideLayout481.xml"/><Relationship Id="rId159" Type="http://schemas.openxmlformats.org/officeDocument/2006/relationships/slideLayout" Target="../slideLayouts/slideLayout502.xml"/><Relationship Id="rId170" Type="http://schemas.openxmlformats.org/officeDocument/2006/relationships/slideLayout" Target="../slideLayouts/slideLayout513.xml"/><Relationship Id="rId191" Type="http://schemas.openxmlformats.org/officeDocument/2006/relationships/tags" Target="../tags/tag804.xml"/><Relationship Id="rId205" Type="http://schemas.openxmlformats.org/officeDocument/2006/relationships/tags" Target="../tags/tag818.xml"/><Relationship Id="rId107" Type="http://schemas.openxmlformats.org/officeDocument/2006/relationships/slideLayout" Target="../slideLayouts/slideLayout450.xml"/><Relationship Id="rId11" Type="http://schemas.openxmlformats.org/officeDocument/2006/relationships/slideLayout" Target="../slideLayouts/slideLayout354.xml"/><Relationship Id="rId32" Type="http://schemas.openxmlformats.org/officeDocument/2006/relationships/slideLayout" Target="../slideLayouts/slideLayout375.xml"/><Relationship Id="rId53" Type="http://schemas.openxmlformats.org/officeDocument/2006/relationships/slideLayout" Target="../slideLayouts/slideLayout396.xml"/><Relationship Id="rId74" Type="http://schemas.openxmlformats.org/officeDocument/2006/relationships/slideLayout" Target="../slideLayouts/slideLayout417.xml"/><Relationship Id="rId128" Type="http://schemas.openxmlformats.org/officeDocument/2006/relationships/slideLayout" Target="../slideLayouts/slideLayout471.xml"/><Relationship Id="rId149" Type="http://schemas.openxmlformats.org/officeDocument/2006/relationships/slideLayout" Target="../slideLayouts/slideLayout492.xml"/><Relationship Id="rId5" Type="http://schemas.openxmlformats.org/officeDocument/2006/relationships/slideLayout" Target="../slideLayouts/slideLayout348.xml"/><Relationship Id="rId95" Type="http://schemas.openxmlformats.org/officeDocument/2006/relationships/slideLayout" Target="../slideLayouts/slideLayout438.xml"/><Relationship Id="rId160" Type="http://schemas.openxmlformats.org/officeDocument/2006/relationships/slideLayout" Target="../slideLayouts/slideLayout503.xml"/><Relationship Id="rId181" Type="http://schemas.openxmlformats.org/officeDocument/2006/relationships/slideLayout" Target="../slideLayouts/slideLayout524.xml"/><Relationship Id="rId22" Type="http://schemas.openxmlformats.org/officeDocument/2006/relationships/slideLayout" Target="../slideLayouts/slideLayout365.xml"/><Relationship Id="rId43" Type="http://schemas.openxmlformats.org/officeDocument/2006/relationships/slideLayout" Target="../slideLayouts/slideLayout386.xml"/><Relationship Id="rId64" Type="http://schemas.openxmlformats.org/officeDocument/2006/relationships/slideLayout" Target="../slideLayouts/slideLayout407.xml"/><Relationship Id="rId118" Type="http://schemas.openxmlformats.org/officeDocument/2006/relationships/slideLayout" Target="../slideLayouts/slideLayout461.xml"/><Relationship Id="rId139" Type="http://schemas.openxmlformats.org/officeDocument/2006/relationships/slideLayout" Target="../slideLayouts/slideLayout482.xml"/><Relationship Id="rId85" Type="http://schemas.openxmlformats.org/officeDocument/2006/relationships/slideLayout" Target="../slideLayouts/slideLayout428.xml"/><Relationship Id="rId150" Type="http://schemas.openxmlformats.org/officeDocument/2006/relationships/slideLayout" Target="../slideLayouts/slideLayout493.xml"/><Relationship Id="rId171" Type="http://schemas.openxmlformats.org/officeDocument/2006/relationships/slideLayout" Target="../slideLayouts/slideLayout514.xml"/><Relationship Id="rId192" Type="http://schemas.openxmlformats.org/officeDocument/2006/relationships/tags" Target="../tags/tag805.xml"/><Relationship Id="rId206" Type="http://schemas.openxmlformats.org/officeDocument/2006/relationships/tags" Target="../tags/tag819.xml"/><Relationship Id="rId12" Type="http://schemas.openxmlformats.org/officeDocument/2006/relationships/slideLayout" Target="../slideLayouts/slideLayout355.xml"/><Relationship Id="rId33" Type="http://schemas.openxmlformats.org/officeDocument/2006/relationships/slideLayout" Target="../slideLayouts/slideLayout376.xml"/><Relationship Id="rId108" Type="http://schemas.openxmlformats.org/officeDocument/2006/relationships/slideLayout" Target="../slideLayouts/slideLayout451.xml"/><Relationship Id="rId129" Type="http://schemas.openxmlformats.org/officeDocument/2006/relationships/slideLayout" Target="../slideLayouts/slideLayout472.xml"/><Relationship Id="rId54" Type="http://schemas.openxmlformats.org/officeDocument/2006/relationships/slideLayout" Target="../slideLayouts/slideLayout397.xml"/><Relationship Id="rId75" Type="http://schemas.openxmlformats.org/officeDocument/2006/relationships/slideLayout" Target="../slideLayouts/slideLayout418.xml"/><Relationship Id="rId96" Type="http://schemas.openxmlformats.org/officeDocument/2006/relationships/slideLayout" Target="../slideLayouts/slideLayout439.xml"/><Relationship Id="rId140" Type="http://schemas.openxmlformats.org/officeDocument/2006/relationships/slideLayout" Target="../slideLayouts/slideLayout483.xml"/><Relationship Id="rId161" Type="http://schemas.openxmlformats.org/officeDocument/2006/relationships/slideLayout" Target="../slideLayouts/slideLayout504.xml"/><Relationship Id="rId182" Type="http://schemas.openxmlformats.org/officeDocument/2006/relationships/slideLayout" Target="../slideLayouts/slideLayout525.xml"/><Relationship Id="rId6" Type="http://schemas.openxmlformats.org/officeDocument/2006/relationships/slideLayout" Target="../slideLayouts/slideLayout349.xml"/><Relationship Id="rId23" Type="http://schemas.openxmlformats.org/officeDocument/2006/relationships/slideLayout" Target="../slideLayouts/slideLayout366.xml"/><Relationship Id="rId119" Type="http://schemas.openxmlformats.org/officeDocument/2006/relationships/slideLayout" Target="../slideLayouts/slideLayout462.xml"/><Relationship Id="rId44" Type="http://schemas.openxmlformats.org/officeDocument/2006/relationships/slideLayout" Target="../slideLayouts/slideLayout387.xml"/><Relationship Id="rId65" Type="http://schemas.openxmlformats.org/officeDocument/2006/relationships/slideLayout" Target="../slideLayouts/slideLayout408.xml"/><Relationship Id="rId86" Type="http://schemas.openxmlformats.org/officeDocument/2006/relationships/slideLayout" Target="../slideLayouts/slideLayout429.xml"/><Relationship Id="rId130" Type="http://schemas.openxmlformats.org/officeDocument/2006/relationships/slideLayout" Target="../slideLayouts/slideLayout473.xml"/><Relationship Id="rId151" Type="http://schemas.openxmlformats.org/officeDocument/2006/relationships/slideLayout" Target="../slideLayouts/slideLayout494.xml"/><Relationship Id="rId172" Type="http://schemas.openxmlformats.org/officeDocument/2006/relationships/slideLayout" Target="../slideLayouts/slideLayout515.xml"/><Relationship Id="rId193" Type="http://schemas.openxmlformats.org/officeDocument/2006/relationships/tags" Target="../tags/tag806.xml"/><Relationship Id="rId207" Type="http://schemas.openxmlformats.org/officeDocument/2006/relationships/tags" Target="../tags/tag820.xml"/><Relationship Id="rId13" Type="http://schemas.openxmlformats.org/officeDocument/2006/relationships/slideLayout" Target="../slideLayouts/slideLayout356.xml"/><Relationship Id="rId109" Type="http://schemas.openxmlformats.org/officeDocument/2006/relationships/slideLayout" Target="../slideLayouts/slideLayout452.xml"/><Relationship Id="rId34" Type="http://schemas.openxmlformats.org/officeDocument/2006/relationships/slideLayout" Target="../slideLayouts/slideLayout377.xml"/><Relationship Id="rId55" Type="http://schemas.openxmlformats.org/officeDocument/2006/relationships/slideLayout" Target="../slideLayouts/slideLayout398.xml"/><Relationship Id="rId76" Type="http://schemas.openxmlformats.org/officeDocument/2006/relationships/slideLayout" Target="../slideLayouts/slideLayout419.xml"/><Relationship Id="rId97" Type="http://schemas.openxmlformats.org/officeDocument/2006/relationships/slideLayout" Target="../slideLayouts/slideLayout440.xml"/><Relationship Id="rId120" Type="http://schemas.openxmlformats.org/officeDocument/2006/relationships/slideLayout" Target="../slideLayouts/slideLayout463.xml"/><Relationship Id="rId141" Type="http://schemas.openxmlformats.org/officeDocument/2006/relationships/slideLayout" Target="../slideLayouts/slideLayout484.xml"/><Relationship Id="rId7" Type="http://schemas.openxmlformats.org/officeDocument/2006/relationships/slideLayout" Target="../slideLayouts/slideLayout350.xml"/><Relationship Id="rId162" Type="http://schemas.openxmlformats.org/officeDocument/2006/relationships/slideLayout" Target="../slideLayouts/slideLayout505.xml"/><Relationship Id="rId183" Type="http://schemas.openxmlformats.org/officeDocument/2006/relationships/slideLayout" Target="../slideLayouts/slideLayout526.xml"/><Relationship Id="rId24" Type="http://schemas.openxmlformats.org/officeDocument/2006/relationships/slideLayout" Target="../slideLayouts/slideLayout367.xml"/><Relationship Id="rId45" Type="http://schemas.openxmlformats.org/officeDocument/2006/relationships/slideLayout" Target="../slideLayouts/slideLayout388.xml"/><Relationship Id="rId66" Type="http://schemas.openxmlformats.org/officeDocument/2006/relationships/slideLayout" Target="../slideLayouts/slideLayout409.xml"/><Relationship Id="rId87" Type="http://schemas.openxmlformats.org/officeDocument/2006/relationships/slideLayout" Target="../slideLayouts/slideLayout430.xml"/><Relationship Id="rId110" Type="http://schemas.openxmlformats.org/officeDocument/2006/relationships/slideLayout" Target="../slideLayouts/slideLayout453.xml"/><Relationship Id="rId131" Type="http://schemas.openxmlformats.org/officeDocument/2006/relationships/slideLayout" Target="../slideLayouts/slideLayout474.xml"/><Relationship Id="rId61" Type="http://schemas.openxmlformats.org/officeDocument/2006/relationships/slideLayout" Target="../slideLayouts/slideLayout404.xml"/><Relationship Id="rId82" Type="http://schemas.openxmlformats.org/officeDocument/2006/relationships/slideLayout" Target="../slideLayouts/slideLayout425.xml"/><Relationship Id="rId152" Type="http://schemas.openxmlformats.org/officeDocument/2006/relationships/slideLayout" Target="../slideLayouts/slideLayout495.xml"/><Relationship Id="rId173" Type="http://schemas.openxmlformats.org/officeDocument/2006/relationships/slideLayout" Target="../slideLayouts/slideLayout516.xml"/><Relationship Id="rId194" Type="http://schemas.openxmlformats.org/officeDocument/2006/relationships/tags" Target="../tags/tag807.xml"/><Relationship Id="rId199" Type="http://schemas.openxmlformats.org/officeDocument/2006/relationships/tags" Target="../tags/tag812.xml"/><Relationship Id="rId203" Type="http://schemas.openxmlformats.org/officeDocument/2006/relationships/tags" Target="../tags/tag816.xml"/><Relationship Id="rId208" Type="http://schemas.openxmlformats.org/officeDocument/2006/relationships/tags" Target="../tags/tag821.xml"/><Relationship Id="rId19" Type="http://schemas.openxmlformats.org/officeDocument/2006/relationships/slideLayout" Target="../slideLayouts/slideLayout362.xml"/><Relationship Id="rId14" Type="http://schemas.openxmlformats.org/officeDocument/2006/relationships/slideLayout" Target="../slideLayouts/slideLayout357.xml"/><Relationship Id="rId30" Type="http://schemas.openxmlformats.org/officeDocument/2006/relationships/slideLayout" Target="../slideLayouts/slideLayout373.xml"/><Relationship Id="rId35" Type="http://schemas.openxmlformats.org/officeDocument/2006/relationships/slideLayout" Target="../slideLayouts/slideLayout378.xml"/><Relationship Id="rId56" Type="http://schemas.openxmlformats.org/officeDocument/2006/relationships/slideLayout" Target="../slideLayouts/slideLayout399.xml"/><Relationship Id="rId77" Type="http://schemas.openxmlformats.org/officeDocument/2006/relationships/slideLayout" Target="../slideLayouts/slideLayout420.xml"/><Relationship Id="rId100" Type="http://schemas.openxmlformats.org/officeDocument/2006/relationships/slideLayout" Target="../slideLayouts/slideLayout443.xml"/><Relationship Id="rId105" Type="http://schemas.openxmlformats.org/officeDocument/2006/relationships/slideLayout" Target="../slideLayouts/slideLayout448.xml"/><Relationship Id="rId126" Type="http://schemas.openxmlformats.org/officeDocument/2006/relationships/slideLayout" Target="../slideLayouts/slideLayout469.xml"/><Relationship Id="rId147" Type="http://schemas.openxmlformats.org/officeDocument/2006/relationships/slideLayout" Target="../slideLayouts/slideLayout490.xml"/><Relationship Id="rId168" Type="http://schemas.openxmlformats.org/officeDocument/2006/relationships/slideLayout" Target="../slideLayouts/slideLayout511.xml"/><Relationship Id="rId8" Type="http://schemas.openxmlformats.org/officeDocument/2006/relationships/slideLayout" Target="../slideLayouts/slideLayout351.xml"/><Relationship Id="rId51" Type="http://schemas.openxmlformats.org/officeDocument/2006/relationships/slideLayout" Target="../slideLayouts/slideLayout394.xml"/><Relationship Id="rId72" Type="http://schemas.openxmlformats.org/officeDocument/2006/relationships/slideLayout" Target="../slideLayouts/slideLayout415.xml"/><Relationship Id="rId93" Type="http://schemas.openxmlformats.org/officeDocument/2006/relationships/slideLayout" Target="../slideLayouts/slideLayout436.xml"/><Relationship Id="rId98" Type="http://schemas.openxmlformats.org/officeDocument/2006/relationships/slideLayout" Target="../slideLayouts/slideLayout441.xml"/><Relationship Id="rId121" Type="http://schemas.openxmlformats.org/officeDocument/2006/relationships/slideLayout" Target="../slideLayouts/slideLayout464.xml"/><Relationship Id="rId142" Type="http://schemas.openxmlformats.org/officeDocument/2006/relationships/slideLayout" Target="../slideLayouts/slideLayout485.xml"/><Relationship Id="rId163" Type="http://schemas.openxmlformats.org/officeDocument/2006/relationships/slideLayout" Target="../slideLayouts/slideLayout506.xml"/><Relationship Id="rId184" Type="http://schemas.openxmlformats.org/officeDocument/2006/relationships/slideLayout" Target="../slideLayouts/slideLayout527.xml"/><Relationship Id="rId189" Type="http://schemas.openxmlformats.org/officeDocument/2006/relationships/tags" Target="../tags/tag802.xml"/><Relationship Id="rId3" Type="http://schemas.openxmlformats.org/officeDocument/2006/relationships/slideLayout" Target="../slideLayouts/slideLayout346.xml"/><Relationship Id="rId25" Type="http://schemas.openxmlformats.org/officeDocument/2006/relationships/slideLayout" Target="../slideLayouts/slideLayout368.xml"/><Relationship Id="rId46" Type="http://schemas.openxmlformats.org/officeDocument/2006/relationships/slideLayout" Target="../slideLayouts/slideLayout389.xml"/><Relationship Id="rId67" Type="http://schemas.openxmlformats.org/officeDocument/2006/relationships/slideLayout" Target="../slideLayouts/slideLayout410.xml"/><Relationship Id="rId116" Type="http://schemas.openxmlformats.org/officeDocument/2006/relationships/slideLayout" Target="../slideLayouts/slideLayout459.xml"/><Relationship Id="rId137" Type="http://schemas.openxmlformats.org/officeDocument/2006/relationships/slideLayout" Target="../slideLayouts/slideLayout480.xml"/><Relationship Id="rId158" Type="http://schemas.openxmlformats.org/officeDocument/2006/relationships/slideLayout" Target="../slideLayouts/slideLayout501.xml"/><Relationship Id="rId20" Type="http://schemas.openxmlformats.org/officeDocument/2006/relationships/slideLayout" Target="../slideLayouts/slideLayout363.xml"/><Relationship Id="rId41" Type="http://schemas.openxmlformats.org/officeDocument/2006/relationships/slideLayout" Target="../slideLayouts/slideLayout384.xml"/><Relationship Id="rId62" Type="http://schemas.openxmlformats.org/officeDocument/2006/relationships/slideLayout" Target="../slideLayouts/slideLayout405.xml"/><Relationship Id="rId83" Type="http://schemas.openxmlformats.org/officeDocument/2006/relationships/slideLayout" Target="../slideLayouts/slideLayout426.xml"/><Relationship Id="rId88" Type="http://schemas.openxmlformats.org/officeDocument/2006/relationships/slideLayout" Target="../slideLayouts/slideLayout431.xml"/><Relationship Id="rId111" Type="http://schemas.openxmlformats.org/officeDocument/2006/relationships/slideLayout" Target="../slideLayouts/slideLayout454.xml"/><Relationship Id="rId132" Type="http://schemas.openxmlformats.org/officeDocument/2006/relationships/slideLayout" Target="../slideLayouts/slideLayout475.xml"/><Relationship Id="rId153" Type="http://schemas.openxmlformats.org/officeDocument/2006/relationships/slideLayout" Target="../slideLayouts/slideLayout496.xml"/><Relationship Id="rId174" Type="http://schemas.openxmlformats.org/officeDocument/2006/relationships/slideLayout" Target="../slideLayouts/slideLayout517.xml"/><Relationship Id="rId179" Type="http://schemas.openxmlformats.org/officeDocument/2006/relationships/slideLayout" Target="../slideLayouts/slideLayout522.xml"/><Relationship Id="rId195" Type="http://schemas.openxmlformats.org/officeDocument/2006/relationships/tags" Target="../tags/tag808.xml"/><Relationship Id="rId209" Type="http://schemas.openxmlformats.org/officeDocument/2006/relationships/oleObject" Target="../embeddings/oleObject119.bin"/><Relationship Id="rId190" Type="http://schemas.openxmlformats.org/officeDocument/2006/relationships/tags" Target="../tags/tag803.xml"/><Relationship Id="rId204" Type="http://schemas.openxmlformats.org/officeDocument/2006/relationships/tags" Target="../tags/tag817.xml"/><Relationship Id="rId15" Type="http://schemas.openxmlformats.org/officeDocument/2006/relationships/slideLayout" Target="../slideLayouts/slideLayout358.xml"/><Relationship Id="rId36" Type="http://schemas.openxmlformats.org/officeDocument/2006/relationships/slideLayout" Target="../slideLayouts/slideLayout379.xml"/><Relationship Id="rId57" Type="http://schemas.openxmlformats.org/officeDocument/2006/relationships/slideLayout" Target="../slideLayouts/slideLayout400.xml"/><Relationship Id="rId106" Type="http://schemas.openxmlformats.org/officeDocument/2006/relationships/slideLayout" Target="../slideLayouts/slideLayout449.xml"/><Relationship Id="rId127" Type="http://schemas.openxmlformats.org/officeDocument/2006/relationships/slideLayout" Target="../slideLayouts/slideLayout470.xml"/><Relationship Id="rId10" Type="http://schemas.openxmlformats.org/officeDocument/2006/relationships/slideLayout" Target="../slideLayouts/slideLayout353.xml"/><Relationship Id="rId31" Type="http://schemas.openxmlformats.org/officeDocument/2006/relationships/slideLayout" Target="../slideLayouts/slideLayout374.xml"/><Relationship Id="rId52" Type="http://schemas.openxmlformats.org/officeDocument/2006/relationships/slideLayout" Target="../slideLayouts/slideLayout395.xml"/><Relationship Id="rId73" Type="http://schemas.openxmlformats.org/officeDocument/2006/relationships/slideLayout" Target="../slideLayouts/slideLayout416.xml"/><Relationship Id="rId78" Type="http://schemas.openxmlformats.org/officeDocument/2006/relationships/slideLayout" Target="../slideLayouts/slideLayout421.xml"/><Relationship Id="rId94" Type="http://schemas.openxmlformats.org/officeDocument/2006/relationships/slideLayout" Target="../slideLayouts/slideLayout437.xml"/><Relationship Id="rId99" Type="http://schemas.openxmlformats.org/officeDocument/2006/relationships/slideLayout" Target="../slideLayouts/slideLayout442.xml"/><Relationship Id="rId101" Type="http://schemas.openxmlformats.org/officeDocument/2006/relationships/slideLayout" Target="../slideLayouts/slideLayout444.xml"/><Relationship Id="rId122" Type="http://schemas.openxmlformats.org/officeDocument/2006/relationships/slideLayout" Target="../slideLayouts/slideLayout465.xml"/><Relationship Id="rId143" Type="http://schemas.openxmlformats.org/officeDocument/2006/relationships/slideLayout" Target="../slideLayouts/slideLayout486.xml"/><Relationship Id="rId148" Type="http://schemas.openxmlformats.org/officeDocument/2006/relationships/slideLayout" Target="../slideLayouts/slideLayout491.xml"/><Relationship Id="rId164" Type="http://schemas.openxmlformats.org/officeDocument/2006/relationships/slideLayout" Target="../slideLayouts/slideLayout507.xml"/><Relationship Id="rId169" Type="http://schemas.openxmlformats.org/officeDocument/2006/relationships/slideLayout" Target="../slideLayouts/slideLayout512.xml"/><Relationship Id="rId185" Type="http://schemas.openxmlformats.org/officeDocument/2006/relationships/slideLayout" Target="../slideLayouts/slideLayout528.xml"/><Relationship Id="rId4" Type="http://schemas.openxmlformats.org/officeDocument/2006/relationships/slideLayout" Target="../slideLayouts/slideLayout347.xml"/><Relationship Id="rId9" Type="http://schemas.openxmlformats.org/officeDocument/2006/relationships/slideLayout" Target="../slideLayouts/slideLayout352.xml"/><Relationship Id="rId180" Type="http://schemas.openxmlformats.org/officeDocument/2006/relationships/slideLayout" Target="../slideLayouts/slideLayout523.xml"/><Relationship Id="rId210" Type="http://schemas.openxmlformats.org/officeDocument/2006/relationships/image" Target="../media/image22.emf"/><Relationship Id="rId26" Type="http://schemas.openxmlformats.org/officeDocument/2006/relationships/slideLayout" Target="../slideLayouts/slideLayout369.xml"/><Relationship Id="rId47" Type="http://schemas.openxmlformats.org/officeDocument/2006/relationships/slideLayout" Target="../slideLayouts/slideLayout390.xml"/><Relationship Id="rId68" Type="http://schemas.openxmlformats.org/officeDocument/2006/relationships/slideLayout" Target="../slideLayouts/slideLayout411.xml"/><Relationship Id="rId89" Type="http://schemas.openxmlformats.org/officeDocument/2006/relationships/slideLayout" Target="../slideLayouts/slideLayout432.xml"/><Relationship Id="rId112" Type="http://schemas.openxmlformats.org/officeDocument/2006/relationships/slideLayout" Target="../slideLayouts/slideLayout455.xml"/><Relationship Id="rId133" Type="http://schemas.openxmlformats.org/officeDocument/2006/relationships/slideLayout" Target="../slideLayouts/slideLayout476.xml"/><Relationship Id="rId154" Type="http://schemas.openxmlformats.org/officeDocument/2006/relationships/slideLayout" Target="../slideLayouts/slideLayout497.xml"/><Relationship Id="rId175" Type="http://schemas.openxmlformats.org/officeDocument/2006/relationships/slideLayout" Target="../slideLayouts/slideLayout518.xml"/><Relationship Id="rId196" Type="http://schemas.openxmlformats.org/officeDocument/2006/relationships/tags" Target="../tags/tag809.xml"/><Relationship Id="rId200" Type="http://schemas.openxmlformats.org/officeDocument/2006/relationships/tags" Target="../tags/tag813.xml"/><Relationship Id="rId16" Type="http://schemas.openxmlformats.org/officeDocument/2006/relationships/slideLayout" Target="../slideLayouts/slideLayout359.xml"/><Relationship Id="rId37" Type="http://schemas.openxmlformats.org/officeDocument/2006/relationships/slideLayout" Target="../slideLayouts/slideLayout380.xml"/><Relationship Id="rId58" Type="http://schemas.openxmlformats.org/officeDocument/2006/relationships/slideLayout" Target="../slideLayouts/slideLayout401.xml"/><Relationship Id="rId79" Type="http://schemas.openxmlformats.org/officeDocument/2006/relationships/slideLayout" Target="../slideLayouts/slideLayout422.xml"/><Relationship Id="rId102" Type="http://schemas.openxmlformats.org/officeDocument/2006/relationships/slideLayout" Target="../slideLayouts/slideLayout445.xml"/><Relationship Id="rId123" Type="http://schemas.openxmlformats.org/officeDocument/2006/relationships/slideLayout" Target="../slideLayouts/slideLayout466.xml"/><Relationship Id="rId144" Type="http://schemas.openxmlformats.org/officeDocument/2006/relationships/slideLayout" Target="../slideLayouts/slideLayout487.xml"/><Relationship Id="rId90" Type="http://schemas.openxmlformats.org/officeDocument/2006/relationships/slideLayout" Target="../slideLayouts/slideLayout433.xml"/><Relationship Id="rId165" Type="http://schemas.openxmlformats.org/officeDocument/2006/relationships/slideLayout" Target="../slideLayouts/slideLayout508.xml"/><Relationship Id="rId186" Type="http://schemas.openxmlformats.org/officeDocument/2006/relationships/slideLayout" Target="../slideLayouts/slideLayout529.xml"/><Relationship Id="rId211" Type="http://schemas.openxmlformats.org/officeDocument/2006/relationships/image" Target="../media/image44.png"/><Relationship Id="rId27" Type="http://schemas.openxmlformats.org/officeDocument/2006/relationships/slideLayout" Target="../slideLayouts/slideLayout370.xml"/><Relationship Id="rId48" Type="http://schemas.openxmlformats.org/officeDocument/2006/relationships/slideLayout" Target="../slideLayouts/slideLayout391.xml"/><Relationship Id="rId69" Type="http://schemas.openxmlformats.org/officeDocument/2006/relationships/slideLayout" Target="../slideLayouts/slideLayout412.xml"/><Relationship Id="rId113" Type="http://schemas.openxmlformats.org/officeDocument/2006/relationships/slideLayout" Target="../slideLayouts/slideLayout456.xml"/><Relationship Id="rId134" Type="http://schemas.openxmlformats.org/officeDocument/2006/relationships/slideLayout" Target="../slideLayouts/slideLayout477.xml"/><Relationship Id="rId80" Type="http://schemas.openxmlformats.org/officeDocument/2006/relationships/slideLayout" Target="../slideLayouts/slideLayout423.xml"/><Relationship Id="rId155" Type="http://schemas.openxmlformats.org/officeDocument/2006/relationships/slideLayout" Target="../slideLayouts/slideLayout498.xml"/><Relationship Id="rId176" Type="http://schemas.openxmlformats.org/officeDocument/2006/relationships/slideLayout" Target="../slideLayouts/slideLayout519.xml"/><Relationship Id="rId197" Type="http://schemas.openxmlformats.org/officeDocument/2006/relationships/tags" Target="../tags/tag810.xml"/><Relationship Id="rId201" Type="http://schemas.openxmlformats.org/officeDocument/2006/relationships/tags" Target="../tags/tag814.xml"/><Relationship Id="rId17" Type="http://schemas.openxmlformats.org/officeDocument/2006/relationships/slideLayout" Target="../slideLayouts/slideLayout360.xml"/><Relationship Id="rId38" Type="http://schemas.openxmlformats.org/officeDocument/2006/relationships/slideLayout" Target="../slideLayouts/slideLayout381.xml"/><Relationship Id="rId59" Type="http://schemas.openxmlformats.org/officeDocument/2006/relationships/slideLayout" Target="../slideLayouts/slideLayout402.xml"/><Relationship Id="rId103" Type="http://schemas.openxmlformats.org/officeDocument/2006/relationships/slideLayout" Target="../slideLayouts/slideLayout446.xml"/><Relationship Id="rId124" Type="http://schemas.openxmlformats.org/officeDocument/2006/relationships/slideLayout" Target="../slideLayouts/slideLayout467.xml"/><Relationship Id="rId70" Type="http://schemas.openxmlformats.org/officeDocument/2006/relationships/slideLayout" Target="../slideLayouts/slideLayout413.xml"/><Relationship Id="rId91" Type="http://schemas.openxmlformats.org/officeDocument/2006/relationships/slideLayout" Target="../slideLayouts/slideLayout434.xml"/><Relationship Id="rId145" Type="http://schemas.openxmlformats.org/officeDocument/2006/relationships/slideLayout" Target="../slideLayouts/slideLayout488.xml"/><Relationship Id="rId166" Type="http://schemas.openxmlformats.org/officeDocument/2006/relationships/slideLayout" Target="../slideLayouts/slideLayout509.xml"/><Relationship Id="rId187" Type="http://schemas.openxmlformats.org/officeDocument/2006/relationships/theme" Target="../theme/theme14.xml"/><Relationship Id="rId1" Type="http://schemas.openxmlformats.org/officeDocument/2006/relationships/slideLayout" Target="../slideLayouts/slideLayout344.xml"/><Relationship Id="rId28" Type="http://schemas.openxmlformats.org/officeDocument/2006/relationships/slideLayout" Target="../slideLayouts/slideLayout371.xml"/><Relationship Id="rId49" Type="http://schemas.openxmlformats.org/officeDocument/2006/relationships/slideLayout" Target="../slideLayouts/slideLayout392.xml"/><Relationship Id="rId114" Type="http://schemas.openxmlformats.org/officeDocument/2006/relationships/slideLayout" Target="../slideLayouts/slideLayout457.xml"/><Relationship Id="rId60" Type="http://schemas.openxmlformats.org/officeDocument/2006/relationships/slideLayout" Target="../slideLayouts/slideLayout403.xml"/><Relationship Id="rId81" Type="http://schemas.openxmlformats.org/officeDocument/2006/relationships/slideLayout" Target="../slideLayouts/slideLayout424.xml"/><Relationship Id="rId135" Type="http://schemas.openxmlformats.org/officeDocument/2006/relationships/slideLayout" Target="../slideLayouts/slideLayout478.xml"/><Relationship Id="rId156" Type="http://schemas.openxmlformats.org/officeDocument/2006/relationships/slideLayout" Target="../slideLayouts/slideLayout499.xml"/><Relationship Id="rId177" Type="http://schemas.openxmlformats.org/officeDocument/2006/relationships/slideLayout" Target="../slideLayouts/slideLayout520.xml"/><Relationship Id="rId198" Type="http://schemas.openxmlformats.org/officeDocument/2006/relationships/tags" Target="../tags/tag811.xml"/><Relationship Id="rId202" Type="http://schemas.openxmlformats.org/officeDocument/2006/relationships/tags" Target="../tags/tag815.xml"/><Relationship Id="rId18" Type="http://schemas.openxmlformats.org/officeDocument/2006/relationships/slideLayout" Target="../slideLayouts/slideLayout361.xml"/><Relationship Id="rId39" Type="http://schemas.openxmlformats.org/officeDocument/2006/relationships/slideLayout" Target="../slideLayouts/slideLayout382.xml"/><Relationship Id="rId50" Type="http://schemas.openxmlformats.org/officeDocument/2006/relationships/slideLayout" Target="../slideLayouts/slideLayout393.xml"/><Relationship Id="rId104" Type="http://schemas.openxmlformats.org/officeDocument/2006/relationships/slideLayout" Target="../slideLayouts/slideLayout447.xml"/><Relationship Id="rId125" Type="http://schemas.openxmlformats.org/officeDocument/2006/relationships/slideLayout" Target="../slideLayouts/slideLayout468.xml"/><Relationship Id="rId146" Type="http://schemas.openxmlformats.org/officeDocument/2006/relationships/slideLayout" Target="../slideLayouts/slideLayout489.xml"/><Relationship Id="rId167" Type="http://schemas.openxmlformats.org/officeDocument/2006/relationships/slideLayout" Target="../slideLayouts/slideLayout510.xml"/><Relationship Id="rId188" Type="http://schemas.openxmlformats.org/officeDocument/2006/relationships/tags" Target="../tags/tag801.xml"/><Relationship Id="rId71" Type="http://schemas.openxmlformats.org/officeDocument/2006/relationships/slideLayout" Target="../slideLayouts/slideLayout414.xml"/><Relationship Id="rId92" Type="http://schemas.openxmlformats.org/officeDocument/2006/relationships/slideLayout" Target="../slideLayouts/slideLayout435.xml"/><Relationship Id="rId2" Type="http://schemas.openxmlformats.org/officeDocument/2006/relationships/slideLayout" Target="../slideLayouts/slideLayout345.xml"/><Relationship Id="rId29" Type="http://schemas.openxmlformats.org/officeDocument/2006/relationships/slideLayout" Target="../slideLayouts/slideLayout372.xml"/><Relationship Id="rId40" Type="http://schemas.openxmlformats.org/officeDocument/2006/relationships/slideLayout" Target="../slideLayouts/slideLayout383.xml"/><Relationship Id="rId115" Type="http://schemas.openxmlformats.org/officeDocument/2006/relationships/slideLayout" Target="../slideLayouts/slideLayout458.xml"/><Relationship Id="rId136" Type="http://schemas.openxmlformats.org/officeDocument/2006/relationships/slideLayout" Target="../slideLayouts/slideLayout479.xml"/><Relationship Id="rId157" Type="http://schemas.openxmlformats.org/officeDocument/2006/relationships/slideLayout" Target="../slideLayouts/slideLayout500.xml"/><Relationship Id="rId178" Type="http://schemas.openxmlformats.org/officeDocument/2006/relationships/slideLayout" Target="../slideLayouts/slideLayout521.xml"/></Relationships>
</file>

<file path=ppt/slideMasters/_rels/slideMaster15.xml.rels><?xml version="1.0" encoding="UTF-8" standalone="yes"?>
<Relationships xmlns="http://schemas.openxmlformats.org/package/2006/relationships"><Relationship Id="rId8" Type="http://schemas.openxmlformats.org/officeDocument/2006/relationships/oleObject" Target="../embeddings/oleObject303.bin"/><Relationship Id="rId3" Type="http://schemas.openxmlformats.org/officeDocument/2006/relationships/slideLayout" Target="../slideLayouts/slideLayout532.xml"/><Relationship Id="rId7" Type="http://schemas.openxmlformats.org/officeDocument/2006/relationships/tags" Target="../tags/tag1591.xml"/><Relationship Id="rId2" Type="http://schemas.openxmlformats.org/officeDocument/2006/relationships/slideLayout" Target="../slideLayouts/slideLayout531.xml"/><Relationship Id="rId1" Type="http://schemas.openxmlformats.org/officeDocument/2006/relationships/slideLayout" Target="../slideLayouts/slideLayout530.xml"/><Relationship Id="rId6" Type="http://schemas.openxmlformats.org/officeDocument/2006/relationships/theme" Target="../theme/theme15.xml"/><Relationship Id="rId5" Type="http://schemas.openxmlformats.org/officeDocument/2006/relationships/slideLayout" Target="../slideLayouts/slideLayout534.xml"/><Relationship Id="rId4" Type="http://schemas.openxmlformats.org/officeDocument/2006/relationships/slideLayout" Target="../slideLayouts/slideLayout533.xml"/><Relationship Id="rId9"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3.xml"/><Relationship Id="rId18" Type="http://schemas.openxmlformats.org/officeDocument/2006/relationships/slideLayout" Target="../slideLayouts/slideLayout68.xml"/><Relationship Id="rId26" Type="http://schemas.openxmlformats.org/officeDocument/2006/relationships/slideLayout" Target="../slideLayouts/slideLayout76.xml"/><Relationship Id="rId39" Type="http://schemas.openxmlformats.org/officeDocument/2006/relationships/slideLayout" Target="../slideLayouts/slideLayout89.xml"/><Relationship Id="rId21" Type="http://schemas.openxmlformats.org/officeDocument/2006/relationships/slideLayout" Target="../slideLayouts/slideLayout71.xml"/><Relationship Id="rId34" Type="http://schemas.openxmlformats.org/officeDocument/2006/relationships/slideLayout" Target="../slideLayouts/slideLayout84.xml"/><Relationship Id="rId42" Type="http://schemas.openxmlformats.org/officeDocument/2006/relationships/slideLayout" Target="../slideLayouts/slideLayout92.xml"/><Relationship Id="rId47" Type="http://schemas.openxmlformats.org/officeDocument/2006/relationships/slideLayout" Target="../slideLayouts/slideLayout97.xml"/><Relationship Id="rId50" Type="http://schemas.openxmlformats.org/officeDocument/2006/relationships/slideLayout" Target="../slideLayouts/slideLayout100.xml"/><Relationship Id="rId55" Type="http://schemas.openxmlformats.org/officeDocument/2006/relationships/slideLayout" Target="../slideLayouts/slideLayout105.xml"/><Relationship Id="rId7" Type="http://schemas.openxmlformats.org/officeDocument/2006/relationships/slideLayout" Target="../slideLayouts/slideLayout57.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9" Type="http://schemas.openxmlformats.org/officeDocument/2006/relationships/slideLayout" Target="../slideLayouts/slideLayout79.xml"/><Relationship Id="rId11" Type="http://schemas.openxmlformats.org/officeDocument/2006/relationships/slideLayout" Target="../slideLayouts/slideLayout61.xml"/><Relationship Id="rId24" Type="http://schemas.openxmlformats.org/officeDocument/2006/relationships/slideLayout" Target="../slideLayouts/slideLayout74.xml"/><Relationship Id="rId32" Type="http://schemas.openxmlformats.org/officeDocument/2006/relationships/slideLayout" Target="../slideLayouts/slideLayout82.xml"/><Relationship Id="rId37" Type="http://schemas.openxmlformats.org/officeDocument/2006/relationships/slideLayout" Target="../slideLayouts/slideLayout87.xml"/><Relationship Id="rId40" Type="http://schemas.openxmlformats.org/officeDocument/2006/relationships/slideLayout" Target="../slideLayouts/slideLayout90.xml"/><Relationship Id="rId45" Type="http://schemas.openxmlformats.org/officeDocument/2006/relationships/slideLayout" Target="../slideLayouts/slideLayout95.xml"/><Relationship Id="rId53" Type="http://schemas.openxmlformats.org/officeDocument/2006/relationships/slideLayout" Target="../slideLayouts/slideLayout103.xml"/><Relationship Id="rId58" Type="http://schemas.openxmlformats.org/officeDocument/2006/relationships/slideLayout" Target="../slideLayouts/slideLayout108.xml"/><Relationship Id="rId5" Type="http://schemas.openxmlformats.org/officeDocument/2006/relationships/slideLayout" Target="../slideLayouts/slideLayout55.xml"/><Relationship Id="rId61" Type="http://schemas.openxmlformats.org/officeDocument/2006/relationships/oleObject" Target="../embeddings/oleObject2.bin"/><Relationship Id="rId19" Type="http://schemas.openxmlformats.org/officeDocument/2006/relationships/slideLayout" Target="../slideLayouts/slideLayout69.xml"/><Relationship Id="rId14" Type="http://schemas.openxmlformats.org/officeDocument/2006/relationships/slideLayout" Target="../slideLayouts/slideLayout64.xml"/><Relationship Id="rId22" Type="http://schemas.openxmlformats.org/officeDocument/2006/relationships/slideLayout" Target="../slideLayouts/slideLayout72.xml"/><Relationship Id="rId27" Type="http://schemas.openxmlformats.org/officeDocument/2006/relationships/slideLayout" Target="../slideLayouts/slideLayout77.xml"/><Relationship Id="rId30" Type="http://schemas.openxmlformats.org/officeDocument/2006/relationships/slideLayout" Target="../slideLayouts/slideLayout80.xml"/><Relationship Id="rId35" Type="http://schemas.openxmlformats.org/officeDocument/2006/relationships/slideLayout" Target="../slideLayouts/slideLayout85.xml"/><Relationship Id="rId43" Type="http://schemas.openxmlformats.org/officeDocument/2006/relationships/slideLayout" Target="../slideLayouts/slideLayout93.xml"/><Relationship Id="rId48" Type="http://schemas.openxmlformats.org/officeDocument/2006/relationships/slideLayout" Target="../slideLayouts/slideLayout98.xml"/><Relationship Id="rId56" Type="http://schemas.openxmlformats.org/officeDocument/2006/relationships/slideLayout" Target="../slideLayouts/slideLayout106.xml"/><Relationship Id="rId8" Type="http://schemas.openxmlformats.org/officeDocument/2006/relationships/slideLayout" Target="../slideLayouts/slideLayout58.xml"/><Relationship Id="rId51" Type="http://schemas.openxmlformats.org/officeDocument/2006/relationships/slideLayout" Target="../slideLayouts/slideLayout101.xml"/><Relationship Id="rId3" Type="http://schemas.openxmlformats.org/officeDocument/2006/relationships/slideLayout" Target="../slideLayouts/slideLayout53.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5" Type="http://schemas.openxmlformats.org/officeDocument/2006/relationships/slideLayout" Target="../slideLayouts/slideLayout75.xml"/><Relationship Id="rId33" Type="http://schemas.openxmlformats.org/officeDocument/2006/relationships/slideLayout" Target="../slideLayouts/slideLayout83.xml"/><Relationship Id="rId38" Type="http://schemas.openxmlformats.org/officeDocument/2006/relationships/slideLayout" Target="../slideLayouts/slideLayout88.xml"/><Relationship Id="rId46" Type="http://schemas.openxmlformats.org/officeDocument/2006/relationships/slideLayout" Target="../slideLayouts/slideLayout96.xml"/><Relationship Id="rId59" Type="http://schemas.openxmlformats.org/officeDocument/2006/relationships/theme" Target="../theme/theme2.xml"/><Relationship Id="rId20" Type="http://schemas.openxmlformats.org/officeDocument/2006/relationships/slideLayout" Target="../slideLayouts/slideLayout70.xml"/><Relationship Id="rId41" Type="http://schemas.openxmlformats.org/officeDocument/2006/relationships/slideLayout" Target="../slideLayouts/slideLayout91.xml"/><Relationship Id="rId54" Type="http://schemas.openxmlformats.org/officeDocument/2006/relationships/slideLayout" Target="../slideLayouts/slideLayout104.xml"/><Relationship Id="rId62" Type="http://schemas.openxmlformats.org/officeDocument/2006/relationships/image" Target="../media/image1.emf"/><Relationship Id="rId1" Type="http://schemas.openxmlformats.org/officeDocument/2006/relationships/slideLayout" Target="../slideLayouts/slideLayout51.xml"/><Relationship Id="rId6" Type="http://schemas.openxmlformats.org/officeDocument/2006/relationships/slideLayout" Target="../slideLayouts/slideLayout56.xml"/><Relationship Id="rId15" Type="http://schemas.openxmlformats.org/officeDocument/2006/relationships/slideLayout" Target="../slideLayouts/slideLayout65.xml"/><Relationship Id="rId23" Type="http://schemas.openxmlformats.org/officeDocument/2006/relationships/slideLayout" Target="../slideLayouts/slideLayout73.xml"/><Relationship Id="rId28" Type="http://schemas.openxmlformats.org/officeDocument/2006/relationships/slideLayout" Target="../slideLayouts/slideLayout78.xml"/><Relationship Id="rId36" Type="http://schemas.openxmlformats.org/officeDocument/2006/relationships/slideLayout" Target="../slideLayouts/slideLayout86.xml"/><Relationship Id="rId49" Type="http://schemas.openxmlformats.org/officeDocument/2006/relationships/slideLayout" Target="../slideLayouts/slideLayout99.xml"/><Relationship Id="rId57" Type="http://schemas.openxmlformats.org/officeDocument/2006/relationships/slideLayout" Target="../slideLayouts/slideLayout107.xml"/><Relationship Id="rId10" Type="http://schemas.openxmlformats.org/officeDocument/2006/relationships/slideLayout" Target="../slideLayouts/slideLayout60.xml"/><Relationship Id="rId31" Type="http://schemas.openxmlformats.org/officeDocument/2006/relationships/slideLayout" Target="../slideLayouts/slideLayout81.xml"/><Relationship Id="rId44" Type="http://schemas.openxmlformats.org/officeDocument/2006/relationships/slideLayout" Target="../slideLayouts/slideLayout94.xml"/><Relationship Id="rId52" Type="http://schemas.openxmlformats.org/officeDocument/2006/relationships/slideLayout" Target="../slideLayouts/slideLayout102.xml"/><Relationship Id="rId60" Type="http://schemas.openxmlformats.org/officeDocument/2006/relationships/tags" Target="../tags/tag3.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21.xml"/><Relationship Id="rId18" Type="http://schemas.openxmlformats.org/officeDocument/2006/relationships/slideLayout" Target="../slideLayouts/slideLayout126.xml"/><Relationship Id="rId26" Type="http://schemas.openxmlformats.org/officeDocument/2006/relationships/tags" Target="../tags/tag9.xml"/><Relationship Id="rId39" Type="http://schemas.openxmlformats.org/officeDocument/2006/relationships/tags" Target="../tags/tag22.xml"/><Relationship Id="rId21" Type="http://schemas.openxmlformats.org/officeDocument/2006/relationships/tags" Target="../tags/tag4.xml"/><Relationship Id="rId34" Type="http://schemas.openxmlformats.org/officeDocument/2006/relationships/tags" Target="../tags/tag17.xml"/><Relationship Id="rId42" Type="http://schemas.openxmlformats.org/officeDocument/2006/relationships/image" Target="../media/image22.emf"/><Relationship Id="rId7" Type="http://schemas.openxmlformats.org/officeDocument/2006/relationships/slideLayout" Target="../slideLayouts/slideLayout115.xml"/><Relationship Id="rId2" Type="http://schemas.openxmlformats.org/officeDocument/2006/relationships/slideLayout" Target="../slideLayouts/slideLayout110.xml"/><Relationship Id="rId16" Type="http://schemas.openxmlformats.org/officeDocument/2006/relationships/slideLayout" Target="../slideLayouts/slideLayout124.xml"/><Relationship Id="rId20" Type="http://schemas.openxmlformats.org/officeDocument/2006/relationships/theme" Target="../theme/theme3.xml"/><Relationship Id="rId29" Type="http://schemas.openxmlformats.org/officeDocument/2006/relationships/tags" Target="../tags/tag12.xml"/><Relationship Id="rId41" Type="http://schemas.openxmlformats.org/officeDocument/2006/relationships/oleObject" Target="../embeddings/oleObject3.bin"/><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24" Type="http://schemas.openxmlformats.org/officeDocument/2006/relationships/tags" Target="../tags/tag7.xml"/><Relationship Id="rId32" Type="http://schemas.openxmlformats.org/officeDocument/2006/relationships/tags" Target="../tags/tag15.xml"/><Relationship Id="rId37" Type="http://schemas.openxmlformats.org/officeDocument/2006/relationships/tags" Target="../tags/tag20.xml"/><Relationship Id="rId40" Type="http://schemas.openxmlformats.org/officeDocument/2006/relationships/tags" Target="../tags/tag23.xml"/><Relationship Id="rId5" Type="http://schemas.openxmlformats.org/officeDocument/2006/relationships/slideLayout" Target="../slideLayouts/slideLayout113.xml"/><Relationship Id="rId15" Type="http://schemas.openxmlformats.org/officeDocument/2006/relationships/slideLayout" Target="../slideLayouts/slideLayout123.xml"/><Relationship Id="rId23" Type="http://schemas.openxmlformats.org/officeDocument/2006/relationships/tags" Target="../tags/tag6.xml"/><Relationship Id="rId28" Type="http://schemas.openxmlformats.org/officeDocument/2006/relationships/tags" Target="../tags/tag11.xml"/><Relationship Id="rId36" Type="http://schemas.openxmlformats.org/officeDocument/2006/relationships/tags" Target="../tags/tag19.xml"/><Relationship Id="rId10" Type="http://schemas.openxmlformats.org/officeDocument/2006/relationships/slideLayout" Target="../slideLayouts/slideLayout118.xml"/><Relationship Id="rId19" Type="http://schemas.openxmlformats.org/officeDocument/2006/relationships/slideLayout" Target="../slideLayouts/slideLayout127.xml"/><Relationship Id="rId31" Type="http://schemas.openxmlformats.org/officeDocument/2006/relationships/tags" Target="../tags/tag14.xml"/><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slideLayout" Target="../slideLayouts/slideLayout122.xml"/><Relationship Id="rId22" Type="http://schemas.openxmlformats.org/officeDocument/2006/relationships/tags" Target="../tags/tag5.xml"/><Relationship Id="rId27" Type="http://schemas.openxmlformats.org/officeDocument/2006/relationships/tags" Target="../tags/tag10.xml"/><Relationship Id="rId30" Type="http://schemas.openxmlformats.org/officeDocument/2006/relationships/tags" Target="../tags/tag13.xml"/><Relationship Id="rId35" Type="http://schemas.openxmlformats.org/officeDocument/2006/relationships/tags" Target="../tags/tag18.xml"/><Relationship Id="rId8" Type="http://schemas.openxmlformats.org/officeDocument/2006/relationships/slideLayout" Target="../slideLayouts/slideLayout116.xml"/><Relationship Id="rId3" Type="http://schemas.openxmlformats.org/officeDocument/2006/relationships/slideLayout" Target="../slideLayouts/slideLayout111.xml"/><Relationship Id="rId12" Type="http://schemas.openxmlformats.org/officeDocument/2006/relationships/slideLayout" Target="../slideLayouts/slideLayout120.xml"/><Relationship Id="rId17" Type="http://schemas.openxmlformats.org/officeDocument/2006/relationships/slideLayout" Target="../slideLayouts/slideLayout125.xml"/><Relationship Id="rId25" Type="http://schemas.openxmlformats.org/officeDocument/2006/relationships/tags" Target="../tags/tag8.xml"/><Relationship Id="rId33" Type="http://schemas.openxmlformats.org/officeDocument/2006/relationships/tags" Target="../tags/tag16.xml"/><Relationship Id="rId38" Type="http://schemas.openxmlformats.org/officeDocument/2006/relationships/tags" Target="../tags/tag21.xml"/></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127.xml"/><Relationship Id="rId3" Type="http://schemas.openxmlformats.org/officeDocument/2006/relationships/slideLayout" Target="../slideLayouts/slideLayout130.xml"/><Relationship Id="rId7" Type="http://schemas.openxmlformats.org/officeDocument/2006/relationships/theme" Target="../theme/theme4.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5" Type="http://schemas.openxmlformats.org/officeDocument/2006/relationships/slideLayout" Target="../slideLayouts/slideLayout132.xml"/><Relationship Id="rId10" Type="http://schemas.openxmlformats.org/officeDocument/2006/relationships/image" Target="../media/image1.emf"/><Relationship Id="rId4" Type="http://schemas.openxmlformats.org/officeDocument/2006/relationships/slideLayout" Target="../slideLayouts/slideLayout131.xml"/><Relationship Id="rId9" Type="http://schemas.openxmlformats.org/officeDocument/2006/relationships/oleObject" Target="../embeddings/oleObject22.bin"/></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36.xml"/><Relationship Id="rId7" Type="http://schemas.openxmlformats.org/officeDocument/2006/relationships/image" Target="../media/image1.emf"/><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oleObject" Target="../embeddings/oleObject25.bin"/><Relationship Id="rId5" Type="http://schemas.openxmlformats.org/officeDocument/2006/relationships/tags" Target="../tags/tag142.xml"/><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49.xml"/><Relationship Id="rId18" Type="http://schemas.openxmlformats.org/officeDocument/2006/relationships/slideLayout" Target="../slideLayouts/slideLayout154.xml"/><Relationship Id="rId26" Type="http://schemas.openxmlformats.org/officeDocument/2006/relationships/slideLayout" Target="../slideLayouts/slideLayout162.xml"/><Relationship Id="rId39" Type="http://schemas.openxmlformats.org/officeDocument/2006/relationships/slideLayout" Target="../slideLayouts/slideLayout175.xml"/><Relationship Id="rId21" Type="http://schemas.openxmlformats.org/officeDocument/2006/relationships/slideLayout" Target="../slideLayouts/slideLayout157.xml"/><Relationship Id="rId34" Type="http://schemas.openxmlformats.org/officeDocument/2006/relationships/slideLayout" Target="../slideLayouts/slideLayout170.xml"/><Relationship Id="rId42" Type="http://schemas.openxmlformats.org/officeDocument/2006/relationships/slideLayout" Target="../slideLayouts/slideLayout178.xml"/><Relationship Id="rId47" Type="http://schemas.openxmlformats.org/officeDocument/2006/relationships/slideLayout" Target="../slideLayouts/slideLayout183.xml"/><Relationship Id="rId50" Type="http://schemas.openxmlformats.org/officeDocument/2006/relationships/slideLayout" Target="../slideLayouts/slideLayout186.xml"/><Relationship Id="rId55" Type="http://schemas.openxmlformats.org/officeDocument/2006/relationships/slideLayout" Target="../slideLayouts/slideLayout191.xml"/><Relationship Id="rId63" Type="http://schemas.openxmlformats.org/officeDocument/2006/relationships/image" Target="../media/image34.emf"/><Relationship Id="rId7" Type="http://schemas.openxmlformats.org/officeDocument/2006/relationships/slideLayout" Target="../slideLayouts/slideLayout143.xml"/><Relationship Id="rId2" Type="http://schemas.openxmlformats.org/officeDocument/2006/relationships/slideLayout" Target="../slideLayouts/slideLayout138.xml"/><Relationship Id="rId16" Type="http://schemas.openxmlformats.org/officeDocument/2006/relationships/slideLayout" Target="../slideLayouts/slideLayout152.xml"/><Relationship Id="rId29" Type="http://schemas.openxmlformats.org/officeDocument/2006/relationships/slideLayout" Target="../slideLayouts/slideLayout165.xml"/><Relationship Id="rId11" Type="http://schemas.openxmlformats.org/officeDocument/2006/relationships/slideLayout" Target="../slideLayouts/slideLayout147.xml"/><Relationship Id="rId24" Type="http://schemas.openxmlformats.org/officeDocument/2006/relationships/slideLayout" Target="../slideLayouts/slideLayout160.xml"/><Relationship Id="rId32" Type="http://schemas.openxmlformats.org/officeDocument/2006/relationships/slideLayout" Target="../slideLayouts/slideLayout168.xml"/><Relationship Id="rId37" Type="http://schemas.openxmlformats.org/officeDocument/2006/relationships/slideLayout" Target="../slideLayouts/slideLayout173.xml"/><Relationship Id="rId40" Type="http://schemas.openxmlformats.org/officeDocument/2006/relationships/slideLayout" Target="../slideLayouts/slideLayout176.xml"/><Relationship Id="rId45" Type="http://schemas.openxmlformats.org/officeDocument/2006/relationships/slideLayout" Target="../slideLayouts/slideLayout181.xml"/><Relationship Id="rId53" Type="http://schemas.openxmlformats.org/officeDocument/2006/relationships/slideLayout" Target="../slideLayouts/slideLayout189.xml"/><Relationship Id="rId58" Type="http://schemas.openxmlformats.org/officeDocument/2006/relationships/slideLayout" Target="../slideLayouts/slideLayout194.xml"/><Relationship Id="rId5" Type="http://schemas.openxmlformats.org/officeDocument/2006/relationships/slideLayout" Target="../slideLayouts/slideLayout141.xml"/><Relationship Id="rId61" Type="http://schemas.openxmlformats.org/officeDocument/2006/relationships/tags" Target="../tags/tag150.xml"/><Relationship Id="rId19" Type="http://schemas.openxmlformats.org/officeDocument/2006/relationships/slideLayout" Target="../slideLayouts/slideLayout155.xml"/><Relationship Id="rId14" Type="http://schemas.openxmlformats.org/officeDocument/2006/relationships/slideLayout" Target="../slideLayouts/slideLayout150.xml"/><Relationship Id="rId22" Type="http://schemas.openxmlformats.org/officeDocument/2006/relationships/slideLayout" Target="../slideLayouts/slideLayout158.xml"/><Relationship Id="rId27" Type="http://schemas.openxmlformats.org/officeDocument/2006/relationships/slideLayout" Target="../slideLayouts/slideLayout163.xml"/><Relationship Id="rId30" Type="http://schemas.openxmlformats.org/officeDocument/2006/relationships/slideLayout" Target="../slideLayouts/slideLayout166.xml"/><Relationship Id="rId35" Type="http://schemas.openxmlformats.org/officeDocument/2006/relationships/slideLayout" Target="../slideLayouts/slideLayout171.xml"/><Relationship Id="rId43" Type="http://schemas.openxmlformats.org/officeDocument/2006/relationships/slideLayout" Target="../slideLayouts/slideLayout179.xml"/><Relationship Id="rId48" Type="http://schemas.openxmlformats.org/officeDocument/2006/relationships/slideLayout" Target="../slideLayouts/slideLayout184.xml"/><Relationship Id="rId56" Type="http://schemas.openxmlformats.org/officeDocument/2006/relationships/slideLayout" Target="../slideLayouts/slideLayout192.xml"/><Relationship Id="rId8" Type="http://schemas.openxmlformats.org/officeDocument/2006/relationships/slideLayout" Target="../slideLayouts/slideLayout144.xml"/><Relationship Id="rId51" Type="http://schemas.openxmlformats.org/officeDocument/2006/relationships/slideLayout" Target="../slideLayouts/slideLayout187.xml"/><Relationship Id="rId3" Type="http://schemas.openxmlformats.org/officeDocument/2006/relationships/slideLayout" Target="../slideLayouts/slideLayout139.xml"/><Relationship Id="rId12" Type="http://schemas.openxmlformats.org/officeDocument/2006/relationships/slideLayout" Target="../slideLayouts/slideLayout148.xml"/><Relationship Id="rId17" Type="http://schemas.openxmlformats.org/officeDocument/2006/relationships/slideLayout" Target="../slideLayouts/slideLayout153.xml"/><Relationship Id="rId25" Type="http://schemas.openxmlformats.org/officeDocument/2006/relationships/slideLayout" Target="../slideLayouts/slideLayout161.xml"/><Relationship Id="rId33" Type="http://schemas.openxmlformats.org/officeDocument/2006/relationships/slideLayout" Target="../slideLayouts/slideLayout169.xml"/><Relationship Id="rId38" Type="http://schemas.openxmlformats.org/officeDocument/2006/relationships/slideLayout" Target="../slideLayouts/slideLayout174.xml"/><Relationship Id="rId46" Type="http://schemas.openxmlformats.org/officeDocument/2006/relationships/slideLayout" Target="../slideLayouts/slideLayout182.xml"/><Relationship Id="rId59" Type="http://schemas.openxmlformats.org/officeDocument/2006/relationships/slideLayout" Target="../slideLayouts/slideLayout195.xml"/><Relationship Id="rId20" Type="http://schemas.openxmlformats.org/officeDocument/2006/relationships/slideLayout" Target="../slideLayouts/slideLayout156.xml"/><Relationship Id="rId41" Type="http://schemas.openxmlformats.org/officeDocument/2006/relationships/slideLayout" Target="../slideLayouts/slideLayout177.xml"/><Relationship Id="rId54" Type="http://schemas.openxmlformats.org/officeDocument/2006/relationships/slideLayout" Target="../slideLayouts/slideLayout190.xml"/><Relationship Id="rId62" Type="http://schemas.openxmlformats.org/officeDocument/2006/relationships/oleObject" Target="../embeddings/oleObject27.bin"/><Relationship Id="rId1" Type="http://schemas.openxmlformats.org/officeDocument/2006/relationships/slideLayout" Target="../slideLayouts/slideLayout137.xml"/><Relationship Id="rId6" Type="http://schemas.openxmlformats.org/officeDocument/2006/relationships/slideLayout" Target="../slideLayouts/slideLayout142.xml"/><Relationship Id="rId15" Type="http://schemas.openxmlformats.org/officeDocument/2006/relationships/slideLayout" Target="../slideLayouts/slideLayout151.xml"/><Relationship Id="rId23" Type="http://schemas.openxmlformats.org/officeDocument/2006/relationships/slideLayout" Target="../slideLayouts/slideLayout159.xml"/><Relationship Id="rId28" Type="http://schemas.openxmlformats.org/officeDocument/2006/relationships/slideLayout" Target="../slideLayouts/slideLayout164.xml"/><Relationship Id="rId36" Type="http://schemas.openxmlformats.org/officeDocument/2006/relationships/slideLayout" Target="../slideLayouts/slideLayout172.xml"/><Relationship Id="rId49" Type="http://schemas.openxmlformats.org/officeDocument/2006/relationships/slideLayout" Target="../slideLayouts/slideLayout185.xml"/><Relationship Id="rId57" Type="http://schemas.openxmlformats.org/officeDocument/2006/relationships/slideLayout" Target="../slideLayouts/slideLayout193.xml"/><Relationship Id="rId10" Type="http://schemas.openxmlformats.org/officeDocument/2006/relationships/slideLayout" Target="../slideLayouts/slideLayout146.xml"/><Relationship Id="rId31" Type="http://schemas.openxmlformats.org/officeDocument/2006/relationships/slideLayout" Target="../slideLayouts/slideLayout167.xml"/><Relationship Id="rId44" Type="http://schemas.openxmlformats.org/officeDocument/2006/relationships/slideLayout" Target="../slideLayouts/slideLayout180.xml"/><Relationship Id="rId52" Type="http://schemas.openxmlformats.org/officeDocument/2006/relationships/slideLayout" Target="../slideLayouts/slideLayout188.xml"/><Relationship Id="rId60" Type="http://schemas.openxmlformats.org/officeDocument/2006/relationships/theme" Target="../theme/theme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208.xml"/><Relationship Id="rId18" Type="http://schemas.openxmlformats.org/officeDocument/2006/relationships/slideLayout" Target="../slideLayouts/slideLayout213.xml"/><Relationship Id="rId26" Type="http://schemas.openxmlformats.org/officeDocument/2006/relationships/slideLayout" Target="../slideLayouts/slideLayout221.xml"/><Relationship Id="rId39" Type="http://schemas.openxmlformats.org/officeDocument/2006/relationships/slideLayout" Target="../slideLayouts/slideLayout234.xml"/><Relationship Id="rId21" Type="http://schemas.openxmlformats.org/officeDocument/2006/relationships/slideLayout" Target="../slideLayouts/slideLayout216.xml"/><Relationship Id="rId34" Type="http://schemas.openxmlformats.org/officeDocument/2006/relationships/slideLayout" Target="../slideLayouts/slideLayout229.xml"/><Relationship Id="rId42" Type="http://schemas.openxmlformats.org/officeDocument/2006/relationships/slideLayout" Target="../slideLayouts/slideLayout237.xml"/><Relationship Id="rId47" Type="http://schemas.openxmlformats.org/officeDocument/2006/relationships/slideLayout" Target="../slideLayouts/slideLayout242.xml"/><Relationship Id="rId50" Type="http://schemas.openxmlformats.org/officeDocument/2006/relationships/slideLayout" Target="../slideLayouts/slideLayout245.xml"/><Relationship Id="rId55" Type="http://schemas.openxmlformats.org/officeDocument/2006/relationships/slideLayout" Target="../slideLayouts/slideLayout250.xml"/><Relationship Id="rId7" Type="http://schemas.openxmlformats.org/officeDocument/2006/relationships/slideLayout" Target="../slideLayouts/slideLayout202.xml"/><Relationship Id="rId2" Type="http://schemas.openxmlformats.org/officeDocument/2006/relationships/slideLayout" Target="../slideLayouts/slideLayout197.xml"/><Relationship Id="rId16" Type="http://schemas.openxmlformats.org/officeDocument/2006/relationships/slideLayout" Target="../slideLayouts/slideLayout211.xml"/><Relationship Id="rId29" Type="http://schemas.openxmlformats.org/officeDocument/2006/relationships/slideLayout" Target="../slideLayouts/slideLayout224.xml"/><Relationship Id="rId11" Type="http://schemas.openxmlformats.org/officeDocument/2006/relationships/slideLayout" Target="../slideLayouts/slideLayout206.xml"/><Relationship Id="rId24" Type="http://schemas.openxmlformats.org/officeDocument/2006/relationships/slideLayout" Target="../slideLayouts/slideLayout219.xml"/><Relationship Id="rId32" Type="http://schemas.openxmlformats.org/officeDocument/2006/relationships/slideLayout" Target="../slideLayouts/slideLayout227.xml"/><Relationship Id="rId37" Type="http://schemas.openxmlformats.org/officeDocument/2006/relationships/slideLayout" Target="../slideLayouts/slideLayout232.xml"/><Relationship Id="rId40" Type="http://schemas.openxmlformats.org/officeDocument/2006/relationships/slideLayout" Target="../slideLayouts/slideLayout235.xml"/><Relationship Id="rId45" Type="http://schemas.openxmlformats.org/officeDocument/2006/relationships/slideLayout" Target="../slideLayouts/slideLayout240.xml"/><Relationship Id="rId53" Type="http://schemas.openxmlformats.org/officeDocument/2006/relationships/slideLayout" Target="../slideLayouts/slideLayout248.xml"/><Relationship Id="rId58" Type="http://schemas.openxmlformats.org/officeDocument/2006/relationships/slideLayout" Target="../slideLayouts/slideLayout253.xml"/><Relationship Id="rId5" Type="http://schemas.openxmlformats.org/officeDocument/2006/relationships/slideLayout" Target="../slideLayouts/slideLayout200.xml"/><Relationship Id="rId61" Type="http://schemas.openxmlformats.org/officeDocument/2006/relationships/oleObject" Target="../embeddings/oleObject28.bin"/><Relationship Id="rId19" Type="http://schemas.openxmlformats.org/officeDocument/2006/relationships/slideLayout" Target="../slideLayouts/slideLayout214.xml"/><Relationship Id="rId14" Type="http://schemas.openxmlformats.org/officeDocument/2006/relationships/slideLayout" Target="../slideLayouts/slideLayout209.xml"/><Relationship Id="rId22" Type="http://schemas.openxmlformats.org/officeDocument/2006/relationships/slideLayout" Target="../slideLayouts/slideLayout217.xml"/><Relationship Id="rId27" Type="http://schemas.openxmlformats.org/officeDocument/2006/relationships/slideLayout" Target="../slideLayouts/slideLayout222.xml"/><Relationship Id="rId30" Type="http://schemas.openxmlformats.org/officeDocument/2006/relationships/slideLayout" Target="../slideLayouts/slideLayout225.xml"/><Relationship Id="rId35" Type="http://schemas.openxmlformats.org/officeDocument/2006/relationships/slideLayout" Target="../slideLayouts/slideLayout230.xml"/><Relationship Id="rId43" Type="http://schemas.openxmlformats.org/officeDocument/2006/relationships/slideLayout" Target="../slideLayouts/slideLayout238.xml"/><Relationship Id="rId48" Type="http://schemas.openxmlformats.org/officeDocument/2006/relationships/slideLayout" Target="../slideLayouts/slideLayout243.xml"/><Relationship Id="rId56" Type="http://schemas.openxmlformats.org/officeDocument/2006/relationships/slideLayout" Target="../slideLayouts/slideLayout251.xml"/><Relationship Id="rId8" Type="http://schemas.openxmlformats.org/officeDocument/2006/relationships/slideLayout" Target="../slideLayouts/slideLayout203.xml"/><Relationship Id="rId51" Type="http://schemas.openxmlformats.org/officeDocument/2006/relationships/slideLayout" Target="../slideLayouts/slideLayout246.xml"/><Relationship Id="rId3" Type="http://schemas.openxmlformats.org/officeDocument/2006/relationships/slideLayout" Target="../slideLayouts/slideLayout198.xml"/><Relationship Id="rId12" Type="http://schemas.openxmlformats.org/officeDocument/2006/relationships/slideLayout" Target="../slideLayouts/slideLayout207.xml"/><Relationship Id="rId17" Type="http://schemas.openxmlformats.org/officeDocument/2006/relationships/slideLayout" Target="../slideLayouts/slideLayout212.xml"/><Relationship Id="rId25" Type="http://schemas.openxmlformats.org/officeDocument/2006/relationships/slideLayout" Target="../slideLayouts/slideLayout220.xml"/><Relationship Id="rId33" Type="http://schemas.openxmlformats.org/officeDocument/2006/relationships/slideLayout" Target="../slideLayouts/slideLayout228.xml"/><Relationship Id="rId38" Type="http://schemas.openxmlformats.org/officeDocument/2006/relationships/slideLayout" Target="../slideLayouts/slideLayout233.xml"/><Relationship Id="rId46" Type="http://schemas.openxmlformats.org/officeDocument/2006/relationships/slideLayout" Target="../slideLayouts/slideLayout241.xml"/><Relationship Id="rId59" Type="http://schemas.openxmlformats.org/officeDocument/2006/relationships/theme" Target="../theme/theme7.xml"/><Relationship Id="rId20" Type="http://schemas.openxmlformats.org/officeDocument/2006/relationships/slideLayout" Target="../slideLayouts/slideLayout215.xml"/><Relationship Id="rId41" Type="http://schemas.openxmlformats.org/officeDocument/2006/relationships/slideLayout" Target="../slideLayouts/slideLayout236.xml"/><Relationship Id="rId54" Type="http://schemas.openxmlformats.org/officeDocument/2006/relationships/slideLayout" Target="../slideLayouts/slideLayout249.xml"/><Relationship Id="rId62" Type="http://schemas.openxmlformats.org/officeDocument/2006/relationships/image" Target="../media/image34.emf"/><Relationship Id="rId1" Type="http://schemas.openxmlformats.org/officeDocument/2006/relationships/slideLayout" Target="../slideLayouts/slideLayout196.xml"/><Relationship Id="rId6" Type="http://schemas.openxmlformats.org/officeDocument/2006/relationships/slideLayout" Target="../slideLayouts/slideLayout201.xml"/><Relationship Id="rId15" Type="http://schemas.openxmlformats.org/officeDocument/2006/relationships/slideLayout" Target="../slideLayouts/slideLayout210.xml"/><Relationship Id="rId23" Type="http://schemas.openxmlformats.org/officeDocument/2006/relationships/slideLayout" Target="../slideLayouts/slideLayout218.xml"/><Relationship Id="rId28" Type="http://schemas.openxmlformats.org/officeDocument/2006/relationships/slideLayout" Target="../slideLayouts/slideLayout223.xml"/><Relationship Id="rId36" Type="http://schemas.openxmlformats.org/officeDocument/2006/relationships/slideLayout" Target="../slideLayouts/slideLayout231.xml"/><Relationship Id="rId49" Type="http://schemas.openxmlformats.org/officeDocument/2006/relationships/slideLayout" Target="../slideLayouts/slideLayout244.xml"/><Relationship Id="rId57" Type="http://schemas.openxmlformats.org/officeDocument/2006/relationships/slideLayout" Target="../slideLayouts/slideLayout252.xml"/><Relationship Id="rId10" Type="http://schemas.openxmlformats.org/officeDocument/2006/relationships/slideLayout" Target="../slideLayouts/slideLayout205.xml"/><Relationship Id="rId31" Type="http://schemas.openxmlformats.org/officeDocument/2006/relationships/slideLayout" Target="../slideLayouts/slideLayout226.xml"/><Relationship Id="rId44" Type="http://schemas.openxmlformats.org/officeDocument/2006/relationships/slideLayout" Target="../slideLayouts/slideLayout239.xml"/><Relationship Id="rId52" Type="http://schemas.openxmlformats.org/officeDocument/2006/relationships/slideLayout" Target="../slideLayouts/slideLayout247.xml"/><Relationship Id="rId60" Type="http://schemas.openxmlformats.org/officeDocument/2006/relationships/tags" Target="../tags/tag151.xml"/><Relationship Id="rId4" Type="http://schemas.openxmlformats.org/officeDocument/2006/relationships/slideLayout" Target="../slideLayouts/slideLayout199.xml"/><Relationship Id="rId9" Type="http://schemas.openxmlformats.org/officeDocument/2006/relationships/slideLayout" Target="../slideLayouts/slideLayout204.xml"/></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256.xml"/><Relationship Id="rId7" Type="http://schemas.openxmlformats.org/officeDocument/2006/relationships/oleObject" Target="../embeddings/oleObject29.bin"/><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tags" Target="../tags/tag152.xml"/><Relationship Id="rId5" Type="http://schemas.openxmlformats.org/officeDocument/2006/relationships/theme" Target="../theme/theme8.xml"/><Relationship Id="rId4" Type="http://schemas.openxmlformats.org/officeDocument/2006/relationships/slideLayout" Target="../slideLayouts/slideLayout257.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270.xml"/><Relationship Id="rId18" Type="http://schemas.openxmlformats.org/officeDocument/2006/relationships/tags" Target="../tags/tag167.xml"/><Relationship Id="rId26" Type="http://schemas.openxmlformats.org/officeDocument/2006/relationships/tags" Target="../tags/tag175.xml"/><Relationship Id="rId39" Type="http://schemas.openxmlformats.org/officeDocument/2006/relationships/image" Target="../media/image22.emf"/><Relationship Id="rId21" Type="http://schemas.openxmlformats.org/officeDocument/2006/relationships/tags" Target="../tags/tag170.xml"/><Relationship Id="rId34" Type="http://schemas.openxmlformats.org/officeDocument/2006/relationships/tags" Target="../tags/tag183.xml"/><Relationship Id="rId7" Type="http://schemas.openxmlformats.org/officeDocument/2006/relationships/slideLayout" Target="../slideLayouts/slideLayout264.xml"/><Relationship Id="rId12" Type="http://schemas.openxmlformats.org/officeDocument/2006/relationships/slideLayout" Target="../slideLayouts/slideLayout269.xml"/><Relationship Id="rId17" Type="http://schemas.openxmlformats.org/officeDocument/2006/relationships/theme" Target="../theme/theme9.xml"/><Relationship Id="rId25" Type="http://schemas.openxmlformats.org/officeDocument/2006/relationships/tags" Target="../tags/tag174.xml"/><Relationship Id="rId33" Type="http://schemas.openxmlformats.org/officeDocument/2006/relationships/tags" Target="../tags/tag182.xml"/><Relationship Id="rId38" Type="http://schemas.openxmlformats.org/officeDocument/2006/relationships/oleObject" Target="../embeddings/oleObject32.bin"/><Relationship Id="rId2" Type="http://schemas.openxmlformats.org/officeDocument/2006/relationships/slideLayout" Target="../slideLayouts/slideLayout259.xml"/><Relationship Id="rId16" Type="http://schemas.openxmlformats.org/officeDocument/2006/relationships/slideLayout" Target="../slideLayouts/slideLayout273.xml"/><Relationship Id="rId20" Type="http://schemas.openxmlformats.org/officeDocument/2006/relationships/tags" Target="../tags/tag169.xml"/><Relationship Id="rId29" Type="http://schemas.openxmlformats.org/officeDocument/2006/relationships/tags" Target="../tags/tag178.xml"/><Relationship Id="rId1" Type="http://schemas.openxmlformats.org/officeDocument/2006/relationships/slideLayout" Target="../slideLayouts/slideLayout258.xml"/><Relationship Id="rId6" Type="http://schemas.openxmlformats.org/officeDocument/2006/relationships/slideLayout" Target="../slideLayouts/slideLayout263.xml"/><Relationship Id="rId11" Type="http://schemas.openxmlformats.org/officeDocument/2006/relationships/slideLayout" Target="../slideLayouts/slideLayout268.xml"/><Relationship Id="rId24" Type="http://schemas.openxmlformats.org/officeDocument/2006/relationships/tags" Target="../tags/tag173.xml"/><Relationship Id="rId32" Type="http://schemas.openxmlformats.org/officeDocument/2006/relationships/tags" Target="../tags/tag181.xml"/><Relationship Id="rId37" Type="http://schemas.openxmlformats.org/officeDocument/2006/relationships/tags" Target="../tags/tag186.xml"/><Relationship Id="rId5" Type="http://schemas.openxmlformats.org/officeDocument/2006/relationships/slideLayout" Target="../slideLayouts/slideLayout262.xml"/><Relationship Id="rId15" Type="http://schemas.openxmlformats.org/officeDocument/2006/relationships/slideLayout" Target="../slideLayouts/slideLayout272.xml"/><Relationship Id="rId23" Type="http://schemas.openxmlformats.org/officeDocument/2006/relationships/tags" Target="../tags/tag172.xml"/><Relationship Id="rId28" Type="http://schemas.openxmlformats.org/officeDocument/2006/relationships/tags" Target="../tags/tag177.xml"/><Relationship Id="rId36" Type="http://schemas.openxmlformats.org/officeDocument/2006/relationships/tags" Target="../tags/tag185.xml"/><Relationship Id="rId10" Type="http://schemas.openxmlformats.org/officeDocument/2006/relationships/slideLayout" Target="../slideLayouts/slideLayout267.xml"/><Relationship Id="rId19" Type="http://schemas.openxmlformats.org/officeDocument/2006/relationships/tags" Target="../tags/tag168.xml"/><Relationship Id="rId31" Type="http://schemas.openxmlformats.org/officeDocument/2006/relationships/tags" Target="../tags/tag180.xml"/><Relationship Id="rId4" Type="http://schemas.openxmlformats.org/officeDocument/2006/relationships/slideLayout" Target="../slideLayouts/slideLayout261.xml"/><Relationship Id="rId9" Type="http://schemas.openxmlformats.org/officeDocument/2006/relationships/slideLayout" Target="../slideLayouts/slideLayout266.xml"/><Relationship Id="rId14" Type="http://schemas.openxmlformats.org/officeDocument/2006/relationships/slideLayout" Target="../slideLayouts/slideLayout271.xml"/><Relationship Id="rId22" Type="http://schemas.openxmlformats.org/officeDocument/2006/relationships/tags" Target="../tags/tag171.xml"/><Relationship Id="rId27" Type="http://schemas.openxmlformats.org/officeDocument/2006/relationships/tags" Target="../tags/tag176.xml"/><Relationship Id="rId30" Type="http://schemas.openxmlformats.org/officeDocument/2006/relationships/tags" Target="../tags/tag179.xml"/><Relationship Id="rId35" Type="http://schemas.openxmlformats.org/officeDocument/2006/relationships/tags" Target="../tags/tag184.xml"/><Relationship Id="rId8" Type="http://schemas.openxmlformats.org/officeDocument/2006/relationships/slideLayout" Target="../slideLayouts/slideLayout265.xml"/><Relationship Id="rId3" Type="http://schemas.openxmlformats.org/officeDocument/2006/relationships/slideLayout" Target="../slideLayouts/slideLayout26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92456C2D-7D14-437B-B8C9-5B6E213A7DA7}"/>
              </a:ext>
            </a:extLst>
          </p:cNvPr>
          <p:cNvGraphicFramePr>
            <a:graphicFrameLocks noChangeAspect="1"/>
          </p:cNvGraphicFramePr>
          <p:nvPr userDrawn="1">
            <p:custDataLst>
              <p:tags r:id="rId52"/>
            </p:custDataLst>
            <p:extLst>
              <p:ext uri="{D42A27DB-BD31-4B8C-83A1-F6EECF244321}">
                <p14:modId xmlns:p14="http://schemas.microsoft.com/office/powerpoint/2010/main" val="12646172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3" imgW="592" imgH="595" progId="TCLayout.ActiveDocument.1">
                  <p:embed/>
                </p:oleObj>
              </mc:Choice>
              <mc:Fallback>
                <p:oleObj name="think-cell Slide" r:id="rId53" imgW="592" imgH="595" progId="TCLayout.ActiveDocument.1">
                  <p:embed/>
                  <p:pic>
                    <p:nvPicPr>
                      <p:cNvPr id="7" name="Object 6" hidden="1">
                        <a:extLst>
                          <a:ext uri="{FF2B5EF4-FFF2-40B4-BE49-F238E27FC236}">
                            <a16:creationId xmlns:a16="http://schemas.microsoft.com/office/drawing/2014/main" id="{92456C2D-7D14-437B-B8C9-5B6E213A7DA7}"/>
                          </a:ext>
                        </a:extLst>
                      </p:cNvPr>
                      <p:cNvPicPr/>
                      <p:nvPr/>
                    </p:nvPicPr>
                    <p:blipFill>
                      <a:blip r:embed="rId54"/>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19D9051C-C807-46F9-8511-7BA810EF25D2}"/>
              </a:ext>
            </a:extLst>
          </p:cNvPr>
          <p:cNvSpPr>
            <a:spLocks noGrp="1"/>
          </p:cNvSpPr>
          <p:nvPr>
            <p:ph type="title"/>
          </p:nvPr>
        </p:nvSpPr>
        <p:spPr>
          <a:xfrm>
            <a:off x="577638" y="537197"/>
            <a:ext cx="5693037" cy="414332"/>
          </a:xfrm>
          <a:prstGeom prst="rect">
            <a:avLst/>
          </a:prstGeom>
        </p:spPr>
        <p:txBody>
          <a:bodyPr vert="horz" wrap="square" lIns="0" tIns="0" rIns="0" bIns="0" rtlCol="0" anchor="t" anchorCtr="0">
            <a:sp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8925905-8E0F-4E1F-969B-102428583B30}"/>
              </a:ext>
            </a:extLst>
          </p:cNvPr>
          <p:cNvSpPr>
            <a:spLocks noGrp="1"/>
          </p:cNvSpPr>
          <p:nvPr>
            <p:ph type="body" idx="1"/>
          </p:nvPr>
        </p:nvSpPr>
        <p:spPr>
          <a:xfrm>
            <a:off x="577638" y="1551583"/>
            <a:ext cx="10775825" cy="1564243"/>
          </a:xfrm>
          <a:prstGeom prst="rect">
            <a:avLst/>
          </a:prstGeom>
        </p:spPr>
        <p:txBody>
          <a:bodyPr vert="horz" wrap="square" lIns="0" tIns="0" rIns="0" bIns="0" rtlCol="0" anchor="t" anchorCtr="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8CE7121D-1697-409F-80BF-51B7EAFBB29E}"/>
              </a:ext>
            </a:extLst>
          </p:cNvPr>
          <p:cNvSpPr>
            <a:spLocks noGrp="1"/>
          </p:cNvSpPr>
          <p:nvPr>
            <p:ph type="ftr" sz="quarter" idx="3"/>
          </p:nvPr>
        </p:nvSpPr>
        <p:spPr>
          <a:xfrm>
            <a:off x="577638" y="6482886"/>
            <a:ext cx="7575715" cy="112018"/>
          </a:xfrm>
          <a:prstGeom prst="rect">
            <a:avLst/>
          </a:prstGeom>
        </p:spPr>
        <p:txBody>
          <a:bodyPr vert="horz" lIns="0" tIns="0" rIns="0" bIns="0" rtlCol="0" anchor="t" anchorCtr="0">
            <a:spAutoFit/>
          </a:bodyPr>
          <a:lstStyle>
            <a:lvl1pPr algn="l">
              <a:defRPr sz="728">
                <a:solidFill>
                  <a:schemeClr val="tx1">
                    <a:tint val="75000"/>
                  </a:schemeClr>
                </a:solidFill>
                <a:latin typeface="Poppins" pitchFamily="2" charset="77"/>
                <a:cs typeface="Poppins" pitchFamily="2" charset="77"/>
              </a:defRPr>
            </a:lvl1pPr>
          </a:lstStyle>
          <a:p>
            <a:pPr marL="7701">
              <a:spcBef>
                <a:spcPts val="76"/>
              </a:spcBef>
            </a:pPr>
            <a:r>
              <a:rPr lang="en-GB" spc="3"/>
              <a:t>Immunization, Vaccines and Biologicals</a:t>
            </a:r>
          </a:p>
        </p:txBody>
      </p:sp>
      <p:sp>
        <p:nvSpPr>
          <p:cNvPr id="6" name="Slide Number Placeholder 5">
            <a:extLst>
              <a:ext uri="{FF2B5EF4-FFF2-40B4-BE49-F238E27FC236}">
                <a16:creationId xmlns:a16="http://schemas.microsoft.com/office/drawing/2014/main" id="{6D226665-F903-468B-9EDC-63D86E71F62F}"/>
              </a:ext>
            </a:extLst>
          </p:cNvPr>
          <p:cNvSpPr>
            <a:spLocks noGrp="1"/>
          </p:cNvSpPr>
          <p:nvPr>
            <p:ph type="sldNum" sz="quarter" idx="4"/>
          </p:nvPr>
        </p:nvSpPr>
        <p:spPr>
          <a:xfrm>
            <a:off x="10693993" y="6482886"/>
            <a:ext cx="897196" cy="111982"/>
          </a:xfrm>
          <a:prstGeom prst="rect">
            <a:avLst/>
          </a:prstGeom>
        </p:spPr>
        <p:txBody>
          <a:bodyPr vert="horz" wrap="square" lIns="0" tIns="0" rIns="0" bIns="0" rtlCol="0" anchor="t" anchorCtr="0">
            <a:spAutoFit/>
          </a:bodyPr>
          <a:lstStyle>
            <a:lvl1pPr algn="r">
              <a:defRPr sz="728">
                <a:solidFill>
                  <a:schemeClr val="tx1">
                    <a:tint val="75000"/>
                  </a:schemeClr>
                </a:solidFill>
                <a:latin typeface="Poppins" pitchFamily="2" charset="77"/>
                <a:cs typeface="Poppins" pitchFamily="2" charset="77"/>
              </a:defRPr>
            </a:lvl1pPr>
          </a:lstStyle>
          <a:p>
            <a:fld id="{E2E31AFC-DF42-41A5-B57C-06A83BBA6616}" type="slidenum">
              <a:rPr lang="en-GB" smtClean="0"/>
              <a:pPr/>
              <a:t>‹#›</a:t>
            </a:fld>
            <a:endParaRPr lang="en-GB"/>
          </a:p>
        </p:txBody>
      </p:sp>
    </p:spTree>
    <p:extLst>
      <p:ext uri="{BB962C8B-B14F-4D97-AF65-F5344CB8AC3E}">
        <p14:creationId xmlns:p14="http://schemas.microsoft.com/office/powerpoint/2010/main" val="4600264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554492" rtl="0" eaLnBrk="1" latinLnBrk="0" hangingPunct="1">
        <a:lnSpc>
          <a:spcPct val="90000"/>
        </a:lnSpc>
        <a:spcBef>
          <a:spcPct val="0"/>
        </a:spcBef>
        <a:buNone/>
        <a:defRPr sz="2911" b="1" i="0" kern="1200">
          <a:solidFill>
            <a:schemeClr val="tx1"/>
          </a:solidFill>
          <a:latin typeface="Poppins SemiBold" pitchFamily="2" charset="77"/>
          <a:ea typeface="Roboto" panose="02000000000000000000" pitchFamily="2" charset="0"/>
          <a:cs typeface="Poppins SemiBold" pitchFamily="2" charset="77"/>
        </a:defRPr>
      </a:lvl1pPr>
    </p:titleStyle>
    <p:bodyStyle>
      <a:lvl1pPr marL="0" indent="0" algn="l" defTabSz="554492" rtl="0" eaLnBrk="1" latinLnBrk="0" hangingPunct="1">
        <a:lnSpc>
          <a:spcPct val="120000"/>
        </a:lnSpc>
        <a:spcBef>
          <a:spcPts val="606"/>
        </a:spcBef>
        <a:spcAft>
          <a:spcPts val="728"/>
        </a:spcAft>
        <a:buSzPct val="75000"/>
        <a:buFontTx/>
        <a:buNone/>
        <a:defRPr sz="1455" kern="1200">
          <a:solidFill>
            <a:schemeClr val="tx1"/>
          </a:solidFill>
          <a:latin typeface="Poppins" pitchFamily="2" charset="77"/>
          <a:ea typeface="Roboto" panose="02000000000000000000" pitchFamily="2" charset="0"/>
          <a:cs typeface="Poppins" pitchFamily="2" charset="77"/>
        </a:defRPr>
      </a:lvl1pPr>
      <a:lvl2pPr marL="480269"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213" kern="1200">
          <a:solidFill>
            <a:schemeClr val="tx1"/>
          </a:solidFill>
          <a:latin typeface="Poppins" pitchFamily="2" charset="77"/>
          <a:ea typeface="Roboto" panose="02000000000000000000" pitchFamily="2" charset="0"/>
          <a:cs typeface="Poppins" pitchFamily="2" charset="77"/>
        </a:defRPr>
      </a:lvl2pPr>
      <a:lvl3pPr marL="698573"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092" kern="1200">
          <a:solidFill>
            <a:schemeClr val="tx1"/>
          </a:solidFill>
          <a:latin typeface="Poppins" pitchFamily="2" charset="77"/>
          <a:ea typeface="Roboto" panose="02000000000000000000" pitchFamily="2" charset="0"/>
          <a:cs typeface="Poppins" pitchFamily="2" charset="77"/>
        </a:defRPr>
      </a:lvl3pPr>
      <a:lvl4pPr marL="916877"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4pPr>
      <a:lvl5pPr marL="1135181"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5pPr>
      <a:lvl6pPr marL="1524853"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6pPr>
      <a:lvl7pPr marL="1802100"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7pPr>
      <a:lvl8pPr marL="2079346"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8pPr>
      <a:lvl9pPr marL="2356592"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9pPr>
    </p:bodyStyle>
    <p:other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1D1D1D"/>
          </p15:clr>
        </p15:guide>
        <p15:guide id="2" pos="12664">
          <p15:clr>
            <a:srgbClr val="1D1D1D"/>
          </p15:clr>
        </p15:guide>
        <p15:guide id="3" pos="600">
          <p15:clr>
            <a:srgbClr val="1D1D1D"/>
          </p15:clr>
        </p15:guide>
        <p15:guide id="4" pos="1555">
          <p15:clr>
            <a:srgbClr val="1D1D1D"/>
          </p15:clr>
        </p15:guide>
        <p15:guide id="5" pos="2510">
          <p15:clr>
            <a:srgbClr val="1D1D1D"/>
          </p15:clr>
        </p15:guide>
        <p15:guide id="6" pos="3466">
          <p15:clr>
            <a:srgbClr val="1D1D1D"/>
          </p15:clr>
        </p15:guide>
        <p15:guide id="7" pos="4421">
          <p15:clr>
            <a:srgbClr val="1D1D1D"/>
          </p15:clr>
        </p15:guide>
        <p15:guide id="8" pos="5376">
          <p15:clr>
            <a:srgbClr val="1D1D1D"/>
          </p15:clr>
        </p15:guide>
        <p15:guide id="9" pos="6332">
          <p15:clr>
            <a:srgbClr val="1D1D1D"/>
          </p15:clr>
        </p15:guide>
        <p15:guide id="10" pos="7287">
          <p15:clr>
            <a:srgbClr val="1D1D1D"/>
          </p15:clr>
        </p15:guide>
        <p15:guide id="11" pos="8242">
          <p15:clr>
            <a:srgbClr val="1D1D1D"/>
          </p15:clr>
        </p15:guide>
        <p15:guide id="12" pos="9198">
          <p15:clr>
            <a:srgbClr val="1D1D1D"/>
          </p15:clr>
        </p15:guide>
        <p15:guide id="13" pos="10153">
          <p15:clr>
            <a:srgbClr val="1D1D1D"/>
          </p15:clr>
        </p15:guide>
        <p15:guide id="14" pos="11108">
          <p15:clr>
            <a:srgbClr val="1D1D1D"/>
          </p15:clr>
        </p15:guide>
        <p15:guide id="15" pos="12064">
          <p15:clr>
            <a:srgbClr val="1D1D1D"/>
          </p15:clr>
        </p15:guide>
        <p15:guide id="16" orient="horz">
          <p15:clr>
            <a:srgbClr val="1D1D1D"/>
          </p15:clr>
        </p15:guide>
        <p15:guide id="17" orient="horz" pos="7124">
          <p15:clr>
            <a:srgbClr val="1D1D1D"/>
          </p15:clr>
        </p15:guide>
        <p15:guide id="18" orient="horz" pos="600">
          <p15:clr>
            <a:srgbClr val="1D1D1D"/>
          </p15:clr>
        </p15:guide>
        <p15:guide id="19" orient="horz" pos="3562">
          <p15:clr>
            <a:srgbClr val="1D1D1D"/>
          </p15:clr>
        </p15:guide>
        <p15:guide id="20" orient="horz" pos="6524">
          <p15:clr>
            <a:srgbClr val="1D1D1D"/>
          </p15:clr>
        </p15:guide>
        <p15:guide id="21" pos="6786">
          <p15:clr>
            <a:srgbClr val="1D1D1D"/>
          </p15:clr>
        </p15:guide>
        <p15:guide id="22" pos="5878">
          <p15:clr>
            <a:srgbClr val="1D1D1D"/>
          </p15:clr>
        </p15:guide>
        <p15:guide id="23" orient="horz" pos="3018">
          <p15:clr>
            <a:srgbClr val="1D1D1D"/>
          </p15:clr>
        </p15:guide>
        <p15:guide id="24" orient="horz" pos="6646">
          <p15:clr>
            <a:srgbClr val="1D1D1D"/>
          </p15:clr>
        </p15:guide>
        <p15:guide id="25" orient="horz" pos="2836">
          <p15:clr>
            <a:srgbClr val="1D1D1D"/>
          </p15:clr>
        </p15:guide>
        <p15:guide id="26" orient="horz" pos="6283">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4BC40847-AF8B-4097-9A07-2349A751A051}"/>
              </a:ext>
            </a:extLst>
          </p:cNvPr>
          <p:cNvGraphicFramePr>
            <a:graphicFrameLocks noChangeAspect="1"/>
          </p:cNvGraphicFramePr>
          <p:nvPr userDrawn="1">
            <p:custDataLst>
              <p:tags r:id="rId18"/>
            </p:custDataLst>
            <p:extLst>
              <p:ext uri="{D42A27DB-BD31-4B8C-83A1-F6EECF244321}">
                <p14:modId xmlns:p14="http://schemas.microsoft.com/office/powerpoint/2010/main" val="3063932429"/>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39" imgW="413" imgH="416" progId="TCLayout.ActiveDocument.1">
                  <p:embed/>
                </p:oleObj>
              </mc:Choice>
              <mc:Fallback>
                <p:oleObj name="think-cell Slide" r:id="rId39" imgW="413" imgH="416" progId="TCLayout.ActiveDocument.1">
                  <p:embed/>
                  <p:pic>
                    <p:nvPicPr>
                      <p:cNvPr id="3" name="Object 6" hidden="1">
                        <a:extLst>
                          <a:ext uri="{FF2B5EF4-FFF2-40B4-BE49-F238E27FC236}">
                            <a16:creationId xmlns:a16="http://schemas.microsoft.com/office/drawing/2014/main" id="{4BC40847-AF8B-4097-9A07-2349A751A051}"/>
                          </a:ext>
                        </a:extLst>
                      </p:cNvPr>
                      <p:cNvPicPr/>
                      <p:nvPr/>
                    </p:nvPicPr>
                    <p:blipFill>
                      <a:blip r:embed="rId40"/>
                      <a:stretch>
                        <a:fillRect/>
                      </a:stretch>
                    </p:blipFill>
                    <p:spPr>
                      <a:xfrm>
                        <a:off x="1588" y="1589"/>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5B28737-798E-48D4-BBDB-8EB35CB9FFFB}"/>
              </a:ext>
            </a:extLst>
          </p:cNvPr>
          <p:cNvSpPr/>
          <p:nvPr userDrawn="1">
            <p:custDataLst>
              <p:tags r:id="rId19"/>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6" name="4. Footnote" hidden="1">
            <a:extLst>
              <a:ext uri="{FF2B5EF4-FFF2-40B4-BE49-F238E27FC236}">
                <a16:creationId xmlns:a16="http://schemas.microsoft.com/office/drawing/2014/main" id="{772E4927-517C-4D61-9929-9FFDE5F31A03}"/>
              </a:ext>
            </a:extLst>
          </p:cNvPr>
          <p:cNvSpPr txBox="1"/>
          <p:nvPr userDrawn="1">
            <p:custDataLst>
              <p:tags r:id="rId20"/>
            </p:custDataLst>
          </p:nvPr>
        </p:nvSpPr>
        <p:spPr>
          <a:xfrm>
            <a:off x="553972" y="6278401"/>
            <a:ext cx="9144000" cy="123111"/>
          </a:xfrm>
          <a:prstGeom prst="rect">
            <a:avLst/>
          </a:prstGeom>
          <a:noFill/>
        </p:spPr>
        <p:txBody>
          <a:bodyPr wrap="square" lIns="0" tIns="0" rIns="0" bIns="0" rtlCol="0" anchor="b">
            <a:no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lvl="0"/>
            <a:r>
              <a:rPr lang="en-US" sz="800"/>
              <a:t>Footnotes</a:t>
            </a:r>
          </a:p>
        </p:txBody>
      </p:sp>
      <p:sp>
        <p:nvSpPr>
          <p:cNvPr id="57" name="2. Slide Title">
            <a:extLst>
              <a:ext uri="{FF2B5EF4-FFF2-40B4-BE49-F238E27FC236}">
                <a16:creationId xmlns:a16="http://schemas.microsoft.com/office/drawing/2014/main" id="{98FF70AE-7EF6-4E5B-9FFE-B44C852C9FBA}"/>
              </a:ext>
            </a:extLst>
          </p:cNvPr>
          <p:cNvSpPr>
            <a:spLocks noGrp="1"/>
          </p:cNvSpPr>
          <p:nvPr>
            <p:ph type="title"/>
            <p:custDataLst>
              <p:tags r:id="rId21"/>
            </p:custDataLst>
          </p:nvPr>
        </p:nvSpPr>
        <p:spPr>
          <a:xfrm>
            <a:off x="554737" y="197614"/>
            <a:ext cx="11082528" cy="384721"/>
          </a:xfrm>
          <a:prstGeom prst="rect">
            <a:avLst/>
          </a:prstGeom>
        </p:spPr>
        <p:txBody>
          <a:bodyPr vert="horz" wrap="square" lIns="0" tIns="0" rIns="0" bIns="0" rtlCol="0" anchor="t" anchorCtr="0">
            <a:spAutoFit/>
          </a:bodyPr>
          <a:lstStyle/>
          <a:p>
            <a:pPr lvl="0"/>
            <a:r>
              <a:rPr lang="en-US"/>
              <a:t>Click to edit Master title style</a:t>
            </a:r>
          </a:p>
        </p:txBody>
      </p:sp>
      <p:grpSp>
        <p:nvGrpSpPr>
          <p:cNvPr id="59" name="Grid" hidden="1">
            <a:extLst>
              <a:ext uri="{FF2B5EF4-FFF2-40B4-BE49-F238E27FC236}">
                <a16:creationId xmlns:a16="http://schemas.microsoft.com/office/drawing/2014/main" id="{D35250B8-D61E-4F1A-9ACD-6E1BB958B78E}"/>
              </a:ext>
            </a:extLst>
          </p:cNvPr>
          <p:cNvGrpSpPr/>
          <p:nvPr userDrawn="1"/>
        </p:nvGrpSpPr>
        <p:grpSpPr>
          <a:xfrm>
            <a:off x="0" y="0"/>
            <a:ext cx="12190476" cy="6858000"/>
            <a:chOff x="0" y="0"/>
            <a:chExt cx="12190476" cy="6858000"/>
          </a:xfrm>
        </p:grpSpPr>
        <p:sp>
          <p:nvSpPr>
            <p:cNvPr id="60" name="slide margin">
              <a:extLst>
                <a:ext uri="{FF2B5EF4-FFF2-40B4-BE49-F238E27FC236}">
                  <a16:creationId xmlns:a16="http://schemas.microsoft.com/office/drawing/2014/main" id="{B96EBE04-E01D-4922-8601-F1AD43DC4DA0}"/>
                </a:ext>
              </a:extLst>
            </p:cNvPr>
            <p:cNvSpPr/>
            <p:nvPr/>
          </p:nvSpPr>
          <p:spPr bwMode="invGray">
            <a:xfrm>
              <a:off x="1524" y="0"/>
              <a:ext cx="12188952" cy="6858000"/>
            </a:xfrm>
            <a:custGeom>
              <a:avLst/>
              <a:gdLst>
                <a:gd name="connsiteX0" fmla="*/ 551868 w 12188952"/>
                <a:gd name="connsiteY0" fmla="*/ 1709928 h 6858000"/>
                <a:gd name="connsiteX1" fmla="*/ 551868 w 12188952"/>
                <a:gd name="connsiteY1" fmla="*/ 6217920 h 6858000"/>
                <a:gd name="connsiteX2" fmla="*/ 11636196 w 12188952"/>
                <a:gd name="connsiteY2" fmla="*/ 6217920 h 6858000"/>
                <a:gd name="connsiteX3" fmla="*/ 11636196 w 12188952"/>
                <a:gd name="connsiteY3" fmla="*/ 1709928 h 6858000"/>
                <a:gd name="connsiteX4" fmla="*/ 0 w 12188952"/>
                <a:gd name="connsiteY4" fmla="*/ 0 h 6858000"/>
                <a:gd name="connsiteX5" fmla="*/ 12188952 w 12188952"/>
                <a:gd name="connsiteY5" fmla="*/ 0 h 6858000"/>
                <a:gd name="connsiteX6" fmla="*/ 12188952 w 12188952"/>
                <a:gd name="connsiteY6" fmla="*/ 6858000 h 6858000"/>
                <a:gd name="connsiteX7" fmla="*/ 0 w 1218895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551868" y="1709928"/>
                  </a:moveTo>
                  <a:lnTo>
                    <a:pt x="551868" y="6217920"/>
                  </a:lnTo>
                  <a:lnTo>
                    <a:pt x="11636196" y="6217920"/>
                  </a:lnTo>
                  <a:lnTo>
                    <a:pt x="11636196" y="1709928"/>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err="1">
                <a:solidFill>
                  <a:schemeClr val="tx1"/>
                </a:solidFill>
                <a:latin typeface="+mn-lt"/>
              </a:endParaRPr>
            </a:p>
          </p:txBody>
        </p:sp>
        <p:cxnSp>
          <p:nvCxnSpPr>
            <p:cNvPr id="61" name="Straight Connector 60">
              <a:extLst>
                <a:ext uri="{FF2B5EF4-FFF2-40B4-BE49-F238E27FC236}">
                  <a16:creationId xmlns:a16="http://schemas.microsoft.com/office/drawing/2014/main" id="{5CA037B0-2A91-4357-A969-80F65F949266}"/>
                </a:ext>
              </a:extLst>
            </p:cNvPr>
            <p:cNvCxnSpPr/>
            <p:nvPr/>
          </p:nvCxnSpPr>
          <p:spPr bwMode="inv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1BD7C67-EF90-4AA0-BA50-51299E7EEE4C}"/>
                </a:ext>
              </a:extLst>
            </p:cNvPr>
            <p:cNvCxnSpPr/>
            <p:nvPr/>
          </p:nvCxnSpPr>
          <p:spPr bwMode="inv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719564A-5227-44A7-ABC0-4C6BBC1E2D6F}"/>
                </a:ext>
              </a:extLst>
            </p:cNvPr>
            <p:cNvCxnSpPr/>
            <p:nvPr/>
          </p:nvCxnSpPr>
          <p:spPr bwMode="inv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FD85D0C-74E8-4603-86B8-FCC481122CE8}"/>
                </a:ext>
              </a:extLst>
            </p:cNvPr>
            <p:cNvCxnSpPr/>
            <p:nvPr/>
          </p:nvCxnSpPr>
          <p:spPr bwMode="inv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F8BF8BD-68B4-4717-8162-382FFCC9BC9A}"/>
                </a:ext>
              </a:extLst>
            </p:cNvPr>
            <p:cNvCxnSpPr/>
            <p:nvPr/>
          </p:nvCxnSpPr>
          <p:spPr bwMode="inv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9DB0B65-FCD8-4DD7-833A-DEED6A420E2A}"/>
                </a:ext>
              </a:extLst>
            </p:cNvPr>
            <p:cNvCxnSpPr/>
            <p:nvPr/>
          </p:nvCxnSpPr>
          <p:spPr bwMode="inv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18151F3-D51F-4302-95BF-AE8E806F628D}"/>
                </a:ext>
              </a:extLst>
            </p:cNvPr>
            <p:cNvCxnSpPr/>
            <p:nvPr/>
          </p:nvCxnSpPr>
          <p:spPr bwMode="inv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5A6B330-5ACC-486B-8131-B7F5407825B2}"/>
                </a:ext>
              </a:extLst>
            </p:cNvPr>
            <p:cNvCxnSpPr/>
            <p:nvPr/>
          </p:nvCxnSpPr>
          <p:spPr bwMode="inv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A5DE7AD-CCFE-4A85-9421-C7CEA9F80DEC}"/>
                </a:ext>
              </a:extLst>
            </p:cNvPr>
            <p:cNvCxnSpPr/>
            <p:nvPr/>
          </p:nvCxnSpPr>
          <p:spPr bwMode="inv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E2A9A81-75D1-41A9-9821-54FC36E753C1}"/>
                </a:ext>
              </a:extLst>
            </p:cNvPr>
            <p:cNvCxnSpPr/>
            <p:nvPr/>
          </p:nvCxnSpPr>
          <p:spPr bwMode="inv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6FE52AA-2DD1-4D00-A984-41CDC38B2D7F}"/>
                </a:ext>
              </a:extLst>
            </p:cNvPr>
            <p:cNvCxnSpPr/>
            <p:nvPr/>
          </p:nvCxnSpPr>
          <p:spPr bwMode="inv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5C9FC50-7177-43E6-9E56-DC9A2E6B7E6E}"/>
                </a:ext>
              </a:extLst>
            </p:cNvPr>
            <p:cNvCxnSpPr/>
            <p:nvPr/>
          </p:nvCxnSpPr>
          <p:spPr bwMode="inv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73" name="Freeform: Shape 72">
              <a:extLst>
                <a:ext uri="{FF2B5EF4-FFF2-40B4-BE49-F238E27FC236}">
                  <a16:creationId xmlns:a16="http://schemas.microsoft.com/office/drawing/2014/main" id="{BC97F85A-62E2-4591-B8D0-4F068B177B5D}"/>
                </a:ext>
              </a:extLst>
            </p:cNvPr>
            <p:cNvSpPr/>
            <p:nvPr/>
          </p:nvSpPr>
          <p:spPr bwMode="inv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4" name="Freeform: Shape 73">
              <a:extLst>
                <a:ext uri="{FF2B5EF4-FFF2-40B4-BE49-F238E27FC236}">
                  <a16:creationId xmlns:a16="http://schemas.microsoft.com/office/drawing/2014/main" id="{7F4B967A-CF91-473D-8A35-2BE771F9F590}"/>
                </a:ext>
              </a:extLst>
            </p:cNvPr>
            <p:cNvSpPr/>
            <p:nvPr/>
          </p:nvSpPr>
          <p:spPr bwMode="inv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5" name="Freeform: Shape 74">
              <a:extLst>
                <a:ext uri="{FF2B5EF4-FFF2-40B4-BE49-F238E27FC236}">
                  <a16:creationId xmlns:a16="http://schemas.microsoft.com/office/drawing/2014/main" id="{5AC41621-77EA-4492-8E68-0BE34108294A}"/>
                </a:ext>
              </a:extLst>
            </p:cNvPr>
            <p:cNvSpPr/>
            <p:nvPr/>
          </p:nvSpPr>
          <p:spPr bwMode="inv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6" name="Freeform: Shape 75">
              <a:extLst>
                <a:ext uri="{FF2B5EF4-FFF2-40B4-BE49-F238E27FC236}">
                  <a16:creationId xmlns:a16="http://schemas.microsoft.com/office/drawing/2014/main" id="{31A06AD2-A9EA-45D9-B15C-089884A54107}"/>
                </a:ext>
              </a:extLst>
            </p:cNvPr>
            <p:cNvSpPr/>
            <p:nvPr/>
          </p:nvSpPr>
          <p:spPr bwMode="inv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7" name="Freeform: Shape 76">
              <a:extLst>
                <a:ext uri="{FF2B5EF4-FFF2-40B4-BE49-F238E27FC236}">
                  <a16:creationId xmlns:a16="http://schemas.microsoft.com/office/drawing/2014/main" id="{3A7B39CC-379F-4224-9E59-81B1690088A0}"/>
                </a:ext>
              </a:extLst>
            </p:cNvPr>
            <p:cNvSpPr/>
            <p:nvPr/>
          </p:nvSpPr>
          <p:spPr bwMode="inv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8" name="Freeform: Shape 77">
              <a:extLst>
                <a:ext uri="{FF2B5EF4-FFF2-40B4-BE49-F238E27FC236}">
                  <a16:creationId xmlns:a16="http://schemas.microsoft.com/office/drawing/2014/main" id="{F8002ACB-1459-4214-B28A-B38E8A1FF8A6}"/>
                </a:ext>
              </a:extLst>
            </p:cNvPr>
            <p:cNvSpPr/>
            <p:nvPr/>
          </p:nvSpPr>
          <p:spPr bwMode="inv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9" name="Freeform: Shape 78">
              <a:extLst>
                <a:ext uri="{FF2B5EF4-FFF2-40B4-BE49-F238E27FC236}">
                  <a16:creationId xmlns:a16="http://schemas.microsoft.com/office/drawing/2014/main" id="{71D59E94-AA3C-4DE0-8345-20C71667A205}"/>
                </a:ext>
              </a:extLst>
            </p:cNvPr>
            <p:cNvSpPr/>
            <p:nvPr/>
          </p:nvSpPr>
          <p:spPr bwMode="inv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0" name="Freeform: Shape 79">
              <a:extLst>
                <a:ext uri="{FF2B5EF4-FFF2-40B4-BE49-F238E27FC236}">
                  <a16:creationId xmlns:a16="http://schemas.microsoft.com/office/drawing/2014/main" id="{5805F09B-786C-43E4-8288-B1AAF94C8ADE}"/>
                </a:ext>
              </a:extLst>
            </p:cNvPr>
            <p:cNvSpPr/>
            <p:nvPr/>
          </p:nvSpPr>
          <p:spPr bwMode="inv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1" name="Freeform: Shape 80">
              <a:extLst>
                <a:ext uri="{FF2B5EF4-FFF2-40B4-BE49-F238E27FC236}">
                  <a16:creationId xmlns:a16="http://schemas.microsoft.com/office/drawing/2014/main" id="{5FB23B6E-567C-4896-8B32-DA4C452B4AE7}"/>
                </a:ext>
              </a:extLst>
            </p:cNvPr>
            <p:cNvSpPr/>
            <p:nvPr/>
          </p:nvSpPr>
          <p:spPr bwMode="inv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2" name="Freeform: Shape 81">
              <a:extLst>
                <a:ext uri="{FF2B5EF4-FFF2-40B4-BE49-F238E27FC236}">
                  <a16:creationId xmlns:a16="http://schemas.microsoft.com/office/drawing/2014/main" id="{9B792231-972E-4476-BAF2-761E10463BA8}"/>
                </a:ext>
              </a:extLst>
            </p:cNvPr>
            <p:cNvSpPr/>
            <p:nvPr/>
          </p:nvSpPr>
          <p:spPr bwMode="inv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3" name="Freeform: Shape 82">
              <a:extLst>
                <a:ext uri="{FF2B5EF4-FFF2-40B4-BE49-F238E27FC236}">
                  <a16:creationId xmlns:a16="http://schemas.microsoft.com/office/drawing/2014/main" id="{908370B7-3D11-4F78-B977-D8F0DE2694ED}"/>
                </a:ext>
              </a:extLst>
            </p:cNvPr>
            <p:cNvSpPr/>
            <p:nvPr/>
          </p:nvSpPr>
          <p:spPr bwMode="inv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4" name="Freeform: Shape 83">
              <a:extLst>
                <a:ext uri="{FF2B5EF4-FFF2-40B4-BE49-F238E27FC236}">
                  <a16:creationId xmlns:a16="http://schemas.microsoft.com/office/drawing/2014/main" id="{C11EA99D-D15D-43C2-BF4E-36554B346AB6}"/>
                </a:ext>
              </a:extLst>
            </p:cNvPr>
            <p:cNvSpPr/>
            <p:nvPr/>
          </p:nvSpPr>
          <p:spPr bwMode="inv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5" name="Freeform: Shape 84">
              <a:extLst>
                <a:ext uri="{FF2B5EF4-FFF2-40B4-BE49-F238E27FC236}">
                  <a16:creationId xmlns:a16="http://schemas.microsoft.com/office/drawing/2014/main" id="{3A72B2F6-0AFF-4E6E-AFFF-60767DB3FA63}"/>
                </a:ext>
              </a:extLst>
            </p:cNvPr>
            <p:cNvSpPr/>
            <p:nvPr/>
          </p:nvSpPr>
          <p:spPr bwMode="inv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6" name="Freeform: Shape 85">
              <a:extLst>
                <a:ext uri="{FF2B5EF4-FFF2-40B4-BE49-F238E27FC236}">
                  <a16:creationId xmlns:a16="http://schemas.microsoft.com/office/drawing/2014/main" id="{A68F8E74-3AE4-4AF9-9F36-63344C9076D2}"/>
                </a:ext>
              </a:extLst>
            </p:cNvPr>
            <p:cNvSpPr/>
            <p:nvPr/>
          </p:nvSpPr>
          <p:spPr bwMode="inv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7" name="Freeform: Shape 86">
              <a:extLst>
                <a:ext uri="{FF2B5EF4-FFF2-40B4-BE49-F238E27FC236}">
                  <a16:creationId xmlns:a16="http://schemas.microsoft.com/office/drawing/2014/main" id="{31D5F169-E1D4-48A3-AE5B-F5F1BEF2E7CF}"/>
                </a:ext>
              </a:extLst>
            </p:cNvPr>
            <p:cNvSpPr/>
            <p:nvPr userDrawn="1"/>
          </p:nvSpPr>
          <p:spPr bwMode="inv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8" name="Freeform: Shape 87">
              <a:extLst>
                <a:ext uri="{FF2B5EF4-FFF2-40B4-BE49-F238E27FC236}">
                  <a16:creationId xmlns:a16="http://schemas.microsoft.com/office/drawing/2014/main" id="{4230F928-F9B2-4955-9800-74DE09DCE6F2}"/>
                </a:ext>
              </a:extLst>
            </p:cNvPr>
            <p:cNvSpPr/>
            <p:nvPr userDrawn="1"/>
          </p:nvSpPr>
          <p:spPr bwMode="inv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9" name="Freeform: Shape 88">
              <a:extLst>
                <a:ext uri="{FF2B5EF4-FFF2-40B4-BE49-F238E27FC236}">
                  <a16:creationId xmlns:a16="http://schemas.microsoft.com/office/drawing/2014/main" id="{37C829A9-6808-4531-8C12-A84988E6DEE1}"/>
                </a:ext>
              </a:extLst>
            </p:cNvPr>
            <p:cNvSpPr/>
            <p:nvPr userDrawn="1"/>
          </p:nvSpPr>
          <p:spPr bwMode="inv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0" name="Freeform: Shape 89">
              <a:extLst>
                <a:ext uri="{FF2B5EF4-FFF2-40B4-BE49-F238E27FC236}">
                  <a16:creationId xmlns:a16="http://schemas.microsoft.com/office/drawing/2014/main" id="{7FA5964C-E9C5-4C2F-BD6E-47BAFB5B6D17}"/>
                </a:ext>
              </a:extLst>
            </p:cNvPr>
            <p:cNvSpPr/>
            <p:nvPr userDrawn="1"/>
          </p:nvSpPr>
          <p:spPr bwMode="inv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1" name="Freeform: Shape 90">
              <a:extLst>
                <a:ext uri="{FF2B5EF4-FFF2-40B4-BE49-F238E27FC236}">
                  <a16:creationId xmlns:a16="http://schemas.microsoft.com/office/drawing/2014/main" id="{3C168D8D-76CE-4BE5-BE95-79B96300EA3F}"/>
                </a:ext>
              </a:extLst>
            </p:cNvPr>
            <p:cNvSpPr/>
            <p:nvPr userDrawn="1"/>
          </p:nvSpPr>
          <p:spPr bwMode="inv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2" name="Freeform: Shape 91">
              <a:extLst>
                <a:ext uri="{FF2B5EF4-FFF2-40B4-BE49-F238E27FC236}">
                  <a16:creationId xmlns:a16="http://schemas.microsoft.com/office/drawing/2014/main" id="{6749465C-813A-45F9-8C3E-5D06C8584929}"/>
                </a:ext>
              </a:extLst>
            </p:cNvPr>
            <p:cNvSpPr/>
            <p:nvPr userDrawn="1"/>
          </p:nvSpPr>
          <p:spPr bwMode="inv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3" name="Freeform: Shape 92">
              <a:extLst>
                <a:ext uri="{FF2B5EF4-FFF2-40B4-BE49-F238E27FC236}">
                  <a16:creationId xmlns:a16="http://schemas.microsoft.com/office/drawing/2014/main" id="{53894C26-2473-4C24-B082-48DD1E92241C}"/>
                </a:ext>
              </a:extLst>
            </p:cNvPr>
            <p:cNvSpPr/>
            <p:nvPr userDrawn="1"/>
          </p:nvSpPr>
          <p:spPr bwMode="inv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4" name="Freeform: Shape 93">
              <a:extLst>
                <a:ext uri="{FF2B5EF4-FFF2-40B4-BE49-F238E27FC236}">
                  <a16:creationId xmlns:a16="http://schemas.microsoft.com/office/drawing/2014/main" id="{BFDA0320-8435-46CA-B1B3-5203F54A419F}"/>
                </a:ext>
              </a:extLst>
            </p:cNvPr>
            <p:cNvSpPr/>
            <p:nvPr userDrawn="1"/>
          </p:nvSpPr>
          <p:spPr bwMode="inv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5" name="Freeform: Shape 94">
              <a:extLst>
                <a:ext uri="{FF2B5EF4-FFF2-40B4-BE49-F238E27FC236}">
                  <a16:creationId xmlns:a16="http://schemas.microsoft.com/office/drawing/2014/main" id="{A42721E4-5D12-459C-AC2E-7CE148AF9062}"/>
                </a:ext>
              </a:extLst>
            </p:cNvPr>
            <p:cNvSpPr/>
            <p:nvPr userDrawn="1"/>
          </p:nvSpPr>
          <p:spPr bwMode="inv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6" name="Freeform: Shape 95">
              <a:extLst>
                <a:ext uri="{FF2B5EF4-FFF2-40B4-BE49-F238E27FC236}">
                  <a16:creationId xmlns:a16="http://schemas.microsoft.com/office/drawing/2014/main" id="{8BF7D46B-3779-49D0-BCB4-F2DCE091958D}"/>
                </a:ext>
              </a:extLst>
            </p:cNvPr>
            <p:cNvSpPr/>
            <p:nvPr userDrawn="1"/>
          </p:nvSpPr>
          <p:spPr bwMode="inv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7" name="Freeform: Shape 96">
              <a:extLst>
                <a:ext uri="{FF2B5EF4-FFF2-40B4-BE49-F238E27FC236}">
                  <a16:creationId xmlns:a16="http://schemas.microsoft.com/office/drawing/2014/main" id="{634464F0-BD7F-4488-85F0-EC20C24BECAA}"/>
                </a:ext>
              </a:extLst>
            </p:cNvPr>
            <p:cNvSpPr/>
            <p:nvPr userDrawn="1"/>
          </p:nvSpPr>
          <p:spPr bwMode="inv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cxnSp>
          <p:nvCxnSpPr>
            <p:cNvPr id="98" name="Straight Connector 97">
              <a:extLst>
                <a:ext uri="{FF2B5EF4-FFF2-40B4-BE49-F238E27FC236}">
                  <a16:creationId xmlns:a16="http://schemas.microsoft.com/office/drawing/2014/main" id="{82B54541-0CDD-4724-8101-AABFF1207033}"/>
                </a:ext>
              </a:extLst>
            </p:cNvPr>
            <p:cNvCxnSpPr/>
            <p:nvPr userDrawn="1"/>
          </p:nvCxnSpPr>
          <p:spPr bwMode="inv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5070398-8D55-4EE2-8CA4-47428E2AF03F}"/>
                </a:ext>
              </a:extLst>
            </p:cNvPr>
            <p:cNvCxnSpPr/>
            <p:nvPr userDrawn="1"/>
          </p:nvCxnSpPr>
          <p:spPr bwMode="inv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2166891-56D0-4EBC-B681-501401DEF9D4}"/>
                </a:ext>
              </a:extLst>
            </p:cNvPr>
            <p:cNvCxnSpPr/>
            <p:nvPr userDrawn="1"/>
          </p:nvCxnSpPr>
          <p:spPr bwMode="inv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C13A87E3-D106-41FF-A8CD-C27DABF0103D}"/>
                </a:ext>
              </a:extLst>
            </p:cNvPr>
            <p:cNvCxnSpPr/>
            <p:nvPr userDrawn="1"/>
          </p:nvCxnSpPr>
          <p:spPr bwMode="inv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164477D-838D-4C70-ADD7-37AD79A844AA}"/>
                </a:ext>
              </a:extLst>
            </p:cNvPr>
            <p:cNvCxnSpPr/>
            <p:nvPr userDrawn="1"/>
          </p:nvCxnSpPr>
          <p:spPr bwMode="inv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2B193C0-8980-4BB2-8E91-7A1C9ABE0B6C}"/>
                </a:ext>
              </a:extLst>
            </p:cNvPr>
            <p:cNvCxnSpPr/>
            <p:nvPr userDrawn="1"/>
          </p:nvCxnSpPr>
          <p:spPr bwMode="inv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1A94AAA-1D98-4233-842E-2A2F52812358}"/>
                </a:ext>
              </a:extLst>
            </p:cNvPr>
            <p:cNvCxnSpPr/>
            <p:nvPr userDrawn="1"/>
          </p:nvCxnSpPr>
          <p:spPr bwMode="inv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21F2B43-A2DC-42F4-8EA4-A8A4DA6D6FA7}"/>
                </a:ext>
              </a:extLst>
            </p:cNvPr>
            <p:cNvCxnSpPr/>
            <p:nvPr userDrawn="1"/>
          </p:nvCxnSpPr>
          <p:spPr bwMode="inv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60F0923-6896-405D-AD16-F097448F3E3D}"/>
                </a:ext>
              </a:extLst>
            </p:cNvPr>
            <p:cNvCxnSpPr/>
            <p:nvPr userDrawn="1"/>
          </p:nvCxnSpPr>
          <p:spPr bwMode="inv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C70D5B1-47D7-451F-B83A-973A26731A22}"/>
                </a:ext>
              </a:extLst>
            </p:cNvPr>
            <p:cNvCxnSpPr/>
            <p:nvPr userDrawn="1"/>
          </p:nvCxnSpPr>
          <p:spPr bwMode="inv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FD9A464-81FE-4829-A1C5-5CCEE42448B3}"/>
                </a:ext>
              </a:extLst>
            </p:cNvPr>
            <p:cNvCxnSpPr/>
            <p:nvPr userDrawn="1"/>
          </p:nvCxnSpPr>
          <p:spPr bwMode="inv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8F55CAB0-53A2-417F-9F66-C0437933E98B}"/>
                </a:ext>
              </a:extLst>
            </p:cNvPr>
            <p:cNvCxnSpPr/>
            <p:nvPr userDrawn="1"/>
          </p:nvCxnSpPr>
          <p:spPr bwMode="inv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547EE77-7495-47CB-BEC9-D5C742DF2B2C}"/>
                </a:ext>
              </a:extLst>
            </p:cNvPr>
            <p:cNvCxnSpPr/>
            <p:nvPr userDrawn="1"/>
          </p:nvCxnSpPr>
          <p:spPr bwMode="inv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A942184-696A-4A78-BB9D-3D619B990987}"/>
                </a:ext>
              </a:extLst>
            </p:cNvPr>
            <p:cNvCxnSpPr/>
            <p:nvPr userDrawn="1"/>
          </p:nvCxnSpPr>
          <p:spPr bwMode="inv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B5F4EE6-4D4C-4488-80DE-36C83D540765}"/>
                </a:ext>
              </a:extLst>
            </p:cNvPr>
            <p:cNvCxnSpPr/>
            <p:nvPr userDrawn="1"/>
          </p:nvCxnSpPr>
          <p:spPr bwMode="inv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D3A42E3-1ED2-4BBE-8B0B-CEA491522F0A}"/>
                </a:ext>
              </a:extLst>
            </p:cNvPr>
            <p:cNvCxnSpPr/>
            <p:nvPr userDrawn="1"/>
          </p:nvCxnSpPr>
          <p:spPr bwMode="inv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4162AD8-9037-4220-B19F-7B3A0F44E941}"/>
                </a:ext>
              </a:extLst>
            </p:cNvPr>
            <p:cNvCxnSpPr/>
            <p:nvPr userDrawn="1"/>
          </p:nvCxnSpPr>
          <p:spPr bwMode="inv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4C20FB70-03E4-4D7E-BA41-546EAAB33089}"/>
                </a:ext>
              </a:extLst>
            </p:cNvPr>
            <p:cNvCxnSpPr/>
            <p:nvPr userDrawn="1"/>
          </p:nvCxnSpPr>
          <p:spPr bwMode="inv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84D3C92-FDAE-47DB-9457-A9B216922E98}"/>
                </a:ext>
              </a:extLst>
            </p:cNvPr>
            <p:cNvCxnSpPr/>
            <p:nvPr userDrawn="1"/>
          </p:nvCxnSpPr>
          <p:spPr bwMode="inv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5DF0860-265F-4ABC-9F65-0C1D385DAA19}"/>
                </a:ext>
              </a:extLst>
            </p:cNvPr>
            <p:cNvCxnSpPr/>
            <p:nvPr userDrawn="1"/>
          </p:nvCxnSpPr>
          <p:spPr bwMode="inv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D878D1D5-E6E5-4FA6-AF6E-95E8AF796777}"/>
                </a:ext>
              </a:extLst>
            </p:cNvPr>
            <p:cNvCxnSpPr/>
            <p:nvPr userDrawn="1"/>
          </p:nvCxnSpPr>
          <p:spPr bwMode="inv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11FF29A-4B39-4335-9BD5-ED902309BF79}"/>
                </a:ext>
              </a:extLst>
            </p:cNvPr>
            <p:cNvCxnSpPr/>
            <p:nvPr userDrawn="1"/>
          </p:nvCxnSpPr>
          <p:spPr bwMode="inv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A82A803-5E70-4523-9F20-67F308765C7E}"/>
                </a:ext>
              </a:extLst>
            </p:cNvPr>
            <p:cNvCxnSpPr/>
            <p:nvPr userDrawn="1"/>
          </p:nvCxnSpPr>
          <p:spPr bwMode="inv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B4208CB2-5882-4416-87C9-284BDAF3367A}"/>
                </a:ext>
              </a:extLst>
            </p:cNvPr>
            <p:cNvCxnSpPr/>
            <p:nvPr userDrawn="1"/>
          </p:nvCxnSpPr>
          <p:spPr bwMode="inv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BD4116CD-6422-4E26-9703-D3F7C10FCD56}"/>
                </a:ext>
              </a:extLst>
            </p:cNvPr>
            <p:cNvCxnSpPr/>
            <p:nvPr userDrawn="1"/>
          </p:nvCxnSpPr>
          <p:spPr bwMode="inv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31AB3A35-E2FF-4178-896B-F08E77092825}"/>
                </a:ext>
              </a:extLst>
            </p:cNvPr>
            <p:cNvCxnSpPr/>
            <p:nvPr userDrawn="1"/>
          </p:nvCxnSpPr>
          <p:spPr bwMode="inv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179C539-DD6F-48AA-8F80-27BC682014AF}"/>
                </a:ext>
              </a:extLst>
            </p:cNvPr>
            <p:cNvCxnSpPr/>
            <p:nvPr userDrawn="1"/>
          </p:nvCxnSpPr>
          <p:spPr bwMode="inv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2784004E-3271-4D1C-B1EA-CA1E334E0D03}"/>
                </a:ext>
              </a:extLst>
            </p:cNvPr>
            <p:cNvCxnSpPr/>
            <p:nvPr userDrawn="1"/>
          </p:nvCxnSpPr>
          <p:spPr bwMode="inv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3657725E-FBF6-491D-9BA1-E6A9727F4F2D}"/>
                </a:ext>
              </a:extLst>
            </p:cNvPr>
            <p:cNvCxnSpPr/>
            <p:nvPr userDrawn="1"/>
          </p:nvCxnSpPr>
          <p:spPr bwMode="inv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31244567-76A7-47AF-9353-403D05D533F0}"/>
                </a:ext>
              </a:extLst>
            </p:cNvPr>
            <p:cNvCxnSpPr/>
            <p:nvPr userDrawn="1"/>
          </p:nvCxnSpPr>
          <p:spPr bwMode="inv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EEC47A2A-ED3B-4AD0-ACD5-F8ED92644229}"/>
                </a:ext>
              </a:extLst>
            </p:cNvPr>
            <p:cNvCxnSpPr/>
            <p:nvPr userDrawn="1"/>
          </p:nvCxnSpPr>
          <p:spPr bwMode="inv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0F3E01E5-F569-4020-BCB0-083537701AB0}"/>
                </a:ext>
              </a:extLst>
            </p:cNvPr>
            <p:cNvCxnSpPr/>
            <p:nvPr userDrawn="1"/>
          </p:nvCxnSpPr>
          <p:spPr bwMode="inv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71121A42-5912-44C8-B9A3-FDEC8EA70284}"/>
                </a:ext>
              </a:extLst>
            </p:cNvPr>
            <p:cNvCxnSpPr/>
            <p:nvPr userDrawn="1"/>
          </p:nvCxnSpPr>
          <p:spPr bwMode="inv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59B1DE7-25C8-4743-8284-FA656D339F55}"/>
                </a:ext>
              </a:extLst>
            </p:cNvPr>
            <p:cNvCxnSpPr/>
            <p:nvPr userDrawn="1"/>
          </p:nvCxnSpPr>
          <p:spPr bwMode="inv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526249F1-59FB-44FC-8AF9-D7F90AFBEE2C}"/>
                </a:ext>
              </a:extLst>
            </p:cNvPr>
            <p:cNvCxnSpPr/>
            <p:nvPr userDrawn="1"/>
          </p:nvCxnSpPr>
          <p:spPr bwMode="inv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E6D42779-D977-4405-A149-D8DE5B52134A}"/>
                </a:ext>
              </a:extLst>
            </p:cNvPr>
            <p:cNvCxnSpPr/>
            <p:nvPr userDrawn="1"/>
          </p:nvCxnSpPr>
          <p:spPr bwMode="inv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27EE8A2F-6AD9-4AE7-B04B-7892891F84AC}"/>
                </a:ext>
              </a:extLst>
            </p:cNvPr>
            <p:cNvCxnSpPr/>
            <p:nvPr userDrawn="1"/>
          </p:nvCxnSpPr>
          <p:spPr bwMode="inv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B8F4A59A-16C3-4C3A-AB79-FE22721EA641}"/>
                </a:ext>
              </a:extLst>
            </p:cNvPr>
            <p:cNvCxnSpPr/>
            <p:nvPr userDrawn="1"/>
          </p:nvCxnSpPr>
          <p:spPr bwMode="inv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CA3A6CC-1A49-42F6-A318-99D9224BDC91}"/>
                </a:ext>
              </a:extLst>
            </p:cNvPr>
            <p:cNvCxnSpPr/>
            <p:nvPr userDrawn="1"/>
          </p:nvCxnSpPr>
          <p:spPr bwMode="inv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2DC3484E-5EF8-49C4-B1F6-75C854D50C80}"/>
                </a:ext>
              </a:extLst>
            </p:cNvPr>
            <p:cNvCxnSpPr/>
            <p:nvPr userDrawn="1"/>
          </p:nvCxnSpPr>
          <p:spPr bwMode="inv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33461A54-E77E-414D-B7E0-7364070D9566}"/>
                </a:ext>
              </a:extLst>
            </p:cNvPr>
            <p:cNvCxnSpPr/>
            <p:nvPr userDrawn="1"/>
          </p:nvCxnSpPr>
          <p:spPr bwMode="inv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29C48517-171B-43FD-A41C-58C9B531BDB5}"/>
                </a:ext>
              </a:extLst>
            </p:cNvPr>
            <p:cNvCxnSpPr/>
            <p:nvPr userDrawn="1"/>
          </p:nvCxnSpPr>
          <p:spPr bwMode="inv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F429932A-1238-48FC-B171-20A3AA531D40}"/>
                </a:ext>
              </a:extLst>
            </p:cNvPr>
            <p:cNvCxnSpPr/>
            <p:nvPr userDrawn="1"/>
          </p:nvCxnSpPr>
          <p:spPr bwMode="inv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7BED7651-AF04-41D4-9476-5A43476D85BB}"/>
                </a:ext>
              </a:extLst>
            </p:cNvPr>
            <p:cNvCxnSpPr/>
            <p:nvPr userDrawn="1"/>
          </p:nvCxnSpPr>
          <p:spPr bwMode="inv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145" name="main body box">
              <a:extLst>
                <a:ext uri="{FF2B5EF4-FFF2-40B4-BE49-F238E27FC236}">
                  <a16:creationId xmlns:a16="http://schemas.microsoft.com/office/drawing/2014/main" id="{100DE417-9DB9-4840-8370-B716FFA27760}"/>
                </a:ext>
              </a:extLst>
            </p:cNvPr>
            <p:cNvSpPr/>
            <p:nvPr userDrawn="1"/>
          </p:nvSpPr>
          <p:spPr bwMode="invGray">
            <a:xfrm>
              <a:off x="554736" y="1393235"/>
              <a:ext cx="11082528" cy="4824685"/>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endParaRPr lang="en-US" sz="1323">
                <a:solidFill>
                  <a:schemeClr val="tx1"/>
                </a:solidFill>
                <a:latin typeface="+mn-lt"/>
              </a:endParaRPr>
            </a:p>
          </p:txBody>
        </p:sp>
        <p:cxnSp>
          <p:nvCxnSpPr>
            <p:cNvPr id="146" name="Straight Connector 145">
              <a:extLst>
                <a:ext uri="{FF2B5EF4-FFF2-40B4-BE49-F238E27FC236}">
                  <a16:creationId xmlns:a16="http://schemas.microsoft.com/office/drawing/2014/main" id="{B93A1E2B-8C80-482F-83BE-384344D09839}"/>
                </a:ext>
              </a:extLst>
            </p:cNvPr>
            <p:cNvCxnSpPr/>
            <p:nvPr userDrawn="1"/>
          </p:nvCxnSpPr>
          <p:spPr bwMode="invGray">
            <a:xfrm>
              <a:off x="554736" y="1865376"/>
              <a:ext cx="11082528" cy="0"/>
            </a:xfrm>
            <a:prstGeom prst="line">
              <a:avLst/>
            </a:prstGeom>
            <a:noFill/>
            <a:ln w="12700">
              <a:solidFill>
                <a:srgbClr val="19D3C5">
                  <a:alpha val="50000"/>
                </a:srgbClr>
              </a:solidFill>
            </a:ln>
          </p:spPr>
        </p:cxnSp>
        <p:cxnSp>
          <p:nvCxnSpPr>
            <p:cNvPr id="147" name="Straight Connector 146">
              <a:extLst>
                <a:ext uri="{FF2B5EF4-FFF2-40B4-BE49-F238E27FC236}">
                  <a16:creationId xmlns:a16="http://schemas.microsoft.com/office/drawing/2014/main" id="{BEAB22C5-0A46-4041-9158-6DC76EA2F350}"/>
                </a:ext>
              </a:extLst>
            </p:cNvPr>
            <p:cNvCxnSpPr/>
            <p:nvPr userDrawn="1"/>
          </p:nvCxnSpPr>
          <p:spPr bwMode="invGray">
            <a:xfrm>
              <a:off x="554736" y="1399033"/>
              <a:ext cx="11082528" cy="0"/>
            </a:xfrm>
            <a:prstGeom prst="line">
              <a:avLst/>
            </a:prstGeom>
            <a:noFill/>
            <a:ln w="12700">
              <a:solidFill>
                <a:srgbClr val="19D3C5">
                  <a:alpha val="50000"/>
                </a:srgbClr>
              </a:solidFill>
            </a:ln>
          </p:spPr>
        </p:cxnSp>
      </p:grpSp>
      <p:sp>
        <p:nvSpPr>
          <p:cNvPr id="4" name="Sticker" hidden="1">
            <a:extLst>
              <a:ext uri="{FF2B5EF4-FFF2-40B4-BE49-F238E27FC236}">
                <a16:creationId xmlns:a16="http://schemas.microsoft.com/office/drawing/2014/main" id="{F9BB011A-568C-4B05-AE57-EB000B2FD8BB}"/>
              </a:ext>
            </a:extLst>
          </p:cNvPr>
          <p:cNvSpPr txBox="1"/>
          <p:nvPr userDrawn="1"/>
        </p:nvSpPr>
        <p:spPr>
          <a:xfrm>
            <a:off x="554737" y="1026807"/>
            <a:ext cx="450444" cy="123111"/>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lvl="0"/>
            <a:r>
              <a:rPr lang="en-US" sz="800"/>
              <a:t>STICKER</a:t>
            </a:r>
          </a:p>
        </p:txBody>
      </p:sp>
      <p:sp>
        <p:nvSpPr>
          <p:cNvPr id="169" name="ACET" hidden="1">
            <a:extLst>
              <a:ext uri="{FF2B5EF4-FFF2-40B4-BE49-F238E27FC236}">
                <a16:creationId xmlns:a16="http://schemas.microsoft.com/office/drawing/2014/main" id="{62CF7362-20CB-4908-AFFE-D4E2B9A5DF3B}"/>
              </a:ext>
            </a:extLst>
          </p:cNvPr>
          <p:cNvSpPr txBox="1"/>
          <p:nvPr userDrawn="1">
            <p:custDataLst>
              <p:tags r:id="rId22"/>
            </p:custDataLst>
          </p:nvPr>
        </p:nvSpPr>
        <p:spPr>
          <a:xfrm>
            <a:off x="5987739" y="1872798"/>
            <a:ext cx="3049253" cy="461665"/>
          </a:xfrm>
          <a:prstGeom prst="rect">
            <a:avLst/>
          </a:prstGeom>
        </p:spPr>
        <p:txBody>
          <a:bodyPr vert="horz" wrap="square" lIns="0" tIns="0" rIns="0" bIns="0" rtlCol="0">
            <a:spAutoFit/>
          </a:bodyPr>
          <a:lstStyle>
            <a:defPPr>
              <a:defRPr lang="en-US"/>
            </a:defPPr>
            <a:lvl1pPr lvl="0" indent="0">
              <a:lnSpc>
                <a:spcPct val="100000"/>
              </a:lnSpc>
              <a:spcBef>
                <a:spcPts val="0"/>
              </a:spcBef>
              <a:spcAft>
                <a:spcPts val="600"/>
              </a:spcAft>
              <a:buFont typeface="Segoe UI" panose="020B0502040204020203" pitchFamily="34" charset="0"/>
              <a:buChar char="​"/>
              <a:defRPr sz="1600" b="1">
                <a:cs typeface="Arial" panose="020B0604020202020204" pitchFamily="34" charset="0"/>
              </a:defRPr>
            </a:lvl1pPr>
            <a:lvl2pPr marL="228600" lvl="1" indent="-225425">
              <a:lnSpc>
                <a:spcPct val="100000"/>
              </a:lnSpc>
              <a:spcBef>
                <a:spcPts val="0"/>
              </a:spcBef>
              <a:spcAft>
                <a:spcPts val="300"/>
              </a:spcAft>
              <a:buSzPct val="110000"/>
              <a:buFont typeface="Wingdings" panose="05000000000000000000" pitchFamily="2" charset="2"/>
              <a:buChar char=""/>
              <a:defRPr sz="1600"/>
            </a:lvl2pPr>
            <a:lvl3pPr marL="442913" lvl="2" indent="-214313">
              <a:lnSpc>
                <a:spcPct val="100000"/>
              </a:lnSpc>
              <a:spcBef>
                <a:spcPts val="0"/>
              </a:spcBef>
              <a:spcAft>
                <a:spcPts val="300"/>
              </a:spcAft>
              <a:buSzPct val="110000"/>
              <a:buFont typeface="Arial" panose="020B0604020202020204" pitchFamily="34" charset="0"/>
              <a:buChar char="‒"/>
              <a:defRPr sz="1600"/>
            </a:lvl3pPr>
            <a:lvl4pPr marL="598488" lvl="3" indent="-152400">
              <a:lnSpc>
                <a:spcPct val="100000"/>
              </a:lnSpc>
              <a:spcBef>
                <a:spcPts val="0"/>
              </a:spcBef>
              <a:spcAft>
                <a:spcPts val="300"/>
              </a:spcAft>
              <a:buFont typeface="Arial" panose="020B0604020202020204" pitchFamily="34" charset="0"/>
              <a:buChar char="•"/>
              <a:defRPr sz="1600"/>
            </a:lvl4pPr>
            <a:lvl5pPr marL="817563" lvl="4" indent="-147638">
              <a:lnSpc>
                <a:spcPct val="100000"/>
              </a:lnSpc>
              <a:spcBef>
                <a:spcPts val="0"/>
              </a:spcBef>
              <a:spcAft>
                <a:spcPts val="300"/>
              </a:spcAft>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1600"/>
              <a:t>Above Chart Exhibit Title</a:t>
            </a:r>
            <a:br>
              <a:rPr lang="en-US" sz="1600"/>
            </a:br>
            <a:r>
              <a:rPr lang="en-US" sz="1400" b="0"/>
              <a:t>Unit of Measure</a:t>
            </a:r>
          </a:p>
        </p:txBody>
      </p:sp>
      <p:sp>
        <p:nvSpPr>
          <p:cNvPr id="5" name="Text Placeholder 4">
            <a:extLst>
              <a:ext uri="{FF2B5EF4-FFF2-40B4-BE49-F238E27FC236}">
                <a16:creationId xmlns:a16="http://schemas.microsoft.com/office/drawing/2014/main" id="{4C1F3293-4EFE-461D-940D-7EE66BAE31C5}"/>
              </a:ext>
            </a:extLst>
          </p:cNvPr>
          <p:cNvSpPr>
            <a:spLocks noGrp="1"/>
          </p:cNvSpPr>
          <p:nvPr>
            <p:ph type="body" idx="1"/>
          </p:nvPr>
        </p:nvSpPr>
        <p:spPr>
          <a:xfrm>
            <a:off x="554737" y="1872797"/>
            <a:ext cx="2484655" cy="1631216"/>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70" name="LegendLines" hidden="1">
            <a:extLst>
              <a:ext uri="{FF2B5EF4-FFF2-40B4-BE49-F238E27FC236}">
                <a16:creationId xmlns:a16="http://schemas.microsoft.com/office/drawing/2014/main" id="{002554E5-F124-4BE6-A938-5466B27EEA82}"/>
              </a:ext>
            </a:extLst>
          </p:cNvPr>
          <p:cNvGrpSpPr/>
          <p:nvPr userDrawn="1"/>
        </p:nvGrpSpPr>
        <p:grpSpPr>
          <a:xfrm>
            <a:off x="10317307" y="3150223"/>
            <a:ext cx="1319960" cy="958286"/>
            <a:chOff x="10162879" y="3243772"/>
            <a:chExt cx="1319960" cy="958286"/>
          </a:xfrm>
        </p:grpSpPr>
        <p:sp>
          <p:nvSpPr>
            <p:cNvPr id="171" name="Legend1">
              <a:extLst>
                <a:ext uri="{FF2B5EF4-FFF2-40B4-BE49-F238E27FC236}">
                  <a16:creationId xmlns:a16="http://schemas.microsoft.com/office/drawing/2014/main" id="{CEE6DB68-2DAA-4E75-A4FB-B516116DB3CA}"/>
                </a:ext>
              </a:extLst>
            </p:cNvPr>
            <p:cNvSpPr txBox="1"/>
            <p:nvPr/>
          </p:nvSpPr>
          <p:spPr>
            <a:xfrm>
              <a:off x="10886522" y="3243772"/>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72" name="Legend2">
              <a:extLst>
                <a:ext uri="{FF2B5EF4-FFF2-40B4-BE49-F238E27FC236}">
                  <a16:creationId xmlns:a16="http://schemas.microsoft.com/office/drawing/2014/main" id="{97754DDF-C63C-4248-AC3D-45C182524B57}"/>
                </a:ext>
              </a:extLst>
            </p:cNvPr>
            <p:cNvSpPr txBox="1"/>
            <p:nvPr/>
          </p:nvSpPr>
          <p:spPr>
            <a:xfrm>
              <a:off x="10886522" y="3615193"/>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73" name="Legend3">
              <a:extLst>
                <a:ext uri="{FF2B5EF4-FFF2-40B4-BE49-F238E27FC236}">
                  <a16:creationId xmlns:a16="http://schemas.microsoft.com/office/drawing/2014/main" id="{89886DF4-DD3E-43D5-9864-2A2BC0616D1C}"/>
                </a:ext>
              </a:extLst>
            </p:cNvPr>
            <p:cNvSpPr txBox="1"/>
            <p:nvPr/>
          </p:nvSpPr>
          <p:spPr>
            <a:xfrm>
              <a:off x="10886522" y="3986614"/>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74" name="LineLegend3">
              <a:extLst>
                <a:ext uri="{FF2B5EF4-FFF2-40B4-BE49-F238E27FC236}">
                  <a16:creationId xmlns:a16="http://schemas.microsoft.com/office/drawing/2014/main" id="{5B110060-5E69-4634-973F-ED6AF02A8B0A}"/>
                </a:ext>
              </a:extLst>
            </p:cNvPr>
            <p:cNvSpPr>
              <a:spLocks noChangeShapeType="1"/>
            </p:cNvSpPr>
            <p:nvPr/>
          </p:nvSpPr>
          <p:spPr bwMode="gray">
            <a:xfrm>
              <a:off x="10162879" y="4092784"/>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p>
              <a:endParaRPr lang="en-US" sz="1400" baseline="0">
                <a:ea typeface="+mn-ea"/>
              </a:endParaRPr>
            </a:p>
          </p:txBody>
        </p:sp>
        <p:sp>
          <p:nvSpPr>
            <p:cNvPr id="175" name="LineLegend2">
              <a:extLst>
                <a:ext uri="{FF2B5EF4-FFF2-40B4-BE49-F238E27FC236}">
                  <a16:creationId xmlns:a16="http://schemas.microsoft.com/office/drawing/2014/main" id="{A5842F53-F9C3-4E5A-9778-7B4054EBD6F0}"/>
                </a:ext>
              </a:extLst>
            </p:cNvPr>
            <p:cNvSpPr>
              <a:spLocks noChangeShapeType="1"/>
            </p:cNvSpPr>
            <p:nvPr/>
          </p:nvSpPr>
          <p:spPr bwMode="gray">
            <a:xfrm>
              <a:off x="10162879" y="3719425"/>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p>
              <a:endParaRPr lang="en-US" sz="1400" baseline="0">
                <a:ea typeface="+mn-ea"/>
              </a:endParaRPr>
            </a:p>
          </p:txBody>
        </p:sp>
        <p:sp>
          <p:nvSpPr>
            <p:cNvPr id="176" name="LineLegend1">
              <a:extLst>
                <a:ext uri="{FF2B5EF4-FFF2-40B4-BE49-F238E27FC236}">
                  <a16:creationId xmlns:a16="http://schemas.microsoft.com/office/drawing/2014/main" id="{72EA63FA-FE11-4A99-A68C-855D137252EB}"/>
                </a:ext>
              </a:extLst>
            </p:cNvPr>
            <p:cNvSpPr>
              <a:spLocks noChangeShapeType="1"/>
            </p:cNvSpPr>
            <p:nvPr/>
          </p:nvSpPr>
          <p:spPr bwMode="gray">
            <a:xfrm>
              <a:off x="10162879" y="3351494"/>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p>
              <a:endParaRPr lang="en-US" sz="1400" baseline="0">
                <a:ea typeface="+mn-ea"/>
              </a:endParaRPr>
            </a:p>
          </p:txBody>
        </p:sp>
      </p:grpSp>
      <p:grpSp>
        <p:nvGrpSpPr>
          <p:cNvPr id="177" name="LegendMoons" hidden="1">
            <a:extLst>
              <a:ext uri="{FF2B5EF4-FFF2-40B4-BE49-F238E27FC236}">
                <a16:creationId xmlns:a16="http://schemas.microsoft.com/office/drawing/2014/main" id="{F95EF70E-BD62-4CF1-994F-3618D22DBDD8}"/>
              </a:ext>
            </a:extLst>
          </p:cNvPr>
          <p:cNvGrpSpPr/>
          <p:nvPr userDrawn="1"/>
        </p:nvGrpSpPr>
        <p:grpSpPr>
          <a:xfrm>
            <a:off x="10688318" y="1145374"/>
            <a:ext cx="948949" cy="1731859"/>
            <a:chOff x="7723680" y="1702457"/>
            <a:chExt cx="948949" cy="1731859"/>
          </a:xfrm>
        </p:grpSpPr>
        <p:sp>
          <p:nvSpPr>
            <p:cNvPr id="178" name="Legend1">
              <a:extLst>
                <a:ext uri="{FF2B5EF4-FFF2-40B4-BE49-F238E27FC236}">
                  <a16:creationId xmlns:a16="http://schemas.microsoft.com/office/drawing/2014/main" id="{D795E26E-87CE-4D50-B9D8-767FFAEC9672}"/>
                </a:ext>
              </a:extLst>
            </p:cNvPr>
            <p:cNvSpPr txBox="1"/>
            <p:nvPr/>
          </p:nvSpPr>
          <p:spPr>
            <a:xfrm>
              <a:off x="8076312" y="1709816"/>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86" name="Legend2">
              <a:extLst>
                <a:ext uri="{FF2B5EF4-FFF2-40B4-BE49-F238E27FC236}">
                  <a16:creationId xmlns:a16="http://schemas.microsoft.com/office/drawing/2014/main" id="{908F05FD-ED3E-4BF0-8391-02CD4F900501}"/>
                </a:ext>
              </a:extLst>
            </p:cNvPr>
            <p:cNvSpPr txBox="1"/>
            <p:nvPr/>
          </p:nvSpPr>
          <p:spPr>
            <a:xfrm>
              <a:off x="8076312" y="2085275"/>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98" name="Legend3">
              <a:extLst>
                <a:ext uri="{FF2B5EF4-FFF2-40B4-BE49-F238E27FC236}">
                  <a16:creationId xmlns:a16="http://schemas.microsoft.com/office/drawing/2014/main" id="{39906D3E-93D3-4FD5-AB5F-0C22E3781CAB}"/>
                </a:ext>
              </a:extLst>
            </p:cNvPr>
            <p:cNvSpPr txBox="1"/>
            <p:nvPr/>
          </p:nvSpPr>
          <p:spPr>
            <a:xfrm>
              <a:off x="8076312" y="2460734"/>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99" name="Legend4">
              <a:extLst>
                <a:ext uri="{FF2B5EF4-FFF2-40B4-BE49-F238E27FC236}">
                  <a16:creationId xmlns:a16="http://schemas.microsoft.com/office/drawing/2014/main" id="{35D69CAE-F33C-476C-B254-909EA95E89F9}"/>
                </a:ext>
              </a:extLst>
            </p:cNvPr>
            <p:cNvSpPr txBox="1"/>
            <p:nvPr/>
          </p:nvSpPr>
          <p:spPr>
            <a:xfrm>
              <a:off x="8076312" y="2836193"/>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200" name="Legend5">
              <a:extLst>
                <a:ext uri="{FF2B5EF4-FFF2-40B4-BE49-F238E27FC236}">
                  <a16:creationId xmlns:a16="http://schemas.microsoft.com/office/drawing/2014/main" id="{E09D790D-7056-424F-A8DA-5C868D0B35EE}"/>
                </a:ext>
              </a:extLst>
            </p:cNvPr>
            <p:cNvSpPr txBox="1"/>
            <p:nvPr/>
          </p:nvSpPr>
          <p:spPr>
            <a:xfrm>
              <a:off x="8076312" y="3211654"/>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grpSp>
          <p:nvGrpSpPr>
            <p:cNvPr id="201" name="MoonLegend1">
              <a:extLst>
                <a:ext uri="{FF2B5EF4-FFF2-40B4-BE49-F238E27FC236}">
                  <a16:creationId xmlns:a16="http://schemas.microsoft.com/office/drawing/2014/main" id="{259D1037-7873-4435-BBB9-6E249A6F2976}"/>
                </a:ext>
              </a:extLst>
            </p:cNvPr>
            <p:cNvGrpSpPr>
              <a:grpSpLocks noChangeAspect="1"/>
            </p:cNvGrpSpPr>
            <p:nvPr>
              <p:custDataLst>
                <p:tags r:id="rId24"/>
              </p:custDataLst>
            </p:nvPr>
          </p:nvGrpSpPr>
          <p:grpSpPr>
            <a:xfrm>
              <a:off x="7723680" y="1702457"/>
              <a:ext cx="228600" cy="228600"/>
              <a:chOff x="762000" y="1270000"/>
              <a:chExt cx="254000" cy="254000"/>
            </a:xfrm>
          </p:grpSpPr>
          <p:sp>
            <p:nvSpPr>
              <p:cNvPr id="214" name="Oval 213">
                <a:extLst>
                  <a:ext uri="{FF2B5EF4-FFF2-40B4-BE49-F238E27FC236}">
                    <a16:creationId xmlns:a16="http://schemas.microsoft.com/office/drawing/2014/main" id="{6ED72A14-997E-43A1-8277-64E43B8C35F3}"/>
                  </a:ext>
                </a:extLst>
              </p:cNvPr>
              <p:cNvSpPr/>
              <p:nvPr>
                <p:custDataLst>
                  <p:tags r:id="rId37"/>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err="1">
                  <a:solidFill>
                    <a:schemeClr val="tx1"/>
                  </a:solidFill>
                </a:endParaRPr>
              </a:p>
            </p:txBody>
          </p:sp>
          <p:sp>
            <p:nvSpPr>
              <p:cNvPr id="215" name="Arc 214">
                <a:extLst>
                  <a:ext uri="{FF2B5EF4-FFF2-40B4-BE49-F238E27FC236}">
                    <a16:creationId xmlns:a16="http://schemas.microsoft.com/office/drawing/2014/main" id="{F9B15371-13C6-4FC5-A65B-0EDE237980EC}"/>
                  </a:ext>
                </a:extLst>
              </p:cNvPr>
              <p:cNvSpPr/>
              <p:nvPr>
                <p:custDataLst>
                  <p:tags r:id="rId38"/>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t"/>
              <a:lstStyle/>
              <a:p>
                <a:pPr algn="ctr"/>
                <a:endParaRPr lang="en-US" sz="1400"/>
              </a:p>
            </p:txBody>
          </p:sp>
        </p:grpSp>
        <p:grpSp>
          <p:nvGrpSpPr>
            <p:cNvPr id="202" name="MoonLegend2">
              <a:extLst>
                <a:ext uri="{FF2B5EF4-FFF2-40B4-BE49-F238E27FC236}">
                  <a16:creationId xmlns:a16="http://schemas.microsoft.com/office/drawing/2014/main" id="{5B25FABC-A1CB-4179-93E5-2B0E2705BFF1}"/>
                </a:ext>
              </a:extLst>
            </p:cNvPr>
            <p:cNvGrpSpPr>
              <a:grpSpLocks noChangeAspect="1"/>
            </p:cNvGrpSpPr>
            <p:nvPr>
              <p:custDataLst>
                <p:tags r:id="rId25"/>
              </p:custDataLst>
            </p:nvPr>
          </p:nvGrpSpPr>
          <p:grpSpPr>
            <a:xfrm>
              <a:off x="7723680" y="2078270"/>
              <a:ext cx="228600" cy="228600"/>
              <a:chOff x="762000" y="1270000"/>
              <a:chExt cx="254000" cy="254000"/>
            </a:xfrm>
          </p:grpSpPr>
          <p:sp>
            <p:nvSpPr>
              <p:cNvPr id="212" name="Oval 211">
                <a:extLst>
                  <a:ext uri="{FF2B5EF4-FFF2-40B4-BE49-F238E27FC236}">
                    <a16:creationId xmlns:a16="http://schemas.microsoft.com/office/drawing/2014/main" id="{DE5B7F2A-8FB0-41B4-8C1B-EA8A313794A0}"/>
                  </a:ext>
                </a:extLst>
              </p:cNvPr>
              <p:cNvSpPr/>
              <p:nvPr>
                <p:custDataLst>
                  <p:tags r:id="rId35"/>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err="1">
                  <a:solidFill>
                    <a:schemeClr val="tx1"/>
                  </a:solidFill>
                </a:endParaRPr>
              </a:p>
            </p:txBody>
          </p:sp>
          <p:sp>
            <p:nvSpPr>
              <p:cNvPr id="213" name="Arc 212">
                <a:extLst>
                  <a:ext uri="{FF2B5EF4-FFF2-40B4-BE49-F238E27FC236}">
                    <a16:creationId xmlns:a16="http://schemas.microsoft.com/office/drawing/2014/main" id="{D743921E-6D1E-4571-B683-6DAA333BDEC0}"/>
                  </a:ext>
                </a:extLst>
              </p:cNvPr>
              <p:cNvSpPr/>
              <p:nvPr>
                <p:custDataLst>
                  <p:tags r:id="rId36"/>
                </p:custDataLst>
              </p:nvPr>
            </p:nvSpPr>
            <p:spPr>
              <a:xfrm>
                <a:off x="762000" y="1270000"/>
                <a:ext cx="254000" cy="254000"/>
              </a:xfrm>
              <a:prstGeom prst="arc">
                <a:avLst>
                  <a:gd name="adj1" fmla="val 16200000"/>
                  <a:gd name="adj2" fmla="val 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t"/>
              <a:lstStyle/>
              <a:p>
                <a:pPr algn="ctr"/>
                <a:endParaRPr lang="en-US" sz="1400"/>
              </a:p>
            </p:txBody>
          </p:sp>
        </p:grpSp>
        <p:grpSp>
          <p:nvGrpSpPr>
            <p:cNvPr id="203" name="MoonLegend3">
              <a:extLst>
                <a:ext uri="{FF2B5EF4-FFF2-40B4-BE49-F238E27FC236}">
                  <a16:creationId xmlns:a16="http://schemas.microsoft.com/office/drawing/2014/main" id="{EFE8AD28-8704-4A66-90FB-0D38F38CA97A}"/>
                </a:ext>
              </a:extLst>
            </p:cNvPr>
            <p:cNvGrpSpPr>
              <a:grpSpLocks noChangeAspect="1"/>
            </p:cNvGrpSpPr>
            <p:nvPr>
              <p:custDataLst>
                <p:tags r:id="rId26"/>
              </p:custDataLst>
            </p:nvPr>
          </p:nvGrpSpPr>
          <p:grpSpPr>
            <a:xfrm>
              <a:off x="7723680" y="2454085"/>
              <a:ext cx="228600" cy="228600"/>
              <a:chOff x="762000" y="1270000"/>
              <a:chExt cx="254000" cy="254000"/>
            </a:xfrm>
          </p:grpSpPr>
          <p:sp>
            <p:nvSpPr>
              <p:cNvPr id="210" name="Oval 209">
                <a:extLst>
                  <a:ext uri="{FF2B5EF4-FFF2-40B4-BE49-F238E27FC236}">
                    <a16:creationId xmlns:a16="http://schemas.microsoft.com/office/drawing/2014/main" id="{9FF5ED0A-DB5E-486D-948E-C524BDCBA3FF}"/>
                  </a:ext>
                </a:extLst>
              </p:cNvPr>
              <p:cNvSpPr/>
              <p:nvPr>
                <p:custDataLst>
                  <p:tags r:id="rId33"/>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err="1">
                  <a:solidFill>
                    <a:schemeClr val="tx1"/>
                  </a:solidFill>
                </a:endParaRPr>
              </a:p>
            </p:txBody>
          </p:sp>
          <p:sp>
            <p:nvSpPr>
              <p:cNvPr id="211" name="Arc 210">
                <a:extLst>
                  <a:ext uri="{FF2B5EF4-FFF2-40B4-BE49-F238E27FC236}">
                    <a16:creationId xmlns:a16="http://schemas.microsoft.com/office/drawing/2014/main" id="{03D44525-7618-42C3-A26B-9CC5DF2D2566}"/>
                  </a:ext>
                </a:extLst>
              </p:cNvPr>
              <p:cNvSpPr/>
              <p:nvPr>
                <p:custDataLst>
                  <p:tags r:id="rId34"/>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t"/>
              <a:lstStyle/>
              <a:p>
                <a:pPr algn="ctr"/>
                <a:endParaRPr lang="en-US" sz="1400"/>
              </a:p>
            </p:txBody>
          </p:sp>
        </p:grpSp>
        <p:grpSp>
          <p:nvGrpSpPr>
            <p:cNvPr id="204" name="MoonLegend4">
              <a:extLst>
                <a:ext uri="{FF2B5EF4-FFF2-40B4-BE49-F238E27FC236}">
                  <a16:creationId xmlns:a16="http://schemas.microsoft.com/office/drawing/2014/main" id="{A5A294A2-58B5-4E0F-A069-8841C3D7E9E3}"/>
                </a:ext>
              </a:extLst>
            </p:cNvPr>
            <p:cNvGrpSpPr>
              <a:grpSpLocks noChangeAspect="1"/>
            </p:cNvGrpSpPr>
            <p:nvPr>
              <p:custDataLst>
                <p:tags r:id="rId27"/>
              </p:custDataLst>
            </p:nvPr>
          </p:nvGrpSpPr>
          <p:grpSpPr>
            <a:xfrm>
              <a:off x="7723680" y="2829900"/>
              <a:ext cx="228600" cy="228600"/>
              <a:chOff x="762000" y="1270000"/>
              <a:chExt cx="254000" cy="254000"/>
            </a:xfrm>
          </p:grpSpPr>
          <p:sp>
            <p:nvSpPr>
              <p:cNvPr id="208" name="Oval 207">
                <a:extLst>
                  <a:ext uri="{FF2B5EF4-FFF2-40B4-BE49-F238E27FC236}">
                    <a16:creationId xmlns:a16="http://schemas.microsoft.com/office/drawing/2014/main" id="{132E0E44-FAA6-4DC8-BBFA-E67911DFBAD7}"/>
                  </a:ext>
                </a:extLst>
              </p:cNvPr>
              <p:cNvSpPr/>
              <p:nvPr>
                <p:custDataLst>
                  <p:tags r:id="rId31"/>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err="1">
                  <a:solidFill>
                    <a:schemeClr val="tx1"/>
                  </a:solidFill>
                </a:endParaRPr>
              </a:p>
            </p:txBody>
          </p:sp>
          <p:sp>
            <p:nvSpPr>
              <p:cNvPr id="209" name="Arc 208">
                <a:extLst>
                  <a:ext uri="{FF2B5EF4-FFF2-40B4-BE49-F238E27FC236}">
                    <a16:creationId xmlns:a16="http://schemas.microsoft.com/office/drawing/2014/main" id="{4EE447D4-D1F3-48FC-A5DF-CC5107A778A6}"/>
                  </a:ext>
                </a:extLst>
              </p:cNvPr>
              <p:cNvSpPr/>
              <p:nvPr>
                <p:custDataLst>
                  <p:tags r:id="rId32"/>
                </p:custDataLst>
              </p:nvPr>
            </p:nvSpPr>
            <p:spPr>
              <a:xfrm>
                <a:off x="762000" y="1270000"/>
                <a:ext cx="254000" cy="254000"/>
              </a:xfrm>
              <a:prstGeom prst="arc">
                <a:avLst>
                  <a:gd name="adj1" fmla="val 16200000"/>
                  <a:gd name="adj2" fmla="val 108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t"/>
              <a:lstStyle/>
              <a:p>
                <a:pPr algn="ctr"/>
                <a:endParaRPr lang="en-US" sz="1400"/>
              </a:p>
            </p:txBody>
          </p:sp>
        </p:grpSp>
        <p:grpSp>
          <p:nvGrpSpPr>
            <p:cNvPr id="205" name="MoonLegend5">
              <a:extLst>
                <a:ext uri="{FF2B5EF4-FFF2-40B4-BE49-F238E27FC236}">
                  <a16:creationId xmlns:a16="http://schemas.microsoft.com/office/drawing/2014/main" id="{8DC9BA04-93EE-4E6C-A59A-D77D8E3E66EF}"/>
                </a:ext>
              </a:extLst>
            </p:cNvPr>
            <p:cNvGrpSpPr>
              <a:grpSpLocks noChangeAspect="1"/>
            </p:cNvGrpSpPr>
            <p:nvPr>
              <p:custDataLst>
                <p:tags r:id="rId28"/>
              </p:custDataLst>
            </p:nvPr>
          </p:nvGrpSpPr>
          <p:grpSpPr>
            <a:xfrm>
              <a:off x="7723680" y="3205716"/>
              <a:ext cx="228600" cy="228600"/>
              <a:chOff x="762000" y="1270000"/>
              <a:chExt cx="254000" cy="254000"/>
            </a:xfrm>
          </p:grpSpPr>
          <p:sp>
            <p:nvSpPr>
              <p:cNvPr id="206" name="Oval 205">
                <a:extLst>
                  <a:ext uri="{FF2B5EF4-FFF2-40B4-BE49-F238E27FC236}">
                    <a16:creationId xmlns:a16="http://schemas.microsoft.com/office/drawing/2014/main" id="{EE99225C-33E4-450B-9E02-9EAE60978205}"/>
                  </a:ext>
                </a:extLst>
              </p:cNvPr>
              <p:cNvSpPr/>
              <p:nvPr>
                <p:custDataLst>
                  <p:tags r:id="rId29"/>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err="1">
                  <a:solidFill>
                    <a:schemeClr val="tx1"/>
                  </a:solidFill>
                </a:endParaRPr>
              </a:p>
            </p:txBody>
          </p:sp>
          <p:sp>
            <p:nvSpPr>
              <p:cNvPr id="207" name="Arc 206">
                <a:extLst>
                  <a:ext uri="{FF2B5EF4-FFF2-40B4-BE49-F238E27FC236}">
                    <a16:creationId xmlns:a16="http://schemas.microsoft.com/office/drawing/2014/main" id="{044D8867-620D-4691-A0DD-79E16FC985B3}"/>
                  </a:ext>
                </a:extLst>
              </p:cNvPr>
              <p:cNvSpPr/>
              <p:nvPr>
                <p:custDataLst>
                  <p:tags r:id="rId30"/>
                </p:custDataLst>
              </p:nvPr>
            </p:nvSpPr>
            <p:spPr>
              <a:xfrm>
                <a:off x="762000" y="1270000"/>
                <a:ext cx="254000" cy="254000"/>
              </a:xfrm>
              <a:prstGeom prst="arc">
                <a:avLst>
                  <a:gd name="adj1" fmla="val 16200000"/>
                  <a:gd name="adj2" fmla="val 162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t"/>
              <a:lstStyle/>
              <a:p>
                <a:pPr algn="ctr"/>
                <a:endParaRPr lang="en-US" sz="1400"/>
              </a:p>
            </p:txBody>
          </p:sp>
        </p:grpSp>
      </p:grpSp>
      <p:grpSp>
        <p:nvGrpSpPr>
          <p:cNvPr id="216" name="LegendBoxes" hidden="1">
            <a:extLst>
              <a:ext uri="{FF2B5EF4-FFF2-40B4-BE49-F238E27FC236}">
                <a16:creationId xmlns:a16="http://schemas.microsoft.com/office/drawing/2014/main" id="{A0E654AE-5F79-4BF0-8FB5-7F13C251CAAD}"/>
              </a:ext>
            </a:extLst>
          </p:cNvPr>
          <p:cNvGrpSpPr/>
          <p:nvPr userDrawn="1"/>
        </p:nvGrpSpPr>
        <p:grpSpPr>
          <a:xfrm>
            <a:off x="10714795" y="4381499"/>
            <a:ext cx="922463" cy="1717282"/>
            <a:chOff x="10652400" y="4322824"/>
            <a:chExt cx="922464" cy="1717282"/>
          </a:xfrm>
        </p:grpSpPr>
        <p:sp>
          <p:nvSpPr>
            <p:cNvPr id="217" name="RectangleLegend1">
              <a:extLst>
                <a:ext uri="{FF2B5EF4-FFF2-40B4-BE49-F238E27FC236}">
                  <a16:creationId xmlns:a16="http://schemas.microsoft.com/office/drawing/2014/main" id="{9DA215AB-9F91-423A-93B2-0C935900AD9C}"/>
                </a:ext>
              </a:extLst>
            </p:cNvPr>
            <p:cNvSpPr/>
            <p:nvPr/>
          </p:nvSpPr>
          <p:spPr>
            <a:xfrm>
              <a:off x="10652400" y="4344182"/>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err="1">
                <a:solidFill>
                  <a:schemeClr val="tx1"/>
                </a:solidFill>
              </a:endParaRPr>
            </a:p>
          </p:txBody>
        </p:sp>
        <p:sp>
          <p:nvSpPr>
            <p:cNvPr id="218" name="RectangleLegend2">
              <a:extLst>
                <a:ext uri="{FF2B5EF4-FFF2-40B4-BE49-F238E27FC236}">
                  <a16:creationId xmlns:a16="http://schemas.microsoft.com/office/drawing/2014/main" id="{E73033B1-9970-4145-B36A-4ADB5EA17FD3}"/>
                </a:ext>
              </a:extLst>
            </p:cNvPr>
            <p:cNvSpPr/>
            <p:nvPr/>
          </p:nvSpPr>
          <p:spPr>
            <a:xfrm>
              <a:off x="10652400" y="4723680"/>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err="1">
                <a:solidFill>
                  <a:schemeClr val="tx1"/>
                </a:solidFill>
              </a:endParaRPr>
            </a:p>
          </p:txBody>
        </p:sp>
        <p:sp>
          <p:nvSpPr>
            <p:cNvPr id="219" name="RectangleLegend3">
              <a:extLst>
                <a:ext uri="{FF2B5EF4-FFF2-40B4-BE49-F238E27FC236}">
                  <a16:creationId xmlns:a16="http://schemas.microsoft.com/office/drawing/2014/main" id="{CBF00C76-B394-4C0D-B57E-83F32D114FAC}"/>
                </a:ext>
              </a:extLst>
            </p:cNvPr>
            <p:cNvSpPr/>
            <p:nvPr/>
          </p:nvSpPr>
          <p:spPr>
            <a:xfrm>
              <a:off x="10652400" y="5097276"/>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err="1">
                <a:solidFill>
                  <a:schemeClr val="tx1"/>
                </a:solidFill>
              </a:endParaRPr>
            </a:p>
          </p:txBody>
        </p:sp>
        <p:sp>
          <p:nvSpPr>
            <p:cNvPr id="220" name="RectangleLegend4">
              <a:extLst>
                <a:ext uri="{FF2B5EF4-FFF2-40B4-BE49-F238E27FC236}">
                  <a16:creationId xmlns:a16="http://schemas.microsoft.com/office/drawing/2014/main" id="{530948E3-0246-4F0C-B58A-498D999088C1}"/>
                </a:ext>
              </a:extLst>
            </p:cNvPr>
            <p:cNvSpPr/>
            <p:nvPr/>
          </p:nvSpPr>
          <p:spPr>
            <a:xfrm>
              <a:off x="10652400" y="5470872"/>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err="1">
                <a:solidFill>
                  <a:schemeClr val="tx1"/>
                </a:solidFill>
              </a:endParaRPr>
            </a:p>
          </p:txBody>
        </p:sp>
        <p:sp>
          <p:nvSpPr>
            <p:cNvPr id="221" name="RectangleLegend5">
              <a:extLst>
                <a:ext uri="{FF2B5EF4-FFF2-40B4-BE49-F238E27FC236}">
                  <a16:creationId xmlns:a16="http://schemas.microsoft.com/office/drawing/2014/main" id="{CD801A43-CDAA-4DE6-95F8-A05BCF4CDA7C}"/>
                </a:ext>
              </a:extLst>
            </p:cNvPr>
            <p:cNvSpPr/>
            <p:nvPr/>
          </p:nvSpPr>
          <p:spPr>
            <a:xfrm>
              <a:off x="10652400" y="5844468"/>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err="1">
                <a:solidFill>
                  <a:schemeClr val="tx1"/>
                </a:solidFill>
              </a:endParaRPr>
            </a:p>
          </p:txBody>
        </p:sp>
        <p:sp>
          <p:nvSpPr>
            <p:cNvPr id="222" name="Legend1">
              <a:extLst>
                <a:ext uri="{FF2B5EF4-FFF2-40B4-BE49-F238E27FC236}">
                  <a16:creationId xmlns:a16="http://schemas.microsoft.com/office/drawing/2014/main" id="{1A78357B-86E2-4C37-8D1D-92F48BB78A96}"/>
                </a:ext>
              </a:extLst>
            </p:cNvPr>
            <p:cNvSpPr txBox="1"/>
            <p:nvPr/>
          </p:nvSpPr>
          <p:spPr>
            <a:xfrm>
              <a:off x="10978546" y="4322824"/>
              <a:ext cx="596318"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223" name="Legend2">
              <a:extLst>
                <a:ext uri="{FF2B5EF4-FFF2-40B4-BE49-F238E27FC236}">
                  <a16:creationId xmlns:a16="http://schemas.microsoft.com/office/drawing/2014/main" id="{85737C2C-6F82-42F9-8CBB-E747145B866E}"/>
                </a:ext>
              </a:extLst>
            </p:cNvPr>
            <p:cNvSpPr txBox="1"/>
            <p:nvPr/>
          </p:nvSpPr>
          <p:spPr>
            <a:xfrm>
              <a:off x="10978546" y="4702322"/>
              <a:ext cx="596318"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224" name="Legend3">
              <a:extLst>
                <a:ext uri="{FF2B5EF4-FFF2-40B4-BE49-F238E27FC236}">
                  <a16:creationId xmlns:a16="http://schemas.microsoft.com/office/drawing/2014/main" id="{2A03EBFC-AC29-4924-8142-8B62E83E58D0}"/>
                </a:ext>
              </a:extLst>
            </p:cNvPr>
            <p:cNvSpPr txBox="1"/>
            <p:nvPr/>
          </p:nvSpPr>
          <p:spPr>
            <a:xfrm>
              <a:off x="10978546" y="5081820"/>
              <a:ext cx="596318"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225" name="Legend4">
              <a:extLst>
                <a:ext uri="{FF2B5EF4-FFF2-40B4-BE49-F238E27FC236}">
                  <a16:creationId xmlns:a16="http://schemas.microsoft.com/office/drawing/2014/main" id="{F950371F-39A1-4467-977F-0ED0F9F75DF4}"/>
                </a:ext>
              </a:extLst>
            </p:cNvPr>
            <p:cNvSpPr txBox="1"/>
            <p:nvPr/>
          </p:nvSpPr>
          <p:spPr>
            <a:xfrm>
              <a:off x="10978546" y="5453241"/>
              <a:ext cx="596318"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226" name="Legend5">
              <a:extLst>
                <a:ext uri="{FF2B5EF4-FFF2-40B4-BE49-F238E27FC236}">
                  <a16:creationId xmlns:a16="http://schemas.microsoft.com/office/drawing/2014/main" id="{E95AA835-DC23-4AEB-914C-A6D459337EA1}"/>
                </a:ext>
              </a:extLst>
            </p:cNvPr>
            <p:cNvSpPr txBox="1"/>
            <p:nvPr/>
          </p:nvSpPr>
          <p:spPr>
            <a:xfrm>
              <a:off x="10978545" y="5824662"/>
              <a:ext cx="596318"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grpSp>
      <p:cxnSp>
        <p:nvCxnSpPr>
          <p:cNvPr id="149" name="Straight Connector 148">
            <a:extLst>
              <a:ext uri="{FF2B5EF4-FFF2-40B4-BE49-F238E27FC236}">
                <a16:creationId xmlns:a16="http://schemas.microsoft.com/office/drawing/2014/main" id="{CF962E25-52A0-4B53-86F8-9B97218918E7}"/>
              </a:ext>
            </a:extLst>
          </p:cNvPr>
          <p:cNvCxnSpPr>
            <a:cxnSpLocks/>
          </p:cNvCxnSpPr>
          <p:nvPr userDrawn="1"/>
        </p:nvCxnSpPr>
        <p:spPr bwMode="ltGray">
          <a:xfrm>
            <a:off x="554737" y="6450133"/>
            <a:ext cx="11082528" cy="0"/>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228" name="Freeform 76">
            <a:extLst>
              <a:ext uri="{FF2B5EF4-FFF2-40B4-BE49-F238E27FC236}">
                <a16:creationId xmlns:a16="http://schemas.microsoft.com/office/drawing/2014/main" id="{1F5F280D-2C3D-42CA-A5E9-C0DDA34CDB97}"/>
              </a:ext>
            </a:extLst>
          </p:cNvPr>
          <p:cNvSpPr>
            <a:spLocks noEditPoints="1"/>
          </p:cNvSpPr>
          <p:nvPr userDrawn="1"/>
        </p:nvSpPr>
        <p:spPr bwMode="ltGray">
          <a:xfrm>
            <a:off x="10714801" y="6603211"/>
            <a:ext cx="692414" cy="106472"/>
          </a:xfrm>
          <a:custGeom>
            <a:avLst/>
            <a:gdLst>
              <a:gd name="T0" fmla="*/ 0 w 23379"/>
              <a:gd name="T1" fmla="*/ 1791 h 3593"/>
              <a:gd name="T2" fmla="*/ 0 w 23379"/>
              <a:gd name="T3" fmla="*/ 1791 h 3593"/>
              <a:gd name="T4" fmla="*/ 2196 w 23379"/>
              <a:gd name="T5" fmla="*/ 3593 h 3593"/>
              <a:gd name="T6" fmla="*/ 4377 w 23379"/>
              <a:gd name="T7" fmla="*/ 2090 h 3593"/>
              <a:gd name="T8" fmla="*/ 3773 w 23379"/>
              <a:gd name="T9" fmla="*/ 2090 h 3593"/>
              <a:gd name="T10" fmla="*/ 2196 w 23379"/>
              <a:gd name="T11" fmla="*/ 3093 h 3593"/>
              <a:gd name="T12" fmla="*/ 598 w 23379"/>
              <a:gd name="T13" fmla="*/ 1791 h 3593"/>
              <a:gd name="T14" fmla="*/ 2196 w 23379"/>
              <a:gd name="T15" fmla="*/ 498 h 3593"/>
              <a:gd name="T16" fmla="*/ 3773 w 23379"/>
              <a:gd name="T17" fmla="*/ 1491 h 3593"/>
              <a:gd name="T18" fmla="*/ 4372 w 23379"/>
              <a:gd name="T19" fmla="*/ 1491 h 3593"/>
              <a:gd name="T20" fmla="*/ 2196 w 23379"/>
              <a:gd name="T21" fmla="*/ 0 h 3593"/>
              <a:gd name="T22" fmla="*/ 0 w 23379"/>
              <a:gd name="T23" fmla="*/ 1791 h 3593"/>
              <a:gd name="T24" fmla="*/ 7027 w 23379"/>
              <a:gd name="T25" fmla="*/ 3593 h 3593"/>
              <a:gd name="T26" fmla="*/ 7027 w 23379"/>
              <a:gd name="T27" fmla="*/ 3593 h 3593"/>
              <a:gd name="T28" fmla="*/ 9223 w 23379"/>
              <a:gd name="T29" fmla="*/ 1791 h 3593"/>
              <a:gd name="T30" fmla="*/ 7027 w 23379"/>
              <a:gd name="T31" fmla="*/ 0 h 3593"/>
              <a:gd name="T32" fmla="*/ 4831 w 23379"/>
              <a:gd name="T33" fmla="*/ 1791 h 3593"/>
              <a:gd name="T34" fmla="*/ 7027 w 23379"/>
              <a:gd name="T35" fmla="*/ 3593 h 3593"/>
              <a:gd name="T36" fmla="*/ 7027 w 23379"/>
              <a:gd name="T37" fmla="*/ 3093 h 3593"/>
              <a:gd name="T38" fmla="*/ 7027 w 23379"/>
              <a:gd name="T39" fmla="*/ 3093 h 3593"/>
              <a:gd name="T40" fmla="*/ 5430 w 23379"/>
              <a:gd name="T41" fmla="*/ 1791 h 3593"/>
              <a:gd name="T42" fmla="*/ 7027 w 23379"/>
              <a:gd name="T43" fmla="*/ 498 h 3593"/>
              <a:gd name="T44" fmla="*/ 8624 w 23379"/>
              <a:gd name="T45" fmla="*/ 1791 h 3593"/>
              <a:gd name="T46" fmla="*/ 7027 w 23379"/>
              <a:gd name="T47" fmla="*/ 3093 h 3593"/>
              <a:gd name="T48" fmla="*/ 13356 w 23379"/>
              <a:gd name="T49" fmla="*/ 49 h 3593"/>
              <a:gd name="T50" fmla="*/ 13356 w 23379"/>
              <a:gd name="T51" fmla="*/ 49 h 3593"/>
              <a:gd name="T52" fmla="*/ 11639 w 23379"/>
              <a:gd name="T53" fmla="*/ 2989 h 3593"/>
              <a:gd name="T54" fmla="*/ 9922 w 23379"/>
              <a:gd name="T55" fmla="*/ 49 h 3593"/>
              <a:gd name="T56" fmla="*/ 9228 w 23379"/>
              <a:gd name="T57" fmla="*/ 49 h 3593"/>
              <a:gd name="T58" fmla="*/ 11290 w 23379"/>
              <a:gd name="T59" fmla="*/ 3543 h 3593"/>
              <a:gd name="T60" fmla="*/ 11989 w 23379"/>
              <a:gd name="T61" fmla="*/ 3543 h 3593"/>
              <a:gd name="T62" fmla="*/ 14050 w 23379"/>
              <a:gd name="T63" fmla="*/ 49 h 3593"/>
              <a:gd name="T64" fmla="*/ 13356 w 23379"/>
              <a:gd name="T65" fmla="*/ 49 h 3593"/>
              <a:gd name="T66" fmla="*/ 17264 w 23379"/>
              <a:gd name="T67" fmla="*/ 3543 h 3593"/>
              <a:gd name="T68" fmla="*/ 17264 w 23379"/>
              <a:gd name="T69" fmla="*/ 3543 h 3593"/>
              <a:gd name="T70" fmla="*/ 17928 w 23379"/>
              <a:gd name="T71" fmla="*/ 3543 h 3593"/>
              <a:gd name="T72" fmla="*/ 15857 w 23379"/>
              <a:gd name="T73" fmla="*/ 49 h 3593"/>
              <a:gd name="T74" fmla="*/ 15178 w 23379"/>
              <a:gd name="T75" fmla="*/ 49 h 3593"/>
              <a:gd name="T76" fmla="*/ 13107 w 23379"/>
              <a:gd name="T77" fmla="*/ 3543 h 3593"/>
              <a:gd name="T78" fmla="*/ 13771 w 23379"/>
              <a:gd name="T79" fmla="*/ 3543 h 3593"/>
              <a:gd name="T80" fmla="*/ 14265 w 23379"/>
              <a:gd name="T81" fmla="*/ 2714 h 3593"/>
              <a:gd name="T82" fmla="*/ 16770 w 23379"/>
              <a:gd name="T83" fmla="*/ 2714 h 3593"/>
              <a:gd name="T84" fmla="*/ 17264 w 23379"/>
              <a:gd name="T85" fmla="*/ 3543 h 3593"/>
              <a:gd name="T86" fmla="*/ 14559 w 23379"/>
              <a:gd name="T87" fmla="*/ 2215 h 3593"/>
              <a:gd name="T88" fmla="*/ 14559 w 23379"/>
              <a:gd name="T89" fmla="*/ 2215 h 3593"/>
              <a:gd name="T90" fmla="*/ 15518 w 23379"/>
              <a:gd name="T91" fmla="*/ 598 h 3593"/>
              <a:gd name="T92" fmla="*/ 16476 w 23379"/>
              <a:gd name="T93" fmla="*/ 2215 h 3593"/>
              <a:gd name="T94" fmla="*/ 14559 w 23379"/>
              <a:gd name="T95" fmla="*/ 2215 h 3593"/>
              <a:gd name="T96" fmla="*/ 18228 w 23379"/>
              <a:gd name="T97" fmla="*/ 3543 h 3593"/>
              <a:gd name="T98" fmla="*/ 18228 w 23379"/>
              <a:gd name="T99" fmla="*/ 3543 h 3593"/>
              <a:gd name="T100" fmla="*/ 19126 w 23379"/>
              <a:gd name="T101" fmla="*/ 3543 h 3593"/>
              <a:gd name="T102" fmla="*/ 20803 w 23379"/>
              <a:gd name="T103" fmla="*/ 2195 h 3593"/>
              <a:gd name="T104" fmla="*/ 22480 w 23379"/>
              <a:gd name="T105" fmla="*/ 3543 h 3593"/>
              <a:gd name="T106" fmla="*/ 23379 w 23379"/>
              <a:gd name="T107" fmla="*/ 3543 h 3593"/>
              <a:gd name="T108" fmla="*/ 21178 w 23379"/>
              <a:gd name="T109" fmla="*/ 1796 h 3593"/>
              <a:gd name="T110" fmla="*/ 23379 w 23379"/>
              <a:gd name="T111" fmla="*/ 49 h 3593"/>
              <a:gd name="T112" fmla="*/ 22480 w 23379"/>
              <a:gd name="T113" fmla="*/ 49 h 3593"/>
              <a:gd name="T114" fmla="*/ 20803 w 23379"/>
              <a:gd name="T115" fmla="*/ 1396 h 3593"/>
              <a:gd name="T116" fmla="*/ 19126 w 23379"/>
              <a:gd name="T117" fmla="*/ 49 h 3593"/>
              <a:gd name="T118" fmla="*/ 18228 w 23379"/>
              <a:gd name="T119" fmla="*/ 49 h 3593"/>
              <a:gd name="T120" fmla="*/ 20429 w 23379"/>
              <a:gd name="T121" fmla="*/ 1796 h 3593"/>
              <a:gd name="T122" fmla="*/ 18228 w 23379"/>
              <a:gd name="T123" fmla="*/ 3543 h 3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379" h="3593">
                <a:moveTo>
                  <a:pt x="0" y="1791"/>
                </a:moveTo>
                <a:lnTo>
                  <a:pt x="0" y="1791"/>
                </a:lnTo>
                <a:cubicBezTo>
                  <a:pt x="0" y="2909"/>
                  <a:pt x="658" y="3593"/>
                  <a:pt x="2196" y="3593"/>
                </a:cubicBezTo>
                <a:cubicBezTo>
                  <a:pt x="3583" y="3593"/>
                  <a:pt x="4262" y="3024"/>
                  <a:pt x="4377" y="2090"/>
                </a:cubicBezTo>
                <a:lnTo>
                  <a:pt x="3773" y="2090"/>
                </a:lnTo>
                <a:cubicBezTo>
                  <a:pt x="3668" y="2829"/>
                  <a:pt x="3089" y="3093"/>
                  <a:pt x="2196" y="3093"/>
                </a:cubicBezTo>
                <a:cubicBezTo>
                  <a:pt x="1182" y="3093"/>
                  <a:pt x="598" y="2764"/>
                  <a:pt x="598" y="1791"/>
                </a:cubicBezTo>
                <a:cubicBezTo>
                  <a:pt x="598" y="822"/>
                  <a:pt x="1177" y="498"/>
                  <a:pt x="2196" y="498"/>
                </a:cubicBezTo>
                <a:cubicBezTo>
                  <a:pt x="3094" y="498"/>
                  <a:pt x="3668" y="758"/>
                  <a:pt x="3773" y="1491"/>
                </a:cubicBezTo>
                <a:lnTo>
                  <a:pt x="4372" y="1491"/>
                </a:lnTo>
                <a:cubicBezTo>
                  <a:pt x="4262" y="563"/>
                  <a:pt x="3583" y="0"/>
                  <a:pt x="2196" y="0"/>
                </a:cubicBezTo>
                <a:cubicBezTo>
                  <a:pt x="658" y="0"/>
                  <a:pt x="0" y="678"/>
                  <a:pt x="0" y="1791"/>
                </a:cubicBezTo>
                <a:close/>
                <a:moveTo>
                  <a:pt x="7027" y="3593"/>
                </a:moveTo>
                <a:lnTo>
                  <a:pt x="7027" y="3593"/>
                </a:lnTo>
                <a:cubicBezTo>
                  <a:pt x="8560" y="3593"/>
                  <a:pt x="9223" y="2904"/>
                  <a:pt x="9223" y="1791"/>
                </a:cubicBezTo>
                <a:cubicBezTo>
                  <a:pt x="9223" y="683"/>
                  <a:pt x="8560" y="0"/>
                  <a:pt x="7027" y="0"/>
                </a:cubicBezTo>
                <a:cubicBezTo>
                  <a:pt x="5490" y="0"/>
                  <a:pt x="4831" y="678"/>
                  <a:pt x="4831" y="1791"/>
                </a:cubicBezTo>
                <a:cubicBezTo>
                  <a:pt x="4831" y="2909"/>
                  <a:pt x="5490" y="3593"/>
                  <a:pt x="7027" y="3593"/>
                </a:cubicBezTo>
                <a:close/>
                <a:moveTo>
                  <a:pt x="7027" y="3093"/>
                </a:moveTo>
                <a:lnTo>
                  <a:pt x="7027" y="3093"/>
                </a:lnTo>
                <a:cubicBezTo>
                  <a:pt x="5964" y="3093"/>
                  <a:pt x="5430" y="2764"/>
                  <a:pt x="5430" y="1791"/>
                </a:cubicBezTo>
                <a:cubicBezTo>
                  <a:pt x="5430" y="822"/>
                  <a:pt x="5959" y="498"/>
                  <a:pt x="7027" y="498"/>
                </a:cubicBezTo>
                <a:cubicBezTo>
                  <a:pt x="8095" y="498"/>
                  <a:pt x="8624" y="827"/>
                  <a:pt x="8624" y="1791"/>
                </a:cubicBezTo>
                <a:cubicBezTo>
                  <a:pt x="8624" y="2759"/>
                  <a:pt x="8090" y="3093"/>
                  <a:pt x="7027" y="3093"/>
                </a:cubicBezTo>
                <a:close/>
                <a:moveTo>
                  <a:pt x="13356" y="49"/>
                </a:moveTo>
                <a:lnTo>
                  <a:pt x="13356" y="49"/>
                </a:lnTo>
                <a:lnTo>
                  <a:pt x="11639" y="2989"/>
                </a:lnTo>
                <a:lnTo>
                  <a:pt x="9922" y="49"/>
                </a:lnTo>
                <a:lnTo>
                  <a:pt x="9228" y="49"/>
                </a:lnTo>
                <a:lnTo>
                  <a:pt x="11290" y="3543"/>
                </a:lnTo>
                <a:lnTo>
                  <a:pt x="11989" y="3543"/>
                </a:lnTo>
                <a:lnTo>
                  <a:pt x="14050" y="49"/>
                </a:lnTo>
                <a:lnTo>
                  <a:pt x="13356" y="49"/>
                </a:lnTo>
                <a:close/>
                <a:moveTo>
                  <a:pt x="17264" y="3543"/>
                </a:moveTo>
                <a:lnTo>
                  <a:pt x="17264" y="3543"/>
                </a:lnTo>
                <a:lnTo>
                  <a:pt x="17928" y="3543"/>
                </a:lnTo>
                <a:lnTo>
                  <a:pt x="15857" y="49"/>
                </a:lnTo>
                <a:lnTo>
                  <a:pt x="15178" y="49"/>
                </a:lnTo>
                <a:lnTo>
                  <a:pt x="13107" y="3543"/>
                </a:lnTo>
                <a:lnTo>
                  <a:pt x="13771" y="3543"/>
                </a:lnTo>
                <a:lnTo>
                  <a:pt x="14265" y="2714"/>
                </a:lnTo>
                <a:lnTo>
                  <a:pt x="16770" y="2714"/>
                </a:lnTo>
                <a:lnTo>
                  <a:pt x="17264" y="3543"/>
                </a:lnTo>
                <a:close/>
                <a:moveTo>
                  <a:pt x="14559" y="2215"/>
                </a:moveTo>
                <a:lnTo>
                  <a:pt x="14559" y="2215"/>
                </a:lnTo>
                <a:lnTo>
                  <a:pt x="15518" y="598"/>
                </a:lnTo>
                <a:lnTo>
                  <a:pt x="16476" y="2215"/>
                </a:lnTo>
                <a:lnTo>
                  <a:pt x="14559" y="2215"/>
                </a:lnTo>
                <a:close/>
                <a:moveTo>
                  <a:pt x="18228" y="3543"/>
                </a:moveTo>
                <a:lnTo>
                  <a:pt x="18228" y="3543"/>
                </a:lnTo>
                <a:lnTo>
                  <a:pt x="19126" y="3543"/>
                </a:lnTo>
                <a:lnTo>
                  <a:pt x="20803" y="2195"/>
                </a:lnTo>
                <a:lnTo>
                  <a:pt x="22480" y="3543"/>
                </a:lnTo>
                <a:lnTo>
                  <a:pt x="23379" y="3543"/>
                </a:lnTo>
                <a:lnTo>
                  <a:pt x="21178" y="1796"/>
                </a:lnTo>
                <a:lnTo>
                  <a:pt x="23379" y="49"/>
                </a:lnTo>
                <a:lnTo>
                  <a:pt x="22480" y="49"/>
                </a:lnTo>
                <a:lnTo>
                  <a:pt x="20803" y="1396"/>
                </a:lnTo>
                <a:lnTo>
                  <a:pt x="19126" y="49"/>
                </a:lnTo>
                <a:lnTo>
                  <a:pt x="18228" y="49"/>
                </a:lnTo>
                <a:lnTo>
                  <a:pt x="20429" y="1796"/>
                </a:lnTo>
                <a:lnTo>
                  <a:pt x="18228" y="3543"/>
                </a:lnTo>
                <a:close/>
              </a:path>
            </a:pathLst>
          </a:custGeom>
          <a:solidFill>
            <a:schemeClr val="accent1"/>
          </a:solidFill>
          <a:ln w="0">
            <a:solidFill>
              <a:schemeClr val="accent1"/>
            </a:solidFill>
            <a:prstDash val="solid"/>
            <a:round/>
            <a:headEnd/>
            <a:tailEnd/>
          </a:ln>
        </p:spPr>
        <p:txBody>
          <a:bodyPr vert="horz" wrap="square" lIns="91434" tIns="45717" rIns="91434" bIns="45717" numCol="1" anchor="t" anchorCtr="0" compatLnSpc="1">
            <a:prstTxWarp prst="textNoShape">
              <a:avLst/>
            </a:prstTxWarp>
          </a:bodyPr>
          <a:lstStyle/>
          <a:p>
            <a:endParaRPr lang="en-US" sz="1800"/>
          </a:p>
        </p:txBody>
      </p:sp>
      <p:sp>
        <p:nvSpPr>
          <p:cNvPr id="148" name="Slide Number">
            <a:extLst>
              <a:ext uri="{FF2B5EF4-FFF2-40B4-BE49-F238E27FC236}">
                <a16:creationId xmlns:a16="http://schemas.microsoft.com/office/drawing/2014/main" id="{88505C36-493E-4238-BA7C-A0F365DD7B9D}"/>
              </a:ext>
            </a:extLst>
          </p:cNvPr>
          <p:cNvSpPr>
            <a:spLocks noChangeArrowheads="1"/>
          </p:cNvSpPr>
          <p:nvPr userDrawn="1">
            <p:custDataLst>
              <p:tags r:id="rId23"/>
            </p:custDataLst>
          </p:nvPr>
        </p:nvSpPr>
        <p:spPr bwMode="black">
          <a:xfrm>
            <a:off x="11312526" y="6584818"/>
            <a:ext cx="325501" cy="138499"/>
          </a:xfrm>
          <a:prstGeom prst="rect">
            <a:avLst/>
          </a:prstGeom>
          <a:noFill/>
          <a:ln w="9525" algn="ctr">
            <a:noFill/>
            <a:miter lim="800000"/>
            <a:headEnd/>
            <a:tailEnd/>
          </a:ln>
          <a:effectLst/>
        </p:spPr>
        <p:txBody>
          <a:bodyPr wrap="square" lIns="0" tIns="0" rIns="0" bIns="0" anchor="ctr">
            <a:spAutoFit/>
          </a:bodyPr>
          <a:lstStyle/>
          <a:p>
            <a:pPr algn="r" defTabSz="610716"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16"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369856166"/>
      </p:ext>
    </p:extLst>
  </p:cSld>
  <p:clrMap bg1="lt1" tx1="dk1" bg2="lt2" tx2="dk2" accent1="accent1" accent2="accent2" accent3="accent3" accent4="accent4" accent5="accent5" accent6="accent6" hlink="hlink" folHlink="folHlink"/>
  <p:sldLayoutIdLst>
    <p:sldLayoutId id="2147484464" r:id="rId1"/>
    <p:sldLayoutId id="2147484465" r:id="rId2"/>
    <p:sldLayoutId id="2147484466" r:id="rId3"/>
    <p:sldLayoutId id="2147484467" r:id="rId4"/>
    <p:sldLayoutId id="2147484468" r:id="rId5"/>
    <p:sldLayoutId id="2147484469" r:id="rId6"/>
    <p:sldLayoutId id="2147484470" r:id="rId7"/>
    <p:sldLayoutId id="2147484471" r:id="rId8"/>
    <p:sldLayoutId id="2147484472" r:id="rId9"/>
    <p:sldLayoutId id="2147484473" r:id="rId10"/>
    <p:sldLayoutId id="2147484474" r:id="rId11"/>
    <p:sldLayoutId id="2147484475" r:id="rId12"/>
    <p:sldLayoutId id="2147484476" r:id="rId13"/>
    <p:sldLayoutId id="2147484477" r:id="rId14"/>
    <p:sldLayoutId id="2147484478" r:id="rId15"/>
    <p:sldLayoutId id="2147484479" r:id="rId16"/>
  </p:sldLayoutIdLst>
  <p:txStyles>
    <p:titleStyle>
      <a:lvl1pPr algn="l" defTabSz="914358" rtl="0" eaLnBrk="1" latinLnBrk="0" hangingPunct="1">
        <a:lnSpc>
          <a:spcPct val="100000"/>
        </a:lnSpc>
        <a:spcBef>
          <a:spcPct val="0"/>
        </a:spcBef>
        <a:buNone/>
        <a:defRPr lang="en-US" sz="2500" b="1" kern="1200" spc="0" baseline="0" dirty="0">
          <a:ln w="6350" cap="flat">
            <a:noFill/>
            <a:miter lim="800000"/>
          </a:ln>
          <a:solidFill>
            <a:schemeClr val="tx1"/>
          </a:solidFill>
          <a:latin typeface="+mj-lt"/>
          <a:ea typeface="+mj-ea"/>
          <a:cs typeface="+mj-cs"/>
        </a:defRPr>
      </a:lvl1pPr>
    </p:titleStyle>
    <p:bodyStyle>
      <a:lvl1pPr marL="0" indent="0" algn="l" defTabSz="914358"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589" indent="-228589" algn="l" defTabSz="914358"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892" indent="-210302" algn="l" defTabSz="914358"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33" indent="-155441" algn="l" defTabSz="914358"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778" indent="-146297" algn="l" defTabSz="914358"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00" indent="-171442" algn="l" defTabSz="914358"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00" indent="-171442" algn="l" defTabSz="914358"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00" indent="-171442" algn="l" defTabSz="914358"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00" indent="-171442" algn="l" defTabSz="914358"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p15:clr>
            <a:srgbClr val="5ACBF0"/>
          </p15:clr>
        </p15:guide>
        <p15:guide id="3" orient="horz" pos="3912">
          <p15:clr>
            <a:srgbClr val="5ACBF0"/>
          </p15:clr>
        </p15:guide>
        <p15:guide id="4" orient="horz" pos="1075">
          <p15:clr>
            <a:srgbClr val="F26B43"/>
          </p15:clr>
        </p15:guide>
        <p15:guide id="5" pos="7329">
          <p15:clr>
            <a:srgbClr val="F26B43"/>
          </p15:clr>
        </p15:guide>
        <p15:guide id="6" pos="345">
          <p15:clr>
            <a:srgbClr val="F26B43"/>
          </p15:clr>
        </p15:guide>
        <p15:guide id="8" orient="horz" pos="4063">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4BC40847-AF8B-4097-9A07-2349A751A051}"/>
              </a:ext>
            </a:extLst>
          </p:cNvPr>
          <p:cNvGraphicFramePr>
            <a:graphicFrameLocks noChangeAspect="1"/>
          </p:cNvGraphicFramePr>
          <p:nvPr userDrawn="1">
            <p:custDataLst>
              <p:tags r:id="rId16"/>
            </p:custDataLst>
            <p:extLst>
              <p:ext uri="{D42A27DB-BD31-4B8C-83A1-F6EECF244321}">
                <p14:modId xmlns:p14="http://schemas.microsoft.com/office/powerpoint/2010/main" val="4028585865"/>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37" imgW="413" imgH="416" progId="TCLayout.ActiveDocument.1">
                  <p:embed/>
                </p:oleObj>
              </mc:Choice>
              <mc:Fallback>
                <p:oleObj name="think-cell Slide" r:id="rId37" imgW="413" imgH="416" progId="TCLayout.ActiveDocument.1">
                  <p:embed/>
                  <p:pic>
                    <p:nvPicPr>
                      <p:cNvPr id="3" name="Object 6" hidden="1">
                        <a:extLst>
                          <a:ext uri="{FF2B5EF4-FFF2-40B4-BE49-F238E27FC236}">
                            <a16:creationId xmlns:a16="http://schemas.microsoft.com/office/drawing/2014/main" id="{4BC40847-AF8B-4097-9A07-2349A751A051}"/>
                          </a:ext>
                        </a:extLst>
                      </p:cNvPr>
                      <p:cNvPicPr/>
                      <p:nvPr/>
                    </p:nvPicPr>
                    <p:blipFill>
                      <a:blip r:embed="rId38"/>
                      <a:stretch>
                        <a:fillRect/>
                      </a:stretch>
                    </p:blipFill>
                    <p:spPr>
                      <a:xfrm>
                        <a:off x="1588" y="1589"/>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5B28737-798E-48D4-BBDB-8EB35CB9FFFB}"/>
              </a:ext>
            </a:extLst>
          </p:cNvPr>
          <p:cNvSpPr/>
          <p:nvPr userDrawn="1">
            <p:custDataLst>
              <p:tags r:id="rId17"/>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6" name="4. Footnote" hidden="1">
            <a:extLst>
              <a:ext uri="{FF2B5EF4-FFF2-40B4-BE49-F238E27FC236}">
                <a16:creationId xmlns:a16="http://schemas.microsoft.com/office/drawing/2014/main" id="{772E4927-517C-4D61-9929-9FFDE5F31A03}"/>
              </a:ext>
            </a:extLst>
          </p:cNvPr>
          <p:cNvSpPr txBox="1"/>
          <p:nvPr userDrawn="1">
            <p:custDataLst>
              <p:tags r:id="rId18"/>
            </p:custDataLst>
          </p:nvPr>
        </p:nvSpPr>
        <p:spPr>
          <a:xfrm>
            <a:off x="553972" y="6278401"/>
            <a:ext cx="9144000" cy="123111"/>
          </a:xfrm>
          <a:prstGeom prst="rect">
            <a:avLst/>
          </a:prstGeom>
          <a:noFill/>
        </p:spPr>
        <p:txBody>
          <a:bodyPr wrap="square" lIns="0" tIns="0" rIns="0" bIns="0" rtlCol="0" anchor="b">
            <a:no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lvl="0"/>
            <a:r>
              <a:rPr lang="en-US" sz="800"/>
              <a:t>Footnotes</a:t>
            </a:r>
          </a:p>
        </p:txBody>
      </p:sp>
      <p:sp>
        <p:nvSpPr>
          <p:cNvPr id="57" name="2. Slide Title">
            <a:extLst>
              <a:ext uri="{FF2B5EF4-FFF2-40B4-BE49-F238E27FC236}">
                <a16:creationId xmlns:a16="http://schemas.microsoft.com/office/drawing/2014/main" id="{98FF70AE-7EF6-4E5B-9FFE-B44C852C9FBA}"/>
              </a:ext>
            </a:extLst>
          </p:cNvPr>
          <p:cNvSpPr>
            <a:spLocks noGrp="1"/>
          </p:cNvSpPr>
          <p:nvPr>
            <p:ph type="title"/>
            <p:custDataLst>
              <p:tags r:id="rId19"/>
            </p:custDataLst>
          </p:nvPr>
        </p:nvSpPr>
        <p:spPr>
          <a:xfrm>
            <a:off x="554737" y="197614"/>
            <a:ext cx="11082528" cy="384721"/>
          </a:xfrm>
          <a:prstGeom prst="rect">
            <a:avLst/>
          </a:prstGeom>
        </p:spPr>
        <p:txBody>
          <a:bodyPr vert="horz" wrap="square" lIns="0" tIns="0" rIns="0" bIns="0" rtlCol="0" anchor="t" anchorCtr="0">
            <a:spAutoFit/>
          </a:bodyPr>
          <a:lstStyle/>
          <a:p>
            <a:pPr lvl="0"/>
            <a:r>
              <a:rPr lang="en-US"/>
              <a:t>Click to edit Master title style</a:t>
            </a:r>
          </a:p>
        </p:txBody>
      </p:sp>
      <p:grpSp>
        <p:nvGrpSpPr>
          <p:cNvPr id="59" name="Grid" hidden="1">
            <a:extLst>
              <a:ext uri="{FF2B5EF4-FFF2-40B4-BE49-F238E27FC236}">
                <a16:creationId xmlns:a16="http://schemas.microsoft.com/office/drawing/2014/main" id="{D35250B8-D61E-4F1A-9ACD-6E1BB958B78E}"/>
              </a:ext>
            </a:extLst>
          </p:cNvPr>
          <p:cNvGrpSpPr/>
          <p:nvPr userDrawn="1"/>
        </p:nvGrpSpPr>
        <p:grpSpPr>
          <a:xfrm>
            <a:off x="0" y="0"/>
            <a:ext cx="12190476" cy="6858000"/>
            <a:chOff x="0" y="0"/>
            <a:chExt cx="12190476" cy="6858000"/>
          </a:xfrm>
        </p:grpSpPr>
        <p:sp>
          <p:nvSpPr>
            <p:cNvPr id="60" name="slide margin">
              <a:extLst>
                <a:ext uri="{FF2B5EF4-FFF2-40B4-BE49-F238E27FC236}">
                  <a16:creationId xmlns:a16="http://schemas.microsoft.com/office/drawing/2014/main" id="{B96EBE04-E01D-4922-8601-F1AD43DC4DA0}"/>
                </a:ext>
              </a:extLst>
            </p:cNvPr>
            <p:cNvSpPr/>
            <p:nvPr/>
          </p:nvSpPr>
          <p:spPr bwMode="invGray">
            <a:xfrm>
              <a:off x="1524" y="0"/>
              <a:ext cx="12188952" cy="6858000"/>
            </a:xfrm>
            <a:custGeom>
              <a:avLst/>
              <a:gdLst>
                <a:gd name="connsiteX0" fmla="*/ 551868 w 12188952"/>
                <a:gd name="connsiteY0" fmla="*/ 1709928 h 6858000"/>
                <a:gd name="connsiteX1" fmla="*/ 551868 w 12188952"/>
                <a:gd name="connsiteY1" fmla="*/ 6217920 h 6858000"/>
                <a:gd name="connsiteX2" fmla="*/ 11636196 w 12188952"/>
                <a:gd name="connsiteY2" fmla="*/ 6217920 h 6858000"/>
                <a:gd name="connsiteX3" fmla="*/ 11636196 w 12188952"/>
                <a:gd name="connsiteY3" fmla="*/ 1709928 h 6858000"/>
                <a:gd name="connsiteX4" fmla="*/ 0 w 12188952"/>
                <a:gd name="connsiteY4" fmla="*/ 0 h 6858000"/>
                <a:gd name="connsiteX5" fmla="*/ 12188952 w 12188952"/>
                <a:gd name="connsiteY5" fmla="*/ 0 h 6858000"/>
                <a:gd name="connsiteX6" fmla="*/ 12188952 w 12188952"/>
                <a:gd name="connsiteY6" fmla="*/ 6858000 h 6858000"/>
                <a:gd name="connsiteX7" fmla="*/ 0 w 1218895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551868" y="1709928"/>
                  </a:moveTo>
                  <a:lnTo>
                    <a:pt x="551868" y="6217920"/>
                  </a:lnTo>
                  <a:lnTo>
                    <a:pt x="11636196" y="6217920"/>
                  </a:lnTo>
                  <a:lnTo>
                    <a:pt x="11636196" y="1709928"/>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err="1">
                <a:solidFill>
                  <a:schemeClr val="tx1"/>
                </a:solidFill>
                <a:latin typeface="+mn-lt"/>
              </a:endParaRPr>
            </a:p>
          </p:txBody>
        </p:sp>
        <p:cxnSp>
          <p:nvCxnSpPr>
            <p:cNvPr id="61" name="Straight Connector 60">
              <a:extLst>
                <a:ext uri="{FF2B5EF4-FFF2-40B4-BE49-F238E27FC236}">
                  <a16:creationId xmlns:a16="http://schemas.microsoft.com/office/drawing/2014/main" id="{5CA037B0-2A91-4357-A969-80F65F949266}"/>
                </a:ext>
              </a:extLst>
            </p:cNvPr>
            <p:cNvCxnSpPr/>
            <p:nvPr/>
          </p:nvCxnSpPr>
          <p:spPr bwMode="inv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1BD7C67-EF90-4AA0-BA50-51299E7EEE4C}"/>
                </a:ext>
              </a:extLst>
            </p:cNvPr>
            <p:cNvCxnSpPr/>
            <p:nvPr/>
          </p:nvCxnSpPr>
          <p:spPr bwMode="inv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719564A-5227-44A7-ABC0-4C6BBC1E2D6F}"/>
                </a:ext>
              </a:extLst>
            </p:cNvPr>
            <p:cNvCxnSpPr/>
            <p:nvPr/>
          </p:nvCxnSpPr>
          <p:spPr bwMode="inv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FD85D0C-74E8-4603-86B8-FCC481122CE8}"/>
                </a:ext>
              </a:extLst>
            </p:cNvPr>
            <p:cNvCxnSpPr/>
            <p:nvPr/>
          </p:nvCxnSpPr>
          <p:spPr bwMode="inv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F8BF8BD-68B4-4717-8162-382FFCC9BC9A}"/>
                </a:ext>
              </a:extLst>
            </p:cNvPr>
            <p:cNvCxnSpPr/>
            <p:nvPr/>
          </p:nvCxnSpPr>
          <p:spPr bwMode="inv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9DB0B65-FCD8-4DD7-833A-DEED6A420E2A}"/>
                </a:ext>
              </a:extLst>
            </p:cNvPr>
            <p:cNvCxnSpPr/>
            <p:nvPr/>
          </p:nvCxnSpPr>
          <p:spPr bwMode="inv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18151F3-D51F-4302-95BF-AE8E806F628D}"/>
                </a:ext>
              </a:extLst>
            </p:cNvPr>
            <p:cNvCxnSpPr/>
            <p:nvPr/>
          </p:nvCxnSpPr>
          <p:spPr bwMode="inv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5A6B330-5ACC-486B-8131-B7F5407825B2}"/>
                </a:ext>
              </a:extLst>
            </p:cNvPr>
            <p:cNvCxnSpPr/>
            <p:nvPr/>
          </p:nvCxnSpPr>
          <p:spPr bwMode="inv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A5DE7AD-CCFE-4A85-9421-C7CEA9F80DEC}"/>
                </a:ext>
              </a:extLst>
            </p:cNvPr>
            <p:cNvCxnSpPr/>
            <p:nvPr/>
          </p:nvCxnSpPr>
          <p:spPr bwMode="inv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E2A9A81-75D1-41A9-9821-54FC36E753C1}"/>
                </a:ext>
              </a:extLst>
            </p:cNvPr>
            <p:cNvCxnSpPr/>
            <p:nvPr/>
          </p:nvCxnSpPr>
          <p:spPr bwMode="inv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6FE52AA-2DD1-4D00-A984-41CDC38B2D7F}"/>
                </a:ext>
              </a:extLst>
            </p:cNvPr>
            <p:cNvCxnSpPr/>
            <p:nvPr/>
          </p:nvCxnSpPr>
          <p:spPr bwMode="inv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5C9FC50-7177-43E6-9E56-DC9A2E6B7E6E}"/>
                </a:ext>
              </a:extLst>
            </p:cNvPr>
            <p:cNvCxnSpPr/>
            <p:nvPr/>
          </p:nvCxnSpPr>
          <p:spPr bwMode="inv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73" name="Freeform: Shape 72">
              <a:extLst>
                <a:ext uri="{FF2B5EF4-FFF2-40B4-BE49-F238E27FC236}">
                  <a16:creationId xmlns:a16="http://schemas.microsoft.com/office/drawing/2014/main" id="{BC97F85A-62E2-4591-B8D0-4F068B177B5D}"/>
                </a:ext>
              </a:extLst>
            </p:cNvPr>
            <p:cNvSpPr/>
            <p:nvPr/>
          </p:nvSpPr>
          <p:spPr bwMode="inv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4" name="Freeform: Shape 73">
              <a:extLst>
                <a:ext uri="{FF2B5EF4-FFF2-40B4-BE49-F238E27FC236}">
                  <a16:creationId xmlns:a16="http://schemas.microsoft.com/office/drawing/2014/main" id="{7F4B967A-CF91-473D-8A35-2BE771F9F590}"/>
                </a:ext>
              </a:extLst>
            </p:cNvPr>
            <p:cNvSpPr/>
            <p:nvPr/>
          </p:nvSpPr>
          <p:spPr bwMode="inv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5" name="Freeform: Shape 74">
              <a:extLst>
                <a:ext uri="{FF2B5EF4-FFF2-40B4-BE49-F238E27FC236}">
                  <a16:creationId xmlns:a16="http://schemas.microsoft.com/office/drawing/2014/main" id="{5AC41621-77EA-4492-8E68-0BE34108294A}"/>
                </a:ext>
              </a:extLst>
            </p:cNvPr>
            <p:cNvSpPr/>
            <p:nvPr/>
          </p:nvSpPr>
          <p:spPr bwMode="inv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6" name="Freeform: Shape 75">
              <a:extLst>
                <a:ext uri="{FF2B5EF4-FFF2-40B4-BE49-F238E27FC236}">
                  <a16:creationId xmlns:a16="http://schemas.microsoft.com/office/drawing/2014/main" id="{31A06AD2-A9EA-45D9-B15C-089884A54107}"/>
                </a:ext>
              </a:extLst>
            </p:cNvPr>
            <p:cNvSpPr/>
            <p:nvPr/>
          </p:nvSpPr>
          <p:spPr bwMode="inv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7" name="Freeform: Shape 76">
              <a:extLst>
                <a:ext uri="{FF2B5EF4-FFF2-40B4-BE49-F238E27FC236}">
                  <a16:creationId xmlns:a16="http://schemas.microsoft.com/office/drawing/2014/main" id="{3A7B39CC-379F-4224-9E59-81B1690088A0}"/>
                </a:ext>
              </a:extLst>
            </p:cNvPr>
            <p:cNvSpPr/>
            <p:nvPr/>
          </p:nvSpPr>
          <p:spPr bwMode="inv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8" name="Freeform: Shape 77">
              <a:extLst>
                <a:ext uri="{FF2B5EF4-FFF2-40B4-BE49-F238E27FC236}">
                  <a16:creationId xmlns:a16="http://schemas.microsoft.com/office/drawing/2014/main" id="{F8002ACB-1459-4214-B28A-B38E8A1FF8A6}"/>
                </a:ext>
              </a:extLst>
            </p:cNvPr>
            <p:cNvSpPr/>
            <p:nvPr/>
          </p:nvSpPr>
          <p:spPr bwMode="inv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9" name="Freeform: Shape 78">
              <a:extLst>
                <a:ext uri="{FF2B5EF4-FFF2-40B4-BE49-F238E27FC236}">
                  <a16:creationId xmlns:a16="http://schemas.microsoft.com/office/drawing/2014/main" id="{71D59E94-AA3C-4DE0-8345-20C71667A205}"/>
                </a:ext>
              </a:extLst>
            </p:cNvPr>
            <p:cNvSpPr/>
            <p:nvPr/>
          </p:nvSpPr>
          <p:spPr bwMode="inv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0" name="Freeform: Shape 79">
              <a:extLst>
                <a:ext uri="{FF2B5EF4-FFF2-40B4-BE49-F238E27FC236}">
                  <a16:creationId xmlns:a16="http://schemas.microsoft.com/office/drawing/2014/main" id="{5805F09B-786C-43E4-8288-B1AAF94C8ADE}"/>
                </a:ext>
              </a:extLst>
            </p:cNvPr>
            <p:cNvSpPr/>
            <p:nvPr/>
          </p:nvSpPr>
          <p:spPr bwMode="inv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1" name="Freeform: Shape 80">
              <a:extLst>
                <a:ext uri="{FF2B5EF4-FFF2-40B4-BE49-F238E27FC236}">
                  <a16:creationId xmlns:a16="http://schemas.microsoft.com/office/drawing/2014/main" id="{5FB23B6E-567C-4896-8B32-DA4C452B4AE7}"/>
                </a:ext>
              </a:extLst>
            </p:cNvPr>
            <p:cNvSpPr/>
            <p:nvPr/>
          </p:nvSpPr>
          <p:spPr bwMode="inv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2" name="Freeform: Shape 81">
              <a:extLst>
                <a:ext uri="{FF2B5EF4-FFF2-40B4-BE49-F238E27FC236}">
                  <a16:creationId xmlns:a16="http://schemas.microsoft.com/office/drawing/2014/main" id="{9B792231-972E-4476-BAF2-761E10463BA8}"/>
                </a:ext>
              </a:extLst>
            </p:cNvPr>
            <p:cNvSpPr/>
            <p:nvPr/>
          </p:nvSpPr>
          <p:spPr bwMode="inv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3" name="Freeform: Shape 82">
              <a:extLst>
                <a:ext uri="{FF2B5EF4-FFF2-40B4-BE49-F238E27FC236}">
                  <a16:creationId xmlns:a16="http://schemas.microsoft.com/office/drawing/2014/main" id="{908370B7-3D11-4F78-B977-D8F0DE2694ED}"/>
                </a:ext>
              </a:extLst>
            </p:cNvPr>
            <p:cNvSpPr/>
            <p:nvPr/>
          </p:nvSpPr>
          <p:spPr bwMode="inv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4" name="Freeform: Shape 83">
              <a:extLst>
                <a:ext uri="{FF2B5EF4-FFF2-40B4-BE49-F238E27FC236}">
                  <a16:creationId xmlns:a16="http://schemas.microsoft.com/office/drawing/2014/main" id="{C11EA99D-D15D-43C2-BF4E-36554B346AB6}"/>
                </a:ext>
              </a:extLst>
            </p:cNvPr>
            <p:cNvSpPr/>
            <p:nvPr/>
          </p:nvSpPr>
          <p:spPr bwMode="inv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5" name="Freeform: Shape 84">
              <a:extLst>
                <a:ext uri="{FF2B5EF4-FFF2-40B4-BE49-F238E27FC236}">
                  <a16:creationId xmlns:a16="http://schemas.microsoft.com/office/drawing/2014/main" id="{3A72B2F6-0AFF-4E6E-AFFF-60767DB3FA63}"/>
                </a:ext>
              </a:extLst>
            </p:cNvPr>
            <p:cNvSpPr/>
            <p:nvPr/>
          </p:nvSpPr>
          <p:spPr bwMode="inv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6" name="Freeform: Shape 85">
              <a:extLst>
                <a:ext uri="{FF2B5EF4-FFF2-40B4-BE49-F238E27FC236}">
                  <a16:creationId xmlns:a16="http://schemas.microsoft.com/office/drawing/2014/main" id="{A68F8E74-3AE4-4AF9-9F36-63344C9076D2}"/>
                </a:ext>
              </a:extLst>
            </p:cNvPr>
            <p:cNvSpPr/>
            <p:nvPr/>
          </p:nvSpPr>
          <p:spPr bwMode="inv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7" name="Freeform: Shape 86">
              <a:extLst>
                <a:ext uri="{FF2B5EF4-FFF2-40B4-BE49-F238E27FC236}">
                  <a16:creationId xmlns:a16="http://schemas.microsoft.com/office/drawing/2014/main" id="{31D5F169-E1D4-48A3-AE5B-F5F1BEF2E7CF}"/>
                </a:ext>
              </a:extLst>
            </p:cNvPr>
            <p:cNvSpPr/>
            <p:nvPr userDrawn="1"/>
          </p:nvSpPr>
          <p:spPr bwMode="inv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8" name="Freeform: Shape 87">
              <a:extLst>
                <a:ext uri="{FF2B5EF4-FFF2-40B4-BE49-F238E27FC236}">
                  <a16:creationId xmlns:a16="http://schemas.microsoft.com/office/drawing/2014/main" id="{4230F928-F9B2-4955-9800-74DE09DCE6F2}"/>
                </a:ext>
              </a:extLst>
            </p:cNvPr>
            <p:cNvSpPr/>
            <p:nvPr userDrawn="1"/>
          </p:nvSpPr>
          <p:spPr bwMode="inv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9" name="Freeform: Shape 88">
              <a:extLst>
                <a:ext uri="{FF2B5EF4-FFF2-40B4-BE49-F238E27FC236}">
                  <a16:creationId xmlns:a16="http://schemas.microsoft.com/office/drawing/2014/main" id="{37C829A9-6808-4531-8C12-A84988E6DEE1}"/>
                </a:ext>
              </a:extLst>
            </p:cNvPr>
            <p:cNvSpPr/>
            <p:nvPr userDrawn="1"/>
          </p:nvSpPr>
          <p:spPr bwMode="inv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0" name="Freeform: Shape 89">
              <a:extLst>
                <a:ext uri="{FF2B5EF4-FFF2-40B4-BE49-F238E27FC236}">
                  <a16:creationId xmlns:a16="http://schemas.microsoft.com/office/drawing/2014/main" id="{7FA5964C-E9C5-4C2F-BD6E-47BAFB5B6D17}"/>
                </a:ext>
              </a:extLst>
            </p:cNvPr>
            <p:cNvSpPr/>
            <p:nvPr userDrawn="1"/>
          </p:nvSpPr>
          <p:spPr bwMode="inv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1" name="Freeform: Shape 90">
              <a:extLst>
                <a:ext uri="{FF2B5EF4-FFF2-40B4-BE49-F238E27FC236}">
                  <a16:creationId xmlns:a16="http://schemas.microsoft.com/office/drawing/2014/main" id="{3C168D8D-76CE-4BE5-BE95-79B96300EA3F}"/>
                </a:ext>
              </a:extLst>
            </p:cNvPr>
            <p:cNvSpPr/>
            <p:nvPr userDrawn="1"/>
          </p:nvSpPr>
          <p:spPr bwMode="inv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2" name="Freeform: Shape 91">
              <a:extLst>
                <a:ext uri="{FF2B5EF4-FFF2-40B4-BE49-F238E27FC236}">
                  <a16:creationId xmlns:a16="http://schemas.microsoft.com/office/drawing/2014/main" id="{6749465C-813A-45F9-8C3E-5D06C8584929}"/>
                </a:ext>
              </a:extLst>
            </p:cNvPr>
            <p:cNvSpPr/>
            <p:nvPr userDrawn="1"/>
          </p:nvSpPr>
          <p:spPr bwMode="inv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3" name="Freeform: Shape 92">
              <a:extLst>
                <a:ext uri="{FF2B5EF4-FFF2-40B4-BE49-F238E27FC236}">
                  <a16:creationId xmlns:a16="http://schemas.microsoft.com/office/drawing/2014/main" id="{53894C26-2473-4C24-B082-48DD1E92241C}"/>
                </a:ext>
              </a:extLst>
            </p:cNvPr>
            <p:cNvSpPr/>
            <p:nvPr userDrawn="1"/>
          </p:nvSpPr>
          <p:spPr bwMode="inv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4" name="Freeform: Shape 93">
              <a:extLst>
                <a:ext uri="{FF2B5EF4-FFF2-40B4-BE49-F238E27FC236}">
                  <a16:creationId xmlns:a16="http://schemas.microsoft.com/office/drawing/2014/main" id="{BFDA0320-8435-46CA-B1B3-5203F54A419F}"/>
                </a:ext>
              </a:extLst>
            </p:cNvPr>
            <p:cNvSpPr/>
            <p:nvPr userDrawn="1"/>
          </p:nvSpPr>
          <p:spPr bwMode="inv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5" name="Freeform: Shape 94">
              <a:extLst>
                <a:ext uri="{FF2B5EF4-FFF2-40B4-BE49-F238E27FC236}">
                  <a16:creationId xmlns:a16="http://schemas.microsoft.com/office/drawing/2014/main" id="{A42721E4-5D12-459C-AC2E-7CE148AF9062}"/>
                </a:ext>
              </a:extLst>
            </p:cNvPr>
            <p:cNvSpPr/>
            <p:nvPr userDrawn="1"/>
          </p:nvSpPr>
          <p:spPr bwMode="inv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6" name="Freeform: Shape 95">
              <a:extLst>
                <a:ext uri="{FF2B5EF4-FFF2-40B4-BE49-F238E27FC236}">
                  <a16:creationId xmlns:a16="http://schemas.microsoft.com/office/drawing/2014/main" id="{8BF7D46B-3779-49D0-BCB4-F2DCE091958D}"/>
                </a:ext>
              </a:extLst>
            </p:cNvPr>
            <p:cNvSpPr/>
            <p:nvPr userDrawn="1"/>
          </p:nvSpPr>
          <p:spPr bwMode="inv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7" name="Freeform: Shape 96">
              <a:extLst>
                <a:ext uri="{FF2B5EF4-FFF2-40B4-BE49-F238E27FC236}">
                  <a16:creationId xmlns:a16="http://schemas.microsoft.com/office/drawing/2014/main" id="{634464F0-BD7F-4488-85F0-EC20C24BECAA}"/>
                </a:ext>
              </a:extLst>
            </p:cNvPr>
            <p:cNvSpPr/>
            <p:nvPr userDrawn="1"/>
          </p:nvSpPr>
          <p:spPr bwMode="inv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cxnSp>
          <p:nvCxnSpPr>
            <p:cNvPr id="98" name="Straight Connector 97">
              <a:extLst>
                <a:ext uri="{FF2B5EF4-FFF2-40B4-BE49-F238E27FC236}">
                  <a16:creationId xmlns:a16="http://schemas.microsoft.com/office/drawing/2014/main" id="{82B54541-0CDD-4724-8101-AABFF1207033}"/>
                </a:ext>
              </a:extLst>
            </p:cNvPr>
            <p:cNvCxnSpPr/>
            <p:nvPr userDrawn="1"/>
          </p:nvCxnSpPr>
          <p:spPr bwMode="inv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5070398-8D55-4EE2-8CA4-47428E2AF03F}"/>
                </a:ext>
              </a:extLst>
            </p:cNvPr>
            <p:cNvCxnSpPr/>
            <p:nvPr userDrawn="1"/>
          </p:nvCxnSpPr>
          <p:spPr bwMode="inv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2166891-56D0-4EBC-B681-501401DEF9D4}"/>
                </a:ext>
              </a:extLst>
            </p:cNvPr>
            <p:cNvCxnSpPr/>
            <p:nvPr userDrawn="1"/>
          </p:nvCxnSpPr>
          <p:spPr bwMode="inv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C13A87E3-D106-41FF-A8CD-C27DABF0103D}"/>
                </a:ext>
              </a:extLst>
            </p:cNvPr>
            <p:cNvCxnSpPr/>
            <p:nvPr userDrawn="1"/>
          </p:nvCxnSpPr>
          <p:spPr bwMode="inv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164477D-838D-4C70-ADD7-37AD79A844AA}"/>
                </a:ext>
              </a:extLst>
            </p:cNvPr>
            <p:cNvCxnSpPr/>
            <p:nvPr userDrawn="1"/>
          </p:nvCxnSpPr>
          <p:spPr bwMode="inv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2B193C0-8980-4BB2-8E91-7A1C9ABE0B6C}"/>
                </a:ext>
              </a:extLst>
            </p:cNvPr>
            <p:cNvCxnSpPr/>
            <p:nvPr userDrawn="1"/>
          </p:nvCxnSpPr>
          <p:spPr bwMode="inv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1A94AAA-1D98-4233-842E-2A2F52812358}"/>
                </a:ext>
              </a:extLst>
            </p:cNvPr>
            <p:cNvCxnSpPr/>
            <p:nvPr userDrawn="1"/>
          </p:nvCxnSpPr>
          <p:spPr bwMode="inv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21F2B43-A2DC-42F4-8EA4-A8A4DA6D6FA7}"/>
                </a:ext>
              </a:extLst>
            </p:cNvPr>
            <p:cNvCxnSpPr/>
            <p:nvPr userDrawn="1"/>
          </p:nvCxnSpPr>
          <p:spPr bwMode="inv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60F0923-6896-405D-AD16-F097448F3E3D}"/>
                </a:ext>
              </a:extLst>
            </p:cNvPr>
            <p:cNvCxnSpPr/>
            <p:nvPr userDrawn="1"/>
          </p:nvCxnSpPr>
          <p:spPr bwMode="inv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C70D5B1-47D7-451F-B83A-973A26731A22}"/>
                </a:ext>
              </a:extLst>
            </p:cNvPr>
            <p:cNvCxnSpPr/>
            <p:nvPr userDrawn="1"/>
          </p:nvCxnSpPr>
          <p:spPr bwMode="inv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FD9A464-81FE-4829-A1C5-5CCEE42448B3}"/>
                </a:ext>
              </a:extLst>
            </p:cNvPr>
            <p:cNvCxnSpPr/>
            <p:nvPr userDrawn="1"/>
          </p:nvCxnSpPr>
          <p:spPr bwMode="inv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8F55CAB0-53A2-417F-9F66-C0437933E98B}"/>
                </a:ext>
              </a:extLst>
            </p:cNvPr>
            <p:cNvCxnSpPr/>
            <p:nvPr userDrawn="1"/>
          </p:nvCxnSpPr>
          <p:spPr bwMode="inv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547EE77-7495-47CB-BEC9-D5C742DF2B2C}"/>
                </a:ext>
              </a:extLst>
            </p:cNvPr>
            <p:cNvCxnSpPr/>
            <p:nvPr userDrawn="1"/>
          </p:nvCxnSpPr>
          <p:spPr bwMode="inv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A942184-696A-4A78-BB9D-3D619B990987}"/>
                </a:ext>
              </a:extLst>
            </p:cNvPr>
            <p:cNvCxnSpPr/>
            <p:nvPr userDrawn="1"/>
          </p:nvCxnSpPr>
          <p:spPr bwMode="inv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B5F4EE6-4D4C-4488-80DE-36C83D540765}"/>
                </a:ext>
              </a:extLst>
            </p:cNvPr>
            <p:cNvCxnSpPr/>
            <p:nvPr userDrawn="1"/>
          </p:nvCxnSpPr>
          <p:spPr bwMode="inv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D3A42E3-1ED2-4BBE-8B0B-CEA491522F0A}"/>
                </a:ext>
              </a:extLst>
            </p:cNvPr>
            <p:cNvCxnSpPr/>
            <p:nvPr userDrawn="1"/>
          </p:nvCxnSpPr>
          <p:spPr bwMode="inv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4162AD8-9037-4220-B19F-7B3A0F44E941}"/>
                </a:ext>
              </a:extLst>
            </p:cNvPr>
            <p:cNvCxnSpPr/>
            <p:nvPr userDrawn="1"/>
          </p:nvCxnSpPr>
          <p:spPr bwMode="inv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4C20FB70-03E4-4D7E-BA41-546EAAB33089}"/>
                </a:ext>
              </a:extLst>
            </p:cNvPr>
            <p:cNvCxnSpPr/>
            <p:nvPr userDrawn="1"/>
          </p:nvCxnSpPr>
          <p:spPr bwMode="inv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84D3C92-FDAE-47DB-9457-A9B216922E98}"/>
                </a:ext>
              </a:extLst>
            </p:cNvPr>
            <p:cNvCxnSpPr/>
            <p:nvPr userDrawn="1"/>
          </p:nvCxnSpPr>
          <p:spPr bwMode="inv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5DF0860-265F-4ABC-9F65-0C1D385DAA19}"/>
                </a:ext>
              </a:extLst>
            </p:cNvPr>
            <p:cNvCxnSpPr/>
            <p:nvPr userDrawn="1"/>
          </p:nvCxnSpPr>
          <p:spPr bwMode="inv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D878D1D5-E6E5-4FA6-AF6E-95E8AF796777}"/>
                </a:ext>
              </a:extLst>
            </p:cNvPr>
            <p:cNvCxnSpPr/>
            <p:nvPr userDrawn="1"/>
          </p:nvCxnSpPr>
          <p:spPr bwMode="inv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11FF29A-4B39-4335-9BD5-ED902309BF79}"/>
                </a:ext>
              </a:extLst>
            </p:cNvPr>
            <p:cNvCxnSpPr/>
            <p:nvPr userDrawn="1"/>
          </p:nvCxnSpPr>
          <p:spPr bwMode="inv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A82A803-5E70-4523-9F20-67F308765C7E}"/>
                </a:ext>
              </a:extLst>
            </p:cNvPr>
            <p:cNvCxnSpPr/>
            <p:nvPr userDrawn="1"/>
          </p:nvCxnSpPr>
          <p:spPr bwMode="inv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B4208CB2-5882-4416-87C9-284BDAF3367A}"/>
                </a:ext>
              </a:extLst>
            </p:cNvPr>
            <p:cNvCxnSpPr/>
            <p:nvPr userDrawn="1"/>
          </p:nvCxnSpPr>
          <p:spPr bwMode="inv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BD4116CD-6422-4E26-9703-D3F7C10FCD56}"/>
                </a:ext>
              </a:extLst>
            </p:cNvPr>
            <p:cNvCxnSpPr/>
            <p:nvPr userDrawn="1"/>
          </p:nvCxnSpPr>
          <p:spPr bwMode="inv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31AB3A35-E2FF-4178-896B-F08E77092825}"/>
                </a:ext>
              </a:extLst>
            </p:cNvPr>
            <p:cNvCxnSpPr/>
            <p:nvPr userDrawn="1"/>
          </p:nvCxnSpPr>
          <p:spPr bwMode="inv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179C539-DD6F-48AA-8F80-27BC682014AF}"/>
                </a:ext>
              </a:extLst>
            </p:cNvPr>
            <p:cNvCxnSpPr/>
            <p:nvPr userDrawn="1"/>
          </p:nvCxnSpPr>
          <p:spPr bwMode="inv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2784004E-3271-4D1C-B1EA-CA1E334E0D03}"/>
                </a:ext>
              </a:extLst>
            </p:cNvPr>
            <p:cNvCxnSpPr/>
            <p:nvPr userDrawn="1"/>
          </p:nvCxnSpPr>
          <p:spPr bwMode="inv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3657725E-FBF6-491D-9BA1-E6A9727F4F2D}"/>
                </a:ext>
              </a:extLst>
            </p:cNvPr>
            <p:cNvCxnSpPr/>
            <p:nvPr userDrawn="1"/>
          </p:nvCxnSpPr>
          <p:spPr bwMode="inv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31244567-76A7-47AF-9353-403D05D533F0}"/>
                </a:ext>
              </a:extLst>
            </p:cNvPr>
            <p:cNvCxnSpPr/>
            <p:nvPr userDrawn="1"/>
          </p:nvCxnSpPr>
          <p:spPr bwMode="inv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EEC47A2A-ED3B-4AD0-ACD5-F8ED92644229}"/>
                </a:ext>
              </a:extLst>
            </p:cNvPr>
            <p:cNvCxnSpPr/>
            <p:nvPr userDrawn="1"/>
          </p:nvCxnSpPr>
          <p:spPr bwMode="inv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0F3E01E5-F569-4020-BCB0-083537701AB0}"/>
                </a:ext>
              </a:extLst>
            </p:cNvPr>
            <p:cNvCxnSpPr/>
            <p:nvPr userDrawn="1"/>
          </p:nvCxnSpPr>
          <p:spPr bwMode="inv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71121A42-5912-44C8-B9A3-FDEC8EA70284}"/>
                </a:ext>
              </a:extLst>
            </p:cNvPr>
            <p:cNvCxnSpPr/>
            <p:nvPr userDrawn="1"/>
          </p:nvCxnSpPr>
          <p:spPr bwMode="inv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59B1DE7-25C8-4743-8284-FA656D339F55}"/>
                </a:ext>
              </a:extLst>
            </p:cNvPr>
            <p:cNvCxnSpPr/>
            <p:nvPr userDrawn="1"/>
          </p:nvCxnSpPr>
          <p:spPr bwMode="inv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526249F1-59FB-44FC-8AF9-D7F90AFBEE2C}"/>
                </a:ext>
              </a:extLst>
            </p:cNvPr>
            <p:cNvCxnSpPr/>
            <p:nvPr userDrawn="1"/>
          </p:nvCxnSpPr>
          <p:spPr bwMode="inv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E6D42779-D977-4405-A149-D8DE5B52134A}"/>
                </a:ext>
              </a:extLst>
            </p:cNvPr>
            <p:cNvCxnSpPr/>
            <p:nvPr userDrawn="1"/>
          </p:nvCxnSpPr>
          <p:spPr bwMode="inv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27EE8A2F-6AD9-4AE7-B04B-7892891F84AC}"/>
                </a:ext>
              </a:extLst>
            </p:cNvPr>
            <p:cNvCxnSpPr/>
            <p:nvPr userDrawn="1"/>
          </p:nvCxnSpPr>
          <p:spPr bwMode="inv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B8F4A59A-16C3-4C3A-AB79-FE22721EA641}"/>
                </a:ext>
              </a:extLst>
            </p:cNvPr>
            <p:cNvCxnSpPr/>
            <p:nvPr userDrawn="1"/>
          </p:nvCxnSpPr>
          <p:spPr bwMode="inv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CA3A6CC-1A49-42F6-A318-99D9224BDC91}"/>
                </a:ext>
              </a:extLst>
            </p:cNvPr>
            <p:cNvCxnSpPr/>
            <p:nvPr userDrawn="1"/>
          </p:nvCxnSpPr>
          <p:spPr bwMode="inv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2DC3484E-5EF8-49C4-B1F6-75C854D50C80}"/>
                </a:ext>
              </a:extLst>
            </p:cNvPr>
            <p:cNvCxnSpPr/>
            <p:nvPr userDrawn="1"/>
          </p:nvCxnSpPr>
          <p:spPr bwMode="inv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33461A54-E77E-414D-B7E0-7364070D9566}"/>
                </a:ext>
              </a:extLst>
            </p:cNvPr>
            <p:cNvCxnSpPr/>
            <p:nvPr userDrawn="1"/>
          </p:nvCxnSpPr>
          <p:spPr bwMode="inv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29C48517-171B-43FD-A41C-58C9B531BDB5}"/>
                </a:ext>
              </a:extLst>
            </p:cNvPr>
            <p:cNvCxnSpPr/>
            <p:nvPr userDrawn="1"/>
          </p:nvCxnSpPr>
          <p:spPr bwMode="inv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F429932A-1238-48FC-B171-20A3AA531D40}"/>
                </a:ext>
              </a:extLst>
            </p:cNvPr>
            <p:cNvCxnSpPr/>
            <p:nvPr userDrawn="1"/>
          </p:nvCxnSpPr>
          <p:spPr bwMode="inv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7BED7651-AF04-41D4-9476-5A43476D85BB}"/>
                </a:ext>
              </a:extLst>
            </p:cNvPr>
            <p:cNvCxnSpPr/>
            <p:nvPr userDrawn="1"/>
          </p:nvCxnSpPr>
          <p:spPr bwMode="inv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145" name="main body box">
              <a:extLst>
                <a:ext uri="{FF2B5EF4-FFF2-40B4-BE49-F238E27FC236}">
                  <a16:creationId xmlns:a16="http://schemas.microsoft.com/office/drawing/2014/main" id="{100DE417-9DB9-4840-8370-B716FFA27760}"/>
                </a:ext>
              </a:extLst>
            </p:cNvPr>
            <p:cNvSpPr/>
            <p:nvPr userDrawn="1"/>
          </p:nvSpPr>
          <p:spPr bwMode="invGray">
            <a:xfrm>
              <a:off x="554736" y="1393235"/>
              <a:ext cx="11082528" cy="4824685"/>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endParaRPr lang="en-US" sz="1323">
                <a:solidFill>
                  <a:schemeClr val="tx1"/>
                </a:solidFill>
                <a:latin typeface="+mn-lt"/>
              </a:endParaRPr>
            </a:p>
          </p:txBody>
        </p:sp>
        <p:cxnSp>
          <p:nvCxnSpPr>
            <p:cNvPr id="146" name="Straight Connector 145">
              <a:extLst>
                <a:ext uri="{FF2B5EF4-FFF2-40B4-BE49-F238E27FC236}">
                  <a16:creationId xmlns:a16="http://schemas.microsoft.com/office/drawing/2014/main" id="{B93A1E2B-8C80-482F-83BE-384344D09839}"/>
                </a:ext>
              </a:extLst>
            </p:cNvPr>
            <p:cNvCxnSpPr/>
            <p:nvPr userDrawn="1"/>
          </p:nvCxnSpPr>
          <p:spPr bwMode="invGray">
            <a:xfrm>
              <a:off x="554736" y="1865376"/>
              <a:ext cx="11082528" cy="0"/>
            </a:xfrm>
            <a:prstGeom prst="line">
              <a:avLst/>
            </a:prstGeom>
            <a:noFill/>
            <a:ln w="12700">
              <a:solidFill>
                <a:srgbClr val="19D3C5">
                  <a:alpha val="50000"/>
                </a:srgbClr>
              </a:solidFill>
            </a:ln>
          </p:spPr>
        </p:cxnSp>
        <p:cxnSp>
          <p:nvCxnSpPr>
            <p:cNvPr id="147" name="Straight Connector 146">
              <a:extLst>
                <a:ext uri="{FF2B5EF4-FFF2-40B4-BE49-F238E27FC236}">
                  <a16:creationId xmlns:a16="http://schemas.microsoft.com/office/drawing/2014/main" id="{BEAB22C5-0A46-4041-9158-6DC76EA2F350}"/>
                </a:ext>
              </a:extLst>
            </p:cNvPr>
            <p:cNvCxnSpPr/>
            <p:nvPr userDrawn="1"/>
          </p:nvCxnSpPr>
          <p:spPr bwMode="invGray">
            <a:xfrm>
              <a:off x="554736" y="1399033"/>
              <a:ext cx="11082528" cy="0"/>
            </a:xfrm>
            <a:prstGeom prst="line">
              <a:avLst/>
            </a:prstGeom>
            <a:noFill/>
            <a:ln w="12700">
              <a:solidFill>
                <a:srgbClr val="19D3C5">
                  <a:alpha val="50000"/>
                </a:srgbClr>
              </a:solidFill>
            </a:ln>
          </p:spPr>
        </p:cxnSp>
      </p:grpSp>
      <p:sp>
        <p:nvSpPr>
          <p:cNvPr id="4" name="Sticker" hidden="1">
            <a:extLst>
              <a:ext uri="{FF2B5EF4-FFF2-40B4-BE49-F238E27FC236}">
                <a16:creationId xmlns:a16="http://schemas.microsoft.com/office/drawing/2014/main" id="{F9BB011A-568C-4B05-AE57-EB000B2FD8BB}"/>
              </a:ext>
            </a:extLst>
          </p:cNvPr>
          <p:cNvSpPr txBox="1"/>
          <p:nvPr userDrawn="1"/>
        </p:nvSpPr>
        <p:spPr>
          <a:xfrm>
            <a:off x="554737" y="1026807"/>
            <a:ext cx="450444" cy="123111"/>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lvl="0"/>
            <a:r>
              <a:rPr lang="en-US" sz="800"/>
              <a:t>STICKER</a:t>
            </a:r>
          </a:p>
        </p:txBody>
      </p:sp>
      <p:sp>
        <p:nvSpPr>
          <p:cNvPr id="169" name="ACET" hidden="1">
            <a:extLst>
              <a:ext uri="{FF2B5EF4-FFF2-40B4-BE49-F238E27FC236}">
                <a16:creationId xmlns:a16="http://schemas.microsoft.com/office/drawing/2014/main" id="{62CF7362-20CB-4908-AFFE-D4E2B9A5DF3B}"/>
              </a:ext>
            </a:extLst>
          </p:cNvPr>
          <p:cNvSpPr txBox="1"/>
          <p:nvPr userDrawn="1">
            <p:custDataLst>
              <p:tags r:id="rId20"/>
            </p:custDataLst>
          </p:nvPr>
        </p:nvSpPr>
        <p:spPr>
          <a:xfrm>
            <a:off x="5987739" y="1872798"/>
            <a:ext cx="3049253" cy="461665"/>
          </a:xfrm>
          <a:prstGeom prst="rect">
            <a:avLst/>
          </a:prstGeom>
        </p:spPr>
        <p:txBody>
          <a:bodyPr vert="horz" wrap="square" lIns="0" tIns="0" rIns="0" bIns="0" rtlCol="0">
            <a:spAutoFit/>
          </a:bodyPr>
          <a:lstStyle>
            <a:defPPr>
              <a:defRPr lang="en-US"/>
            </a:defPPr>
            <a:lvl1pPr lvl="0" indent="0">
              <a:lnSpc>
                <a:spcPct val="100000"/>
              </a:lnSpc>
              <a:spcBef>
                <a:spcPts val="0"/>
              </a:spcBef>
              <a:spcAft>
                <a:spcPts val="600"/>
              </a:spcAft>
              <a:buFont typeface="Segoe UI" panose="020B0502040204020203" pitchFamily="34" charset="0"/>
              <a:buChar char="​"/>
              <a:defRPr sz="1600" b="1">
                <a:cs typeface="Arial" panose="020B0604020202020204" pitchFamily="34" charset="0"/>
              </a:defRPr>
            </a:lvl1pPr>
            <a:lvl2pPr marL="228600" lvl="1" indent="-225425">
              <a:lnSpc>
                <a:spcPct val="100000"/>
              </a:lnSpc>
              <a:spcBef>
                <a:spcPts val="0"/>
              </a:spcBef>
              <a:spcAft>
                <a:spcPts val="300"/>
              </a:spcAft>
              <a:buSzPct val="110000"/>
              <a:buFont typeface="Wingdings" panose="05000000000000000000" pitchFamily="2" charset="2"/>
              <a:buChar char=""/>
              <a:defRPr sz="1600"/>
            </a:lvl2pPr>
            <a:lvl3pPr marL="442913" lvl="2" indent="-214313">
              <a:lnSpc>
                <a:spcPct val="100000"/>
              </a:lnSpc>
              <a:spcBef>
                <a:spcPts val="0"/>
              </a:spcBef>
              <a:spcAft>
                <a:spcPts val="300"/>
              </a:spcAft>
              <a:buSzPct val="110000"/>
              <a:buFont typeface="Arial" panose="020B0604020202020204" pitchFamily="34" charset="0"/>
              <a:buChar char="‒"/>
              <a:defRPr sz="1600"/>
            </a:lvl3pPr>
            <a:lvl4pPr marL="598488" lvl="3" indent="-152400">
              <a:lnSpc>
                <a:spcPct val="100000"/>
              </a:lnSpc>
              <a:spcBef>
                <a:spcPts val="0"/>
              </a:spcBef>
              <a:spcAft>
                <a:spcPts val="300"/>
              </a:spcAft>
              <a:buFont typeface="Arial" panose="020B0604020202020204" pitchFamily="34" charset="0"/>
              <a:buChar char="•"/>
              <a:defRPr sz="1600"/>
            </a:lvl4pPr>
            <a:lvl5pPr marL="817563" lvl="4" indent="-147638">
              <a:lnSpc>
                <a:spcPct val="100000"/>
              </a:lnSpc>
              <a:spcBef>
                <a:spcPts val="0"/>
              </a:spcBef>
              <a:spcAft>
                <a:spcPts val="300"/>
              </a:spcAft>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1600"/>
              <a:t>Above Chart Exhibit Title</a:t>
            </a:r>
            <a:br>
              <a:rPr lang="en-US" sz="1600"/>
            </a:br>
            <a:r>
              <a:rPr lang="en-US" sz="1400" b="0"/>
              <a:t>Unit of Measure</a:t>
            </a:r>
          </a:p>
        </p:txBody>
      </p:sp>
      <p:sp>
        <p:nvSpPr>
          <p:cNvPr id="5" name="Text Placeholder 4">
            <a:extLst>
              <a:ext uri="{FF2B5EF4-FFF2-40B4-BE49-F238E27FC236}">
                <a16:creationId xmlns:a16="http://schemas.microsoft.com/office/drawing/2014/main" id="{4C1F3293-4EFE-461D-940D-7EE66BAE31C5}"/>
              </a:ext>
            </a:extLst>
          </p:cNvPr>
          <p:cNvSpPr>
            <a:spLocks noGrp="1"/>
          </p:cNvSpPr>
          <p:nvPr>
            <p:ph type="body" idx="1"/>
          </p:nvPr>
        </p:nvSpPr>
        <p:spPr>
          <a:xfrm>
            <a:off x="554737" y="1872797"/>
            <a:ext cx="2484655" cy="1631216"/>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70" name="LegendLines" hidden="1">
            <a:extLst>
              <a:ext uri="{FF2B5EF4-FFF2-40B4-BE49-F238E27FC236}">
                <a16:creationId xmlns:a16="http://schemas.microsoft.com/office/drawing/2014/main" id="{002554E5-F124-4BE6-A938-5466B27EEA82}"/>
              </a:ext>
            </a:extLst>
          </p:cNvPr>
          <p:cNvGrpSpPr/>
          <p:nvPr userDrawn="1"/>
        </p:nvGrpSpPr>
        <p:grpSpPr>
          <a:xfrm>
            <a:off x="10317307" y="3150223"/>
            <a:ext cx="1319960" cy="958286"/>
            <a:chOff x="10162879" y="3243772"/>
            <a:chExt cx="1319960" cy="958286"/>
          </a:xfrm>
        </p:grpSpPr>
        <p:sp>
          <p:nvSpPr>
            <p:cNvPr id="171" name="Legend1">
              <a:extLst>
                <a:ext uri="{FF2B5EF4-FFF2-40B4-BE49-F238E27FC236}">
                  <a16:creationId xmlns:a16="http://schemas.microsoft.com/office/drawing/2014/main" id="{CEE6DB68-2DAA-4E75-A4FB-B516116DB3CA}"/>
                </a:ext>
              </a:extLst>
            </p:cNvPr>
            <p:cNvSpPr txBox="1"/>
            <p:nvPr/>
          </p:nvSpPr>
          <p:spPr>
            <a:xfrm>
              <a:off x="10886522" y="3243772"/>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72" name="Legend2">
              <a:extLst>
                <a:ext uri="{FF2B5EF4-FFF2-40B4-BE49-F238E27FC236}">
                  <a16:creationId xmlns:a16="http://schemas.microsoft.com/office/drawing/2014/main" id="{97754DDF-C63C-4248-AC3D-45C182524B57}"/>
                </a:ext>
              </a:extLst>
            </p:cNvPr>
            <p:cNvSpPr txBox="1"/>
            <p:nvPr/>
          </p:nvSpPr>
          <p:spPr>
            <a:xfrm>
              <a:off x="10886522" y="3615193"/>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73" name="Legend3">
              <a:extLst>
                <a:ext uri="{FF2B5EF4-FFF2-40B4-BE49-F238E27FC236}">
                  <a16:creationId xmlns:a16="http://schemas.microsoft.com/office/drawing/2014/main" id="{89886DF4-DD3E-43D5-9864-2A2BC0616D1C}"/>
                </a:ext>
              </a:extLst>
            </p:cNvPr>
            <p:cNvSpPr txBox="1"/>
            <p:nvPr/>
          </p:nvSpPr>
          <p:spPr>
            <a:xfrm>
              <a:off x="10886522" y="3986614"/>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74" name="LineLegend3">
              <a:extLst>
                <a:ext uri="{FF2B5EF4-FFF2-40B4-BE49-F238E27FC236}">
                  <a16:creationId xmlns:a16="http://schemas.microsoft.com/office/drawing/2014/main" id="{5B110060-5E69-4634-973F-ED6AF02A8B0A}"/>
                </a:ext>
              </a:extLst>
            </p:cNvPr>
            <p:cNvSpPr>
              <a:spLocks noChangeShapeType="1"/>
            </p:cNvSpPr>
            <p:nvPr/>
          </p:nvSpPr>
          <p:spPr bwMode="gray">
            <a:xfrm>
              <a:off x="10162879" y="4092784"/>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p>
              <a:endParaRPr lang="en-US" sz="1400" baseline="0">
                <a:ea typeface="+mn-ea"/>
              </a:endParaRPr>
            </a:p>
          </p:txBody>
        </p:sp>
        <p:sp>
          <p:nvSpPr>
            <p:cNvPr id="175" name="LineLegend2">
              <a:extLst>
                <a:ext uri="{FF2B5EF4-FFF2-40B4-BE49-F238E27FC236}">
                  <a16:creationId xmlns:a16="http://schemas.microsoft.com/office/drawing/2014/main" id="{A5842F53-F9C3-4E5A-9778-7B4054EBD6F0}"/>
                </a:ext>
              </a:extLst>
            </p:cNvPr>
            <p:cNvSpPr>
              <a:spLocks noChangeShapeType="1"/>
            </p:cNvSpPr>
            <p:nvPr/>
          </p:nvSpPr>
          <p:spPr bwMode="gray">
            <a:xfrm>
              <a:off x="10162879" y="3719425"/>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p>
              <a:endParaRPr lang="en-US" sz="1400" baseline="0">
                <a:ea typeface="+mn-ea"/>
              </a:endParaRPr>
            </a:p>
          </p:txBody>
        </p:sp>
        <p:sp>
          <p:nvSpPr>
            <p:cNvPr id="176" name="LineLegend1">
              <a:extLst>
                <a:ext uri="{FF2B5EF4-FFF2-40B4-BE49-F238E27FC236}">
                  <a16:creationId xmlns:a16="http://schemas.microsoft.com/office/drawing/2014/main" id="{72EA63FA-FE11-4A99-A68C-855D137252EB}"/>
                </a:ext>
              </a:extLst>
            </p:cNvPr>
            <p:cNvSpPr>
              <a:spLocks noChangeShapeType="1"/>
            </p:cNvSpPr>
            <p:nvPr/>
          </p:nvSpPr>
          <p:spPr bwMode="gray">
            <a:xfrm>
              <a:off x="10162879" y="3351494"/>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p>
              <a:endParaRPr lang="en-US" sz="1400" baseline="0">
                <a:ea typeface="+mn-ea"/>
              </a:endParaRPr>
            </a:p>
          </p:txBody>
        </p:sp>
      </p:grpSp>
      <p:grpSp>
        <p:nvGrpSpPr>
          <p:cNvPr id="177" name="LegendMoons" hidden="1">
            <a:extLst>
              <a:ext uri="{FF2B5EF4-FFF2-40B4-BE49-F238E27FC236}">
                <a16:creationId xmlns:a16="http://schemas.microsoft.com/office/drawing/2014/main" id="{F95EF70E-BD62-4CF1-994F-3618D22DBDD8}"/>
              </a:ext>
            </a:extLst>
          </p:cNvPr>
          <p:cNvGrpSpPr/>
          <p:nvPr userDrawn="1"/>
        </p:nvGrpSpPr>
        <p:grpSpPr>
          <a:xfrm>
            <a:off x="10688318" y="1145374"/>
            <a:ext cx="948949" cy="1731859"/>
            <a:chOff x="7723680" y="1702457"/>
            <a:chExt cx="948949" cy="1731859"/>
          </a:xfrm>
        </p:grpSpPr>
        <p:sp>
          <p:nvSpPr>
            <p:cNvPr id="178" name="Legend1">
              <a:extLst>
                <a:ext uri="{FF2B5EF4-FFF2-40B4-BE49-F238E27FC236}">
                  <a16:creationId xmlns:a16="http://schemas.microsoft.com/office/drawing/2014/main" id="{D795E26E-87CE-4D50-B9D8-767FFAEC9672}"/>
                </a:ext>
              </a:extLst>
            </p:cNvPr>
            <p:cNvSpPr txBox="1"/>
            <p:nvPr/>
          </p:nvSpPr>
          <p:spPr>
            <a:xfrm>
              <a:off x="8076312" y="1709816"/>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86" name="Legend2">
              <a:extLst>
                <a:ext uri="{FF2B5EF4-FFF2-40B4-BE49-F238E27FC236}">
                  <a16:creationId xmlns:a16="http://schemas.microsoft.com/office/drawing/2014/main" id="{908F05FD-ED3E-4BF0-8391-02CD4F900501}"/>
                </a:ext>
              </a:extLst>
            </p:cNvPr>
            <p:cNvSpPr txBox="1"/>
            <p:nvPr/>
          </p:nvSpPr>
          <p:spPr>
            <a:xfrm>
              <a:off x="8076312" y="2085275"/>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98" name="Legend3">
              <a:extLst>
                <a:ext uri="{FF2B5EF4-FFF2-40B4-BE49-F238E27FC236}">
                  <a16:creationId xmlns:a16="http://schemas.microsoft.com/office/drawing/2014/main" id="{39906D3E-93D3-4FD5-AB5F-0C22E3781CAB}"/>
                </a:ext>
              </a:extLst>
            </p:cNvPr>
            <p:cNvSpPr txBox="1"/>
            <p:nvPr/>
          </p:nvSpPr>
          <p:spPr>
            <a:xfrm>
              <a:off x="8076312" y="2460734"/>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99" name="Legend4">
              <a:extLst>
                <a:ext uri="{FF2B5EF4-FFF2-40B4-BE49-F238E27FC236}">
                  <a16:creationId xmlns:a16="http://schemas.microsoft.com/office/drawing/2014/main" id="{35D69CAE-F33C-476C-B254-909EA95E89F9}"/>
                </a:ext>
              </a:extLst>
            </p:cNvPr>
            <p:cNvSpPr txBox="1"/>
            <p:nvPr/>
          </p:nvSpPr>
          <p:spPr>
            <a:xfrm>
              <a:off x="8076312" y="2836193"/>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200" name="Legend5">
              <a:extLst>
                <a:ext uri="{FF2B5EF4-FFF2-40B4-BE49-F238E27FC236}">
                  <a16:creationId xmlns:a16="http://schemas.microsoft.com/office/drawing/2014/main" id="{E09D790D-7056-424F-A8DA-5C868D0B35EE}"/>
                </a:ext>
              </a:extLst>
            </p:cNvPr>
            <p:cNvSpPr txBox="1"/>
            <p:nvPr/>
          </p:nvSpPr>
          <p:spPr>
            <a:xfrm>
              <a:off x="8076312" y="3211654"/>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grpSp>
          <p:nvGrpSpPr>
            <p:cNvPr id="201" name="MoonLegend1">
              <a:extLst>
                <a:ext uri="{FF2B5EF4-FFF2-40B4-BE49-F238E27FC236}">
                  <a16:creationId xmlns:a16="http://schemas.microsoft.com/office/drawing/2014/main" id="{259D1037-7873-4435-BBB9-6E249A6F2976}"/>
                </a:ext>
              </a:extLst>
            </p:cNvPr>
            <p:cNvGrpSpPr>
              <a:grpSpLocks noChangeAspect="1"/>
            </p:cNvGrpSpPr>
            <p:nvPr>
              <p:custDataLst>
                <p:tags r:id="rId22"/>
              </p:custDataLst>
            </p:nvPr>
          </p:nvGrpSpPr>
          <p:grpSpPr>
            <a:xfrm>
              <a:off x="7723680" y="1702457"/>
              <a:ext cx="228600" cy="228600"/>
              <a:chOff x="762000" y="1270000"/>
              <a:chExt cx="254000" cy="254000"/>
            </a:xfrm>
          </p:grpSpPr>
          <p:sp>
            <p:nvSpPr>
              <p:cNvPr id="214" name="Oval 213">
                <a:extLst>
                  <a:ext uri="{FF2B5EF4-FFF2-40B4-BE49-F238E27FC236}">
                    <a16:creationId xmlns:a16="http://schemas.microsoft.com/office/drawing/2014/main" id="{6ED72A14-997E-43A1-8277-64E43B8C35F3}"/>
                  </a:ext>
                </a:extLst>
              </p:cNvPr>
              <p:cNvSpPr/>
              <p:nvPr>
                <p:custDataLst>
                  <p:tags r:id="rId35"/>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err="1">
                  <a:solidFill>
                    <a:schemeClr val="tx1"/>
                  </a:solidFill>
                </a:endParaRPr>
              </a:p>
            </p:txBody>
          </p:sp>
          <p:sp>
            <p:nvSpPr>
              <p:cNvPr id="215" name="Arc 214">
                <a:extLst>
                  <a:ext uri="{FF2B5EF4-FFF2-40B4-BE49-F238E27FC236}">
                    <a16:creationId xmlns:a16="http://schemas.microsoft.com/office/drawing/2014/main" id="{F9B15371-13C6-4FC5-A65B-0EDE237980EC}"/>
                  </a:ext>
                </a:extLst>
              </p:cNvPr>
              <p:cNvSpPr/>
              <p:nvPr>
                <p:custDataLst>
                  <p:tags r:id="rId36"/>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t"/>
              <a:lstStyle/>
              <a:p>
                <a:pPr algn="ctr"/>
                <a:endParaRPr lang="en-US" sz="1400"/>
              </a:p>
            </p:txBody>
          </p:sp>
        </p:grpSp>
        <p:grpSp>
          <p:nvGrpSpPr>
            <p:cNvPr id="202" name="MoonLegend2">
              <a:extLst>
                <a:ext uri="{FF2B5EF4-FFF2-40B4-BE49-F238E27FC236}">
                  <a16:creationId xmlns:a16="http://schemas.microsoft.com/office/drawing/2014/main" id="{5B25FABC-A1CB-4179-93E5-2B0E2705BFF1}"/>
                </a:ext>
              </a:extLst>
            </p:cNvPr>
            <p:cNvGrpSpPr>
              <a:grpSpLocks noChangeAspect="1"/>
            </p:cNvGrpSpPr>
            <p:nvPr>
              <p:custDataLst>
                <p:tags r:id="rId23"/>
              </p:custDataLst>
            </p:nvPr>
          </p:nvGrpSpPr>
          <p:grpSpPr>
            <a:xfrm>
              <a:off x="7723680" y="2078270"/>
              <a:ext cx="228600" cy="228600"/>
              <a:chOff x="762000" y="1270000"/>
              <a:chExt cx="254000" cy="254000"/>
            </a:xfrm>
          </p:grpSpPr>
          <p:sp>
            <p:nvSpPr>
              <p:cNvPr id="212" name="Oval 211">
                <a:extLst>
                  <a:ext uri="{FF2B5EF4-FFF2-40B4-BE49-F238E27FC236}">
                    <a16:creationId xmlns:a16="http://schemas.microsoft.com/office/drawing/2014/main" id="{DE5B7F2A-8FB0-41B4-8C1B-EA8A313794A0}"/>
                  </a:ext>
                </a:extLst>
              </p:cNvPr>
              <p:cNvSpPr/>
              <p:nvPr>
                <p:custDataLst>
                  <p:tags r:id="rId33"/>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err="1">
                  <a:solidFill>
                    <a:schemeClr val="tx1"/>
                  </a:solidFill>
                </a:endParaRPr>
              </a:p>
            </p:txBody>
          </p:sp>
          <p:sp>
            <p:nvSpPr>
              <p:cNvPr id="213" name="Arc 212">
                <a:extLst>
                  <a:ext uri="{FF2B5EF4-FFF2-40B4-BE49-F238E27FC236}">
                    <a16:creationId xmlns:a16="http://schemas.microsoft.com/office/drawing/2014/main" id="{D743921E-6D1E-4571-B683-6DAA333BDEC0}"/>
                  </a:ext>
                </a:extLst>
              </p:cNvPr>
              <p:cNvSpPr/>
              <p:nvPr>
                <p:custDataLst>
                  <p:tags r:id="rId34"/>
                </p:custDataLst>
              </p:nvPr>
            </p:nvSpPr>
            <p:spPr>
              <a:xfrm>
                <a:off x="762000" y="1270000"/>
                <a:ext cx="254000" cy="254000"/>
              </a:xfrm>
              <a:prstGeom prst="arc">
                <a:avLst>
                  <a:gd name="adj1" fmla="val 16200000"/>
                  <a:gd name="adj2" fmla="val 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t"/>
              <a:lstStyle/>
              <a:p>
                <a:pPr algn="ctr"/>
                <a:endParaRPr lang="en-US" sz="1400"/>
              </a:p>
            </p:txBody>
          </p:sp>
        </p:grpSp>
        <p:grpSp>
          <p:nvGrpSpPr>
            <p:cNvPr id="203" name="MoonLegend3">
              <a:extLst>
                <a:ext uri="{FF2B5EF4-FFF2-40B4-BE49-F238E27FC236}">
                  <a16:creationId xmlns:a16="http://schemas.microsoft.com/office/drawing/2014/main" id="{EFE8AD28-8704-4A66-90FB-0D38F38CA97A}"/>
                </a:ext>
              </a:extLst>
            </p:cNvPr>
            <p:cNvGrpSpPr>
              <a:grpSpLocks noChangeAspect="1"/>
            </p:cNvGrpSpPr>
            <p:nvPr>
              <p:custDataLst>
                <p:tags r:id="rId24"/>
              </p:custDataLst>
            </p:nvPr>
          </p:nvGrpSpPr>
          <p:grpSpPr>
            <a:xfrm>
              <a:off x="7723680" y="2454085"/>
              <a:ext cx="228600" cy="228600"/>
              <a:chOff x="762000" y="1270000"/>
              <a:chExt cx="254000" cy="254000"/>
            </a:xfrm>
          </p:grpSpPr>
          <p:sp>
            <p:nvSpPr>
              <p:cNvPr id="210" name="Oval 209">
                <a:extLst>
                  <a:ext uri="{FF2B5EF4-FFF2-40B4-BE49-F238E27FC236}">
                    <a16:creationId xmlns:a16="http://schemas.microsoft.com/office/drawing/2014/main" id="{9FF5ED0A-DB5E-486D-948E-C524BDCBA3FF}"/>
                  </a:ext>
                </a:extLst>
              </p:cNvPr>
              <p:cNvSpPr/>
              <p:nvPr>
                <p:custDataLst>
                  <p:tags r:id="rId31"/>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err="1">
                  <a:solidFill>
                    <a:schemeClr val="tx1"/>
                  </a:solidFill>
                </a:endParaRPr>
              </a:p>
            </p:txBody>
          </p:sp>
          <p:sp>
            <p:nvSpPr>
              <p:cNvPr id="211" name="Arc 210">
                <a:extLst>
                  <a:ext uri="{FF2B5EF4-FFF2-40B4-BE49-F238E27FC236}">
                    <a16:creationId xmlns:a16="http://schemas.microsoft.com/office/drawing/2014/main" id="{03D44525-7618-42C3-A26B-9CC5DF2D2566}"/>
                  </a:ext>
                </a:extLst>
              </p:cNvPr>
              <p:cNvSpPr/>
              <p:nvPr>
                <p:custDataLst>
                  <p:tags r:id="rId32"/>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t"/>
              <a:lstStyle/>
              <a:p>
                <a:pPr algn="ctr"/>
                <a:endParaRPr lang="en-US" sz="1400"/>
              </a:p>
            </p:txBody>
          </p:sp>
        </p:grpSp>
        <p:grpSp>
          <p:nvGrpSpPr>
            <p:cNvPr id="204" name="MoonLegend4">
              <a:extLst>
                <a:ext uri="{FF2B5EF4-FFF2-40B4-BE49-F238E27FC236}">
                  <a16:creationId xmlns:a16="http://schemas.microsoft.com/office/drawing/2014/main" id="{A5A294A2-58B5-4E0F-A069-8841C3D7E9E3}"/>
                </a:ext>
              </a:extLst>
            </p:cNvPr>
            <p:cNvGrpSpPr>
              <a:grpSpLocks noChangeAspect="1"/>
            </p:cNvGrpSpPr>
            <p:nvPr>
              <p:custDataLst>
                <p:tags r:id="rId25"/>
              </p:custDataLst>
            </p:nvPr>
          </p:nvGrpSpPr>
          <p:grpSpPr>
            <a:xfrm>
              <a:off x="7723680" y="2829900"/>
              <a:ext cx="228600" cy="228600"/>
              <a:chOff x="762000" y="1270000"/>
              <a:chExt cx="254000" cy="254000"/>
            </a:xfrm>
          </p:grpSpPr>
          <p:sp>
            <p:nvSpPr>
              <p:cNvPr id="208" name="Oval 207">
                <a:extLst>
                  <a:ext uri="{FF2B5EF4-FFF2-40B4-BE49-F238E27FC236}">
                    <a16:creationId xmlns:a16="http://schemas.microsoft.com/office/drawing/2014/main" id="{132E0E44-FAA6-4DC8-BBFA-E67911DFBAD7}"/>
                  </a:ext>
                </a:extLst>
              </p:cNvPr>
              <p:cNvSpPr/>
              <p:nvPr>
                <p:custDataLst>
                  <p:tags r:id="rId29"/>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err="1">
                  <a:solidFill>
                    <a:schemeClr val="tx1"/>
                  </a:solidFill>
                </a:endParaRPr>
              </a:p>
            </p:txBody>
          </p:sp>
          <p:sp>
            <p:nvSpPr>
              <p:cNvPr id="209" name="Arc 208">
                <a:extLst>
                  <a:ext uri="{FF2B5EF4-FFF2-40B4-BE49-F238E27FC236}">
                    <a16:creationId xmlns:a16="http://schemas.microsoft.com/office/drawing/2014/main" id="{4EE447D4-D1F3-48FC-A5DF-CC5107A778A6}"/>
                  </a:ext>
                </a:extLst>
              </p:cNvPr>
              <p:cNvSpPr/>
              <p:nvPr>
                <p:custDataLst>
                  <p:tags r:id="rId30"/>
                </p:custDataLst>
              </p:nvPr>
            </p:nvSpPr>
            <p:spPr>
              <a:xfrm>
                <a:off x="762000" y="1270000"/>
                <a:ext cx="254000" cy="254000"/>
              </a:xfrm>
              <a:prstGeom prst="arc">
                <a:avLst>
                  <a:gd name="adj1" fmla="val 16200000"/>
                  <a:gd name="adj2" fmla="val 108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t"/>
              <a:lstStyle/>
              <a:p>
                <a:pPr algn="ctr"/>
                <a:endParaRPr lang="en-US" sz="1400"/>
              </a:p>
            </p:txBody>
          </p:sp>
        </p:grpSp>
        <p:grpSp>
          <p:nvGrpSpPr>
            <p:cNvPr id="205" name="MoonLegend5">
              <a:extLst>
                <a:ext uri="{FF2B5EF4-FFF2-40B4-BE49-F238E27FC236}">
                  <a16:creationId xmlns:a16="http://schemas.microsoft.com/office/drawing/2014/main" id="{8DC9BA04-93EE-4E6C-A59A-D77D8E3E66EF}"/>
                </a:ext>
              </a:extLst>
            </p:cNvPr>
            <p:cNvGrpSpPr>
              <a:grpSpLocks noChangeAspect="1"/>
            </p:cNvGrpSpPr>
            <p:nvPr>
              <p:custDataLst>
                <p:tags r:id="rId26"/>
              </p:custDataLst>
            </p:nvPr>
          </p:nvGrpSpPr>
          <p:grpSpPr>
            <a:xfrm>
              <a:off x="7723680" y="3205716"/>
              <a:ext cx="228600" cy="228600"/>
              <a:chOff x="762000" y="1270000"/>
              <a:chExt cx="254000" cy="254000"/>
            </a:xfrm>
          </p:grpSpPr>
          <p:sp>
            <p:nvSpPr>
              <p:cNvPr id="206" name="Oval 205">
                <a:extLst>
                  <a:ext uri="{FF2B5EF4-FFF2-40B4-BE49-F238E27FC236}">
                    <a16:creationId xmlns:a16="http://schemas.microsoft.com/office/drawing/2014/main" id="{EE99225C-33E4-450B-9E02-9EAE60978205}"/>
                  </a:ext>
                </a:extLst>
              </p:cNvPr>
              <p:cNvSpPr/>
              <p:nvPr>
                <p:custDataLst>
                  <p:tags r:id="rId27"/>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err="1">
                  <a:solidFill>
                    <a:schemeClr val="tx1"/>
                  </a:solidFill>
                </a:endParaRPr>
              </a:p>
            </p:txBody>
          </p:sp>
          <p:sp>
            <p:nvSpPr>
              <p:cNvPr id="207" name="Arc 206">
                <a:extLst>
                  <a:ext uri="{FF2B5EF4-FFF2-40B4-BE49-F238E27FC236}">
                    <a16:creationId xmlns:a16="http://schemas.microsoft.com/office/drawing/2014/main" id="{044D8867-620D-4691-A0DD-79E16FC985B3}"/>
                  </a:ext>
                </a:extLst>
              </p:cNvPr>
              <p:cNvSpPr/>
              <p:nvPr>
                <p:custDataLst>
                  <p:tags r:id="rId28"/>
                </p:custDataLst>
              </p:nvPr>
            </p:nvSpPr>
            <p:spPr>
              <a:xfrm>
                <a:off x="762000" y="1270000"/>
                <a:ext cx="254000" cy="254000"/>
              </a:xfrm>
              <a:prstGeom prst="arc">
                <a:avLst>
                  <a:gd name="adj1" fmla="val 16200000"/>
                  <a:gd name="adj2" fmla="val 162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t"/>
              <a:lstStyle/>
              <a:p>
                <a:pPr algn="ctr"/>
                <a:endParaRPr lang="en-US" sz="1400"/>
              </a:p>
            </p:txBody>
          </p:sp>
        </p:grpSp>
      </p:grpSp>
      <p:grpSp>
        <p:nvGrpSpPr>
          <p:cNvPr id="216" name="LegendBoxes" hidden="1">
            <a:extLst>
              <a:ext uri="{FF2B5EF4-FFF2-40B4-BE49-F238E27FC236}">
                <a16:creationId xmlns:a16="http://schemas.microsoft.com/office/drawing/2014/main" id="{A0E654AE-5F79-4BF0-8FB5-7F13C251CAAD}"/>
              </a:ext>
            </a:extLst>
          </p:cNvPr>
          <p:cNvGrpSpPr/>
          <p:nvPr userDrawn="1"/>
        </p:nvGrpSpPr>
        <p:grpSpPr>
          <a:xfrm>
            <a:off x="10714795" y="4381499"/>
            <a:ext cx="922463" cy="1717282"/>
            <a:chOff x="10652400" y="4322824"/>
            <a:chExt cx="922464" cy="1717282"/>
          </a:xfrm>
        </p:grpSpPr>
        <p:sp>
          <p:nvSpPr>
            <p:cNvPr id="217" name="RectangleLegend1">
              <a:extLst>
                <a:ext uri="{FF2B5EF4-FFF2-40B4-BE49-F238E27FC236}">
                  <a16:creationId xmlns:a16="http://schemas.microsoft.com/office/drawing/2014/main" id="{9DA215AB-9F91-423A-93B2-0C935900AD9C}"/>
                </a:ext>
              </a:extLst>
            </p:cNvPr>
            <p:cNvSpPr/>
            <p:nvPr/>
          </p:nvSpPr>
          <p:spPr>
            <a:xfrm>
              <a:off x="10652400" y="4344182"/>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err="1">
                <a:solidFill>
                  <a:schemeClr val="tx1"/>
                </a:solidFill>
              </a:endParaRPr>
            </a:p>
          </p:txBody>
        </p:sp>
        <p:sp>
          <p:nvSpPr>
            <p:cNvPr id="218" name="RectangleLegend2">
              <a:extLst>
                <a:ext uri="{FF2B5EF4-FFF2-40B4-BE49-F238E27FC236}">
                  <a16:creationId xmlns:a16="http://schemas.microsoft.com/office/drawing/2014/main" id="{E73033B1-9970-4145-B36A-4ADB5EA17FD3}"/>
                </a:ext>
              </a:extLst>
            </p:cNvPr>
            <p:cNvSpPr/>
            <p:nvPr/>
          </p:nvSpPr>
          <p:spPr>
            <a:xfrm>
              <a:off x="10652400" y="4723680"/>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err="1">
                <a:solidFill>
                  <a:schemeClr val="tx1"/>
                </a:solidFill>
              </a:endParaRPr>
            </a:p>
          </p:txBody>
        </p:sp>
        <p:sp>
          <p:nvSpPr>
            <p:cNvPr id="219" name="RectangleLegend3">
              <a:extLst>
                <a:ext uri="{FF2B5EF4-FFF2-40B4-BE49-F238E27FC236}">
                  <a16:creationId xmlns:a16="http://schemas.microsoft.com/office/drawing/2014/main" id="{CBF00C76-B394-4C0D-B57E-83F32D114FAC}"/>
                </a:ext>
              </a:extLst>
            </p:cNvPr>
            <p:cNvSpPr/>
            <p:nvPr/>
          </p:nvSpPr>
          <p:spPr>
            <a:xfrm>
              <a:off x="10652400" y="5097276"/>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err="1">
                <a:solidFill>
                  <a:schemeClr val="tx1"/>
                </a:solidFill>
              </a:endParaRPr>
            </a:p>
          </p:txBody>
        </p:sp>
        <p:sp>
          <p:nvSpPr>
            <p:cNvPr id="220" name="RectangleLegend4">
              <a:extLst>
                <a:ext uri="{FF2B5EF4-FFF2-40B4-BE49-F238E27FC236}">
                  <a16:creationId xmlns:a16="http://schemas.microsoft.com/office/drawing/2014/main" id="{530948E3-0246-4F0C-B58A-498D999088C1}"/>
                </a:ext>
              </a:extLst>
            </p:cNvPr>
            <p:cNvSpPr/>
            <p:nvPr/>
          </p:nvSpPr>
          <p:spPr>
            <a:xfrm>
              <a:off x="10652400" y="5470872"/>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err="1">
                <a:solidFill>
                  <a:schemeClr val="tx1"/>
                </a:solidFill>
              </a:endParaRPr>
            </a:p>
          </p:txBody>
        </p:sp>
        <p:sp>
          <p:nvSpPr>
            <p:cNvPr id="221" name="RectangleLegend5">
              <a:extLst>
                <a:ext uri="{FF2B5EF4-FFF2-40B4-BE49-F238E27FC236}">
                  <a16:creationId xmlns:a16="http://schemas.microsoft.com/office/drawing/2014/main" id="{CD801A43-CDAA-4DE6-95F8-A05BCF4CDA7C}"/>
                </a:ext>
              </a:extLst>
            </p:cNvPr>
            <p:cNvSpPr/>
            <p:nvPr/>
          </p:nvSpPr>
          <p:spPr>
            <a:xfrm>
              <a:off x="10652400" y="5844468"/>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err="1">
                <a:solidFill>
                  <a:schemeClr val="tx1"/>
                </a:solidFill>
              </a:endParaRPr>
            </a:p>
          </p:txBody>
        </p:sp>
        <p:sp>
          <p:nvSpPr>
            <p:cNvPr id="222" name="Legend1">
              <a:extLst>
                <a:ext uri="{FF2B5EF4-FFF2-40B4-BE49-F238E27FC236}">
                  <a16:creationId xmlns:a16="http://schemas.microsoft.com/office/drawing/2014/main" id="{1A78357B-86E2-4C37-8D1D-92F48BB78A96}"/>
                </a:ext>
              </a:extLst>
            </p:cNvPr>
            <p:cNvSpPr txBox="1"/>
            <p:nvPr/>
          </p:nvSpPr>
          <p:spPr>
            <a:xfrm>
              <a:off x="10978546" y="4322824"/>
              <a:ext cx="596318"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223" name="Legend2">
              <a:extLst>
                <a:ext uri="{FF2B5EF4-FFF2-40B4-BE49-F238E27FC236}">
                  <a16:creationId xmlns:a16="http://schemas.microsoft.com/office/drawing/2014/main" id="{85737C2C-6F82-42F9-8CBB-E747145B866E}"/>
                </a:ext>
              </a:extLst>
            </p:cNvPr>
            <p:cNvSpPr txBox="1"/>
            <p:nvPr/>
          </p:nvSpPr>
          <p:spPr>
            <a:xfrm>
              <a:off x="10978546" y="4702322"/>
              <a:ext cx="596318"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224" name="Legend3">
              <a:extLst>
                <a:ext uri="{FF2B5EF4-FFF2-40B4-BE49-F238E27FC236}">
                  <a16:creationId xmlns:a16="http://schemas.microsoft.com/office/drawing/2014/main" id="{2A03EBFC-AC29-4924-8142-8B62E83E58D0}"/>
                </a:ext>
              </a:extLst>
            </p:cNvPr>
            <p:cNvSpPr txBox="1"/>
            <p:nvPr/>
          </p:nvSpPr>
          <p:spPr>
            <a:xfrm>
              <a:off x="10978546" y="5081820"/>
              <a:ext cx="596318"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225" name="Legend4">
              <a:extLst>
                <a:ext uri="{FF2B5EF4-FFF2-40B4-BE49-F238E27FC236}">
                  <a16:creationId xmlns:a16="http://schemas.microsoft.com/office/drawing/2014/main" id="{F950371F-39A1-4467-977F-0ED0F9F75DF4}"/>
                </a:ext>
              </a:extLst>
            </p:cNvPr>
            <p:cNvSpPr txBox="1"/>
            <p:nvPr/>
          </p:nvSpPr>
          <p:spPr>
            <a:xfrm>
              <a:off x="10978546" y="5453241"/>
              <a:ext cx="596318"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226" name="Legend5">
              <a:extLst>
                <a:ext uri="{FF2B5EF4-FFF2-40B4-BE49-F238E27FC236}">
                  <a16:creationId xmlns:a16="http://schemas.microsoft.com/office/drawing/2014/main" id="{E95AA835-DC23-4AEB-914C-A6D459337EA1}"/>
                </a:ext>
              </a:extLst>
            </p:cNvPr>
            <p:cNvSpPr txBox="1"/>
            <p:nvPr/>
          </p:nvSpPr>
          <p:spPr>
            <a:xfrm>
              <a:off x="10978545" y="5824662"/>
              <a:ext cx="596318"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grpSp>
      <p:cxnSp>
        <p:nvCxnSpPr>
          <p:cNvPr id="149" name="Straight Connector 148">
            <a:extLst>
              <a:ext uri="{FF2B5EF4-FFF2-40B4-BE49-F238E27FC236}">
                <a16:creationId xmlns:a16="http://schemas.microsoft.com/office/drawing/2014/main" id="{CF962E25-52A0-4B53-86F8-9B97218918E7}"/>
              </a:ext>
            </a:extLst>
          </p:cNvPr>
          <p:cNvCxnSpPr>
            <a:cxnSpLocks/>
          </p:cNvCxnSpPr>
          <p:nvPr userDrawn="1"/>
        </p:nvCxnSpPr>
        <p:spPr bwMode="ltGray">
          <a:xfrm>
            <a:off x="554737" y="6450133"/>
            <a:ext cx="11082528" cy="0"/>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228" name="Freeform 76">
            <a:extLst>
              <a:ext uri="{FF2B5EF4-FFF2-40B4-BE49-F238E27FC236}">
                <a16:creationId xmlns:a16="http://schemas.microsoft.com/office/drawing/2014/main" id="{1F5F280D-2C3D-42CA-A5E9-C0DDA34CDB97}"/>
              </a:ext>
            </a:extLst>
          </p:cNvPr>
          <p:cNvSpPr>
            <a:spLocks noEditPoints="1"/>
          </p:cNvSpPr>
          <p:nvPr userDrawn="1"/>
        </p:nvSpPr>
        <p:spPr bwMode="ltGray">
          <a:xfrm>
            <a:off x="10714801" y="6603211"/>
            <a:ext cx="692414" cy="106472"/>
          </a:xfrm>
          <a:custGeom>
            <a:avLst/>
            <a:gdLst>
              <a:gd name="T0" fmla="*/ 0 w 23379"/>
              <a:gd name="T1" fmla="*/ 1791 h 3593"/>
              <a:gd name="T2" fmla="*/ 0 w 23379"/>
              <a:gd name="T3" fmla="*/ 1791 h 3593"/>
              <a:gd name="T4" fmla="*/ 2196 w 23379"/>
              <a:gd name="T5" fmla="*/ 3593 h 3593"/>
              <a:gd name="T6" fmla="*/ 4377 w 23379"/>
              <a:gd name="T7" fmla="*/ 2090 h 3593"/>
              <a:gd name="T8" fmla="*/ 3773 w 23379"/>
              <a:gd name="T9" fmla="*/ 2090 h 3593"/>
              <a:gd name="T10" fmla="*/ 2196 w 23379"/>
              <a:gd name="T11" fmla="*/ 3093 h 3593"/>
              <a:gd name="T12" fmla="*/ 598 w 23379"/>
              <a:gd name="T13" fmla="*/ 1791 h 3593"/>
              <a:gd name="T14" fmla="*/ 2196 w 23379"/>
              <a:gd name="T15" fmla="*/ 498 h 3593"/>
              <a:gd name="T16" fmla="*/ 3773 w 23379"/>
              <a:gd name="T17" fmla="*/ 1491 h 3593"/>
              <a:gd name="T18" fmla="*/ 4372 w 23379"/>
              <a:gd name="T19" fmla="*/ 1491 h 3593"/>
              <a:gd name="T20" fmla="*/ 2196 w 23379"/>
              <a:gd name="T21" fmla="*/ 0 h 3593"/>
              <a:gd name="T22" fmla="*/ 0 w 23379"/>
              <a:gd name="T23" fmla="*/ 1791 h 3593"/>
              <a:gd name="T24" fmla="*/ 7027 w 23379"/>
              <a:gd name="T25" fmla="*/ 3593 h 3593"/>
              <a:gd name="T26" fmla="*/ 7027 w 23379"/>
              <a:gd name="T27" fmla="*/ 3593 h 3593"/>
              <a:gd name="T28" fmla="*/ 9223 w 23379"/>
              <a:gd name="T29" fmla="*/ 1791 h 3593"/>
              <a:gd name="T30" fmla="*/ 7027 w 23379"/>
              <a:gd name="T31" fmla="*/ 0 h 3593"/>
              <a:gd name="T32" fmla="*/ 4831 w 23379"/>
              <a:gd name="T33" fmla="*/ 1791 h 3593"/>
              <a:gd name="T34" fmla="*/ 7027 w 23379"/>
              <a:gd name="T35" fmla="*/ 3593 h 3593"/>
              <a:gd name="T36" fmla="*/ 7027 w 23379"/>
              <a:gd name="T37" fmla="*/ 3093 h 3593"/>
              <a:gd name="T38" fmla="*/ 7027 w 23379"/>
              <a:gd name="T39" fmla="*/ 3093 h 3593"/>
              <a:gd name="T40" fmla="*/ 5430 w 23379"/>
              <a:gd name="T41" fmla="*/ 1791 h 3593"/>
              <a:gd name="T42" fmla="*/ 7027 w 23379"/>
              <a:gd name="T43" fmla="*/ 498 h 3593"/>
              <a:gd name="T44" fmla="*/ 8624 w 23379"/>
              <a:gd name="T45" fmla="*/ 1791 h 3593"/>
              <a:gd name="T46" fmla="*/ 7027 w 23379"/>
              <a:gd name="T47" fmla="*/ 3093 h 3593"/>
              <a:gd name="T48" fmla="*/ 13356 w 23379"/>
              <a:gd name="T49" fmla="*/ 49 h 3593"/>
              <a:gd name="T50" fmla="*/ 13356 w 23379"/>
              <a:gd name="T51" fmla="*/ 49 h 3593"/>
              <a:gd name="T52" fmla="*/ 11639 w 23379"/>
              <a:gd name="T53" fmla="*/ 2989 h 3593"/>
              <a:gd name="T54" fmla="*/ 9922 w 23379"/>
              <a:gd name="T55" fmla="*/ 49 h 3593"/>
              <a:gd name="T56" fmla="*/ 9228 w 23379"/>
              <a:gd name="T57" fmla="*/ 49 h 3593"/>
              <a:gd name="T58" fmla="*/ 11290 w 23379"/>
              <a:gd name="T59" fmla="*/ 3543 h 3593"/>
              <a:gd name="T60" fmla="*/ 11989 w 23379"/>
              <a:gd name="T61" fmla="*/ 3543 h 3593"/>
              <a:gd name="T62" fmla="*/ 14050 w 23379"/>
              <a:gd name="T63" fmla="*/ 49 h 3593"/>
              <a:gd name="T64" fmla="*/ 13356 w 23379"/>
              <a:gd name="T65" fmla="*/ 49 h 3593"/>
              <a:gd name="T66" fmla="*/ 17264 w 23379"/>
              <a:gd name="T67" fmla="*/ 3543 h 3593"/>
              <a:gd name="T68" fmla="*/ 17264 w 23379"/>
              <a:gd name="T69" fmla="*/ 3543 h 3593"/>
              <a:gd name="T70" fmla="*/ 17928 w 23379"/>
              <a:gd name="T71" fmla="*/ 3543 h 3593"/>
              <a:gd name="T72" fmla="*/ 15857 w 23379"/>
              <a:gd name="T73" fmla="*/ 49 h 3593"/>
              <a:gd name="T74" fmla="*/ 15178 w 23379"/>
              <a:gd name="T75" fmla="*/ 49 h 3593"/>
              <a:gd name="T76" fmla="*/ 13107 w 23379"/>
              <a:gd name="T77" fmla="*/ 3543 h 3593"/>
              <a:gd name="T78" fmla="*/ 13771 w 23379"/>
              <a:gd name="T79" fmla="*/ 3543 h 3593"/>
              <a:gd name="T80" fmla="*/ 14265 w 23379"/>
              <a:gd name="T81" fmla="*/ 2714 h 3593"/>
              <a:gd name="T82" fmla="*/ 16770 w 23379"/>
              <a:gd name="T83" fmla="*/ 2714 h 3593"/>
              <a:gd name="T84" fmla="*/ 17264 w 23379"/>
              <a:gd name="T85" fmla="*/ 3543 h 3593"/>
              <a:gd name="T86" fmla="*/ 14559 w 23379"/>
              <a:gd name="T87" fmla="*/ 2215 h 3593"/>
              <a:gd name="T88" fmla="*/ 14559 w 23379"/>
              <a:gd name="T89" fmla="*/ 2215 h 3593"/>
              <a:gd name="T90" fmla="*/ 15518 w 23379"/>
              <a:gd name="T91" fmla="*/ 598 h 3593"/>
              <a:gd name="T92" fmla="*/ 16476 w 23379"/>
              <a:gd name="T93" fmla="*/ 2215 h 3593"/>
              <a:gd name="T94" fmla="*/ 14559 w 23379"/>
              <a:gd name="T95" fmla="*/ 2215 h 3593"/>
              <a:gd name="T96" fmla="*/ 18228 w 23379"/>
              <a:gd name="T97" fmla="*/ 3543 h 3593"/>
              <a:gd name="T98" fmla="*/ 18228 w 23379"/>
              <a:gd name="T99" fmla="*/ 3543 h 3593"/>
              <a:gd name="T100" fmla="*/ 19126 w 23379"/>
              <a:gd name="T101" fmla="*/ 3543 h 3593"/>
              <a:gd name="T102" fmla="*/ 20803 w 23379"/>
              <a:gd name="T103" fmla="*/ 2195 h 3593"/>
              <a:gd name="T104" fmla="*/ 22480 w 23379"/>
              <a:gd name="T105" fmla="*/ 3543 h 3593"/>
              <a:gd name="T106" fmla="*/ 23379 w 23379"/>
              <a:gd name="T107" fmla="*/ 3543 h 3593"/>
              <a:gd name="T108" fmla="*/ 21178 w 23379"/>
              <a:gd name="T109" fmla="*/ 1796 h 3593"/>
              <a:gd name="T110" fmla="*/ 23379 w 23379"/>
              <a:gd name="T111" fmla="*/ 49 h 3593"/>
              <a:gd name="T112" fmla="*/ 22480 w 23379"/>
              <a:gd name="T113" fmla="*/ 49 h 3593"/>
              <a:gd name="T114" fmla="*/ 20803 w 23379"/>
              <a:gd name="T115" fmla="*/ 1396 h 3593"/>
              <a:gd name="T116" fmla="*/ 19126 w 23379"/>
              <a:gd name="T117" fmla="*/ 49 h 3593"/>
              <a:gd name="T118" fmla="*/ 18228 w 23379"/>
              <a:gd name="T119" fmla="*/ 49 h 3593"/>
              <a:gd name="T120" fmla="*/ 20429 w 23379"/>
              <a:gd name="T121" fmla="*/ 1796 h 3593"/>
              <a:gd name="T122" fmla="*/ 18228 w 23379"/>
              <a:gd name="T123" fmla="*/ 3543 h 3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379" h="3593">
                <a:moveTo>
                  <a:pt x="0" y="1791"/>
                </a:moveTo>
                <a:lnTo>
                  <a:pt x="0" y="1791"/>
                </a:lnTo>
                <a:cubicBezTo>
                  <a:pt x="0" y="2909"/>
                  <a:pt x="658" y="3593"/>
                  <a:pt x="2196" y="3593"/>
                </a:cubicBezTo>
                <a:cubicBezTo>
                  <a:pt x="3583" y="3593"/>
                  <a:pt x="4262" y="3024"/>
                  <a:pt x="4377" y="2090"/>
                </a:cubicBezTo>
                <a:lnTo>
                  <a:pt x="3773" y="2090"/>
                </a:lnTo>
                <a:cubicBezTo>
                  <a:pt x="3668" y="2829"/>
                  <a:pt x="3089" y="3093"/>
                  <a:pt x="2196" y="3093"/>
                </a:cubicBezTo>
                <a:cubicBezTo>
                  <a:pt x="1182" y="3093"/>
                  <a:pt x="598" y="2764"/>
                  <a:pt x="598" y="1791"/>
                </a:cubicBezTo>
                <a:cubicBezTo>
                  <a:pt x="598" y="822"/>
                  <a:pt x="1177" y="498"/>
                  <a:pt x="2196" y="498"/>
                </a:cubicBezTo>
                <a:cubicBezTo>
                  <a:pt x="3094" y="498"/>
                  <a:pt x="3668" y="758"/>
                  <a:pt x="3773" y="1491"/>
                </a:cubicBezTo>
                <a:lnTo>
                  <a:pt x="4372" y="1491"/>
                </a:lnTo>
                <a:cubicBezTo>
                  <a:pt x="4262" y="563"/>
                  <a:pt x="3583" y="0"/>
                  <a:pt x="2196" y="0"/>
                </a:cubicBezTo>
                <a:cubicBezTo>
                  <a:pt x="658" y="0"/>
                  <a:pt x="0" y="678"/>
                  <a:pt x="0" y="1791"/>
                </a:cubicBezTo>
                <a:close/>
                <a:moveTo>
                  <a:pt x="7027" y="3593"/>
                </a:moveTo>
                <a:lnTo>
                  <a:pt x="7027" y="3593"/>
                </a:lnTo>
                <a:cubicBezTo>
                  <a:pt x="8560" y="3593"/>
                  <a:pt x="9223" y="2904"/>
                  <a:pt x="9223" y="1791"/>
                </a:cubicBezTo>
                <a:cubicBezTo>
                  <a:pt x="9223" y="683"/>
                  <a:pt x="8560" y="0"/>
                  <a:pt x="7027" y="0"/>
                </a:cubicBezTo>
                <a:cubicBezTo>
                  <a:pt x="5490" y="0"/>
                  <a:pt x="4831" y="678"/>
                  <a:pt x="4831" y="1791"/>
                </a:cubicBezTo>
                <a:cubicBezTo>
                  <a:pt x="4831" y="2909"/>
                  <a:pt x="5490" y="3593"/>
                  <a:pt x="7027" y="3593"/>
                </a:cubicBezTo>
                <a:close/>
                <a:moveTo>
                  <a:pt x="7027" y="3093"/>
                </a:moveTo>
                <a:lnTo>
                  <a:pt x="7027" y="3093"/>
                </a:lnTo>
                <a:cubicBezTo>
                  <a:pt x="5964" y="3093"/>
                  <a:pt x="5430" y="2764"/>
                  <a:pt x="5430" y="1791"/>
                </a:cubicBezTo>
                <a:cubicBezTo>
                  <a:pt x="5430" y="822"/>
                  <a:pt x="5959" y="498"/>
                  <a:pt x="7027" y="498"/>
                </a:cubicBezTo>
                <a:cubicBezTo>
                  <a:pt x="8095" y="498"/>
                  <a:pt x="8624" y="827"/>
                  <a:pt x="8624" y="1791"/>
                </a:cubicBezTo>
                <a:cubicBezTo>
                  <a:pt x="8624" y="2759"/>
                  <a:pt x="8090" y="3093"/>
                  <a:pt x="7027" y="3093"/>
                </a:cubicBezTo>
                <a:close/>
                <a:moveTo>
                  <a:pt x="13356" y="49"/>
                </a:moveTo>
                <a:lnTo>
                  <a:pt x="13356" y="49"/>
                </a:lnTo>
                <a:lnTo>
                  <a:pt x="11639" y="2989"/>
                </a:lnTo>
                <a:lnTo>
                  <a:pt x="9922" y="49"/>
                </a:lnTo>
                <a:lnTo>
                  <a:pt x="9228" y="49"/>
                </a:lnTo>
                <a:lnTo>
                  <a:pt x="11290" y="3543"/>
                </a:lnTo>
                <a:lnTo>
                  <a:pt x="11989" y="3543"/>
                </a:lnTo>
                <a:lnTo>
                  <a:pt x="14050" y="49"/>
                </a:lnTo>
                <a:lnTo>
                  <a:pt x="13356" y="49"/>
                </a:lnTo>
                <a:close/>
                <a:moveTo>
                  <a:pt x="17264" y="3543"/>
                </a:moveTo>
                <a:lnTo>
                  <a:pt x="17264" y="3543"/>
                </a:lnTo>
                <a:lnTo>
                  <a:pt x="17928" y="3543"/>
                </a:lnTo>
                <a:lnTo>
                  <a:pt x="15857" y="49"/>
                </a:lnTo>
                <a:lnTo>
                  <a:pt x="15178" y="49"/>
                </a:lnTo>
                <a:lnTo>
                  <a:pt x="13107" y="3543"/>
                </a:lnTo>
                <a:lnTo>
                  <a:pt x="13771" y="3543"/>
                </a:lnTo>
                <a:lnTo>
                  <a:pt x="14265" y="2714"/>
                </a:lnTo>
                <a:lnTo>
                  <a:pt x="16770" y="2714"/>
                </a:lnTo>
                <a:lnTo>
                  <a:pt x="17264" y="3543"/>
                </a:lnTo>
                <a:close/>
                <a:moveTo>
                  <a:pt x="14559" y="2215"/>
                </a:moveTo>
                <a:lnTo>
                  <a:pt x="14559" y="2215"/>
                </a:lnTo>
                <a:lnTo>
                  <a:pt x="15518" y="598"/>
                </a:lnTo>
                <a:lnTo>
                  <a:pt x="16476" y="2215"/>
                </a:lnTo>
                <a:lnTo>
                  <a:pt x="14559" y="2215"/>
                </a:lnTo>
                <a:close/>
                <a:moveTo>
                  <a:pt x="18228" y="3543"/>
                </a:moveTo>
                <a:lnTo>
                  <a:pt x="18228" y="3543"/>
                </a:lnTo>
                <a:lnTo>
                  <a:pt x="19126" y="3543"/>
                </a:lnTo>
                <a:lnTo>
                  <a:pt x="20803" y="2195"/>
                </a:lnTo>
                <a:lnTo>
                  <a:pt x="22480" y="3543"/>
                </a:lnTo>
                <a:lnTo>
                  <a:pt x="23379" y="3543"/>
                </a:lnTo>
                <a:lnTo>
                  <a:pt x="21178" y="1796"/>
                </a:lnTo>
                <a:lnTo>
                  <a:pt x="23379" y="49"/>
                </a:lnTo>
                <a:lnTo>
                  <a:pt x="22480" y="49"/>
                </a:lnTo>
                <a:lnTo>
                  <a:pt x="20803" y="1396"/>
                </a:lnTo>
                <a:lnTo>
                  <a:pt x="19126" y="49"/>
                </a:lnTo>
                <a:lnTo>
                  <a:pt x="18228" y="49"/>
                </a:lnTo>
                <a:lnTo>
                  <a:pt x="20429" y="1796"/>
                </a:lnTo>
                <a:lnTo>
                  <a:pt x="18228" y="3543"/>
                </a:lnTo>
                <a:close/>
              </a:path>
            </a:pathLst>
          </a:custGeom>
          <a:solidFill>
            <a:schemeClr val="accent1"/>
          </a:solidFill>
          <a:ln w="0">
            <a:solidFill>
              <a:schemeClr val="accent1"/>
            </a:solidFill>
            <a:prstDash val="solid"/>
            <a:round/>
            <a:headEnd/>
            <a:tailEnd/>
          </a:ln>
        </p:spPr>
        <p:txBody>
          <a:bodyPr vert="horz" wrap="square" lIns="91434" tIns="45717" rIns="91434" bIns="45717" numCol="1" anchor="t" anchorCtr="0" compatLnSpc="1">
            <a:prstTxWarp prst="textNoShape">
              <a:avLst/>
            </a:prstTxWarp>
          </a:bodyPr>
          <a:lstStyle/>
          <a:p>
            <a:endParaRPr lang="en-US" sz="1800"/>
          </a:p>
        </p:txBody>
      </p:sp>
      <p:sp>
        <p:nvSpPr>
          <p:cNvPr id="148" name="Slide Number">
            <a:extLst>
              <a:ext uri="{FF2B5EF4-FFF2-40B4-BE49-F238E27FC236}">
                <a16:creationId xmlns:a16="http://schemas.microsoft.com/office/drawing/2014/main" id="{88505C36-493E-4238-BA7C-A0F365DD7B9D}"/>
              </a:ext>
            </a:extLst>
          </p:cNvPr>
          <p:cNvSpPr>
            <a:spLocks noChangeArrowheads="1"/>
          </p:cNvSpPr>
          <p:nvPr userDrawn="1">
            <p:custDataLst>
              <p:tags r:id="rId21"/>
            </p:custDataLst>
          </p:nvPr>
        </p:nvSpPr>
        <p:spPr bwMode="black">
          <a:xfrm>
            <a:off x="11312526" y="6584818"/>
            <a:ext cx="325501" cy="138499"/>
          </a:xfrm>
          <a:prstGeom prst="rect">
            <a:avLst/>
          </a:prstGeom>
          <a:noFill/>
          <a:ln w="9525" algn="ctr">
            <a:noFill/>
            <a:miter lim="800000"/>
            <a:headEnd/>
            <a:tailEnd/>
          </a:ln>
          <a:effectLst/>
        </p:spPr>
        <p:txBody>
          <a:bodyPr wrap="square" lIns="0" tIns="0" rIns="0" bIns="0" anchor="ctr">
            <a:spAutoFit/>
          </a:bodyPr>
          <a:lstStyle/>
          <a:p>
            <a:pPr algn="r" defTabSz="610716"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16"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6" name="MSIPCMContentMarking" descr="{&quot;HashCode&quot;:2027334168,&quot;Placement&quot;:&quot;Header&quot;,&quot;Top&quot;:0.0,&quot;Left&quot;:0.0,&quot;SlideWidth&quot;:960,&quot;SlideHeight&quot;:540}">
            <a:extLst>
              <a:ext uri="{FF2B5EF4-FFF2-40B4-BE49-F238E27FC236}">
                <a16:creationId xmlns:a16="http://schemas.microsoft.com/office/drawing/2014/main" id="{09E09480-E65A-1482-379F-39B8FCD0A04D}"/>
              </a:ext>
            </a:extLst>
          </p:cNvPr>
          <p:cNvSpPr txBox="1"/>
          <p:nvPr userDrawn="1"/>
        </p:nvSpPr>
        <p:spPr>
          <a:xfrm>
            <a:off x="1" y="0"/>
            <a:ext cx="1349761" cy="262344"/>
          </a:xfrm>
          <a:prstGeom prst="rect">
            <a:avLst/>
          </a:prstGeom>
          <a:ln w="6350">
            <a:noFill/>
            <a:miter lim="800000"/>
          </a:ln>
        </p:spPr>
        <p:txBody>
          <a:bodyPr vert="horz" wrap="square" lIns="0" tIns="0" rIns="0" bIns="0" rtlCol="0" anchor="ctr" anchorCtr="1">
            <a:noAutofit/>
          </a:bodyPr>
          <a:lstStyle/>
          <a:p>
            <a:pPr algn="l">
              <a:spcBef>
                <a:spcPts val="0"/>
              </a:spcBef>
              <a:spcAft>
                <a:spcPts val="0"/>
              </a:spcAft>
              <a:buNone/>
            </a:pPr>
            <a:r>
              <a:rPr lang="en-US" sz="1000">
                <a:solidFill>
                  <a:srgbClr val="000000"/>
                </a:solidFill>
                <a:latin typeface="Calibri" panose="020F0502020204030204" pitchFamily="34" charset="0"/>
              </a:rPr>
              <a:t>Classified as Internal</a:t>
            </a:r>
          </a:p>
        </p:txBody>
      </p:sp>
    </p:spTree>
    <p:extLst>
      <p:ext uri="{BB962C8B-B14F-4D97-AF65-F5344CB8AC3E}">
        <p14:creationId xmlns:p14="http://schemas.microsoft.com/office/powerpoint/2010/main" val="2771043620"/>
      </p:ext>
    </p:extLst>
  </p:cSld>
  <p:clrMap bg1="lt1" tx1="dk1" bg2="lt2" tx2="dk2" accent1="accent1" accent2="accent2" accent3="accent3" accent4="accent4" accent5="accent5" accent6="accent6" hlink="hlink" folHlink="folHlink"/>
  <p:sldLayoutIdLst>
    <p:sldLayoutId id="2147484481" r:id="rId1"/>
    <p:sldLayoutId id="2147484482" r:id="rId2"/>
    <p:sldLayoutId id="2147484483" r:id="rId3"/>
    <p:sldLayoutId id="2147484484" r:id="rId4"/>
    <p:sldLayoutId id="2147484485" r:id="rId5"/>
    <p:sldLayoutId id="2147484486" r:id="rId6"/>
    <p:sldLayoutId id="2147484487" r:id="rId7"/>
    <p:sldLayoutId id="2147484488" r:id="rId8"/>
    <p:sldLayoutId id="2147484489" r:id="rId9"/>
    <p:sldLayoutId id="2147484490" r:id="rId10"/>
    <p:sldLayoutId id="2147484491" r:id="rId11"/>
    <p:sldLayoutId id="2147484492" r:id="rId12"/>
    <p:sldLayoutId id="2147484493" r:id="rId13"/>
    <p:sldLayoutId id="2147484494" r:id="rId14"/>
  </p:sldLayoutIdLst>
  <p:txStyles>
    <p:titleStyle>
      <a:lvl1pPr algn="l" defTabSz="914358" rtl="0" eaLnBrk="1" latinLnBrk="0" hangingPunct="1">
        <a:lnSpc>
          <a:spcPct val="100000"/>
        </a:lnSpc>
        <a:spcBef>
          <a:spcPct val="0"/>
        </a:spcBef>
        <a:buNone/>
        <a:defRPr lang="en-US" sz="2500" b="1" kern="1200" spc="0" baseline="0" dirty="0">
          <a:ln w="6350" cap="flat">
            <a:noFill/>
            <a:miter lim="800000"/>
          </a:ln>
          <a:solidFill>
            <a:schemeClr val="tx1"/>
          </a:solidFill>
          <a:latin typeface="+mj-lt"/>
          <a:ea typeface="+mj-ea"/>
          <a:cs typeface="+mj-cs"/>
        </a:defRPr>
      </a:lvl1pPr>
    </p:titleStyle>
    <p:bodyStyle>
      <a:lvl1pPr marL="0" indent="0" algn="l" defTabSz="914358"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589" indent="-228589" algn="l" defTabSz="914358"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892" indent="-210302" algn="l" defTabSz="914358"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33" indent="-155441" algn="l" defTabSz="914358"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778" indent="-146297" algn="l" defTabSz="914358"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00" indent="-171442" algn="l" defTabSz="914358"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00" indent="-171442" algn="l" defTabSz="914358"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00" indent="-171442" algn="l" defTabSz="914358"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00" indent="-171442" algn="l" defTabSz="914358"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p15:clr>
            <a:srgbClr val="5ACBF0"/>
          </p15:clr>
        </p15:guide>
        <p15:guide id="3" orient="horz" pos="3912">
          <p15:clr>
            <a:srgbClr val="5ACBF0"/>
          </p15:clr>
        </p15:guide>
        <p15:guide id="4" orient="horz" pos="1075">
          <p15:clr>
            <a:srgbClr val="F26B43"/>
          </p15:clr>
        </p15:guide>
        <p15:guide id="5" pos="7329">
          <p15:clr>
            <a:srgbClr val="F26B43"/>
          </p15:clr>
        </p15:guide>
        <p15:guide id="6" pos="345">
          <p15:clr>
            <a:srgbClr val="F26B43"/>
          </p15:clr>
        </p15:guide>
        <p15:guide id="8" orient="horz" pos="4063">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4BC40847-AF8B-4097-9A07-2349A751A051}"/>
              </a:ext>
            </a:extLst>
          </p:cNvPr>
          <p:cNvGraphicFramePr>
            <a:graphicFrameLocks noChangeAspect="1"/>
          </p:cNvGraphicFramePr>
          <p:nvPr userDrawn="1">
            <p:custDataLst>
              <p:tags r:id="rId26"/>
            </p:custDataLst>
            <p:extLst>
              <p:ext uri="{D42A27DB-BD31-4B8C-83A1-F6EECF244321}">
                <p14:modId xmlns:p14="http://schemas.microsoft.com/office/powerpoint/2010/main" val="23046237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8" imgW="413" imgH="416" progId="TCLayout.ActiveDocument.1">
                  <p:embed/>
                </p:oleObj>
              </mc:Choice>
              <mc:Fallback>
                <p:oleObj name="think-cell Slide" r:id="rId48" imgW="413" imgH="416" progId="TCLayout.ActiveDocument.1">
                  <p:embed/>
                  <p:pic>
                    <p:nvPicPr>
                      <p:cNvPr id="3" name="Object 6" hidden="1">
                        <a:extLst>
                          <a:ext uri="{FF2B5EF4-FFF2-40B4-BE49-F238E27FC236}">
                            <a16:creationId xmlns:a16="http://schemas.microsoft.com/office/drawing/2014/main" id="{4BC40847-AF8B-4097-9A07-2349A751A051}"/>
                          </a:ext>
                        </a:extLst>
                      </p:cNvPr>
                      <p:cNvPicPr/>
                      <p:nvPr/>
                    </p:nvPicPr>
                    <p:blipFill>
                      <a:blip r:embed="rId4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5B28737-798E-48D4-BBDB-8EB35CB9FFFB}"/>
              </a:ext>
            </a:extLst>
          </p:cNvPr>
          <p:cNvSpPr/>
          <p:nvPr userDrawn="1">
            <p:custDataLst>
              <p:tags r:id="rId27"/>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6" name="4. Footnote" hidden="1">
            <a:extLst>
              <a:ext uri="{FF2B5EF4-FFF2-40B4-BE49-F238E27FC236}">
                <a16:creationId xmlns:a16="http://schemas.microsoft.com/office/drawing/2014/main" id="{772E4927-517C-4D61-9929-9FFDE5F31A03}"/>
              </a:ext>
            </a:extLst>
          </p:cNvPr>
          <p:cNvSpPr txBox="1"/>
          <p:nvPr userDrawn="1">
            <p:custDataLst>
              <p:tags r:id="rId28"/>
            </p:custDataLst>
          </p:nvPr>
        </p:nvSpPr>
        <p:spPr>
          <a:xfrm>
            <a:off x="553972" y="6278400"/>
            <a:ext cx="9144000" cy="123111"/>
          </a:xfrm>
          <a:prstGeom prst="rect">
            <a:avLst/>
          </a:prstGeom>
          <a:noFill/>
        </p:spPr>
        <p:txBody>
          <a:bodyPr wrap="square" lIns="0" tIns="0" rIns="0" bIns="0" rtlCol="0" anchor="b">
            <a:no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lvl="0"/>
            <a:r>
              <a:rPr lang="en-US"/>
              <a:t>Footnotes</a:t>
            </a:r>
          </a:p>
        </p:txBody>
      </p:sp>
      <p:sp>
        <p:nvSpPr>
          <p:cNvPr id="57" name="2. Slide Title">
            <a:extLst>
              <a:ext uri="{FF2B5EF4-FFF2-40B4-BE49-F238E27FC236}">
                <a16:creationId xmlns:a16="http://schemas.microsoft.com/office/drawing/2014/main" id="{98FF70AE-7EF6-4E5B-9FFE-B44C852C9FBA}"/>
              </a:ext>
            </a:extLst>
          </p:cNvPr>
          <p:cNvSpPr>
            <a:spLocks noGrp="1"/>
          </p:cNvSpPr>
          <p:nvPr>
            <p:ph type="title"/>
            <p:custDataLst>
              <p:tags r:id="rId29"/>
            </p:custDataLst>
          </p:nvPr>
        </p:nvSpPr>
        <p:spPr>
          <a:xfrm>
            <a:off x="554736" y="197613"/>
            <a:ext cx="11082528" cy="384721"/>
          </a:xfrm>
          <a:prstGeom prst="rect">
            <a:avLst/>
          </a:prstGeom>
        </p:spPr>
        <p:txBody>
          <a:bodyPr vert="horz" wrap="square" lIns="0" tIns="0" rIns="0" bIns="0" rtlCol="0" anchor="t" anchorCtr="0">
            <a:spAutoFit/>
          </a:bodyPr>
          <a:lstStyle/>
          <a:p>
            <a:pPr lvl="0"/>
            <a:r>
              <a:rPr lang="en-GB"/>
              <a:t>Click to edit Master title style</a:t>
            </a:r>
            <a:endParaRPr lang="en-US"/>
          </a:p>
        </p:txBody>
      </p:sp>
      <p:grpSp>
        <p:nvGrpSpPr>
          <p:cNvPr id="59" name="Grid" hidden="1">
            <a:extLst>
              <a:ext uri="{FF2B5EF4-FFF2-40B4-BE49-F238E27FC236}">
                <a16:creationId xmlns:a16="http://schemas.microsoft.com/office/drawing/2014/main" id="{D35250B8-D61E-4F1A-9ACD-6E1BB958B78E}"/>
              </a:ext>
            </a:extLst>
          </p:cNvPr>
          <p:cNvGrpSpPr/>
          <p:nvPr userDrawn="1"/>
        </p:nvGrpSpPr>
        <p:grpSpPr>
          <a:xfrm>
            <a:off x="0" y="0"/>
            <a:ext cx="12190476" cy="6858000"/>
            <a:chOff x="0" y="0"/>
            <a:chExt cx="12190476" cy="6858000"/>
          </a:xfrm>
        </p:grpSpPr>
        <p:sp>
          <p:nvSpPr>
            <p:cNvPr id="60" name="slide margin">
              <a:extLst>
                <a:ext uri="{FF2B5EF4-FFF2-40B4-BE49-F238E27FC236}">
                  <a16:creationId xmlns:a16="http://schemas.microsoft.com/office/drawing/2014/main" id="{B96EBE04-E01D-4922-8601-F1AD43DC4DA0}"/>
                </a:ext>
              </a:extLst>
            </p:cNvPr>
            <p:cNvSpPr/>
            <p:nvPr/>
          </p:nvSpPr>
          <p:spPr bwMode="invGray">
            <a:xfrm>
              <a:off x="1524" y="0"/>
              <a:ext cx="12188952" cy="6858000"/>
            </a:xfrm>
            <a:custGeom>
              <a:avLst/>
              <a:gdLst>
                <a:gd name="connsiteX0" fmla="*/ 551868 w 12188952"/>
                <a:gd name="connsiteY0" fmla="*/ 1709928 h 6858000"/>
                <a:gd name="connsiteX1" fmla="*/ 551868 w 12188952"/>
                <a:gd name="connsiteY1" fmla="*/ 6217920 h 6858000"/>
                <a:gd name="connsiteX2" fmla="*/ 11636196 w 12188952"/>
                <a:gd name="connsiteY2" fmla="*/ 6217920 h 6858000"/>
                <a:gd name="connsiteX3" fmla="*/ 11636196 w 12188952"/>
                <a:gd name="connsiteY3" fmla="*/ 1709928 h 6858000"/>
                <a:gd name="connsiteX4" fmla="*/ 0 w 12188952"/>
                <a:gd name="connsiteY4" fmla="*/ 0 h 6858000"/>
                <a:gd name="connsiteX5" fmla="*/ 12188952 w 12188952"/>
                <a:gd name="connsiteY5" fmla="*/ 0 h 6858000"/>
                <a:gd name="connsiteX6" fmla="*/ 12188952 w 12188952"/>
                <a:gd name="connsiteY6" fmla="*/ 6858000 h 6858000"/>
                <a:gd name="connsiteX7" fmla="*/ 0 w 1218895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551868" y="1709928"/>
                  </a:moveTo>
                  <a:lnTo>
                    <a:pt x="551868" y="6217920"/>
                  </a:lnTo>
                  <a:lnTo>
                    <a:pt x="11636196" y="6217920"/>
                  </a:lnTo>
                  <a:lnTo>
                    <a:pt x="11636196" y="1709928"/>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tx1"/>
                </a:solidFill>
                <a:latin typeface="+mn-lt"/>
              </a:endParaRPr>
            </a:p>
          </p:txBody>
        </p:sp>
        <p:cxnSp>
          <p:nvCxnSpPr>
            <p:cNvPr id="61" name="Straight Connector 60">
              <a:extLst>
                <a:ext uri="{FF2B5EF4-FFF2-40B4-BE49-F238E27FC236}">
                  <a16:creationId xmlns:a16="http://schemas.microsoft.com/office/drawing/2014/main" id="{5CA037B0-2A91-4357-A969-80F65F949266}"/>
                </a:ext>
              </a:extLst>
            </p:cNvPr>
            <p:cNvCxnSpPr/>
            <p:nvPr/>
          </p:nvCxnSpPr>
          <p:spPr bwMode="inv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1BD7C67-EF90-4AA0-BA50-51299E7EEE4C}"/>
                </a:ext>
              </a:extLst>
            </p:cNvPr>
            <p:cNvCxnSpPr/>
            <p:nvPr/>
          </p:nvCxnSpPr>
          <p:spPr bwMode="inv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719564A-5227-44A7-ABC0-4C6BBC1E2D6F}"/>
                </a:ext>
              </a:extLst>
            </p:cNvPr>
            <p:cNvCxnSpPr/>
            <p:nvPr/>
          </p:nvCxnSpPr>
          <p:spPr bwMode="inv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FD85D0C-74E8-4603-86B8-FCC481122CE8}"/>
                </a:ext>
              </a:extLst>
            </p:cNvPr>
            <p:cNvCxnSpPr/>
            <p:nvPr/>
          </p:nvCxnSpPr>
          <p:spPr bwMode="inv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F8BF8BD-68B4-4717-8162-382FFCC9BC9A}"/>
                </a:ext>
              </a:extLst>
            </p:cNvPr>
            <p:cNvCxnSpPr/>
            <p:nvPr/>
          </p:nvCxnSpPr>
          <p:spPr bwMode="inv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9DB0B65-FCD8-4DD7-833A-DEED6A420E2A}"/>
                </a:ext>
              </a:extLst>
            </p:cNvPr>
            <p:cNvCxnSpPr/>
            <p:nvPr/>
          </p:nvCxnSpPr>
          <p:spPr bwMode="inv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18151F3-D51F-4302-95BF-AE8E806F628D}"/>
                </a:ext>
              </a:extLst>
            </p:cNvPr>
            <p:cNvCxnSpPr/>
            <p:nvPr/>
          </p:nvCxnSpPr>
          <p:spPr bwMode="inv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5A6B330-5ACC-486B-8131-B7F5407825B2}"/>
                </a:ext>
              </a:extLst>
            </p:cNvPr>
            <p:cNvCxnSpPr/>
            <p:nvPr/>
          </p:nvCxnSpPr>
          <p:spPr bwMode="inv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A5DE7AD-CCFE-4A85-9421-C7CEA9F80DEC}"/>
                </a:ext>
              </a:extLst>
            </p:cNvPr>
            <p:cNvCxnSpPr/>
            <p:nvPr/>
          </p:nvCxnSpPr>
          <p:spPr bwMode="inv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E2A9A81-75D1-41A9-9821-54FC36E753C1}"/>
                </a:ext>
              </a:extLst>
            </p:cNvPr>
            <p:cNvCxnSpPr/>
            <p:nvPr/>
          </p:nvCxnSpPr>
          <p:spPr bwMode="inv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6FE52AA-2DD1-4D00-A984-41CDC38B2D7F}"/>
                </a:ext>
              </a:extLst>
            </p:cNvPr>
            <p:cNvCxnSpPr/>
            <p:nvPr/>
          </p:nvCxnSpPr>
          <p:spPr bwMode="inv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5C9FC50-7177-43E6-9E56-DC9A2E6B7E6E}"/>
                </a:ext>
              </a:extLst>
            </p:cNvPr>
            <p:cNvCxnSpPr/>
            <p:nvPr/>
          </p:nvCxnSpPr>
          <p:spPr bwMode="inv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73" name="Freeform: Shape 72">
              <a:extLst>
                <a:ext uri="{FF2B5EF4-FFF2-40B4-BE49-F238E27FC236}">
                  <a16:creationId xmlns:a16="http://schemas.microsoft.com/office/drawing/2014/main" id="{BC97F85A-62E2-4591-B8D0-4F068B177B5D}"/>
                </a:ext>
              </a:extLst>
            </p:cNvPr>
            <p:cNvSpPr/>
            <p:nvPr/>
          </p:nvSpPr>
          <p:spPr bwMode="inv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4" name="Freeform: Shape 73">
              <a:extLst>
                <a:ext uri="{FF2B5EF4-FFF2-40B4-BE49-F238E27FC236}">
                  <a16:creationId xmlns:a16="http://schemas.microsoft.com/office/drawing/2014/main" id="{7F4B967A-CF91-473D-8A35-2BE771F9F590}"/>
                </a:ext>
              </a:extLst>
            </p:cNvPr>
            <p:cNvSpPr/>
            <p:nvPr/>
          </p:nvSpPr>
          <p:spPr bwMode="inv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5" name="Freeform: Shape 74">
              <a:extLst>
                <a:ext uri="{FF2B5EF4-FFF2-40B4-BE49-F238E27FC236}">
                  <a16:creationId xmlns:a16="http://schemas.microsoft.com/office/drawing/2014/main" id="{5AC41621-77EA-4492-8E68-0BE34108294A}"/>
                </a:ext>
              </a:extLst>
            </p:cNvPr>
            <p:cNvSpPr/>
            <p:nvPr/>
          </p:nvSpPr>
          <p:spPr bwMode="inv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6" name="Freeform: Shape 75">
              <a:extLst>
                <a:ext uri="{FF2B5EF4-FFF2-40B4-BE49-F238E27FC236}">
                  <a16:creationId xmlns:a16="http://schemas.microsoft.com/office/drawing/2014/main" id="{31A06AD2-A9EA-45D9-B15C-089884A54107}"/>
                </a:ext>
              </a:extLst>
            </p:cNvPr>
            <p:cNvSpPr/>
            <p:nvPr/>
          </p:nvSpPr>
          <p:spPr bwMode="inv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7" name="Freeform: Shape 76">
              <a:extLst>
                <a:ext uri="{FF2B5EF4-FFF2-40B4-BE49-F238E27FC236}">
                  <a16:creationId xmlns:a16="http://schemas.microsoft.com/office/drawing/2014/main" id="{3A7B39CC-379F-4224-9E59-81B1690088A0}"/>
                </a:ext>
              </a:extLst>
            </p:cNvPr>
            <p:cNvSpPr/>
            <p:nvPr/>
          </p:nvSpPr>
          <p:spPr bwMode="inv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8" name="Freeform: Shape 77">
              <a:extLst>
                <a:ext uri="{FF2B5EF4-FFF2-40B4-BE49-F238E27FC236}">
                  <a16:creationId xmlns:a16="http://schemas.microsoft.com/office/drawing/2014/main" id="{F8002ACB-1459-4214-B28A-B38E8A1FF8A6}"/>
                </a:ext>
              </a:extLst>
            </p:cNvPr>
            <p:cNvSpPr/>
            <p:nvPr/>
          </p:nvSpPr>
          <p:spPr bwMode="inv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9" name="Freeform: Shape 78">
              <a:extLst>
                <a:ext uri="{FF2B5EF4-FFF2-40B4-BE49-F238E27FC236}">
                  <a16:creationId xmlns:a16="http://schemas.microsoft.com/office/drawing/2014/main" id="{71D59E94-AA3C-4DE0-8345-20C71667A205}"/>
                </a:ext>
              </a:extLst>
            </p:cNvPr>
            <p:cNvSpPr/>
            <p:nvPr/>
          </p:nvSpPr>
          <p:spPr bwMode="inv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0" name="Freeform: Shape 79">
              <a:extLst>
                <a:ext uri="{FF2B5EF4-FFF2-40B4-BE49-F238E27FC236}">
                  <a16:creationId xmlns:a16="http://schemas.microsoft.com/office/drawing/2014/main" id="{5805F09B-786C-43E4-8288-B1AAF94C8ADE}"/>
                </a:ext>
              </a:extLst>
            </p:cNvPr>
            <p:cNvSpPr/>
            <p:nvPr/>
          </p:nvSpPr>
          <p:spPr bwMode="inv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1" name="Freeform: Shape 80">
              <a:extLst>
                <a:ext uri="{FF2B5EF4-FFF2-40B4-BE49-F238E27FC236}">
                  <a16:creationId xmlns:a16="http://schemas.microsoft.com/office/drawing/2014/main" id="{5FB23B6E-567C-4896-8B32-DA4C452B4AE7}"/>
                </a:ext>
              </a:extLst>
            </p:cNvPr>
            <p:cNvSpPr/>
            <p:nvPr/>
          </p:nvSpPr>
          <p:spPr bwMode="inv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2" name="Freeform: Shape 81">
              <a:extLst>
                <a:ext uri="{FF2B5EF4-FFF2-40B4-BE49-F238E27FC236}">
                  <a16:creationId xmlns:a16="http://schemas.microsoft.com/office/drawing/2014/main" id="{9B792231-972E-4476-BAF2-761E10463BA8}"/>
                </a:ext>
              </a:extLst>
            </p:cNvPr>
            <p:cNvSpPr/>
            <p:nvPr/>
          </p:nvSpPr>
          <p:spPr bwMode="inv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3" name="Freeform: Shape 82">
              <a:extLst>
                <a:ext uri="{FF2B5EF4-FFF2-40B4-BE49-F238E27FC236}">
                  <a16:creationId xmlns:a16="http://schemas.microsoft.com/office/drawing/2014/main" id="{908370B7-3D11-4F78-B977-D8F0DE2694ED}"/>
                </a:ext>
              </a:extLst>
            </p:cNvPr>
            <p:cNvSpPr/>
            <p:nvPr/>
          </p:nvSpPr>
          <p:spPr bwMode="inv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4" name="Freeform: Shape 83">
              <a:extLst>
                <a:ext uri="{FF2B5EF4-FFF2-40B4-BE49-F238E27FC236}">
                  <a16:creationId xmlns:a16="http://schemas.microsoft.com/office/drawing/2014/main" id="{C11EA99D-D15D-43C2-BF4E-36554B346AB6}"/>
                </a:ext>
              </a:extLst>
            </p:cNvPr>
            <p:cNvSpPr/>
            <p:nvPr/>
          </p:nvSpPr>
          <p:spPr bwMode="inv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5" name="Freeform: Shape 84">
              <a:extLst>
                <a:ext uri="{FF2B5EF4-FFF2-40B4-BE49-F238E27FC236}">
                  <a16:creationId xmlns:a16="http://schemas.microsoft.com/office/drawing/2014/main" id="{3A72B2F6-0AFF-4E6E-AFFF-60767DB3FA63}"/>
                </a:ext>
              </a:extLst>
            </p:cNvPr>
            <p:cNvSpPr/>
            <p:nvPr/>
          </p:nvSpPr>
          <p:spPr bwMode="inv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6" name="Freeform: Shape 85">
              <a:extLst>
                <a:ext uri="{FF2B5EF4-FFF2-40B4-BE49-F238E27FC236}">
                  <a16:creationId xmlns:a16="http://schemas.microsoft.com/office/drawing/2014/main" id="{A68F8E74-3AE4-4AF9-9F36-63344C9076D2}"/>
                </a:ext>
              </a:extLst>
            </p:cNvPr>
            <p:cNvSpPr/>
            <p:nvPr/>
          </p:nvSpPr>
          <p:spPr bwMode="inv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7" name="Freeform: Shape 86">
              <a:extLst>
                <a:ext uri="{FF2B5EF4-FFF2-40B4-BE49-F238E27FC236}">
                  <a16:creationId xmlns:a16="http://schemas.microsoft.com/office/drawing/2014/main" id="{31D5F169-E1D4-48A3-AE5B-F5F1BEF2E7CF}"/>
                </a:ext>
              </a:extLst>
            </p:cNvPr>
            <p:cNvSpPr/>
            <p:nvPr userDrawn="1"/>
          </p:nvSpPr>
          <p:spPr bwMode="inv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8" name="Freeform: Shape 87">
              <a:extLst>
                <a:ext uri="{FF2B5EF4-FFF2-40B4-BE49-F238E27FC236}">
                  <a16:creationId xmlns:a16="http://schemas.microsoft.com/office/drawing/2014/main" id="{4230F928-F9B2-4955-9800-74DE09DCE6F2}"/>
                </a:ext>
              </a:extLst>
            </p:cNvPr>
            <p:cNvSpPr/>
            <p:nvPr userDrawn="1"/>
          </p:nvSpPr>
          <p:spPr bwMode="inv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9" name="Freeform: Shape 88">
              <a:extLst>
                <a:ext uri="{FF2B5EF4-FFF2-40B4-BE49-F238E27FC236}">
                  <a16:creationId xmlns:a16="http://schemas.microsoft.com/office/drawing/2014/main" id="{37C829A9-6808-4531-8C12-A84988E6DEE1}"/>
                </a:ext>
              </a:extLst>
            </p:cNvPr>
            <p:cNvSpPr/>
            <p:nvPr userDrawn="1"/>
          </p:nvSpPr>
          <p:spPr bwMode="inv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0" name="Freeform: Shape 89">
              <a:extLst>
                <a:ext uri="{FF2B5EF4-FFF2-40B4-BE49-F238E27FC236}">
                  <a16:creationId xmlns:a16="http://schemas.microsoft.com/office/drawing/2014/main" id="{7FA5964C-E9C5-4C2F-BD6E-47BAFB5B6D17}"/>
                </a:ext>
              </a:extLst>
            </p:cNvPr>
            <p:cNvSpPr/>
            <p:nvPr userDrawn="1"/>
          </p:nvSpPr>
          <p:spPr bwMode="inv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1" name="Freeform: Shape 90">
              <a:extLst>
                <a:ext uri="{FF2B5EF4-FFF2-40B4-BE49-F238E27FC236}">
                  <a16:creationId xmlns:a16="http://schemas.microsoft.com/office/drawing/2014/main" id="{3C168D8D-76CE-4BE5-BE95-79B96300EA3F}"/>
                </a:ext>
              </a:extLst>
            </p:cNvPr>
            <p:cNvSpPr/>
            <p:nvPr userDrawn="1"/>
          </p:nvSpPr>
          <p:spPr bwMode="inv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2" name="Freeform: Shape 91">
              <a:extLst>
                <a:ext uri="{FF2B5EF4-FFF2-40B4-BE49-F238E27FC236}">
                  <a16:creationId xmlns:a16="http://schemas.microsoft.com/office/drawing/2014/main" id="{6749465C-813A-45F9-8C3E-5D06C8584929}"/>
                </a:ext>
              </a:extLst>
            </p:cNvPr>
            <p:cNvSpPr/>
            <p:nvPr userDrawn="1"/>
          </p:nvSpPr>
          <p:spPr bwMode="inv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3" name="Freeform: Shape 92">
              <a:extLst>
                <a:ext uri="{FF2B5EF4-FFF2-40B4-BE49-F238E27FC236}">
                  <a16:creationId xmlns:a16="http://schemas.microsoft.com/office/drawing/2014/main" id="{53894C26-2473-4C24-B082-48DD1E92241C}"/>
                </a:ext>
              </a:extLst>
            </p:cNvPr>
            <p:cNvSpPr/>
            <p:nvPr userDrawn="1"/>
          </p:nvSpPr>
          <p:spPr bwMode="inv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4" name="Freeform: Shape 93">
              <a:extLst>
                <a:ext uri="{FF2B5EF4-FFF2-40B4-BE49-F238E27FC236}">
                  <a16:creationId xmlns:a16="http://schemas.microsoft.com/office/drawing/2014/main" id="{BFDA0320-8435-46CA-B1B3-5203F54A419F}"/>
                </a:ext>
              </a:extLst>
            </p:cNvPr>
            <p:cNvSpPr/>
            <p:nvPr userDrawn="1"/>
          </p:nvSpPr>
          <p:spPr bwMode="inv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5" name="Freeform: Shape 94">
              <a:extLst>
                <a:ext uri="{FF2B5EF4-FFF2-40B4-BE49-F238E27FC236}">
                  <a16:creationId xmlns:a16="http://schemas.microsoft.com/office/drawing/2014/main" id="{A42721E4-5D12-459C-AC2E-7CE148AF9062}"/>
                </a:ext>
              </a:extLst>
            </p:cNvPr>
            <p:cNvSpPr/>
            <p:nvPr userDrawn="1"/>
          </p:nvSpPr>
          <p:spPr bwMode="inv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6" name="Freeform: Shape 95">
              <a:extLst>
                <a:ext uri="{FF2B5EF4-FFF2-40B4-BE49-F238E27FC236}">
                  <a16:creationId xmlns:a16="http://schemas.microsoft.com/office/drawing/2014/main" id="{8BF7D46B-3779-49D0-BCB4-F2DCE091958D}"/>
                </a:ext>
              </a:extLst>
            </p:cNvPr>
            <p:cNvSpPr/>
            <p:nvPr userDrawn="1"/>
          </p:nvSpPr>
          <p:spPr bwMode="inv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7" name="Freeform: Shape 96">
              <a:extLst>
                <a:ext uri="{FF2B5EF4-FFF2-40B4-BE49-F238E27FC236}">
                  <a16:creationId xmlns:a16="http://schemas.microsoft.com/office/drawing/2014/main" id="{634464F0-BD7F-4488-85F0-EC20C24BECAA}"/>
                </a:ext>
              </a:extLst>
            </p:cNvPr>
            <p:cNvSpPr/>
            <p:nvPr userDrawn="1"/>
          </p:nvSpPr>
          <p:spPr bwMode="inv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cxnSp>
          <p:nvCxnSpPr>
            <p:cNvPr id="98" name="Straight Connector 97">
              <a:extLst>
                <a:ext uri="{FF2B5EF4-FFF2-40B4-BE49-F238E27FC236}">
                  <a16:creationId xmlns:a16="http://schemas.microsoft.com/office/drawing/2014/main" id="{82B54541-0CDD-4724-8101-AABFF1207033}"/>
                </a:ext>
              </a:extLst>
            </p:cNvPr>
            <p:cNvCxnSpPr/>
            <p:nvPr userDrawn="1"/>
          </p:nvCxnSpPr>
          <p:spPr bwMode="inv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5070398-8D55-4EE2-8CA4-47428E2AF03F}"/>
                </a:ext>
              </a:extLst>
            </p:cNvPr>
            <p:cNvCxnSpPr/>
            <p:nvPr userDrawn="1"/>
          </p:nvCxnSpPr>
          <p:spPr bwMode="inv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2166891-56D0-4EBC-B681-501401DEF9D4}"/>
                </a:ext>
              </a:extLst>
            </p:cNvPr>
            <p:cNvCxnSpPr/>
            <p:nvPr userDrawn="1"/>
          </p:nvCxnSpPr>
          <p:spPr bwMode="inv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C13A87E3-D106-41FF-A8CD-C27DABF0103D}"/>
                </a:ext>
              </a:extLst>
            </p:cNvPr>
            <p:cNvCxnSpPr/>
            <p:nvPr userDrawn="1"/>
          </p:nvCxnSpPr>
          <p:spPr bwMode="inv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164477D-838D-4C70-ADD7-37AD79A844AA}"/>
                </a:ext>
              </a:extLst>
            </p:cNvPr>
            <p:cNvCxnSpPr/>
            <p:nvPr userDrawn="1"/>
          </p:nvCxnSpPr>
          <p:spPr bwMode="inv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2B193C0-8980-4BB2-8E91-7A1C9ABE0B6C}"/>
                </a:ext>
              </a:extLst>
            </p:cNvPr>
            <p:cNvCxnSpPr/>
            <p:nvPr userDrawn="1"/>
          </p:nvCxnSpPr>
          <p:spPr bwMode="inv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1A94AAA-1D98-4233-842E-2A2F52812358}"/>
                </a:ext>
              </a:extLst>
            </p:cNvPr>
            <p:cNvCxnSpPr/>
            <p:nvPr userDrawn="1"/>
          </p:nvCxnSpPr>
          <p:spPr bwMode="inv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21F2B43-A2DC-42F4-8EA4-A8A4DA6D6FA7}"/>
                </a:ext>
              </a:extLst>
            </p:cNvPr>
            <p:cNvCxnSpPr/>
            <p:nvPr userDrawn="1"/>
          </p:nvCxnSpPr>
          <p:spPr bwMode="inv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60F0923-6896-405D-AD16-F097448F3E3D}"/>
                </a:ext>
              </a:extLst>
            </p:cNvPr>
            <p:cNvCxnSpPr/>
            <p:nvPr userDrawn="1"/>
          </p:nvCxnSpPr>
          <p:spPr bwMode="inv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C70D5B1-47D7-451F-B83A-973A26731A22}"/>
                </a:ext>
              </a:extLst>
            </p:cNvPr>
            <p:cNvCxnSpPr/>
            <p:nvPr userDrawn="1"/>
          </p:nvCxnSpPr>
          <p:spPr bwMode="inv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FD9A464-81FE-4829-A1C5-5CCEE42448B3}"/>
                </a:ext>
              </a:extLst>
            </p:cNvPr>
            <p:cNvCxnSpPr/>
            <p:nvPr userDrawn="1"/>
          </p:nvCxnSpPr>
          <p:spPr bwMode="inv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8F55CAB0-53A2-417F-9F66-C0437933E98B}"/>
                </a:ext>
              </a:extLst>
            </p:cNvPr>
            <p:cNvCxnSpPr/>
            <p:nvPr userDrawn="1"/>
          </p:nvCxnSpPr>
          <p:spPr bwMode="inv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547EE77-7495-47CB-BEC9-D5C742DF2B2C}"/>
                </a:ext>
              </a:extLst>
            </p:cNvPr>
            <p:cNvCxnSpPr/>
            <p:nvPr userDrawn="1"/>
          </p:nvCxnSpPr>
          <p:spPr bwMode="inv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A942184-696A-4A78-BB9D-3D619B990987}"/>
                </a:ext>
              </a:extLst>
            </p:cNvPr>
            <p:cNvCxnSpPr/>
            <p:nvPr userDrawn="1"/>
          </p:nvCxnSpPr>
          <p:spPr bwMode="inv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B5F4EE6-4D4C-4488-80DE-36C83D540765}"/>
                </a:ext>
              </a:extLst>
            </p:cNvPr>
            <p:cNvCxnSpPr/>
            <p:nvPr userDrawn="1"/>
          </p:nvCxnSpPr>
          <p:spPr bwMode="inv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D3A42E3-1ED2-4BBE-8B0B-CEA491522F0A}"/>
                </a:ext>
              </a:extLst>
            </p:cNvPr>
            <p:cNvCxnSpPr/>
            <p:nvPr userDrawn="1"/>
          </p:nvCxnSpPr>
          <p:spPr bwMode="inv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4162AD8-9037-4220-B19F-7B3A0F44E941}"/>
                </a:ext>
              </a:extLst>
            </p:cNvPr>
            <p:cNvCxnSpPr/>
            <p:nvPr userDrawn="1"/>
          </p:nvCxnSpPr>
          <p:spPr bwMode="inv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4C20FB70-03E4-4D7E-BA41-546EAAB33089}"/>
                </a:ext>
              </a:extLst>
            </p:cNvPr>
            <p:cNvCxnSpPr/>
            <p:nvPr userDrawn="1"/>
          </p:nvCxnSpPr>
          <p:spPr bwMode="inv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84D3C92-FDAE-47DB-9457-A9B216922E98}"/>
                </a:ext>
              </a:extLst>
            </p:cNvPr>
            <p:cNvCxnSpPr/>
            <p:nvPr userDrawn="1"/>
          </p:nvCxnSpPr>
          <p:spPr bwMode="inv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5DF0860-265F-4ABC-9F65-0C1D385DAA19}"/>
                </a:ext>
              </a:extLst>
            </p:cNvPr>
            <p:cNvCxnSpPr/>
            <p:nvPr userDrawn="1"/>
          </p:nvCxnSpPr>
          <p:spPr bwMode="inv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D878D1D5-E6E5-4FA6-AF6E-95E8AF796777}"/>
                </a:ext>
              </a:extLst>
            </p:cNvPr>
            <p:cNvCxnSpPr/>
            <p:nvPr userDrawn="1"/>
          </p:nvCxnSpPr>
          <p:spPr bwMode="inv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11FF29A-4B39-4335-9BD5-ED902309BF79}"/>
                </a:ext>
              </a:extLst>
            </p:cNvPr>
            <p:cNvCxnSpPr/>
            <p:nvPr userDrawn="1"/>
          </p:nvCxnSpPr>
          <p:spPr bwMode="inv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A82A803-5E70-4523-9F20-67F308765C7E}"/>
                </a:ext>
              </a:extLst>
            </p:cNvPr>
            <p:cNvCxnSpPr/>
            <p:nvPr userDrawn="1"/>
          </p:nvCxnSpPr>
          <p:spPr bwMode="inv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B4208CB2-5882-4416-87C9-284BDAF3367A}"/>
                </a:ext>
              </a:extLst>
            </p:cNvPr>
            <p:cNvCxnSpPr/>
            <p:nvPr userDrawn="1"/>
          </p:nvCxnSpPr>
          <p:spPr bwMode="inv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BD4116CD-6422-4E26-9703-D3F7C10FCD56}"/>
                </a:ext>
              </a:extLst>
            </p:cNvPr>
            <p:cNvCxnSpPr/>
            <p:nvPr userDrawn="1"/>
          </p:nvCxnSpPr>
          <p:spPr bwMode="inv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31AB3A35-E2FF-4178-896B-F08E77092825}"/>
                </a:ext>
              </a:extLst>
            </p:cNvPr>
            <p:cNvCxnSpPr/>
            <p:nvPr userDrawn="1"/>
          </p:nvCxnSpPr>
          <p:spPr bwMode="inv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179C539-DD6F-48AA-8F80-27BC682014AF}"/>
                </a:ext>
              </a:extLst>
            </p:cNvPr>
            <p:cNvCxnSpPr/>
            <p:nvPr userDrawn="1"/>
          </p:nvCxnSpPr>
          <p:spPr bwMode="inv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2784004E-3271-4D1C-B1EA-CA1E334E0D03}"/>
                </a:ext>
              </a:extLst>
            </p:cNvPr>
            <p:cNvCxnSpPr/>
            <p:nvPr userDrawn="1"/>
          </p:nvCxnSpPr>
          <p:spPr bwMode="inv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3657725E-FBF6-491D-9BA1-E6A9727F4F2D}"/>
                </a:ext>
              </a:extLst>
            </p:cNvPr>
            <p:cNvCxnSpPr/>
            <p:nvPr userDrawn="1"/>
          </p:nvCxnSpPr>
          <p:spPr bwMode="inv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31244567-76A7-47AF-9353-403D05D533F0}"/>
                </a:ext>
              </a:extLst>
            </p:cNvPr>
            <p:cNvCxnSpPr/>
            <p:nvPr userDrawn="1"/>
          </p:nvCxnSpPr>
          <p:spPr bwMode="inv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EEC47A2A-ED3B-4AD0-ACD5-F8ED92644229}"/>
                </a:ext>
              </a:extLst>
            </p:cNvPr>
            <p:cNvCxnSpPr/>
            <p:nvPr userDrawn="1"/>
          </p:nvCxnSpPr>
          <p:spPr bwMode="inv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0F3E01E5-F569-4020-BCB0-083537701AB0}"/>
                </a:ext>
              </a:extLst>
            </p:cNvPr>
            <p:cNvCxnSpPr/>
            <p:nvPr userDrawn="1"/>
          </p:nvCxnSpPr>
          <p:spPr bwMode="inv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71121A42-5912-44C8-B9A3-FDEC8EA70284}"/>
                </a:ext>
              </a:extLst>
            </p:cNvPr>
            <p:cNvCxnSpPr/>
            <p:nvPr userDrawn="1"/>
          </p:nvCxnSpPr>
          <p:spPr bwMode="inv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59B1DE7-25C8-4743-8284-FA656D339F55}"/>
                </a:ext>
              </a:extLst>
            </p:cNvPr>
            <p:cNvCxnSpPr/>
            <p:nvPr userDrawn="1"/>
          </p:nvCxnSpPr>
          <p:spPr bwMode="inv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526249F1-59FB-44FC-8AF9-D7F90AFBEE2C}"/>
                </a:ext>
              </a:extLst>
            </p:cNvPr>
            <p:cNvCxnSpPr/>
            <p:nvPr userDrawn="1"/>
          </p:nvCxnSpPr>
          <p:spPr bwMode="inv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E6D42779-D977-4405-A149-D8DE5B52134A}"/>
                </a:ext>
              </a:extLst>
            </p:cNvPr>
            <p:cNvCxnSpPr/>
            <p:nvPr userDrawn="1"/>
          </p:nvCxnSpPr>
          <p:spPr bwMode="inv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27EE8A2F-6AD9-4AE7-B04B-7892891F84AC}"/>
                </a:ext>
              </a:extLst>
            </p:cNvPr>
            <p:cNvCxnSpPr/>
            <p:nvPr userDrawn="1"/>
          </p:nvCxnSpPr>
          <p:spPr bwMode="inv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B8F4A59A-16C3-4C3A-AB79-FE22721EA641}"/>
                </a:ext>
              </a:extLst>
            </p:cNvPr>
            <p:cNvCxnSpPr/>
            <p:nvPr userDrawn="1"/>
          </p:nvCxnSpPr>
          <p:spPr bwMode="inv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CA3A6CC-1A49-42F6-A318-99D9224BDC91}"/>
                </a:ext>
              </a:extLst>
            </p:cNvPr>
            <p:cNvCxnSpPr/>
            <p:nvPr userDrawn="1"/>
          </p:nvCxnSpPr>
          <p:spPr bwMode="inv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2DC3484E-5EF8-49C4-B1F6-75C854D50C80}"/>
                </a:ext>
              </a:extLst>
            </p:cNvPr>
            <p:cNvCxnSpPr/>
            <p:nvPr userDrawn="1"/>
          </p:nvCxnSpPr>
          <p:spPr bwMode="inv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33461A54-E77E-414D-B7E0-7364070D9566}"/>
                </a:ext>
              </a:extLst>
            </p:cNvPr>
            <p:cNvCxnSpPr/>
            <p:nvPr userDrawn="1"/>
          </p:nvCxnSpPr>
          <p:spPr bwMode="inv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29C48517-171B-43FD-A41C-58C9B531BDB5}"/>
                </a:ext>
              </a:extLst>
            </p:cNvPr>
            <p:cNvCxnSpPr/>
            <p:nvPr userDrawn="1"/>
          </p:nvCxnSpPr>
          <p:spPr bwMode="inv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F429932A-1238-48FC-B171-20A3AA531D40}"/>
                </a:ext>
              </a:extLst>
            </p:cNvPr>
            <p:cNvCxnSpPr/>
            <p:nvPr userDrawn="1"/>
          </p:nvCxnSpPr>
          <p:spPr bwMode="inv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7BED7651-AF04-41D4-9476-5A43476D85BB}"/>
                </a:ext>
              </a:extLst>
            </p:cNvPr>
            <p:cNvCxnSpPr/>
            <p:nvPr userDrawn="1"/>
          </p:nvCxnSpPr>
          <p:spPr bwMode="inv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145" name="main body box">
              <a:extLst>
                <a:ext uri="{FF2B5EF4-FFF2-40B4-BE49-F238E27FC236}">
                  <a16:creationId xmlns:a16="http://schemas.microsoft.com/office/drawing/2014/main" id="{100DE417-9DB9-4840-8370-B716FFA27760}"/>
                </a:ext>
              </a:extLst>
            </p:cNvPr>
            <p:cNvSpPr/>
            <p:nvPr userDrawn="1"/>
          </p:nvSpPr>
          <p:spPr bwMode="invGray">
            <a:xfrm>
              <a:off x="554736" y="1393235"/>
              <a:ext cx="11082528" cy="4824685"/>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endParaRPr lang="en-US" sz="1323">
                <a:solidFill>
                  <a:schemeClr val="tx1"/>
                </a:solidFill>
                <a:latin typeface="+mn-lt"/>
              </a:endParaRPr>
            </a:p>
          </p:txBody>
        </p:sp>
        <p:cxnSp>
          <p:nvCxnSpPr>
            <p:cNvPr id="146" name="Straight Connector 145">
              <a:extLst>
                <a:ext uri="{FF2B5EF4-FFF2-40B4-BE49-F238E27FC236}">
                  <a16:creationId xmlns:a16="http://schemas.microsoft.com/office/drawing/2014/main" id="{B93A1E2B-8C80-482F-83BE-384344D09839}"/>
                </a:ext>
              </a:extLst>
            </p:cNvPr>
            <p:cNvCxnSpPr/>
            <p:nvPr userDrawn="1"/>
          </p:nvCxnSpPr>
          <p:spPr bwMode="invGray">
            <a:xfrm>
              <a:off x="554736" y="1865376"/>
              <a:ext cx="11082528" cy="0"/>
            </a:xfrm>
            <a:prstGeom prst="line">
              <a:avLst/>
            </a:prstGeom>
            <a:noFill/>
            <a:ln w="12700">
              <a:solidFill>
                <a:srgbClr val="19D3C5">
                  <a:alpha val="50000"/>
                </a:srgbClr>
              </a:solidFill>
            </a:ln>
          </p:spPr>
        </p:cxnSp>
        <p:cxnSp>
          <p:nvCxnSpPr>
            <p:cNvPr id="147" name="Straight Connector 146">
              <a:extLst>
                <a:ext uri="{FF2B5EF4-FFF2-40B4-BE49-F238E27FC236}">
                  <a16:creationId xmlns:a16="http://schemas.microsoft.com/office/drawing/2014/main" id="{BEAB22C5-0A46-4041-9158-6DC76EA2F350}"/>
                </a:ext>
              </a:extLst>
            </p:cNvPr>
            <p:cNvCxnSpPr/>
            <p:nvPr userDrawn="1"/>
          </p:nvCxnSpPr>
          <p:spPr bwMode="invGray">
            <a:xfrm>
              <a:off x="554736" y="1399033"/>
              <a:ext cx="11082528" cy="0"/>
            </a:xfrm>
            <a:prstGeom prst="line">
              <a:avLst/>
            </a:prstGeom>
            <a:noFill/>
            <a:ln w="12700">
              <a:solidFill>
                <a:srgbClr val="19D3C5">
                  <a:alpha val="50000"/>
                </a:srgbClr>
              </a:solidFill>
            </a:ln>
          </p:spPr>
        </p:cxnSp>
      </p:grpSp>
      <p:sp>
        <p:nvSpPr>
          <p:cNvPr id="4" name="Sticker" hidden="1">
            <a:extLst>
              <a:ext uri="{FF2B5EF4-FFF2-40B4-BE49-F238E27FC236}">
                <a16:creationId xmlns:a16="http://schemas.microsoft.com/office/drawing/2014/main" id="{F9BB011A-568C-4B05-AE57-EB000B2FD8BB}"/>
              </a:ext>
            </a:extLst>
          </p:cNvPr>
          <p:cNvSpPr txBox="1"/>
          <p:nvPr userDrawn="1"/>
        </p:nvSpPr>
        <p:spPr>
          <a:xfrm>
            <a:off x="554736" y="1026807"/>
            <a:ext cx="450444" cy="123111"/>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lvl="0"/>
            <a:r>
              <a:rPr lang="en-US"/>
              <a:t>STICKER</a:t>
            </a:r>
          </a:p>
        </p:txBody>
      </p:sp>
      <p:sp>
        <p:nvSpPr>
          <p:cNvPr id="169" name="ACET" hidden="1">
            <a:extLst>
              <a:ext uri="{FF2B5EF4-FFF2-40B4-BE49-F238E27FC236}">
                <a16:creationId xmlns:a16="http://schemas.microsoft.com/office/drawing/2014/main" id="{62CF7362-20CB-4908-AFFE-D4E2B9A5DF3B}"/>
              </a:ext>
            </a:extLst>
          </p:cNvPr>
          <p:cNvSpPr txBox="1"/>
          <p:nvPr userDrawn="1">
            <p:custDataLst>
              <p:tags r:id="rId30"/>
            </p:custDataLst>
          </p:nvPr>
        </p:nvSpPr>
        <p:spPr>
          <a:xfrm>
            <a:off x="5987738" y="1872797"/>
            <a:ext cx="3049253" cy="461665"/>
          </a:xfrm>
          <a:prstGeom prst="rect">
            <a:avLst/>
          </a:prstGeom>
        </p:spPr>
        <p:txBody>
          <a:bodyPr vert="horz" wrap="square" lIns="0" tIns="0" rIns="0" bIns="0" rtlCol="0">
            <a:spAutoFit/>
          </a:bodyPr>
          <a:lstStyle>
            <a:defPPr>
              <a:defRPr lang="en-US"/>
            </a:defPPr>
            <a:lvl1pPr lvl="0" indent="0">
              <a:lnSpc>
                <a:spcPct val="100000"/>
              </a:lnSpc>
              <a:spcBef>
                <a:spcPts val="0"/>
              </a:spcBef>
              <a:spcAft>
                <a:spcPts val="600"/>
              </a:spcAft>
              <a:buFont typeface="Segoe UI" panose="020B0502040204020203" pitchFamily="34" charset="0"/>
              <a:buChar char="​"/>
              <a:defRPr sz="1600" b="1">
                <a:cs typeface="Arial" panose="020B0604020202020204" pitchFamily="34" charset="0"/>
              </a:defRPr>
            </a:lvl1pPr>
            <a:lvl2pPr marL="228600" lvl="1" indent="-225425">
              <a:lnSpc>
                <a:spcPct val="100000"/>
              </a:lnSpc>
              <a:spcBef>
                <a:spcPts val="0"/>
              </a:spcBef>
              <a:spcAft>
                <a:spcPts val="300"/>
              </a:spcAft>
              <a:buSzPct val="110000"/>
              <a:buFont typeface="Wingdings" panose="05000000000000000000" pitchFamily="2" charset="2"/>
              <a:buChar char=""/>
              <a:defRPr sz="1600"/>
            </a:lvl2pPr>
            <a:lvl3pPr marL="442913" lvl="2" indent="-214313">
              <a:lnSpc>
                <a:spcPct val="100000"/>
              </a:lnSpc>
              <a:spcBef>
                <a:spcPts val="0"/>
              </a:spcBef>
              <a:spcAft>
                <a:spcPts val="300"/>
              </a:spcAft>
              <a:buSzPct val="110000"/>
              <a:buFont typeface="Arial" panose="020B0604020202020204" pitchFamily="34" charset="0"/>
              <a:buChar char="‒"/>
              <a:defRPr sz="1600"/>
            </a:lvl3pPr>
            <a:lvl4pPr marL="598488" lvl="3" indent="-152400">
              <a:lnSpc>
                <a:spcPct val="100000"/>
              </a:lnSpc>
              <a:spcBef>
                <a:spcPts val="0"/>
              </a:spcBef>
              <a:spcAft>
                <a:spcPts val="300"/>
              </a:spcAft>
              <a:buFont typeface="Arial" panose="020B0604020202020204" pitchFamily="34" charset="0"/>
              <a:buChar char="•"/>
              <a:defRPr sz="1600"/>
            </a:lvl4pPr>
            <a:lvl5pPr marL="817563" lvl="4" indent="-147638">
              <a:lnSpc>
                <a:spcPct val="100000"/>
              </a:lnSpc>
              <a:spcBef>
                <a:spcPts val="0"/>
              </a:spcBef>
              <a:spcAft>
                <a:spcPts val="300"/>
              </a:spcAft>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Above Chart Exhibit Title</a:t>
            </a:r>
            <a:br>
              <a:rPr lang="en-US"/>
            </a:br>
            <a:r>
              <a:rPr lang="en-US" sz="1400" b="0"/>
              <a:t>Unit of Measure</a:t>
            </a:r>
          </a:p>
        </p:txBody>
      </p:sp>
      <p:sp>
        <p:nvSpPr>
          <p:cNvPr id="5" name="Text Placeholder 4">
            <a:extLst>
              <a:ext uri="{FF2B5EF4-FFF2-40B4-BE49-F238E27FC236}">
                <a16:creationId xmlns:a16="http://schemas.microsoft.com/office/drawing/2014/main" id="{4C1F3293-4EFE-461D-940D-7EE66BAE31C5}"/>
              </a:ext>
            </a:extLst>
          </p:cNvPr>
          <p:cNvSpPr>
            <a:spLocks noGrp="1"/>
          </p:cNvSpPr>
          <p:nvPr>
            <p:ph type="body" idx="1"/>
          </p:nvPr>
        </p:nvSpPr>
        <p:spPr>
          <a:xfrm>
            <a:off x="554736" y="1872797"/>
            <a:ext cx="2484655" cy="1631216"/>
          </a:xfrm>
          <a:prstGeom prst="rect">
            <a:avLst/>
          </a:prstGeom>
        </p:spPr>
        <p:txBody>
          <a:bodyPr vert="horz" wrap="square" lIns="0" tIns="0" rIns="0" bIns="0" rtlCol="0">
            <a:sp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grpSp>
        <p:nvGrpSpPr>
          <p:cNvPr id="170" name="LegendLines" hidden="1">
            <a:extLst>
              <a:ext uri="{FF2B5EF4-FFF2-40B4-BE49-F238E27FC236}">
                <a16:creationId xmlns:a16="http://schemas.microsoft.com/office/drawing/2014/main" id="{002554E5-F124-4BE6-A938-5466B27EEA82}"/>
              </a:ext>
            </a:extLst>
          </p:cNvPr>
          <p:cNvGrpSpPr/>
          <p:nvPr userDrawn="1"/>
        </p:nvGrpSpPr>
        <p:grpSpPr>
          <a:xfrm>
            <a:off x="10317304" y="3150223"/>
            <a:ext cx="1319960" cy="958286"/>
            <a:chOff x="10162879" y="3243772"/>
            <a:chExt cx="1319960" cy="958286"/>
          </a:xfrm>
        </p:grpSpPr>
        <p:sp>
          <p:nvSpPr>
            <p:cNvPr id="171" name="Legend1">
              <a:extLst>
                <a:ext uri="{FF2B5EF4-FFF2-40B4-BE49-F238E27FC236}">
                  <a16:creationId xmlns:a16="http://schemas.microsoft.com/office/drawing/2014/main" id="{CEE6DB68-2DAA-4E75-A4FB-B516116DB3CA}"/>
                </a:ext>
              </a:extLst>
            </p:cNvPr>
            <p:cNvSpPr txBox="1"/>
            <p:nvPr/>
          </p:nvSpPr>
          <p:spPr>
            <a:xfrm>
              <a:off x="10886522" y="3243772"/>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72" name="Legend2">
              <a:extLst>
                <a:ext uri="{FF2B5EF4-FFF2-40B4-BE49-F238E27FC236}">
                  <a16:creationId xmlns:a16="http://schemas.microsoft.com/office/drawing/2014/main" id="{97754DDF-C63C-4248-AC3D-45C182524B57}"/>
                </a:ext>
              </a:extLst>
            </p:cNvPr>
            <p:cNvSpPr txBox="1"/>
            <p:nvPr/>
          </p:nvSpPr>
          <p:spPr>
            <a:xfrm>
              <a:off x="10886522" y="3615193"/>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73" name="Legend3">
              <a:extLst>
                <a:ext uri="{FF2B5EF4-FFF2-40B4-BE49-F238E27FC236}">
                  <a16:creationId xmlns:a16="http://schemas.microsoft.com/office/drawing/2014/main" id="{89886DF4-DD3E-43D5-9864-2A2BC0616D1C}"/>
                </a:ext>
              </a:extLst>
            </p:cNvPr>
            <p:cNvSpPr txBox="1"/>
            <p:nvPr/>
          </p:nvSpPr>
          <p:spPr>
            <a:xfrm>
              <a:off x="10886522" y="3986614"/>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74" name="LineLegend3">
              <a:extLst>
                <a:ext uri="{FF2B5EF4-FFF2-40B4-BE49-F238E27FC236}">
                  <a16:creationId xmlns:a16="http://schemas.microsoft.com/office/drawing/2014/main" id="{5B110060-5E69-4634-973F-ED6AF02A8B0A}"/>
                </a:ext>
              </a:extLst>
            </p:cNvPr>
            <p:cNvSpPr>
              <a:spLocks noChangeShapeType="1"/>
            </p:cNvSpPr>
            <p:nvPr/>
          </p:nvSpPr>
          <p:spPr bwMode="gray">
            <a:xfrm>
              <a:off x="10162879" y="4092784"/>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p>
              <a:endParaRPr lang="en-US" sz="1400" baseline="0">
                <a:ea typeface="+mn-ea"/>
              </a:endParaRPr>
            </a:p>
          </p:txBody>
        </p:sp>
        <p:sp>
          <p:nvSpPr>
            <p:cNvPr id="175" name="LineLegend2">
              <a:extLst>
                <a:ext uri="{FF2B5EF4-FFF2-40B4-BE49-F238E27FC236}">
                  <a16:creationId xmlns:a16="http://schemas.microsoft.com/office/drawing/2014/main" id="{A5842F53-F9C3-4E5A-9778-7B4054EBD6F0}"/>
                </a:ext>
              </a:extLst>
            </p:cNvPr>
            <p:cNvSpPr>
              <a:spLocks noChangeShapeType="1"/>
            </p:cNvSpPr>
            <p:nvPr/>
          </p:nvSpPr>
          <p:spPr bwMode="gray">
            <a:xfrm>
              <a:off x="10162879" y="3719425"/>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p>
              <a:endParaRPr lang="en-US" sz="1400" baseline="0">
                <a:ea typeface="+mn-ea"/>
              </a:endParaRPr>
            </a:p>
          </p:txBody>
        </p:sp>
        <p:sp>
          <p:nvSpPr>
            <p:cNvPr id="176" name="LineLegend1">
              <a:extLst>
                <a:ext uri="{FF2B5EF4-FFF2-40B4-BE49-F238E27FC236}">
                  <a16:creationId xmlns:a16="http://schemas.microsoft.com/office/drawing/2014/main" id="{72EA63FA-FE11-4A99-A68C-855D137252EB}"/>
                </a:ext>
              </a:extLst>
            </p:cNvPr>
            <p:cNvSpPr>
              <a:spLocks noChangeShapeType="1"/>
            </p:cNvSpPr>
            <p:nvPr/>
          </p:nvSpPr>
          <p:spPr bwMode="gray">
            <a:xfrm>
              <a:off x="10162879" y="3351494"/>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p>
              <a:endParaRPr lang="en-US" sz="1400" baseline="0">
                <a:ea typeface="+mn-ea"/>
              </a:endParaRPr>
            </a:p>
          </p:txBody>
        </p:sp>
      </p:grpSp>
      <p:grpSp>
        <p:nvGrpSpPr>
          <p:cNvPr id="177" name="LegendMoons" hidden="1">
            <a:extLst>
              <a:ext uri="{FF2B5EF4-FFF2-40B4-BE49-F238E27FC236}">
                <a16:creationId xmlns:a16="http://schemas.microsoft.com/office/drawing/2014/main" id="{F95EF70E-BD62-4CF1-994F-3618D22DBDD8}"/>
              </a:ext>
            </a:extLst>
          </p:cNvPr>
          <p:cNvGrpSpPr/>
          <p:nvPr userDrawn="1"/>
        </p:nvGrpSpPr>
        <p:grpSpPr>
          <a:xfrm>
            <a:off x="10688315" y="1145373"/>
            <a:ext cx="948949" cy="1731859"/>
            <a:chOff x="7723680" y="1702457"/>
            <a:chExt cx="948949" cy="1731859"/>
          </a:xfrm>
        </p:grpSpPr>
        <p:sp>
          <p:nvSpPr>
            <p:cNvPr id="178" name="Legend1">
              <a:extLst>
                <a:ext uri="{FF2B5EF4-FFF2-40B4-BE49-F238E27FC236}">
                  <a16:creationId xmlns:a16="http://schemas.microsoft.com/office/drawing/2014/main" id="{D795E26E-87CE-4D50-B9D8-767FFAEC9672}"/>
                </a:ext>
              </a:extLst>
            </p:cNvPr>
            <p:cNvSpPr txBox="1"/>
            <p:nvPr/>
          </p:nvSpPr>
          <p:spPr>
            <a:xfrm>
              <a:off x="8076312" y="1709816"/>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86" name="Legend2">
              <a:extLst>
                <a:ext uri="{FF2B5EF4-FFF2-40B4-BE49-F238E27FC236}">
                  <a16:creationId xmlns:a16="http://schemas.microsoft.com/office/drawing/2014/main" id="{908F05FD-ED3E-4BF0-8391-02CD4F900501}"/>
                </a:ext>
              </a:extLst>
            </p:cNvPr>
            <p:cNvSpPr txBox="1"/>
            <p:nvPr/>
          </p:nvSpPr>
          <p:spPr>
            <a:xfrm>
              <a:off x="8076312" y="2085275"/>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98" name="Legend3">
              <a:extLst>
                <a:ext uri="{FF2B5EF4-FFF2-40B4-BE49-F238E27FC236}">
                  <a16:creationId xmlns:a16="http://schemas.microsoft.com/office/drawing/2014/main" id="{39906D3E-93D3-4FD5-AB5F-0C22E3781CAB}"/>
                </a:ext>
              </a:extLst>
            </p:cNvPr>
            <p:cNvSpPr txBox="1"/>
            <p:nvPr/>
          </p:nvSpPr>
          <p:spPr>
            <a:xfrm>
              <a:off x="8076312" y="2460734"/>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99" name="Legend4">
              <a:extLst>
                <a:ext uri="{FF2B5EF4-FFF2-40B4-BE49-F238E27FC236}">
                  <a16:creationId xmlns:a16="http://schemas.microsoft.com/office/drawing/2014/main" id="{35D69CAE-F33C-476C-B254-909EA95E89F9}"/>
                </a:ext>
              </a:extLst>
            </p:cNvPr>
            <p:cNvSpPr txBox="1"/>
            <p:nvPr/>
          </p:nvSpPr>
          <p:spPr>
            <a:xfrm>
              <a:off x="8076312" y="2836193"/>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200" name="Legend5">
              <a:extLst>
                <a:ext uri="{FF2B5EF4-FFF2-40B4-BE49-F238E27FC236}">
                  <a16:creationId xmlns:a16="http://schemas.microsoft.com/office/drawing/2014/main" id="{E09D790D-7056-424F-A8DA-5C868D0B35EE}"/>
                </a:ext>
              </a:extLst>
            </p:cNvPr>
            <p:cNvSpPr txBox="1"/>
            <p:nvPr/>
          </p:nvSpPr>
          <p:spPr>
            <a:xfrm>
              <a:off x="8076312" y="3211654"/>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grpSp>
          <p:nvGrpSpPr>
            <p:cNvPr id="201" name="MoonLegend1">
              <a:extLst>
                <a:ext uri="{FF2B5EF4-FFF2-40B4-BE49-F238E27FC236}">
                  <a16:creationId xmlns:a16="http://schemas.microsoft.com/office/drawing/2014/main" id="{259D1037-7873-4435-BBB9-6E249A6F2976}"/>
                </a:ext>
              </a:extLst>
            </p:cNvPr>
            <p:cNvGrpSpPr>
              <a:grpSpLocks noChangeAspect="1"/>
            </p:cNvGrpSpPr>
            <p:nvPr>
              <p:custDataLst>
                <p:tags r:id="rId33"/>
              </p:custDataLst>
            </p:nvPr>
          </p:nvGrpSpPr>
          <p:grpSpPr>
            <a:xfrm>
              <a:off x="7723680" y="1702457"/>
              <a:ext cx="228600" cy="228600"/>
              <a:chOff x="762000" y="1270000"/>
              <a:chExt cx="254000" cy="254000"/>
            </a:xfrm>
          </p:grpSpPr>
          <p:sp>
            <p:nvSpPr>
              <p:cNvPr id="214" name="Oval 213">
                <a:extLst>
                  <a:ext uri="{FF2B5EF4-FFF2-40B4-BE49-F238E27FC236}">
                    <a16:creationId xmlns:a16="http://schemas.microsoft.com/office/drawing/2014/main" id="{6ED72A14-997E-43A1-8277-64E43B8C35F3}"/>
                  </a:ext>
                </a:extLst>
              </p:cNvPr>
              <p:cNvSpPr/>
              <p:nvPr>
                <p:custDataLst>
                  <p:tags r:id="rId46"/>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a:solidFill>
                    <a:schemeClr val="tx1"/>
                  </a:solidFill>
                </a:endParaRPr>
              </a:p>
            </p:txBody>
          </p:sp>
          <p:sp>
            <p:nvSpPr>
              <p:cNvPr id="215" name="Arc 214">
                <a:extLst>
                  <a:ext uri="{FF2B5EF4-FFF2-40B4-BE49-F238E27FC236}">
                    <a16:creationId xmlns:a16="http://schemas.microsoft.com/office/drawing/2014/main" id="{F9B15371-13C6-4FC5-A65B-0EDE237980EC}"/>
                  </a:ext>
                </a:extLst>
              </p:cNvPr>
              <p:cNvSpPr/>
              <p:nvPr>
                <p:custDataLst>
                  <p:tags r:id="rId47"/>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t"/>
              <a:lstStyle/>
              <a:p>
                <a:pPr algn="ctr"/>
                <a:endParaRPr lang="en-US" sz="1400"/>
              </a:p>
            </p:txBody>
          </p:sp>
        </p:grpSp>
        <p:grpSp>
          <p:nvGrpSpPr>
            <p:cNvPr id="202" name="MoonLegend2">
              <a:extLst>
                <a:ext uri="{FF2B5EF4-FFF2-40B4-BE49-F238E27FC236}">
                  <a16:creationId xmlns:a16="http://schemas.microsoft.com/office/drawing/2014/main" id="{5B25FABC-A1CB-4179-93E5-2B0E2705BFF1}"/>
                </a:ext>
              </a:extLst>
            </p:cNvPr>
            <p:cNvGrpSpPr>
              <a:grpSpLocks noChangeAspect="1"/>
            </p:cNvGrpSpPr>
            <p:nvPr>
              <p:custDataLst>
                <p:tags r:id="rId34"/>
              </p:custDataLst>
            </p:nvPr>
          </p:nvGrpSpPr>
          <p:grpSpPr>
            <a:xfrm>
              <a:off x="7723680" y="2078270"/>
              <a:ext cx="228600" cy="228600"/>
              <a:chOff x="762000" y="1270000"/>
              <a:chExt cx="254000" cy="254000"/>
            </a:xfrm>
          </p:grpSpPr>
          <p:sp>
            <p:nvSpPr>
              <p:cNvPr id="212" name="Oval 211">
                <a:extLst>
                  <a:ext uri="{FF2B5EF4-FFF2-40B4-BE49-F238E27FC236}">
                    <a16:creationId xmlns:a16="http://schemas.microsoft.com/office/drawing/2014/main" id="{DE5B7F2A-8FB0-41B4-8C1B-EA8A313794A0}"/>
                  </a:ext>
                </a:extLst>
              </p:cNvPr>
              <p:cNvSpPr/>
              <p:nvPr>
                <p:custDataLst>
                  <p:tags r:id="rId44"/>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a:solidFill>
                    <a:schemeClr val="tx1"/>
                  </a:solidFill>
                </a:endParaRPr>
              </a:p>
            </p:txBody>
          </p:sp>
          <p:sp>
            <p:nvSpPr>
              <p:cNvPr id="213" name="Arc 212">
                <a:extLst>
                  <a:ext uri="{FF2B5EF4-FFF2-40B4-BE49-F238E27FC236}">
                    <a16:creationId xmlns:a16="http://schemas.microsoft.com/office/drawing/2014/main" id="{D743921E-6D1E-4571-B683-6DAA333BDEC0}"/>
                  </a:ext>
                </a:extLst>
              </p:cNvPr>
              <p:cNvSpPr/>
              <p:nvPr>
                <p:custDataLst>
                  <p:tags r:id="rId45"/>
                </p:custDataLst>
              </p:nvPr>
            </p:nvSpPr>
            <p:spPr>
              <a:xfrm>
                <a:off x="762000" y="1270000"/>
                <a:ext cx="254000" cy="254000"/>
              </a:xfrm>
              <a:prstGeom prst="arc">
                <a:avLst>
                  <a:gd name="adj1" fmla="val 16200000"/>
                  <a:gd name="adj2" fmla="val 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t"/>
              <a:lstStyle/>
              <a:p>
                <a:pPr algn="ctr"/>
                <a:endParaRPr lang="en-US" sz="1400"/>
              </a:p>
            </p:txBody>
          </p:sp>
        </p:grpSp>
        <p:grpSp>
          <p:nvGrpSpPr>
            <p:cNvPr id="203" name="MoonLegend3">
              <a:extLst>
                <a:ext uri="{FF2B5EF4-FFF2-40B4-BE49-F238E27FC236}">
                  <a16:creationId xmlns:a16="http://schemas.microsoft.com/office/drawing/2014/main" id="{EFE8AD28-8704-4A66-90FB-0D38F38CA97A}"/>
                </a:ext>
              </a:extLst>
            </p:cNvPr>
            <p:cNvGrpSpPr>
              <a:grpSpLocks noChangeAspect="1"/>
            </p:cNvGrpSpPr>
            <p:nvPr>
              <p:custDataLst>
                <p:tags r:id="rId35"/>
              </p:custDataLst>
            </p:nvPr>
          </p:nvGrpSpPr>
          <p:grpSpPr>
            <a:xfrm>
              <a:off x="7723680" y="2454085"/>
              <a:ext cx="228600" cy="228600"/>
              <a:chOff x="762000" y="1270000"/>
              <a:chExt cx="254000" cy="254000"/>
            </a:xfrm>
          </p:grpSpPr>
          <p:sp>
            <p:nvSpPr>
              <p:cNvPr id="210" name="Oval 209">
                <a:extLst>
                  <a:ext uri="{FF2B5EF4-FFF2-40B4-BE49-F238E27FC236}">
                    <a16:creationId xmlns:a16="http://schemas.microsoft.com/office/drawing/2014/main" id="{9FF5ED0A-DB5E-486D-948E-C524BDCBA3FF}"/>
                  </a:ext>
                </a:extLst>
              </p:cNvPr>
              <p:cNvSpPr/>
              <p:nvPr>
                <p:custDataLst>
                  <p:tags r:id="rId42"/>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a:solidFill>
                    <a:schemeClr val="tx1"/>
                  </a:solidFill>
                </a:endParaRPr>
              </a:p>
            </p:txBody>
          </p:sp>
          <p:sp>
            <p:nvSpPr>
              <p:cNvPr id="211" name="Arc 210">
                <a:extLst>
                  <a:ext uri="{FF2B5EF4-FFF2-40B4-BE49-F238E27FC236}">
                    <a16:creationId xmlns:a16="http://schemas.microsoft.com/office/drawing/2014/main" id="{03D44525-7618-42C3-A26B-9CC5DF2D2566}"/>
                  </a:ext>
                </a:extLst>
              </p:cNvPr>
              <p:cNvSpPr/>
              <p:nvPr>
                <p:custDataLst>
                  <p:tags r:id="rId43"/>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t"/>
              <a:lstStyle/>
              <a:p>
                <a:pPr algn="ctr"/>
                <a:endParaRPr lang="en-US" sz="1400"/>
              </a:p>
            </p:txBody>
          </p:sp>
        </p:grpSp>
        <p:grpSp>
          <p:nvGrpSpPr>
            <p:cNvPr id="204" name="MoonLegend4">
              <a:extLst>
                <a:ext uri="{FF2B5EF4-FFF2-40B4-BE49-F238E27FC236}">
                  <a16:creationId xmlns:a16="http://schemas.microsoft.com/office/drawing/2014/main" id="{A5A294A2-58B5-4E0F-A069-8841C3D7E9E3}"/>
                </a:ext>
              </a:extLst>
            </p:cNvPr>
            <p:cNvGrpSpPr>
              <a:grpSpLocks noChangeAspect="1"/>
            </p:cNvGrpSpPr>
            <p:nvPr>
              <p:custDataLst>
                <p:tags r:id="rId36"/>
              </p:custDataLst>
            </p:nvPr>
          </p:nvGrpSpPr>
          <p:grpSpPr>
            <a:xfrm>
              <a:off x="7723680" y="2829900"/>
              <a:ext cx="228600" cy="228600"/>
              <a:chOff x="762000" y="1270000"/>
              <a:chExt cx="254000" cy="254000"/>
            </a:xfrm>
          </p:grpSpPr>
          <p:sp>
            <p:nvSpPr>
              <p:cNvPr id="208" name="Oval 207">
                <a:extLst>
                  <a:ext uri="{FF2B5EF4-FFF2-40B4-BE49-F238E27FC236}">
                    <a16:creationId xmlns:a16="http://schemas.microsoft.com/office/drawing/2014/main" id="{132E0E44-FAA6-4DC8-BBFA-E67911DFBAD7}"/>
                  </a:ext>
                </a:extLst>
              </p:cNvPr>
              <p:cNvSpPr/>
              <p:nvPr>
                <p:custDataLst>
                  <p:tags r:id="rId40"/>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a:solidFill>
                    <a:schemeClr val="tx1"/>
                  </a:solidFill>
                </a:endParaRPr>
              </a:p>
            </p:txBody>
          </p:sp>
          <p:sp>
            <p:nvSpPr>
              <p:cNvPr id="209" name="Arc 208">
                <a:extLst>
                  <a:ext uri="{FF2B5EF4-FFF2-40B4-BE49-F238E27FC236}">
                    <a16:creationId xmlns:a16="http://schemas.microsoft.com/office/drawing/2014/main" id="{4EE447D4-D1F3-48FC-A5DF-CC5107A778A6}"/>
                  </a:ext>
                </a:extLst>
              </p:cNvPr>
              <p:cNvSpPr/>
              <p:nvPr>
                <p:custDataLst>
                  <p:tags r:id="rId41"/>
                </p:custDataLst>
              </p:nvPr>
            </p:nvSpPr>
            <p:spPr>
              <a:xfrm>
                <a:off x="762000" y="1270000"/>
                <a:ext cx="254000" cy="254000"/>
              </a:xfrm>
              <a:prstGeom prst="arc">
                <a:avLst>
                  <a:gd name="adj1" fmla="val 16200000"/>
                  <a:gd name="adj2" fmla="val 108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t"/>
              <a:lstStyle/>
              <a:p>
                <a:pPr algn="ctr"/>
                <a:endParaRPr lang="en-US" sz="1400"/>
              </a:p>
            </p:txBody>
          </p:sp>
        </p:grpSp>
        <p:grpSp>
          <p:nvGrpSpPr>
            <p:cNvPr id="205" name="MoonLegend5">
              <a:extLst>
                <a:ext uri="{FF2B5EF4-FFF2-40B4-BE49-F238E27FC236}">
                  <a16:creationId xmlns:a16="http://schemas.microsoft.com/office/drawing/2014/main" id="{8DC9BA04-93EE-4E6C-A59A-D77D8E3E66EF}"/>
                </a:ext>
              </a:extLst>
            </p:cNvPr>
            <p:cNvGrpSpPr>
              <a:grpSpLocks noChangeAspect="1"/>
            </p:cNvGrpSpPr>
            <p:nvPr>
              <p:custDataLst>
                <p:tags r:id="rId37"/>
              </p:custDataLst>
            </p:nvPr>
          </p:nvGrpSpPr>
          <p:grpSpPr>
            <a:xfrm>
              <a:off x="7723680" y="3205716"/>
              <a:ext cx="228600" cy="228600"/>
              <a:chOff x="762000" y="1270000"/>
              <a:chExt cx="254000" cy="254000"/>
            </a:xfrm>
          </p:grpSpPr>
          <p:sp>
            <p:nvSpPr>
              <p:cNvPr id="206" name="Oval 205">
                <a:extLst>
                  <a:ext uri="{FF2B5EF4-FFF2-40B4-BE49-F238E27FC236}">
                    <a16:creationId xmlns:a16="http://schemas.microsoft.com/office/drawing/2014/main" id="{EE99225C-33E4-450B-9E02-9EAE60978205}"/>
                  </a:ext>
                </a:extLst>
              </p:cNvPr>
              <p:cNvSpPr/>
              <p:nvPr>
                <p:custDataLst>
                  <p:tags r:id="rId38"/>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a:solidFill>
                    <a:schemeClr val="tx1"/>
                  </a:solidFill>
                </a:endParaRPr>
              </a:p>
            </p:txBody>
          </p:sp>
          <p:sp>
            <p:nvSpPr>
              <p:cNvPr id="207" name="Arc 206">
                <a:extLst>
                  <a:ext uri="{FF2B5EF4-FFF2-40B4-BE49-F238E27FC236}">
                    <a16:creationId xmlns:a16="http://schemas.microsoft.com/office/drawing/2014/main" id="{044D8867-620D-4691-A0DD-79E16FC985B3}"/>
                  </a:ext>
                </a:extLst>
              </p:cNvPr>
              <p:cNvSpPr/>
              <p:nvPr>
                <p:custDataLst>
                  <p:tags r:id="rId39"/>
                </p:custDataLst>
              </p:nvPr>
            </p:nvSpPr>
            <p:spPr>
              <a:xfrm>
                <a:off x="762000" y="1270000"/>
                <a:ext cx="254000" cy="254000"/>
              </a:xfrm>
              <a:prstGeom prst="arc">
                <a:avLst>
                  <a:gd name="adj1" fmla="val 16200000"/>
                  <a:gd name="adj2" fmla="val 162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t"/>
              <a:lstStyle/>
              <a:p>
                <a:pPr algn="ctr"/>
                <a:endParaRPr lang="en-US" sz="1400"/>
              </a:p>
            </p:txBody>
          </p:sp>
        </p:grpSp>
      </p:grpSp>
      <p:grpSp>
        <p:nvGrpSpPr>
          <p:cNvPr id="216" name="LegendBoxes" hidden="1">
            <a:extLst>
              <a:ext uri="{FF2B5EF4-FFF2-40B4-BE49-F238E27FC236}">
                <a16:creationId xmlns:a16="http://schemas.microsoft.com/office/drawing/2014/main" id="{A0E654AE-5F79-4BF0-8FB5-7F13C251CAAD}"/>
              </a:ext>
            </a:extLst>
          </p:cNvPr>
          <p:cNvGrpSpPr/>
          <p:nvPr userDrawn="1"/>
        </p:nvGrpSpPr>
        <p:grpSpPr>
          <a:xfrm>
            <a:off x="10714801" y="4381500"/>
            <a:ext cx="922463" cy="1717282"/>
            <a:chOff x="10652400" y="4322824"/>
            <a:chExt cx="922463" cy="1717282"/>
          </a:xfrm>
        </p:grpSpPr>
        <p:sp>
          <p:nvSpPr>
            <p:cNvPr id="217" name="RectangleLegend1">
              <a:extLst>
                <a:ext uri="{FF2B5EF4-FFF2-40B4-BE49-F238E27FC236}">
                  <a16:creationId xmlns:a16="http://schemas.microsoft.com/office/drawing/2014/main" id="{9DA215AB-9F91-423A-93B2-0C935900AD9C}"/>
                </a:ext>
              </a:extLst>
            </p:cNvPr>
            <p:cNvSpPr/>
            <p:nvPr/>
          </p:nvSpPr>
          <p:spPr>
            <a:xfrm>
              <a:off x="10652400" y="4344182"/>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a:solidFill>
                  <a:schemeClr val="tx1"/>
                </a:solidFill>
              </a:endParaRPr>
            </a:p>
          </p:txBody>
        </p:sp>
        <p:sp>
          <p:nvSpPr>
            <p:cNvPr id="218" name="RectangleLegend2">
              <a:extLst>
                <a:ext uri="{FF2B5EF4-FFF2-40B4-BE49-F238E27FC236}">
                  <a16:creationId xmlns:a16="http://schemas.microsoft.com/office/drawing/2014/main" id="{E73033B1-9970-4145-B36A-4ADB5EA17FD3}"/>
                </a:ext>
              </a:extLst>
            </p:cNvPr>
            <p:cNvSpPr/>
            <p:nvPr/>
          </p:nvSpPr>
          <p:spPr>
            <a:xfrm>
              <a:off x="10652400" y="4723680"/>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a:solidFill>
                  <a:schemeClr val="tx1"/>
                </a:solidFill>
              </a:endParaRPr>
            </a:p>
          </p:txBody>
        </p:sp>
        <p:sp>
          <p:nvSpPr>
            <p:cNvPr id="219" name="RectangleLegend3">
              <a:extLst>
                <a:ext uri="{FF2B5EF4-FFF2-40B4-BE49-F238E27FC236}">
                  <a16:creationId xmlns:a16="http://schemas.microsoft.com/office/drawing/2014/main" id="{CBF00C76-B394-4C0D-B57E-83F32D114FAC}"/>
                </a:ext>
              </a:extLst>
            </p:cNvPr>
            <p:cNvSpPr/>
            <p:nvPr/>
          </p:nvSpPr>
          <p:spPr>
            <a:xfrm>
              <a:off x="10652400" y="5097276"/>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a:solidFill>
                  <a:schemeClr val="tx1"/>
                </a:solidFill>
              </a:endParaRPr>
            </a:p>
          </p:txBody>
        </p:sp>
        <p:sp>
          <p:nvSpPr>
            <p:cNvPr id="220" name="RectangleLegend4">
              <a:extLst>
                <a:ext uri="{FF2B5EF4-FFF2-40B4-BE49-F238E27FC236}">
                  <a16:creationId xmlns:a16="http://schemas.microsoft.com/office/drawing/2014/main" id="{530948E3-0246-4F0C-B58A-498D999088C1}"/>
                </a:ext>
              </a:extLst>
            </p:cNvPr>
            <p:cNvSpPr/>
            <p:nvPr/>
          </p:nvSpPr>
          <p:spPr>
            <a:xfrm>
              <a:off x="10652400" y="5470872"/>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a:solidFill>
                  <a:schemeClr val="tx1"/>
                </a:solidFill>
              </a:endParaRPr>
            </a:p>
          </p:txBody>
        </p:sp>
        <p:sp>
          <p:nvSpPr>
            <p:cNvPr id="221" name="RectangleLegend5">
              <a:extLst>
                <a:ext uri="{FF2B5EF4-FFF2-40B4-BE49-F238E27FC236}">
                  <a16:creationId xmlns:a16="http://schemas.microsoft.com/office/drawing/2014/main" id="{CD801A43-CDAA-4DE6-95F8-A05BCF4CDA7C}"/>
                </a:ext>
              </a:extLst>
            </p:cNvPr>
            <p:cNvSpPr/>
            <p:nvPr/>
          </p:nvSpPr>
          <p:spPr>
            <a:xfrm>
              <a:off x="10652400" y="5844468"/>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a:solidFill>
                  <a:schemeClr val="tx1"/>
                </a:solidFill>
              </a:endParaRPr>
            </a:p>
          </p:txBody>
        </p:sp>
        <p:sp>
          <p:nvSpPr>
            <p:cNvPr id="222" name="Legend1">
              <a:extLst>
                <a:ext uri="{FF2B5EF4-FFF2-40B4-BE49-F238E27FC236}">
                  <a16:creationId xmlns:a16="http://schemas.microsoft.com/office/drawing/2014/main" id="{1A78357B-86E2-4C37-8D1D-92F48BB78A96}"/>
                </a:ext>
              </a:extLst>
            </p:cNvPr>
            <p:cNvSpPr txBox="1"/>
            <p:nvPr/>
          </p:nvSpPr>
          <p:spPr>
            <a:xfrm>
              <a:off x="10978546" y="4322824"/>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223" name="Legend2">
              <a:extLst>
                <a:ext uri="{FF2B5EF4-FFF2-40B4-BE49-F238E27FC236}">
                  <a16:creationId xmlns:a16="http://schemas.microsoft.com/office/drawing/2014/main" id="{85737C2C-6F82-42F9-8CBB-E747145B866E}"/>
                </a:ext>
              </a:extLst>
            </p:cNvPr>
            <p:cNvSpPr txBox="1"/>
            <p:nvPr/>
          </p:nvSpPr>
          <p:spPr>
            <a:xfrm>
              <a:off x="10978546" y="4702322"/>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224" name="Legend3">
              <a:extLst>
                <a:ext uri="{FF2B5EF4-FFF2-40B4-BE49-F238E27FC236}">
                  <a16:creationId xmlns:a16="http://schemas.microsoft.com/office/drawing/2014/main" id="{2A03EBFC-AC29-4924-8142-8B62E83E58D0}"/>
                </a:ext>
              </a:extLst>
            </p:cNvPr>
            <p:cNvSpPr txBox="1"/>
            <p:nvPr/>
          </p:nvSpPr>
          <p:spPr>
            <a:xfrm>
              <a:off x="10978546" y="5081820"/>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225" name="Legend4">
              <a:extLst>
                <a:ext uri="{FF2B5EF4-FFF2-40B4-BE49-F238E27FC236}">
                  <a16:creationId xmlns:a16="http://schemas.microsoft.com/office/drawing/2014/main" id="{F950371F-39A1-4467-977F-0ED0F9F75DF4}"/>
                </a:ext>
              </a:extLst>
            </p:cNvPr>
            <p:cNvSpPr txBox="1"/>
            <p:nvPr/>
          </p:nvSpPr>
          <p:spPr>
            <a:xfrm>
              <a:off x="10978546" y="5453241"/>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226" name="Legend5">
              <a:extLst>
                <a:ext uri="{FF2B5EF4-FFF2-40B4-BE49-F238E27FC236}">
                  <a16:creationId xmlns:a16="http://schemas.microsoft.com/office/drawing/2014/main" id="{E95AA835-DC23-4AEB-914C-A6D459337EA1}"/>
                </a:ext>
              </a:extLst>
            </p:cNvPr>
            <p:cNvSpPr txBox="1"/>
            <p:nvPr/>
          </p:nvSpPr>
          <p:spPr>
            <a:xfrm>
              <a:off x="10978545" y="5824662"/>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grpSp>
      <p:cxnSp>
        <p:nvCxnSpPr>
          <p:cNvPr id="149" name="Straight Connector 148">
            <a:extLst>
              <a:ext uri="{FF2B5EF4-FFF2-40B4-BE49-F238E27FC236}">
                <a16:creationId xmlns:a16="http://schemas.microsoft.com/office/drawing/2014/main" id="{CF962E25-52A0-4B53-86F8-9B97218918E7}"/>
              </a:ext>
            </a:extLst>
          </p:cNvPr>
          <p:cNvCxnSpPr>
            <a:cxnSpLocks/>
          </p:cNvCxnSpPr>
          <p:nvPr userDrawn="1"/>
        </p:nvCxnSpPr>
        <p:spPr bwMode="ltGray">
          <a:xfrm>
            <a:off x="554736" y="6450133"/>
            <a:ext cx="11082528" cy="0"/>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51" name="3. Subtitle">
            <a:extLst>
              <a:ext uri="{FF2B5EF4-FFF2-40B4-BE49-F238E27FC236}">
                <a16:creationId xmlns:a16="http://schemas.microsoft.com/office/drawing/2014/main" id="{7B14E5AB-DC67-ED42-B2F0-BCAEB0B0A5D6}"/>
              </a:ext>
            </a:extLst>
          </p:cNvPr>
          <p:cNvSpPr txBox="1">
            <a:spLocks/>
          </p:cNvSpPr>
          <p:nvPr userDrawn="1">
            <p:custDataLst>
              <p:tags r:id="rId31"/>
            </p:custDataLst>
          </p:nvPr>
        </p:nvSpPr>
        <p:spPr>
          <a:xfrm>
            <a:off x="554736" y="663224"/>
            <a:ext cx="11082527" cy="246221"/>
          </a:xfrm>
          <a:prstGeom prst="rect">
            <a:avLst/>
          </a:prstGeom>
        </p:spPr>
        <p:txBody>
          <a:bodyPr wrap="square">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None/>
              <a:defRPr lang="en-US" sz="1600" b="0" u="none" kern="1200" baseline="0">
                <a:solidFill>
                  <a:srgbClr val="002C5F"/>
                </a:solidFill>
                <a:latin typeface="+mn-lt"/>
                <a:ea typeface="+mn-ea"/>
                <a:cs typeface="Arial" panose="020B0604020202020204" pitchFamily="34" charset="0"/>
              </a:defRPr>
            </a:lvl1pPr>
            <a:lvl2pPr marL="457200" indent="0" algn="ctr" defTabSz="914400" rtl="0" eaLnBrk="1" latinLnBrk="0" hangingPunct="1">
              <a:lnSpc>
                <a:spcPct val="100000"/>
              </a:lnSpc>
              <a:spcBef>
                <a:spcPts val="0"/>
              </a:spcBef>
              <a:spcAft>
                <a:spcPts val="300"/>
              </a:spcAft>
              <a:buClr>
                <a:schemeClr val="tx1"/>
              </a:buClr>
              <a:buSzPct val="110000"/>
              <a:buFont typeface="Wingdings" panose="05000000000000000000" pitchFamily="2" charset="2"/>
              <a:buNone/>
              <a:defRPr lang="en-US" sz="2000" kern="1200">
                <a:solidFill>
                  <a:srgbClr val="002D5F"/>
                </a:solidFill>
                <a:latin typeface="+mn-lt"/>
                <a:ea typeface="+mn-ea"/>
                <a:cs typeface="+mn-cs"/>
              </a:defRPr>
            </a:lvl2pPr>
            <a:lvl3pPr marL="914400" indent="0" algn="ctr" defTabSz="914400" rtl="0" eaLnBrk="1" latinLnBrk="0" hangingPunct="1">
              <a:lnSpc>
                <a:spcPct val="100000"/>
              </a:lnSpc>
              <a:spcBef>
                <a:spcPts val="0"/>
              </a:spcBef>
              <a:spcAft>
                <a:spcPts val="300"/>
              </a:spcAft>
              <a:buClr>
                <a:schemeClr val="tx1"/>
              </a:buClr>
              <a:buSzPct val="110000"/>
              <a:buFont typeface="Arial" panose="020B0604020202020204" pitchFamily="34" charset="0"/>
              <a:buNone/>
              <a:defRPr lang="en-US" sz="1800" kern="1200">
                <a:solidFill>
                  <a:srgbClr val="002D5F"/>
                </a:solidFill>
                <a:latin typeface="+mn-lt"/>
                <a:ea typeface="+mn-ea"/>
                <a:cs typeface="+mn-cs"/>
              </a:defRPr>
            </a:lvl3pPr>
            <a:lvl4pPr marL="1371600" indent="0" algn="ctr" defTabSz="914400" rtl="0" eaLnBrk="1" latinLnBrk="0" hangingPunct="1">
              <a:lnSpc>
                <a:spcPct val="100000"/>
              </a:lnSpc>
              <a:spcBef>
                <a:spcPts val="0"/>
              </a:spcBef>
              <a:spcAft>
                <a:spcPts val="300"/>
              </a:spcAft>
              <a:buClr>
                <a:schemeClr val="tx1"/>
              </a:buClr>
              <a:buSzPct val="100000"/>
              <a:buFont typeface="Arial" panose="020B0604020202020204" pitchFamily="34" charset="0"/>
              <a:buNone/>
              <a:defRPr lang="en-US" sz="1600" kern="1200">
                <a:solidFill>
                  <a:srgbClr val="002D5F"/>
                </a:solidFill>
                <a:latin typeface="+mn-lt"/>
                <a:ea typeface="+mn-ea"/>
                <a:cs typeface="+mn-cs"/>
              </a:defRPr>
            </a:lvl4pPr>
            <a:lvl5pPr marL="1828800" indent="0" algn="ctr" defTabSz="914400" rtl="0" eaLnBrk="1" latinLnBrk="0" hangingPunct="1">
              <a:lnSpc>
                <a:spcPct val="100000"/>
              </a:lnSpc>
              <a:spcBef>
                <a:spcPts val="0"/>
              </a:spcBef>
              <a:spcAft>
                <a:spcPts val="300"/>
              </a:spcAft>
              <a:buClr>
                <a:schemeClr val="tx1"/>
              </a:buClr>
              <a:buSzPct val="100000"/>
              <a:buFont typeface="Arial" panose="020B0604020202020204" pitchFamily="34" charset="0"/>
              <a:buNone/>
              <a:defRPr lang="en-US" sz="1600" kern="1200">
                <a:solidFill>
                  <a:srgbClr val="002D5F"/>
                </a:solidFill>
                <a:latin typeface="+mn-lt"/>
                <a:ea typeface="+mn-ea"/>
                <a:cs typeface="+mn-cs"/>
              </a:defRPr>
            </a:lvl5pPr>
            <a:lvl6pPr marL="2286000" indent="0" algn="ctr" defTabSz="914400" rtl="0" eaLnBrk="1" latinLnBrk="0" hangingPunct="1">
              <a:lnSpc>
                <a:spcPct val="100000"/>
              </a:lnSpc>
              <a:spcBef>
                <a:spcPts val="0"/>
              </a:spcBef>
              <a:spcAft>
                <a:spcPts val="300"/>
              </a:spcAft>
              <a:buSzPct val="100000"/>
              <a:buFont typeface="Arial" panose="020B0604020202020204" pitchFamily="34" charset="0"/>
              <a:buNone/>
              <a:defRPr sz="1600" kern="1200">
                <a:solidFill>
                  <a:schemeClr val="tx1"/>
                </a:solidFill>
                <a:latin typeface="+mn-lt"/>
                <a:ea typeface="+mn-ea"/>
                <a:cs typeface="Arial" panose="020B0604020202020204" pitchFamily="34" charset="0"/>
              </a:defRPr>
            </a:lvl6pPr>
            <a:lvl7pPr marL="2743200" indent="0" algn="ctr" defTabSz="914400" rtl="0" eaLnBrk="1" latinLnBrk="0" hangingPunct="1">
              <a:lnSpc>
                <a:spcPct val="100000"/>
              </a:lnSpc>
              <a:spcBef>
                <a:spcPts val="0"/>
              </a:spcBef>
              <a:spcAft>
                <a:spcPts val="300"/>
              </a:spcAft>
              <a:buSzPct val="100000"/>
              <a:buFont typeface="Arial" panose="020B0604020202020204" pitchFamily="34" charset="0"/>
              <a:buNone/>
              <a:defRPr sz="1600" kern="1200">
                <a:solidFill>
                  <a:schemeClr val="tx1"/>
                </a:solidFill>
                <a:latin typeface="+mn-lt"/>
                <a:ea typeface="+mn-ea"/>
                <a:cs typeface="Arial" panose="020B0604020202020204" pitchFamily="34" charset="0"/>
              </a:defRPr>
            </a:lvl7pPr>
            <a:lvl8pPr marL="3200400" indent="0" algn="ctr" defTabSz="914400" rtl="0" eaLnBrk="1" latinLnBrk="0" hangingPunct="1">
              <a:lnSpc>
                <a:spcPct val="100000"/>
              </a:lnSpc>
              <a:spcBef>
                <a:spcPts val="0"/>
              </a:spcBef>
              <a:spcAft>
                <a:spcPts val="300"/>
              </a:spcAft>
              <a:buSzPct val="100000"/>
              <a:buFont typeface="Arial" panose="020B0604020202020204" pitchFamily="34" charset="0"/>
              <a:buNone/>
              <a:defRPr sz="1600" kern="1200">
                <a:solidFill>
                  <a:schemeClr val="tx1"/>
                </a:solidFill>
                <a:latin typeface="+mn-lt"/>
                <a:ea typeface="+mn-ea"/>
                <a:cs typeface="Arial" panose="020B0604020202020204" pitchFamily="34" charset="0"/>
              </a:defRPr>
            </a:lvl8pPr>
            <a:lvl9pPr marL="3657600" indent="0" algn="ctr" defTabSz="914400" rtl="0" eaLnBrk="1" latinLnBrk="0" hangingPunct="1">
              <a:lnSpc>
                <a:spcPct val="100000"/>
              </a:lnSpc>
              <a:spcBef>
                <a:spcPts val="0"/>
              </a:spcBef>
              <a:spcAft>
                <a:spcPts val="300"/>
              </a:spcAft>
              <a:buSzPct val="100000"/>
              <a:buFont typeface="Arial" panose="020B0604020202020204" pitchFamily="34" charset="0"/>
              <a:buNone/>
              <a:defRPr sz="1600" kern="1200">
                <a:solidFill>
                  <a:schemeClr val="tx1"/>
                </a:solidFill>
                <a:latin typeface="+mn-lt"/>
                <a:ea typeface="+mn-ea"/>
                <a:cs typeface="Arial" panose="020B0604020202020204" pitchFamily="34" charset="0"/>
              </a:defRPr>
            </a:lvl9pPr>
          </a:lstStyle>
          <a:p>
            <a:r>
              <a:rPr lang="en-GB"/>
              <a:t>Click to edit Master subtitle style</a:t>
            </a:r>
          </a:p>
        </p:txBody>
      </p:sp>
      <p:sp>
        <p:nvSpPr>
          <p:cNvPr id="152" name="Slide Number">
            <a:extLst>
              <a:ext uri="{FF2B5EF4-FFF2-40B4-BE49-F238E27FC236}">
                <a16:creationId xmlns:a16="http://schemas.microsoft.com/office/drawing/2014/main" id="{26277347-D136-264B-B301-CC814D593BED}"/>
              </a:ext>
            </a:extLst>
          </p:cNvPr>
          <p:cNvSpPr>
            <a:spLocks noChangeArrowheads="1"/>
          </p:cNvSpPr>
          <p:nvPr userDrawn="1">
            <p:custDataLst>
              <p:tags r:id="rId32"/>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002B5F"/>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rgbClr val="002B5F"/>
              </a:solidFill>
              <a:latin typeface="+mn-lt"/>
              <a:ea typeface="+mn-ea"/>
              <a:cs typeface="Arial" panose="020B0604020202020204" pitchFamily="34" charset="0"/>
            </a:endParaRPr>
          </a:p>
        </p:txBody>
      </p:sp>
      <p:sp>
        <p:nvSpPr>
          <p:cNvPr id="153" name="Text Placeholder 4">
            <a:extLst>
              <a:ext uri="{FF2B5EF4-FFF2-40B4-BE49-F238E27FC236}">
                <a16:creationId xmlns:a16="http://schemas.microsoft.com/office/drawing/2014/main" id="{9A05F9B4-0979-6B44-AD35-83EA521C92CA}"/>
              </a:ext>
            </a:extLst>
          </p:cNvPr>
          <p:cNvSpPr txBox="1">
            <a:spLocks/>
          </p:cNvSpPr>
          <p:nvPr userDrawn="1"/>
        </p:nvSpPr>
        <p:spPr>
          <a:xfrm>
            <a:off x="8898990" y="6579535"/>
            <a:ext cx="2484655" cy="13849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900" b="0" i="0" kern="1200">
                <a:solidFill>
                  <a:schemeClr val="accent1"/>
                </a:solidFill>
                <a:effectLst/>
                <a:latin typeface="+mn-lt"/>
                <a:ea typeface="+mn-ea"/>
                <a:cs typeface="Arial" panose="020B0604020202020204" pitchFamily="34" charset="0"/>
              </a:rPr>
              <a:t>COVID-19 Vaccine Delivery Partnership</a:t>
            </a:r>
            <a:endParaRPr lang="en-GB" sz="900">
              <a:solidFill>
                <a:schemeClr val="accent1"/>
              </a:solidFill>
            </a:endParaRPr>
          </a:p>
        </p:txBody>
      </p:sp>
    </p:spTree>
    <p:extLst>
      <p:ext uri="{BB962C8B-B14F-4D97-AF65-F5344CB8AC3E}">
        <p14:creationId xmlns:p14="http://schemas.microsoft.com/office/powerpoint/2010/main" val="4053375462"/>
      </p:ext>
    </p:extLst>
  </p:cSld>
  <p:clrMap bg1="lt1" tx1="dk1" bg2="lt2" tx2="dk2" accent1="accent1" accent2="accent2" accent3="accent3" accent4="accent4" accent5="accent5" accent6="accent6" hlink="hlink" folHlink="folHlink"/>
  <p:sldLayoutIdLst>
    <p:sldLayoutId id="2147484496" r:id="rId1"/>
    <p:sldLayoutId id="2147484497" r:id="rId2"/>
    <p:sldLayoutId id="2147484498" r:id="rId3"/>
    <p:sldLayoutId id="2147484499" r:id="rId4"/>
    <p:sldLayoutId id="2147484500" r:id="rId5"/>
    <p:sldLayoutId id="2147484501" r:id="rId6"/>
    <p:sldLayoutId id="2147484502" r:id="rId7"/>
    <p:sldLayoutId id="2147484503" r:id="rId8"/>
    <p:sldLayoutId id="2147484504" r:id="rId9"/>
    <p:sldLayoutId id="2147484505" r:id="rId10"/>
    <p:sldLayoutId id="2147484506" r:id="rId11"/>
    <p:sldLayoutId id="2147484507" r:id="rId12"/>
    <p:sldLayoutId id="2147484508" r:id="rId13"/>
    <p:sldLayoutId id="2147484509" r:id="rId14"/>
    <p:sldLayoutId id="2147484510" r:id="rId15"/>
    <p:sldLayoutId id="2147484511" r:id="rId16"/>
    <p:sldLayoutId id="2147484512" r:id="rId17"/>
    <p:sldLayoutId id="2147484513" r:id="rId18"/>
    <p:sldLayoutId id="2147484514" r:id="rId19"/>
    <p:sldLayoutId id="2147484515" r:id="rId20"/>
    <p:sldLayoutId id="2147484516" r:id="rId21"/>
    <p:sldLayoutId id="2147484517" r:id="rId22"/>
    <p:sldLayoutId id="2147484518" r:id="rId23"/>
    <p:sldLayoutId id="2147484519" r:id="rId24"/>
  </p:sldLayoutIdLst>
  <p:txStyles>
    <p:titleStyle>
      <a:lvl1pPr algn="l" defTabSz="914400" rtl="0" eaLnBrk="1" latinLnBrk="0" hangingPunct="1">
        <a:lnSpc>
          <a:spcPct val="100000"/>
        </a:lnSpc>
        <a:spcBef>
          <a:spcPct val="0"/>
        </a:spcBef>
        <a:buNone/>
        <a:defRPr lang="en-US" sz="2500" b="1" kern="1200" spc="0" baseline="0" dirty="0">
          <a:ln w="6350" cap="flat">
            <a:noFill/>
            <a:miter lim="800000"/>
          </a:ln>
          <a:solidFill>
            <a:srgbClr val="002D5F"/>
          </a:solidFill>
          <a:latin typeface="+mj-lt"/>
          <a:ea typeface="+mj-ea"/>
          <a:cs typeface="+mj-cs"/>
        </a:defRPr>
      </a:lvl1pPr>
    </p:titleStyle>
    <p:body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rgbClr val="002D5F"/>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rgbClr val="002D5F"/>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rgbClr val="002D5F"/>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rgbClr val="002D5F"/>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rgbClr val="002D5F"/>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p15:clr>
            <a:srgbClr val="5ACBF0"/>
          </p15:clr>
        </p15:guide>
        <p15:guide id="3" orient="horz" pos="3912">
          <p15:clr>
            <a:srgbClr val="5ACBF0"/>
          </p15:clr>
        </p15:guide>
        <p15:guide id="4" orient="horz" pos="1075">
          <p15:clr>
            <a:srgbClr val="F26B43"/>
          </p15:clr>
        </p15:guide>
        <p15:guide id="5" pos="7329">
          <p15:clr>
            <a:srgbClr val="F26B43"/>
          </p15:clr>
        </p15:guide>
        <p15:guide id="6" pos="345">
          <p15:clr>
            <a:srgbClr val="F26B43"/>
          </p15:clr>
        </p15:guide>
        <p15:guide id="8" orient="horz" pos="4063">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4BC40847-AF8B-4097-9A07-2349A751A051}"/>
              </a:ext>
            </a:extLst>
          </p:cNvPr>
          <p:cNvGraphicFramePr>
            <a:graphicFrameLocks noChangeAspect="1"/>
          </p:cNvGraphicFramePr>
          <p:nvPr userDrawn="1">
            <p:custDataLst>
              <p:tags r:id="rId18"/>
            </p:custDataLst>
            <p:extLst>
              <p:ext uri="{D42A27DB-BD31-4B8C-83A1-F6EECF244321}">
                <p14:modId xmlns:p14="http://schemas.microsoft.com/office/powerpoint/2010/main" val="24920843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8" imgW="413" imgH="416" progId="TCLayout.ActiveDocument.1">
                  <p:embed/>
                </p:oleObj>
              </mc:Choice>
              <mc:Fallback>
                <p:oleObj name="think-cell Slide" r:id="rId38" imgW="413" imgH="416" progId="TCLayout.ActiveDocument.1">
                  <p:embed/>
                  <p:pic>
                    <p:nvPicPr>
                      <p:cNvPr id="3" name="Object 6" hidden="1">
                        <a:extLst>
                          <a:ext uri="{FF2B5EF4-FFF2-40B4-BE49-F238E27FC236}">
                            <a16:creationId xmlns:a16="http://schemas.microsoft.com/office/drawing/2014/main" id="{4BC40847-AF8B-4097-9A07-2349A751A051}"/>
                          </a:ext>
                        </a:extLst>
                      </p:cNvPr>
                      <p:cNvPicPr/>
                      <p:nvPr/>
                    </p:nvPicPr>
                    <p:blipFill>
                      <a:blip r:embed="rId39"/>
                      <a:stretch>
                        <a:fillRect/>
                      </a:stretch>
                    </p:blipFill>
                    <p:spPr>
                      <a:xfrm>
                        <a:off x="1588" y="1588"/>
                        <a:ext cx="1588" cy="1588"/>
                      </a:xfrm>
                      <a:prstGeom prst="rect">
                        <a:avLst/>
                      </a:prstGeom>
                    </p:spPr>
                  </p:pic>
                </p:oleObj>
              </mc:Fallback>
            </mc:AlternateContent>
          </a:graphicData>
        </a:graphic>
      </p:graphicFrame>
      <p:sp>
        <p:nvSpPr>
          <p:cNvPr id="149" name="Rectangle 12">
            <a:extLst>
              <a:ext uri="{FF2B5EF4-FFF2-40B4-BE49-F238E27FC236}">
                <a16:creationId xmlns:a16="http://schemas.microsoft.com/office/drawing/2014/main" id="{995DEE4D-DE68-4D88-892E-A824D28BADE8}"/>
              </a:ext>
            </a:extLst>
          </p:cNvPr>
          <p:cNvSpPr>
            <a:spLocks noChangeArrowheads="1"/>
          </p:cNvSpPr>
          <p:nvPr userDrawn="1"/>
        </p:nvSpPr>
        <p:spPr bwMode="auto">
          <a:xfrm>
            <a:off x="-6634" y="6450014"/>
            <a:ext cx="12198633" cy="424748"/>
          </a:xfrm>
          <a:prstGeom prst="rect">
            <a:avLst/>
          </a:prstGeom>
          <a:solidFill>
            <a:schemeClr val="accent3"/>
          </a:solidFill>
          <a:ln>
            <a:noFill/>
          </a:ln>
          <a:effectLst/>
        </p:spPr>
        <p:txBody>
          <a:bodyPr wrap="none" anchor="ctr"/>
          <a:lstStyle/>
          <a:p>
            <a:endParaRPr lang="en-US"/>
          </a:p>
        </p:txBody>
      </p:sp>
      <p:pic>
        <p:nvPicPr>
          <p:cNvPr id="152" name="Picture 17">
            <a:extLst>
              <a:ext uri="{FF2B5EF4-FFF2-40B4-BE49-F238E27FC236}">
                <a16:creationId xmlns:a16="http://schemas.microsoft.com/office/drawing/2014/main" id="{21E2EAA5-B57A-4298-86E2-F46FEDB28FDE}"/>
              </a:ext>
            </a:extLst>
          </p:cNvPr>
          <p:cNvPicPr>
            <a:picLocks noChangeAspect="1" noChangeArrowheads="1"/>
          </p:cNvPicPr>
          <p:nvPr userDrawn="1"/>
        </p:nvPicPr>
        <p:blipFill>
          <a:blip r:embed="rId40" cstate="email">
            <a:extLst>
              <a:ext uri="{28A0092B-C50C-407E-A947-70E740481C1C}">
                <a14:useLocalDpi xmlns:a14="http://schemas.microsoft.com/office/drawing/2010/main"/>
              </a:ext>
            </a:extLst>
          </a:blip>
          <a:stretch>
            <a:fillRect/>
          </a:stretch>
        </p:blipFill>
        <p:spPr bwMode="auto">
          <a:xfrm>
            <a:off x="10437313" y="6485868"/>
            <a:ext cx="1198428" cy="366048"/>
          </a:xfrm>
          <a:prstGeom prst="rect">
            <a:avLst/>
          </a:prstGeom>
          <a:extLst>
            <a:ext uri="{909E8E84-426E-40DD-AFC4-6F175D3DCCD1}">
              <a14:hiddenFill xmlns:a14="http://schemas.microsoft.com/office/drawing/2010/main">
                <a:solidFill>
                  <a:srgbClr val="FFFFFF"/>
                </a:solidFill>
              </a14:hiddenFill>
            </a:ext>
          </a:extLst>
        </p:spPr>
      </p:pic>
      <p:sp>
        <p:nvSpPr>
          <p:cNvPr id="2" name="Rectangle 1" hidden="1">
            <a:extLst>
              <a:ext uri="{FF2B5EF4-FFF2-40B4-BE49-F238E27FC236}">
                <a16:creationId xmlns:a16="http://schemas.microsoft.com/office/drawing/2014/main" id="{15B28737-798E-48D4-BBDB-8EB35CB9FFFB}"/>
              </a:ext>
            </a:extLst>
          </p:cNvPr>
          <p:cNvSpPr/>
          <p:nvPr userDrawn="1">
            <p:custDataLst>
              <p:tags r:id="rId19"/>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6" name="4. Footnote" hidden="1">
            <a:extLst>
              <a:ext uri="{FF2B5EF4-FFF2-40B4-BE49-F238E27FC236}">
                <a16:creationId xmlns:a16="http://schemas.microsoft.com/office/drawing/2014/main" id="{772E4927-517C-4D61-9929-9FFDE5F31A03}"/>
              </a:ext>
            </a:extLst>
          </p:cNvPr>
          <p:cNvSpPr txBox="1"/>
          <p:nvPr userDrawn="1">
            <p:custDataLst>
              <p:tags r:id="rId20"/>
            </p:custDataLst>
          </p:nvPr>
        </p:nvSpPr>
        <p:spPr>
          <a:xfrm>
            <a:off x="553972" y="6278400"/>
            <a:ext cx="7278624" cy="123111"/>
          </a:xfrm>
          <a:prstGeom prst="rect">
            <a:avLst/>
          </a:prstGeom>
          <a:noFill/>
        </p:spPr>
        <p:txBody>
          <a:bodyPr wrap="square" lIns="0" tIns="0" rIns="0" bIns="0" rtlCol="0" anchor="b">
            <a:no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lvl="0"/>
            <a:r>
              <a:rPr lang="en-US"/>
              <a:t>Footnotes</a:t>
            </a:r>
          </a:p>
        </p:txBody>
      </p:sp>
      <p:sp>
        <p:nvSpPr>
          <p:cNvPr id="57" name="2. Slide Title">
            <a:extLst>
              <a:ext uri="{FF2B5EF4-FFF2-40B4-BE49-F238E27FC236}">
                <a16:creationId xmlns:a16="http://schemas.microsoft.com/office/drawing/2014/main" id="{98FF70AE-7EF6-4E5B-9FFE-B44C852C9FBA}"/>
              </a:ext>
            </a:extLst>
          </p:cNvPr>
          <p:cNvSpPr>
            <a:spLocks noGrp="1"/>
          </p:cNvSpPr>
          <p:nvPr>
            <p:ph type="title"/>
            <p:custDataLst>
              <p:tags r:id="rId21"/>
            </p:custDataLst>
          </p:nvPr>
        </p:nvSpPr>
        <p:spPr>
          <a:xfrm>
            <a:off x="554736" y="172212"/>
            <a:ext cx="11082528" cy="731520"/>
          </a:xfrm>
          <a:prstGeom prst="rect">
            <a:avLst/>
          </a:prstGeom>
        </p:spPr>
        <p:txBody>
          <a:bodyPr vert="horz" wrap="square" lIns="0" tIns="0" rIns="0" bIns="0" rtlCol="0" anchor="ctr" anchorCtr="0">
            <a:noAutofit/>
          </a:bodyPr>
          <a:lstStyle/>
          <a:p>
            <a:pPr lvl="0"/>
            <a:r>
              <a:rPr lang="en-US"/>
              <a:t>Click to edit Master title style</a:t>
            </a:r>
          </a:p>
        </p:txBody>
      </p:sp>
      <p:grpSp>
        <p:nvGrpSpPr>
          <p:cNvPr id="59" name="Grid" hidden="1">
            <a:extLst>
              <a:ext uri="{FF2B5EF4-FFF2-40B4-BE49-F238E27FC236}">
                <a16:creationId xmlns:a16="http://schemas.microsoft.com/office/drawing/2014/main" id="{D35250B8-D61E-4F1A-9ACD-6E1BB958B78E}"/>
              </a:ext>
            </a:extLst>
          </p:cNvPr>
          <p:cNvGrpSpPr/>
          <p:nvPr userDrawn="1"/>
        </p:nvGrpSpPr>
        <p:grpSpPr>
          <a:xfrm>
            <a:off x="0" y="0"/>
            <a:ext cx="12190476" cy="6858000"/>
            <a:chOff x="0" y="0"/>
            <a:chExt cx="12190476" cy="6858000"/>
          </a:xfrm>
        </p:grpSpPr>
        <p:sp>
          <p:nvSpPr>
            <p:cNvPr id="60" name="slide margin">
              <a:extLst>
                <a:ext uri="{FF2B5EF4-FFF2-40B4-BE49-F238E27FC236}">
                  <a16:creationId xmlns:a16="http://schemas.microsoft.com/office/drawing/2014/main" id="{B96EBE04-E01D-4922-8601-F1AD43DC4DA0}"/>
                </a:ext>
              </a:extLst>
            </p:cNvPr>
            <p:cNvSpPr/>
            <p:nvPr/>
          </p:nvSpPr>
          <p:spPr bwMode="invGray">
            <a:xfrm>
              <a:off x="1524" y="0"/>
              <a:ext cx="12188952" cy="6858000"/>
            </a:xfrm>
            <a:custGeom>
              <a:avLst/>
              <a:gdLst>
                <a:gd name="connsiteX0" fmla="*/ 551868 w 12188952"/>
                <a:gd name="connsiteY0" fmla="*/ 1709928 h 6858000"/>
                <a:gd name="connsiteX1" fmla="*/ 551868 w 12188952"/>
                <a:gd name="connsiteY1" fmla="*/ 6217920 h 6858000"/>
                <a:gd name="connsiteX2" fmla="*/ 11636196 w 12188952"/>
                <a:gd name="connsiteY2" fmla="*/ 6217920 h 6858000"/>
                <a:gd name="connsiteX3" fmla="*/ 11636196 w 12188952"/>
                <a:gd name="connsiteY3" fmla="*/ 1709928 h 6858000"/>
                <a:gd name="connsiteX4" fmla="*/ 0 w 12188952"/>
                <a:gd name="connsiteY4" fmla="*/ 0 h 6858000"/>
                <a:gd name="connsiteX5" fmla="*/ 12188952 w 12188952"/>
                <a:gd name="connsiteY5" fmla="*/ 0 h 6858000"/>
                <a:gd name="connsiteX6" fmla="*/ 12188952 w 12188952"/>
                <a:gd name="connsiteY6" fmla="*/ 6858000 h 6858000"/>
                <a:gd name="connsiteX7" fmla="*/ 0 w 1218895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551868" y="1709928"/>
                  </a:moveTo>
                  <a:lnTo>
                    <a:pt x="551868" y="6217920"/>
                  </a:lnTo>
                  <a:lnTo>
                    <a:pt x="11636196" y="6217920"/>
                  </a:lnTo>
                  <a:lnTo>
                    <a:pt x="11636196" y="1709928"/>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err="1">
                <a:solidFill>
                  <a:schemeClr val="tx1"/>
                </a:solidFill>
                <a:latin typeface="+mn-lt"/>
              </a:endParaRPr>
            </a:p>
          </p:txBody>
        </p:sp>
        <p:cxnSp>
          <p:nvCxnSpPr>
            <p:cNvPr id="61" name="Straight Connector 60">
              <a:extLst>
                <a:ext uri="{FF2B5EF4-FFF2-40B4-BE49-F238E27FC236}">
                  <a16:creationId xmlns:a16="http://schemas.microsoft.com/office/drawing/2014/main" id="{5CA037B0-2A91-4357-A969-80F65F949266}"/>
                </a:ext>
              </a:extLst>
            </p:cNvPr>
            <p:cNvCxnSpPr/>
            <p:nvPr/>
          </p:nvCxnSpPr>
          <p:spPr bwMode="inv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1BD7C67-EF90-4AA0-BA50-51299E7EEE4C}"/>
                </a:ext>
              </a:extLst>
            </p:cNvPr>
            <p:cNvCxnSpPr/>
            <p:nvPr/>
          </p:nvCxnSpPr>
          <p:spPr bwMode="inv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719564A-5227-44A7-ABC0-4C6BBC1E2D6F}"/>
                </a:ext>
              </a:extLst>
            </p:cNvPr>
            <p:cNvCxnSpPr/>
            <p:nvPr/>
          </p:nvCxnSpPr>
          <p:spPr bwMode="inv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FD85D0C-74E8-4603-86B8-FCC481122CE8}"/>
                </a:ext>
              </a:extLst>
            </p:cNvPr>
            <p:cNvCxnSpPr/>
            <p:nvPr/>
          </p:nvCxnSpPr>
          <p:spPr bwMode="inv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F8BF8BD-68B4-4717-8162-382FFCC9BC9A}"/>
                </a:ext>
              </a:extLst>
            </p:cNvPr>
            <p:cNvCxnSpPr/>
            <p:nvPr/>
          </p:nvCxnSpPr>
          <p:spPr bwMode="inv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9DB0B65-FCD8-4DD7-833A-DEED6A420E2A}"/>
                </a:ext>
              </a:extLst>
            </p:cNvPr>
            <p:cNvCxnSpPr/>
            <p:nvPr/>
          </p:nvCxnSpPr>
          <p:spPr bwMode="inv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18151F3-D51F-4302-95BF-AE8E806F628D}"/>
                </a:ext>
              </a:extLst>
            </p:cNvPr>
            <p:cNvCxnSpPr/>
            <p:nvPr/>
          </p:nvCxnSpPr>
          <p:spPr bwMode="inv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5A6B330-5ACC-486B-8131-B7F5407825B2}"/>
                </a:ext>
              </a:extLst>
            </p:cNvPr>
            <p:cNvCxnSpPr/>
            <p:nvPr/>
          </p:nvCxnSpPr>
          <p:spPr bwMode="inv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A5DE7AD-CCFE-4A85-9421-C7CEA9F80DEC}"/>
                </a:ext>
              </a:extLst>
            </p:cNvPr>
            <p:cNvCxnSpPr/>
            <p:nvPr/>
          </p:nvCxnSpPr>
          <p:spPr bwMode="inv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E2A9A81-75D1-41A9-9821-54FC36E753C1}"/>
                </a:ext>
              </a:extLst>
            </p:cNvPr>
            <p:cNvCxnSpPr/>
            <p:nvPr/>
          </p:nvCxnSpPr>
          <p:spPr bwMode="inv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6FE52AA-2DD1-4D00-A984-41CDC38B2D7F}"/>
                </a:ext>
              </a:extLst>
            </p:cNvPr>
            <p:cNvCxnSpPr/>
            <p:nvPr/>
          </p:nvCxnSpPr>
          <p:spPr bwMode="inv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5C9FC50-7177-43E6-9E56-DC9A2E6B7E6E}"/>
                </a:ext>
              </a:extLst>
            </p:cNvPr>
            <p:cNvCxnSpPr/>
            <p:nvPr/>
          </p:nvCxnSpPr>
          <p:spPr bwMode="inv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73" name="Freeform: Shape 72">
              <a:extLst>
                <a:ext uri="{FF2B5EF4-FFF2-40B4-BE49-F238E27FC236}">
                  <a16:creationId xmlns:a16="http://schemas.microsoft.com/office/drawing/2014/main" id="{BC97F85A-62E2-4591-B8D0-4F068B177B5D}"/>
                </a:ext>
              </a:extLst>
            </p:cNvPr>
            <p:cNvSpPr/>
            <p:nvPr/>
          </p:nvSpPr>
          <p:spPr bwMode="inv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4" name="Freeform: Shape 73">
              <a:extLst>
                <a:ext uri="{FF2B5EF4-FFF2-40B4-BE49-F238E27FC236}">
                  <a16:creationId xmlns:a16="http://schemas.microsoft.com/office/drawing/2014/main" id="{7F4B967A-CF91-473D-8A35-2BE771F9F590}"/>
                </a:ext>
              </a:extLst>
            </p:cNvPr>
            <p:cNvSpPr/>
            <p:nvPr/>
          </p:nvSpPr>
          <p:spPr bwMode="inv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5" name="Freeform: Shape 74">
              <a:extLst>
                <a:ext uri="{FF2B5EF4-FFF2-40B4-BE49-F238E27FC236}">
                  <a16:creationId xmlns:a16="http://schemas.microsoft.com/office/drawing/2014/main" id="{5AC41621-77EA-4492-8E68-0BE34108294A}"/>
                </a:ext>
              </a:extLst>
            </p:cNvPr>
            <p:cNvSpPr/>
            <p:nvPr/>
          </p:nvSpPr>
          <p:spPr bwMode="inv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6" name="Freeform: Shape 75">
              <a:extLst>
                <a:ext uri="{FF2B5EF4-FFF2-40B4-BE49-F238E27FC236}">
                  <a16:creationId xmlns:a16="http://schemas.microsoft.com/office/drawing/2014/main" id="{31A06AD2-A9EA-45D9-B15C-089884A54107}"/>
                </a:ext>
              </a:extLst>
            </p:cNvPr>
            <p:cNvSpPr/>
            <p:nvPr/>
          </p:nvSpPr>
          <p:spPr bwMode="inv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7" name="Freeform: Shape 76">
              <a:extLst>
                <a:ext uri="{FF2B5EF4-FFF2-40B4-BE49-F238E27FC236}">
                  <a16:creationId xmlns:a16="http://schemas.microsoft.com/office/drawing/2014/main" id="{3A7B39CC-379F-4224-9E59-81B1690088A0}"/>
                </a:ext>
              </a:extLst>
            </p:cNvPr>
            <p:cNvSpPr/>
            <p:nvPr/>
          </p:nvSpPr>
          <p:spPr bwMode="inv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8" name="Freeform: Shape 77">
              <a:extLst>
                <a:ext uri="{FF2B5EF4-FFF2-40B4-BE49-F238E27FC236}">
                  <a16:creationId xmlns:a16="http://schemas.microsoft.com/office/drawing/2014/main" id="{F8002ACB-1459-4214-B28A-B38E8A1FF8A6}"/>
                </a:ext>
              </a:extLst>
            </p:cNvPr>
            <p:cNvSpPr/>
            <p:nvPr/>
          </p:nvSpPr>
          <p:spPr bwMode="inv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9" name="Freeform: Shape 78">
              <a:extLst>
                <a:ext uri="{FF2B5EF4-FFF2-40B4-BE49-F238E27FC236}">
                  <a16:creationId xmlns:a16="http://schemas.microsoft.com/office/drawing/2014/main" id="{71D59E94-AA3C-4DE0-8345-20C71667A205}"/>
                </a:ext>
              </a:extLst>
            </p:cNvPr>
            <p:cNvSpPr/>
            <p:nvPr/>
          </p:nvSpPr>
          <p:spPr bwMode="inv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0" name="Freeform: Shape 79">
              <a:extLst>
                <a:ext uri="{FF2B5EF4-FFF2-40B4-BE49-F238E27FC236}">
                  <a16:creationId xmlns:a16="http://schemas.microsoft.com/office/drawing/2014/main" id="{5805F09B-786C-43E4-8288-B1AAF94C8ADE}"/>
                </a:ext>
              </a:extLst>
            </p:cNvPr>
            <p:cNvSpPr/>
            <p:nvPr/>
          </p:nvSpPr>
          <p:spPr bwMode="inv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1" name="Freeform: Shape 80">
              <a:extLst>
                <a:ext uri="{FF2B5EF4-FFF2-40B4-BE49-F238E27FC236}">
                  <a16:creationId xmlns:a16="http://schemas.microsoft.com/office/drawing/2014/main" id="{5FB23B6E-567C-4896-8B32-DA4C452B4AE7}"/>
                </a:ext>
              </a:extLst>
            </p:cNvPr>
            <p:cNvSpPr/>
            <p:nvPr/>
          </p:nvSpPr>
          <p:spPr bwMode="inv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2" name="Freeform: Shape 81">
              <a:extLst>
                <a:ext uri="{FF2B5EF4-FFF2-40B4-BE49-F238E27FC236}">
                  <a16:creationId xmlns:a16="http://schemas.microsoft.com/office/drawing/2014/main" id="{9B792231-972E-4476-BAF2-761E10463BA8}"/>
                </a:ext>
              </a:extLst>
            </p:cNvPr>
            <p:cNvSpPr/>
            <p:nvPr/>
          </p:nvSpPr>
          <p:spPr bwMode="inv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3" name="Freeform: Shape 82">
              <a:extLst>
                <a:ext uri="{FF2B5EF4-FFF2-40B4-BE49-F238E27FC236}">
                  <a16:creationId xmlns:a16="http://schemas.microsoft.com/office/drawing/2014/main" id="{908370B7-3D11-4F78-B977-D8F0DE2694ED}"/>
                </a:ext>
              </a:extLst>
            </p:cNvPr>
            <p:cNvSpPr/>
            <p:nvPr/>
          </p:nvSpPr>
          <p:spPr bwMode="inv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4" name="Freeform: Shape 83">
              <a:extLst>
                <a:ext uri="{FF2B5EF4-FFF2-40B4-BE49-F238E27FC236}">
                  <a16:creationId xmlns:a16="http://schemas.microsoft.com/office/drawing/2014/main" id="{C11EA99D-D15D-43C2-BF4E-36554B346AB6}"/>
                </a:ext>
              </a:extLst>
            </p:cNvPr>
            <p:cNvSpPr/>
            <p:nvPr/>
          </p:nvSpPr>
          <p:spPr bwMode="inv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5" name="Freeform: Shape 84">
              <a:extLst>
                <a:ext uri="{FF2B5EF4-FFF2-40B4-BE49-F238E27FC236}">
                  <a16:creationId xmlns:a16="http://schemas.microsoft.com/office/drawing/2014/main" id="{3A72B2F6-0AFF-4E6E-AFFF-60767DB3FA63}"/>
                </a:ext>
              </a:extLst>
            </p:cNvPr>
            <p:cNvSpPr/>
            <p:nvPr/>
          </p:nvSpPr>
          <p:spPr bwMode="inv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6" name="Freeform: Shape 85">
              <a:extLst>
                <a:ext uri="{FF2B5EF4-FFF2-40B4-BE49-F238E27FC236}">
                  <a16:creationId xmlns:a16="http://schemas.microsoft.com/office/drawing/2014/main" id="{A68F8E74-3AE4-4AF9-9F36-63344C9076D2}"/>
                </a:ext>
              </a:extLst>
            </p:cNvPr>
            <p:cNvSpPr/>
            <p:nvPr/>
          </p:nvSpPr>
          <p:spPr bwMode="inv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7" name="Freeform: Shape 86">
              <a:extLst>
                <a:ext uri="{FF2B5EF4-FFF2-40B4-BE49-F238E27FC236}">
                  <a16:creationId xmlns:a16="http://schemas.microsoft.com/office/drawing/2014/main" id="{31D5F169-E1D4-48A3-AE5B-F5F1BEF2E7CF}"/>
                </a:ext>
              </a:extLst>
            </p:cNvPr>
            <p:cNvSpPr/>
            <p:nvPr userDrawn="1"/>
          </p:nvSpPr>
          <p:spPr bwMode="inv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8" name="Freeform: Shape 87">
              <a:extLst>
                <a:ext uri="{FF2B5EF4-FFF2-40B4-BE49-F238E27FC236}">
                  <a16:creationId xmlns:a16="http://schemas.microsoft.com/office/drawing/2014/main" id="{4230F928-F9B2-4955-9800-74DE09DCE6F2}"/>
                </a:ext>
              </a:extLst>
            </p:cNvPr>
            <p:cNvSpPr/>
            <p:nvPr userDrawn="1"/>
          </p:nvSpPr>
          <p:spPr bwMode="inv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9" name="Freeform: Shape 88">
              <a:extLst>
                <a:ext uri="{FF2B5EF4-FFF2-40B4-BE49-F238E27FC236}">
                  <a16:creationId xmlns:a16="http://schemas.microsoft.com/office/drawing/2014/main" id="{37C829A9-6808-4531-8C12-A84988E6DEE1}"/>
                </a:ext>
              </a:extLst>
            </p:cNvPr>
            <p:cNvSpPr/>
            <p:nvPr userDrawn="1"/>
          </p:nvSpPr>
          <p:spPr bwMode="inv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0" name="Freeform: Shape 89">
              <a:extLst>
                <a:ext uri="{FF2B5EF4-FFF2-40B4-BE49-F238E27FC236}">
                  <a16:creationId xmlns:a16="http://schemas.microsoft.com/office/drawing/2014/main" id="{7FA5964C-E9C5-4C2F-BD6E-47BAFB5B6D17}"/>
                </a:ext>
              </a:extLst>
            </p:cNvPr>
            <p:cNvSpPr/>
            <p:nvPr userDrawn="1"/>
          </p:nvSpPr>
          <p:spPr bwMode="inv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1" name="Freeform: Shape 90">
              <a:extLst>
                <a:ext uri="{FF2B5EF4-FFF2-40B4-BE49-F238E27FC236}">
                  <a16:creationId xmlns:a16="http://schemas.microsoft.com/office/drawing/2014/main" id="{3C168D8D-76CE-4BE5-BE95-79B96300EA3F}"/>
                </a:ext>
              </a:extLst>
            </p:cNvPr>
            <p:cNvSpPr/>
            <p:nvPr userDrawn="1"/>
          </p:nvSpPr>
          <p:spPr bwMode="inv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2" name="Freeform: Shape 91">
              <a:extLst>
                <a:ext uri="{FF2B5EF4-FFF2-40B4-BE49-F238E27FC236}">
                  <a16:creationId xmlns:a16="http://schemas.microsoft.com/office/drawing/2014/main" id="{6749465C-813A-45F9-8C3E-5D06C8584929}"/>
                </a:ext>
              </a:extLst>
            </p:cNvPr>
            <p:cNvSpPr/>
            <p:nvPr userDrawn="1"/>
          </p:nvSpPr>
          <p:spPr bwMode="inv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3" name="Freeform: Shape 92">
              <a:extLst>
                <a:ext uri="{FF2B5EF4-FFF2-40B4-BE49-F238E27FC236}">
                  <a16:creationId xmlns:a16="http://schemas.microsoft.com/office/drawing/2014/main" id="{53894C26-2473-4C24-B082-48DD1E92241C}"/>
                </a:ext>
              </a:extLst>
            </p:cNvPr>
            <p:cNvSpPr/>
            <p:nvPr userDrawn="1"/>
          </p:nvSpPr>
          <p:spPr bwMode="inv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4" name="Freeform: Shape 93">
              <a:extLst>
                <a:ext uri="{FF2B5EF4-FFF2-40B4-BE49-F238E27FC236}">
                  <a16:creationId xmlns:a16="http://schemas.microsoft.com/office/drawing/2014/main" id="{BFDA0320-8435-46CA-B1B3-5203F54A419F}"/>
                </a:ext>
              </a:extLst>
            </p:cNvPr>
            <p:cNvSpPr/>
            <p:nvPr userDrawn="1"/>
          </p:nvSpPr>
          <p:spPr bwMode="inv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5" name="Freeform: Shape 94">
              <a:extLst>
                <a:ext uri="{FF2B5EF4-FFF2-40B4-BE49-F238E27FC236}">
                  <a16:creationId xmlns:a16="http://schemas.microsoft.com/office/drawing/2014/main" id="{A42721E4-5D12-459C-AC2E-7CE148AF9062}"/>
                </a:ext>
              </a:extLst>
            </p:cNvPr>
            <p:cNvSpPr/>
            <p:nvPr userDrawn="1"/>
          </p:nvSpPr>
          <p:spPr bwMode="inv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6" name="Freeform: Shape 95">
              <a:extLst>
                <a:ext uri="{FF2B5EF4-FFF2-40B4-BE49-F238E27FC236}">
                  <a16:creationId xmlns:a16="http://schemas.microsoft.com/office/drawing/2014/main" id="{8BF7D46B-3779-49D0-BCB4-F2DCE091958D}"/>
                </a:ext>
              </a:extLst>
            </p:cNvPr>
            <p:cNvSpPr/>
            <p:nvPr userDrawn="1"/>
          </p:nvSpPr>
          <p:spPr bwMode="inv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7" name="Freeform: Shape 96">
              <a:extLst>
                <a:ext uri="{FF2B5EF4-FFF2-40B4-BE49-F238E27FC236}">
                  <a16:creationId xmlns:a16="http://schemas.microsoft.com/office/drawing/2014/main" id="{634464F0-BD7F-4488-85F0-EC20C24BECAA}"/>
                </a:ext>
              </a:extLst>
            </p:cNvPr>
            <p:cNvSpPr/>
            <p:nvPr userDrawn="1"/>
          </p:nvSpPr>
          <p:spPr bwMode="inv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cxnSp>
          <p:nvCxnSpPr>
            <p:cNvPr id="98" name="Straight Connector 97">
              <a:extLst>
                <a:ext uri="{FF2B5EF4-FFF2-40B4-BE49-F238E27FC236}">
                  <a16:creationId xmlns:a16="http://schemas.microsoft.com/office/drawing/2014/main" id="{82B54541-0CDD-4724-8101-AABFF1207033}"/>
                </a:ext>
              </a:extLst>
            </p:cNvPr>
            <p:cNvCxnSpPr/>
            <p:nvPr userDrawn="1"/>
          </p:nvCxnSpPr>
          <p:spPr bwMode="inv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5070398-8D55-4EE2-8CA4-47428E2AF03F}"/>
                </a:ext>
              </a:extLst>
            </p:cNvPr>
            <p:cNvCxnSpPr/>
            <p:nvPr userDrawn="1"/>
          </p:nvCxnSpPr>
          <p:spPr bwMode="inv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2166891-56D0-4EBC-B681-501401DEF9D4}"/>
                </a:ext>
              </a:extLst>
            </p:cNvPr>
            <p:cNvCxnSpPr/>
            <p:nvPr userDrawn="1"/>
          </p:nvCxnSpPr>
          <p:spPr bwMode="inv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C13A87E3-D106-41FF-A8CD-C27DABF0103D}"/>
                </a:ext>
              </a:extLst>
            </p:cNvPr>
            <p:cNvCxnSpPr/>
            <p:nvPr userDrawn="1"/>
          </p:nvCxnSpPr>
          <p:spPr bwMode="inv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164477D-838D-4C70-ADD7-37AD79A844AA}"/>
                </a:ext>
              </a:extLst>
            </p:cNvPr>
            <p:cNvCxnSpPr/>
            <p:nvPr userDrawn="1"/>
          </p:nvCxnSpPr>
          <p:spPr bwMode="inv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2B193C0-8980-4BB2-8E91-7A1C9ABE0B6C}"/>
                </a:ext>
              </a:extLst>
            </p:cNvPr>
            <p:cNvCxnSpPr/>
            <p:nvPr userDrawn="1"/>
          </p:nvCxnSpPr>
          <p:spPr bwMode="inv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1A94AAA-1D98-4233-842E-2A2F52812358}"/>
                </a:ext>
              </a:extLst>
            </p:cNvPr>
            <p:cNvCxnSpPr/>
            <p:nvPr userDrawn="1"/>
          </p:nvCxnSpPr>
          <p:spPr bwMode="inv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21F2B43-A2DC-42F4-8EA4-A8A4DA6D6FA7}"/>
                </a:ext>
              </a:extLst>
            </p:cNvPr>
            <p:cNvCxnSpPr/>
            <p:nvPr userDrawn="1"/>
          </p:nvCxnSpPr>
          <p:spPr bwMode="inv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60F0923-6896-405D-AD16-F097448F3E3D}"/>
                </a:ext>
              </a:extLst>
            </p:cNvPr>
            <p:cNvCxnSpPr/>
            <p:nvPr userDrawn="1"/>
          </p:nvCxnSpPr>
          <p:spPr bwMode="inv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C70D5B1-47D7-451F-B83A-973A26731A22}"/>
                </a:ext>
              </a:extLst>
            </p:cNvPr>
            <p:cNvCxnSpPr/>
            <p:nvPr userDrawn="1"/>
          </p:nvCxnSpPr>
          <p:spPr bwMode="inv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FD9A464-81FE-4829-A1C5-5CCEE42448B3}"/>
                </a:ext>
              </a:extLst>
            </p:cNvPr>
            <p:cNvCxnSpPr/>
            <p:nvPr userDrawn="1"/>
          </p:nvCxnSpPr>
          <p:spPr bwMode="inv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8F55CAB0-53A2-417F-9F66-C0437933E98B}"/>
                </a:ext>
              </a:extLst>
            </p:cNvPr>
            <p:cNvCxnSpPr/>
            <p:nvPr userDrawn="1"/>
          </p:nvCxnSpPr>
          <p:spPr bwMode="inv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547EE77-7495-47CB-BEC9-D5C742DF2B2C}"/>
                </a:ext>
              </a:extLst>
            </p:cNvPr>
            <p:cNvCxnSpPr/>
            <p:nvPr userDrawn="1"/>
          </p:nvCxnSpPr>
          <p:spPr bwMode="inv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A942184-696A-4A78-BB9D-3D619B990987}"/>
                </a:ext>
              </a:extLst>
            </p:cNvPr>
            <p:cNvCxnSpPr/>
            <p:nvPr userDrawn="1"/>
          </p:nvCxnSpPr>
          <p:spPr bwMode="inv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B5F4EE6-4D4C-4488-80DE-36C83D540765}"/>
                </a:ext>
              </a:extLst>
            </p:cNvPr>
            <p:cNvCxnSpPr/>
            <p:nvPr userDrawn="1"/>
          </p:nvCxnSpPr>
          <p:spPr bwMode="inv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D3A42E3-1ED2-4BBE-8B0B-CEA491522F0A}"/>
                </a:ext>
              </a:extLst>
            </p:cNvPr>
            <p:cNvCxnSpPr/>
            <p:nvPr userDrawn="1"/>
          </p:nvCxnSpPr>
          <p:spPr bwMode="inv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4162AD8-9037-4220-B19F-7B3A0F44E941}"/>
                </a:ext>
              </a:extLst>
            </p:cNvPr>
            <p:cNvCxnSpPr/>
            <p:nvPr userDrawn="1"/>
          </p:nvCxnSpPr>
          <p:spPr bwMode="inv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4C20FB70-03E4-4D7E-BA41-546EAAB33089}"/>
                </a:ext>
              </a:extLst>
            </p:cNvPr>
            <p:cNvCxnSpPr/>
            <p:nvPr userDrawn="1"/>
          </p:nvCxnSpPr>
          <p:spPr bwMode="inv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84D3C92-FDAE-47DB-9457-A9B216922E98}"/>
                </a:ext>
              </a:extLst>
            </p:cNvPr>
            <p:cNvCxnSpPr/>
            <p:nvPr userDrawn="1"/>
          </p:nvCxnSpPr>
          <p:spPr bwMode="inv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5DF0860-265F-4ABC-9F65-0C1D385DAA19}"/>
                </a:ext>
              </a:extLst>
            </p:cNvPr>
            <p:cNvCxnSpPr/>
            <p:nvPr userDrawn="1"/>
          </p:nvCxnSpPr>
          <p:spPr bwMode="inv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D878D1D5-E6E5-4FA6-AF6E-95E8AF796777}"/>
                </a:ext>
              </a:extLst>
            </p:cNvPr>
            <p:cNvCxnSpPr/>
            <p:nvPr userDrawn="1"/>
          </p:nvCxnSpPr>
          <p:spPr bwMode="inv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11FF29A-4B39-4335-9BD5-ED902309BF79}"/>
                </a:ext>
              </a:extLst>
            </p:cNvPr>
            <p:cNvCxnSpPr/>
            <p:nvPr userDrawn="1"/>
          </p:nvCxnSpPr>
          <p:spPr bwMode="inv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A82A803-5E70-4523-9F20-67F308765C7E}"/>
                </a:ext>
              </a:extLst>
            </p:cNvPr>
            <p:cNvCxnSpPr/>
            <p:nvPr userDrawn="1"/>
          </p:nvCxnSpPr>
          <p:spPr bwMode="inv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B4208CB2-5882-4416-87C9-284BDAF3367A}"/>
                </a:ext>
              </a:extLst>
            </p:cNvPr>
            <p:cNvCxnSpPr/>
            <p:nvPr userDrawn="1"/>
          </p:nvCxnSpPr>
          <p:spPr bwMode="inv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BD4116CD-6422-4E26-9703-D3F7C10FCD56}"/>
                </a:ext>
              </a:extLst>
            </p:cNvPr>
            <p:cNvCxnSpPr/>
            <p:nvPr userDrawn="1"/>
          </p:nvCxnSpPr>
          <p:spPr bwMode="inv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31AB3A35-E2FF-4178-896B-F08E77092825}"/>
                </a:ext>
              </a:extLst>
            </p:cNvPr>
            <p:cNvCxnSpPr/>
            <p:nvPr userDrawn="1"/>
          </p:nvCxnSpPr>
          <p:spPr bwMode="inv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179C539-DD6F-48AA-8F80-27BC682014AF}"/>
                </a:ext>
              </a:extLst>
            </p:cNvPr>
            <p:cNvCxnSpPr/>
            <p:nvPr userDrawn="1"/>
          </p:nvCxnSpPr>
          <p:spPr bwMode="inv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2784004E-3271-4D1C-B1EA-CA1E334E0D03}"/>
                </a:ext>
              </a:extLst>
            </p:cNvPr>
            <p:cNvCxnSpPr/>
            <p:nvPr userDrawn="1"/>
          </p:nvCxnSpPr>
          <p:spPr bwMode="inv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3657725E-FBF6-491D-9BA1-E6A9727F4F2D}"/>
                </a:ext>
              </a:extLst>
            </p:cNvPr>
            <p:cNvCxnSpPr/>
            <p:nvPr userDrawn="1"/>
          </p:nvCxnSpPr>
          <p:spPr bwMode="inv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31244567-76A7-47AF-9353-403D05D533F0}"/>
                </a:ext>
              </a:extLst>
            </p:cNvPr>
            <p:cNvCxnSpPr/>
            <p:nvPr userDrawn="1"/>
          </p:nvCxnSpPr>
          <p:spPr bwMode="inv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EEC47A2A-ED3B-4AD0-ACD5-F8ED92644229}"/>
                </a:ext>
              </a:extLst>
            </p:cNvPr>
            <p:cNvCxnSpPr/>
            <p:nvPr userDrawn="1"/>
          </p:nvCxnSpPr>
          <p:spPr bwMode="inv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0F3E01E5-F569-4020-BCB0-083537701AB0}"/>
                </a:ext>
              </a:extLst>
            </p:cNvPr>
            <p:cNvCxnSpPr/>
            <p:nvPr userDrawn="1"/>
          </p:nvCxnSpPr>
          <p:spPr bwMode="inv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71121A42-5912-44C8-B9A3-FDEC8EA70284}"/>
                </a:ext>
              </a:extLst>
            </p:cNvPr>
            <p:cNvCxnSpPr/>
            <p:nvPr userDrawn="1"/>
          </p:nvCxnSpPr>
          <p:spPr bwMode="inv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59B1DE7-25C8-4743-8284-FA656D339F55}"/>
                </a:ext>
              </a:extLst>
            </p:cNvPr>
            <p:cNvCxnSpPr/>
            <p:nvPr userDrawn="1"/>
          </p:nvCxnSpPr>
          <p:spPr bwMode="inv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526249F1-59FB-44FC-8AF9-D7F90AFBEE2C}"/>
                </a:ext>
              </a:extLst>
            </p:cNvPr>
            <p:cNvCxnSpPr/>
            <p:nvPr userDrawn="1"/>
          </p:nvCxnSpPr>
          <p:spPr bwMode="inv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E6D42779-D977-4405-A149-D8DE5B52134A}"/>
                </a:ext>
              </a:extLst>
            </p:cNvPr>
            <p:cNvCxnSpPr/>
            <p:nvPr userDrawn="1"/>
          </p:nvCxnSpPr>
          <p:spPr bwMode="inv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27EE8A2F-6AD9-4AE7-B04B-7892891F84AC}"/>
                </a:ext>
              </a:extLst>
            </p:cNvPr>
            <p:cNvCxnSpPr/>
            <p:nvPr userDrawn="1"/>
          </p:nvCxnSpPr>
          <p:spPr bwMode="inv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B8F4A59A-16C3-4C3A-AB79-FE22721EA641}"/>
                </a:ext>
              </a:extLst>
            </p:cNvPr>
            <p:cNvCxnSpPr/>
            <p:nvPr userDrawn="1"/>
          </p:nvCxnSpPr>
          <p:spPr bwMode="inv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CA3A6CC-1A49-42F6-A318-99D9224BDC91}"/>
                </a:ext>
              </a:extLst>
            </p:cNvPr>
            <p:cNvCxnSpPr/>
            <p:nvPr userDrawn="1"/>
          </p:nvCxnSpPr>
          <p:spPr bwMode="inv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2DC3484E-5EF8-49C4-B1F6-75C854D50C80}"/>
                </a:ext>
              </a:extLst>
            </p:cNvPr>
            <p:cNvCxnSpPr/>
            <p:nvPr userDrawn="1"/>
          </p:nvCxnSpPr>
          <p:spPr bwMode="inv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33461A54-E77E-414D-B7E0-7364070D9566}"/>
                </a:ext>
              </a:extLst>
            </p:cNvPr>
            <p:cNvCxnSpPr/>
            <p:nvPr userDrawn="1"/>
          </p:nvCxnSpPr>
          <p:spPr bwMode="inv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29C48517-171B-43FD-A41C-58C9B531BDB5}"/>
                </a:ext>
              </a:extLst>
            </p:cNvPr>
            <p:cNvCxnSpPr/>
            <p:nvPr userDrawn="1"/>
          </p:nvCxnSpPr>
          <p:spPr bwMode="inv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F429932A-1238-48FC-B171-20A3AA531D40}"/>
                </a:ext>
              </a:extLst>
            </p:cNvPr>
            <p:cNvCxnSpPr/>
            <p:nvPr userDrawn="1"/>
          </p:nvCxnSpPr>
          <p:spPr bwMode="inv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7BED7651-AF04-41D4-9476-5A43476D85BB}"/>
                </a:ext>
              </a:extLst>
            </p:cNvPr>
            <p:cNvCxnSpPr/>
            <p:nvPr userDrawn="1"/>
          </p:nvCxnSpPr>
          <p:spPr bwMode="inv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145" name="main body box">
              <a:extLst>
                <a:ext uri="{FF2B5EF4-FFF2-40B4-BE49-F238E27FC236}">
                  <a16:creationId xmlns:a16="http://schemas.microsoft.com/office/drawing/2014/main" id="{100DE417-9DB9-4840-8370-B716FFA27760}"/>
                </a:ext>
              </a:extLst>
            </p:cNvPr>
            <p:cNvSpPr/>
            <p:nvPr userDrawn="1"/>
          </p:nvSpPr>
          <p:spPr bwMode="invGray">
            <a:xfrm>
              <a:off x="554736" y="1709928"/>
              <a:ext cx="11082528" cy="4507992"/>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endParaRPr lang="en-US" sz="1323">
                <a:solidFill>
                  <a:schemeClr val="tx1"/>
                </a:solidFill>
                <a:latin typeface="+mn-lt"/>
              </a:endParaRPr>
            </a:p>
          </p:txBody>
        </p:sp>
        <p:cxnSp>
          <p:nvCxnSpPr>
            <p:cNvPr id="146" name="Straight Connector 145">
              <a:extLst>
                <a:ext uri="{FF2B5EF4-FFF2-40B4-BE49-F238E27FC236}">
                  <a16:creationId xmlns:a16="http://schemas.microsoft.com/office/drawing/2014/main" id="{B93A1E2B-8C80-482F-83BE-384344D09839}"/>
                </a:ext>
              </a:extLst>
            </p:cNvPr>
            <p:cNvCxnSpPr/>
            <p:nvPr userDrawn="1"/>
          </p:nvCxnSpPr>
          <p:spPr bwMode="invGray">
            <a:xfrm>
              <a:off x="554736" y="2177796"/>
              <a:ext cx="11082528" cy="0"/>
            </a:xfrm>
            <a:prstGeom prst="line">
              <a:avLst/>
            </a:prstGeom>
            <a:noFill/>
            <a:ln w="12700">
              <a:solidFill>
                <a:srgbClr val="19D3C5">
                  <a:alpha val="50000"/>
                </a:srgbClr>
              </a:solidFill>
            </a:ln>
          </p:spPr>
        </p:cxnSp>
        <p:cxnSp>
          <p:nvCxnSpPr>
            <p:cNvPr id="147" name="Straight Connector 146">
              <a:extLst>
                <a:ext uri="{FF2B5EF4-FFF2-40B4-BE49-F238E27FC236}">
                  <a16:creationId xmlns:a16="http://schemas.microsoft.com/office/drawing/2014/main" id="{BEAB22C5-0A46-4041-9158-6DC76EA2F350}"/>
                </a:ext>
              </a:extLst>
            </p:cNvPr>
            <p:cNvCxnSpPr/>
            <p:nvPr userDrawn="1"/>
          </p:nvCxnSpPr>
          <p:spPr bwMode="invGray">
            <a:xfrm>
              <a:off x="554736" y="1711453"/>
              <a:ext cx="11082528" cy="0"/>
            </a:xfrm>
            <a:prstGeom prst="line">
              <a:avLst/>
            </a:prstGeom>
            <a:noFill/>
            <a:ln w="12700">
              <a:solidFill>
                <a:srgbClr val="19D3C5">
                  <a:alpha val="50000"/>
                </a:srgbClr>
              </a:solidFill>
            </a:ln>
          </p:spPr>
        </p:cxnSp>
      </p:grpSp>
      <p:sp>
        <p:nvSpPr>
          <p:cNvPr id="4" name="Sticker" hidden="1">
            <a:extLst>
              <a:ext uri="{FF2B5EF4-FFF2-40B4-BE49-F238E27FC236}">
                <a16:creationId xmlns:a16="http://schemas.microsoft.com/office/drawing/2014/main" id="{F9BB011A-568C-4B05-AE57-EB000B2FD8BB}"/>
              </a:ext>
            </a:extLst>
          </p:cNvPr>
          <p:cNvSpPr txBox="1"/>
          <p:nvPr userDrawn="1"/>
        </p:nvSpPr>
        <p:spPr>
          <a:xfrm>
            <a:off x="554736" y="1350233"/>
            <a:ext cx="450444" cy="123111"/>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lvl="0"/>
            <a:r>
              <a:rPr lang="en-US"/>
              <a:t>STICKER</a:t>
            </a:r>
          </a:p>
        </p:txBody>
      </p:sp>
      <p:sp>
        <p:nvSpPr>
          <p:cNvPr id="169" name="ACET" hidden="1">
            <a:extLst>
              <a:ext uri="{FF2B5EF4-FFF2-40B4-BE49-F238E27FC236}">
                <a16:creationId xmlns:a16="http://schemas.microsoft.com/office/drawing/2014/main" id="{62CF7362-20CB-4908-AFFE-D4E2B9A5DF3B}"/>
              </a:ext>
            </a:extLst>
          </p:cNvPr>
          <p:cNvSpPr txBox="1"/>
          <p:nvPr userDrawn="1">
            <p:custDataLst>
              <p:tags r:id="rId22"/>
            </p:custDataLst>
          </p:nvPr>
        </p:nvSpPr>
        <p:spPr>
          <a:xfrm>
            <a:off x="5987738" y="2170800"/>
            <a:ext cx="3049253" cy="569387"/>
          </a:xfrm>
          <a:prstGeom prst="rect">
            <a:avLst/>
          </a:prstGeom>
        </p:spPr>
        <p:txBody>
          <a:bodyPr vert="horz" wrap="square" lIns="0" tIns="0" rIns="0" bIns="0" rtlCol="0">
            <a:spAutoFit/>
          </a:bodyPr>
          <a:lstStyle>
            <a:defPPr>
              <a:defRPr lang="en-US"/>
            </a:defPPr>
            <a:lvl1pPr lvl="0" indent="0">
              <a:lnSpc>
                <a:spcPct val="100000"/>
              </a:lnSpc>
              <a:spcBef>
                <a:spcPts val="0"/>
              </a:spcBef>
              <a:spcAft>
                <a:spcPts val="600"/>
              </a:spcAft>
              <a:buFont typeface="Segoe UI" panose="020B0502040204020203" pitchFamily="34" charset="0"/>
              <a:buChar char="​"/>
              <a:defRPr sz="1600" b="1">
                <a:cs typeface="Arial" panose="020B0604020202020204" pitchFamily="34" charset="0"/>
              </a:defRPr>
            </a:lvl1pPr>
            <a:lvl2pPr marL="228600" lvl="1" indent="-225425">
              <a:lnSpc>
                <a:spcPct val="100000"/>
              </a:lnSpc>
              <a:spcBef>
                <a:spcPts val="0"/>
              </a:spcBef>
              <a:spcAft>
                <a:spcPts val="300"/>
              </a:spcAft>
              <a:buSzPct val="110000"/>
              <a:buFont typeface="Wingdings" panose="05000000000000000000" pitchFamily="2" charset="2"/>
              <a:buChar char=""/>
              <a:defRPr sz="1600"/>
            </a:lvl2pPr>
            <a:lvl3pPr marL="442913" lvl="2" indent="-214313">
              <a:lnSpc>
                <a:spcPct val="100000"/>
              </a:lnSpc>
              <a:spcBef>
                <a:spcPts val="0"/>
              </a:spcBef>
              <a:spcAft>
                <a:spcPts val="300"/>
              </a:spcAft>
              <a:buSzPct val="110000"/>
              <a:buFont typeface="Arial" panose="020B0604020202020204" pitchFamily="34" charset="0"/>
              <a:buChar char="‒"/>
              <a:defRPr sz="1600"/>
            </a:lvl3pPr>
            <a:lvl4pPr marL="598488" lvl="3" indent="-152400">
              <a:lnSpc>
                <a:spcPct val="100000"/>
              </a:lnSpc>
              <a:spcBef>
                <a:spcPts val="0"/>
              </a:spcBef>
              <a:spcAft>
                <a:spcPts val="300"/>
              </a:spcAft>
              <a:buFont typeface="Arial" panose="020B0604020202020204" pitchFamily="34" charset="0"/>
              <a:buChar char="•"/>
              <a:defRPr sz="1600"/>
            </a:lvl4pPr>
            <a:lvl5pPr marL="817563" lvl="4" indent="-147638">
              <a:lnSpc>
                <a:spcPct val="100000"/>
              </a:lnSpc>
              <a:spcBef>
                <a:spcPts val="0"/>
              </a:spcBef>
              <a:spcAft>
                <a:spcPts val="300"/>
              </a:spcAft>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Above Chart Exhibit Title</a:t>
            </a:r>
          </a:p>
          <a:p>
            <a:pPr lvl="0"/>
            <a:r>
              <a:rPr lang="en-US" b="0"/>
              <a:t>Unit of Measure</a:t>
            </a:r>
          </a:p>
        </p:txBody>
      </p:sp>
      <p:sp>
        <p:nvSpPr>
          <p:cNvPr id="5" name="Text Placeholder 4">
            <a:extLst>
              <a:ext uri="{FF2B5EF4-FFF2-40B4-BE49-F238E27FC236}">
                <a16:creationId xmlns:a16="http://schemas.microsoft.com/office/drawing/2014/main" id="{4C1F3293-4EFE-461D-940D-7EE66BAE31C5}"/>
              </a:ext>
            </a:extLst>
          </p:cNvPr>
          <p:cNvSpPr>
            <a:spLocks noGrp="1"/>
          </p:cNvSpPr>
          <p:nvPr>
            <p:ph type="body" idx="1"/>
          </p:nvPr>
        </p:nvSpPr>
        <p:spPr>
          <a:xfrm>
            <a:off x="554736" y="2170800"/>
            <a:ext cx="2484655" cy="1631216"/>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53" name="LegendLines" hidden="1">
            <a:extLst>
              <a:ext uri="{FF2B5EF4-FFF2-40B4-BE49-F238E27FC236}">
                <a16:creationId xmlns:a16="http://schemas.microsoft.com/office/drawing/2014/main" id="{824664CA-9CBA-4BC2-AEEE-EB680CBAC853}"/>
              </a:ext>
            </a:extLst>
          </p:cNvPr>
          <p:cNvGrpSpPr/>
          <p:nvPr userDrawn="1"/>
        </p:nvGrpSpPr>
        <p:grpSpPr>
          <a:xfrm>
            <a:off x="10317304" y="3150223"/>
            <a:ext cx="1319960" cy="958286"/>
            <a:chOff x="10162879" y="3243772"/>
            <a:chExt cx="1319960" cy="958286"/>
          </a:xfrm>
        </p:grpSpPr>
        <p:sp>
          <p:nvSpPr>
            <p:cNvPr id="154" name="Legend1">
              <a:extLst>
                <a:ext uri="{FF2B5EF4-FFF2-40B4-BE49-F238E27FC236}">
                  <a16:creationId xmlns:a16="http://schemas.microsoft.com/office/drawing/2014/main" id="{50866770-7E78-4B98-AE5C-FC36613ACEE3}"/>
                </a:ext>
              </a:extLst>
            </p:cNvPr>
            <p:cNvSpPr txBox="1"/>
            <p:nvPr/>
          </p:nvSpPr>
          <p:spPr>
            <a:xfrm>
              <a:off x="10886522" y="3243772"/>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55" name="Legend2">
              <a:extLst>
                <a:ext uri="{FF2B5EF4-FFF2-40B4-BE49-F238E27FC236}">
                  <a16:creationId xmlns:a16="http://schemas.microsoft.com/office/drawing/2014/main" id="{60800198-ACA8-4569-B19F-EDC2AA395739}"/>
                </a:ext>
              </a:extLst>
            </p:cNvPr>
            <p:cNvSpPr txBox="1"/>
            <p:nvPr/>
          </p:nvSpPr>
          <p:spPr>
            <a:xfrm>
              <a:off x="10886522" y="3615193"/>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56" name="Legend3">
              <a:extLst>
                <a:ext uri="{FF2B5EF4-FFF2-40B4-BE49-F238E27FC236}">
                  <a16:creationId xmlns:a16="http://schemas.microsoft.com/office/drawing/2014/main" id="{1AD78493-2F46-4D78-B490-9CB3A59F0F25}"/>
                </a:ext>
              </a:extLst>
            </p:cNvPr>
            <p:cNvSpPr txBox="1"/>
            <p:nvPr/>
          </p:nvSpPr>
          <p:spPr>
            <a:xfrm>
              <a:off x="10886522" y="3986614"/>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57" name="LineLegend3">
              <a:extLst>
                <a:ext uri="{FF2B5EF4-FFF2-40B4-BE49-F238E27FC236}">
                  <a16:creationId xmlns:a16="http://schemas.microsoft.com/office/drawing/2014/main" id="{D78428E7-1031-4525-958D-2AEC82E576EB}"/>
                </a:ext>
              </a:extLst>
            </p:cNvPr>
            <p:cNvSpPr>
              <a:spLocks noChangeShapeType="1"/>
            </p:cNvSpPr>
            <p:nvPr/>
          </p:nvSpPr>
          <p:spPr bwMode="gray">
            <a:xfrm>
              <a:off x="10162879" y="4092784"/>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p>
              <a:endParaRPr lang="en-US" sz="1400" baseline="0">
                <a:ea typeface="+mn-ea"/>
              </a:endParaRPr>
            </a:p>
          </p:txBody>
        </p:sp>
        <p:sp>
          <p:nvSpPr>
            <p:cNvPr id="158" name="LineLegend2">
              <a:extLst>
                <a:ext uri="{FF2B5EF4-FFF2-40B4-BE49-F238E27FC236}">
                  <a16:creationId xmlns:a16="http://schemas.microsoft.com/office/drawing/2014/main" id="{32960FFE-A946-4DC5-A896-73EC6891F61A}"/>
                </a:ext>
              </a:extLst>
            </p:cNvPr>
            <p:cNvSpPr>
              <a:spLocks noChangeShapeType="1"/>
            </p:cNvSpPr>
            <p:nvPr/>
          </p:nvSpPr>
          <p:spPr bwMode="gray">
            <a:xfrm>
              <a:off x="10162879" y="3719425"/>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p>
              <a:endParaRPr lang="en-US" sz="1400" baseline="0">
                <a:ea typeface="+mn-ea"/>
              </a:endParaRPr>
            </a:p>
          </p:txBody>
        </p:sp>
        <p:sp>
          <p:nvSpPr>
            <p:cNvPr id="159" name="LineLegend1">
              <a:extLst>
                <a:ext uri="{FF2B5EF4-FFF2-40B4-BE49-F238E27FC236}">
                  <a16:creationId xmlns:a16="http://schemas.microsoft.com/office/drawing/2014/main" id="{2D89AC4B-3F7B-414E-BBC9-753E2DCD0225}"/>
                </a:ext>
              </a:extLst>
            </p:cNvPr>
            <p:cNvSpPr>
              <a:spLocks noChangeShapeType="1"/>
            </p:cNvSpPr>
            <p:nvPr/>
          </p:nvSpPr>
          <p:spPr bwMode="gray">
            <a:xfrm>
              <a:off x="10162879" y="3351494"/>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p>
              <a:endParaRPr lang="en-US" sz="1400" baseline="0">
                <a:ea typeface="+mn-ea"/>
              </a:endParaRPr>
            </a:p>
          </p:txBody>
        </p:sp>
      </p:grpSp>
      <p:grpSp>
        <p:nvGrpSpPr>
          <p:cNvPr id="160" name="LegendMoons" hidden="1">
            <a:extLst>
              <a:ext uri="{FF2B5EF4-FFF2-40B4-BE49-F238E27FC236}">
                <a16:creationId xmlns:a16="http://schemas.microsoft.com/office/drawing/2014/main" id="{1C2C0F83-8077-434A-80BF-DC74551C0FEE}"/>
              </a:ext>
            </a:extLst>
          </p:cNvPr>
          <p:cNvGrpSpPr/>
          <p:nvPr userDrawn="1"/>
        </p:nvGrpSpPr>
        <p:grpSpPr>
          <a:xfrm>
            <a:off x="10688315" y="1145373"/>
            <a:ext cx="948949" cy="1731859"/>
            <a:chOff x="7723680" y="1702457"/>
            <a:chExt cx="948949" cy="1731859"/>
          </a:xfrm>
        </p:grpSpPr>
        <p:sp>
          <p:nvSpPr>
            <p:cNvPr id="161" name="Legend1">
              <a:extLst>
                <a:ext uri="{FF2B5EF4-FFF2-40B4-BE49-F238E27FC236}">
                  <a16:creationId xmlns:a16="http://schemas.microsoft.com/office/drawing/2014/main" id="{60EC90F2-C3D6-4A1E-A522-2B0084B9AE3B}"/>
                </a:ext>
              </a:extLst>
            </p:cNvPr>
            <p:cNvSpPr txBox="1"/>
            <p:nvPr/>
          </p:nvSpPr>
          <p:spPr>
            <a:xfrm>
              <a:off x="8076312" y="1709816"/>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62" name="Legend2">
              <a:extLst>
                <a:ext uri="{FF2B5EF4-FFF2-40B4-BE49-F238E27FC236}">
                  <a16:creationId xmlns:a16="http://schemas.microsoft.com/office/drawing/2014/main" id="{608623A6-B3C2-40FD-9974-313B9899F29B}"/>
                </a:ext>
              </a:extLst>
            </p:cNvPr>
            <p:cNvSpPr txBox="1"/>
            <p:nvPr/>
          </p:nvSpPr>
          <p:spPr>
            <a:xfrm>
              <a:off x="8076312" y="2085275"/>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63" name="Legend3">
              <a:extLst>
                <a:ext uri="{FF2B5EF4-FFF2-40B4-BE49-F238E27FC236}">
                  <a16:creationId xmlns:a16="http://schemas.microsoft.com/office/drawing/2014/main" id="{079CB4EB-D6E1-4D96-95B5-5BA83C6B2D10}"/>
                </a:ext>
              </a:extLst>
            </p:cNvPr>
            <p:cNvSpPr txBox="1"/>
            <p:nvPr/>
          </p:nvSpPr>
          <p:spPr>
            <a:xfrm>
              <a:off x="8076312" y="2460734"/>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64" name="Legend4">
              <a:extLst>
                <a:ext uri="{FF2B5EF4-FFF2-40B4-BE49-F238E27FC236}">
                  <a16:creationId xmlns:a16="http://schemas.microsoft.com/office/drawing/2014/main" id="{2D239807-0A7B-4680-A18C-E70D41EBB90E}"/>
                </a:ext>
              </a:extLst>
            </p:cNvPr>
            <p:cNvSpPr txBox="1"/>
            <p:nvPr/>
          </p:nvSpPr>
          <p:spPr>
            <a:xfrm>
              <a:off x="8076312" y="2836193"/>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65" name="Legend5">
              <a:extLst>
                <a:ext uri="{FF2B5EF4-FFF2-40B4-BE49-F238E27FC236}">
                  <a16:creationId xmlns:a16="http://schemas.microsoft.com/office/drawing/2014/main" id="{31B15AEC-CBEB-4DC7-8CBE-55C046CC45AC}"/>
                </a:ext>
              </a:extLst>
            </p:cNvPr>
            <p:cNvSpPr txBox="1"/>
            <p:nvPr/>
          </p:nvSpPr>
          <p:spPr>
            <a:xfrm>
              <a:off x="8076312" y="3211654"/>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grpSp>
          <p:nvGrpSpPr>
            <p:cNvPr id="166" name="MoonLegend1">
              <a:extLst>
                <a:ext uri="{FF2B5EF4-FFF2-40B4-BE49-F238E27FC236}">
                  <a16:creationId xmlns:a16="http://schemas.microsoft.com/office/drawing/2014/main" id="{AE632BB1-F875-4D92-8B2F-237708A0CA61}"/>
                </a:ext>
              </a:extLst>
            </p:cNvPr>
            <p:cNvGrpSpPr>
              <a:grpSpLocks noChangeAspect="1"/>
            </p:cNvGrpSpPr>
            <p:nvPr>
              <p:custDataLst>
                <p:tags r:id="rId23"/>
              </p:custDataLst>
            </p:nvPr>
          </p:nvGrpSpPr>
          <p:grpSpPr>
            <a:xfrm>
              <a:off x="7723680" y="1702457"/>
              <a:ext cx="228600" cy="228600"/>
              <a:chOff x="762000" y="1270000"/>
              <a:chExt cx="254000" cy="254000"/>
            </a:xfrm>
          </p:grpSpPr>
          <p:sp>
            <p:nvSpPr>
              <p:cNvPr id="190" name="Oval 189">
                <a:extLst>
                  <a:ext uri="{FF2B5EF4-FFF2-40B4-BE49-F238E27FC236}">
                    <a16:creationId xmlns:a16="http://schemas.microsoft.com/office/drawing/2014/main" id="{E7BB0302-2398-47BF-BAA0-1F7D6CFFC747}"/>
                  </a:ext>
                </a:extLst>
              </p:cNvPr>
              <p:cNvSpPr/>
              <p:nvPr>
                <p:custDataLst>
                  <p:tags r:id="rId36"/>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err="1">
                  <a:solidFill>
                    <a:schemeClr val="tx1"/>
                  </a:solidFill>
                </a:endParaRPr>
              </a:p>
            </p:txBody>
          </p:sp>
          <p:sp>
            <p:nvSpPr>
              <p:cNvPr id="191" name="Arc 190">
                <a:extLst>
                  <a:ext uri="{FF2B5EF4-FFF2-40B4-BE49-F238E27FC236}">
                    <a16:creationId xmlns:a16="http://schemas.microsoft.com/office/drawing/2014/main" id="{1EC76811-ECA2-4449-B4B1-696BEA5678D4}"/>
                  </a:ext>
                </a:extLst>
              </p:cNvPr>
              <p:cNvSpPr/>
              <p:nvPr>
                <p:custDataLst>
                  <p:tags r:id="rId37"/>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t"/>
              <a:lstStyle/>
              <a:p>
                <a:pPr algn="ctr"/>
                <a:endParaRPr lang="en-US" sz="1400"/>
              </a:p>
            </p:txBody>
          </p:sp>
        </p:grpSp>
        <p:grpSp>
          <p:nvGrpSpPr>
            <p:cNvPr id="167" name="MoonLegend2">
              <a:extLst>
                <a:ext uri="{FF2B5EF4-FFF2-40B4-BE49-F238E27FC236}">
                  <a16:creationId xmlns:a16="http://schemas.microsoft.com/office/drawing/2014/main" id="{B3BB233A-1F5C-412E-96A0-C1B1668CF844}"/>
                </a:ext>
              </a:extLst>
            </p:cNvPr>
            <p:cNvGrpSpPr>
              <a:grpSpLocks noChangeAspect="1"/>
            </p:cNvGrpSpPr>
            <p:nvPr>
              <p:custDataLst>
                <p:tags r:id="rId24"/>
              </p:custDataLst>
            </p:nvPr>
          </p:nvGrpSpPr>
          <p:grpSpPr>
            <a:xfrm>
              <a:off x="7723680" y="2078270"/>
              <a:ext cx="228600" cy="228600"/>
              <a:chOff x="762000" y="1270000"/>
              <a:chExt cx="254000" cy="254000"/>
            </a:xfrm>
          </p:grpSpPr>
          <p:sp>
            <p:nvSpPr>
              <p:cNvPr id="188" name="Oval 187">
                <a:extLst>
                  <a:ext uri="{FF2B5EF4-FFF2-40B4-BE49-F238E27FC236}">
                    <a16:creationId xmlns:a16="http://schemas.microsoft.com/office/drawing/2014/main" id="{677312EB-258E-4A3B-AF67-2E3390F5E0F9}"/>
                  </a:ext>
                </a:extLst>
              </p:cNvPr>
              <p:cNvSpPr/>
              <p:nvPr>
                <p:custDataLst>
                  <p:tags r:id="rId34"/>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err="1">
                  <a:solidFill>
                    <a:schemeClr val="tx1"/>
                  </a:solidFill>
                </a:endParaRPr>
              </a:p>
            </p:txBody>
          </p:sp>
          <p:sp>
            <p:nvSpPr>
              <p:cNvPr id="189" name="Arc 188">
                <a:extLst>
                  <a:ext uri="{FF2B5EF4-FFF2-40B4-BE49-F238E27FC236}">
                    <a16:creationId xmlns:a16="http://schemas.microsoft.com/office/drawing/2014/main" id="{AE4A3AA3-1575-43DC-A2FC-75F17D4920A0}"/>
                  </a:ext>
                </a:extLst>
              </p:cNvPr>
              <p:cNvSpPr/>
              <p:nvPr>
                <p:custDataLst>
                  <p:tags r:id="rId35"/>
                </p:custDataLst>
              </p:nvPr>
            </p:nvSpPr>
            <p:spPr>
              <a:xfrm>
                <a:off x="762000" y="1270000"/>
                <a:ext cx="254000" cy="254000"/>
              </a:xfrm>
              <a:prstGeom prst="arc">
                <a:avLst>
                  <a:gd name="adj1" fmla="val 16200000"/>
                  <a:gd name="adj2" fmla="val 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t"/>
              <a:lstStyle/>
              <a:p>
                <a:pPr algn="ctr"/>
                <a:endParaRPr lang="en-US" sz="1400"/>
              </a:p>
            </p:txBody>
          </p:sp>
        </p:grpSp>
        <p:grpSp>
          <p:nvGrpSpPr>
            <p:cNvPr id="168" name="MoonLegend3">
              <a:extLst>
                <a:ext uri="{FF2B5EF4-FFF2-40B4-BE49-F238E27FC236}">
                  <a16:creationId xmlns:a16="http://schemas.microsoft.com/office/drawing/2014/main" id="{245259AB-784C-44BE-BC51-53B81C3C6047}"/>
                </a:ext>
              </a:extLst>
            </p:cNvPr>
            <p:cNvGrpSpPr>
              <a:grpSpLocks noChangeAspect="1"/>
            </p:cNvGrpSpPr>
            <p:nvPr>
              <p:custDataLst>
                <p:tags r:id="rId25"/>
              </p:custDataLst>
            </p:nvPr>
          </p:nvGrpSpPr>
          <p:grpSpPr>
            <a:xfrm>
              <a:off x="7723680" y="2454085"/>
              <a:ext cx="228600" cy="228600"/>
              <a:chOff x="762000" y="1270000"/>
              <a:chExt cx="254000" cy="254000"/>
            </a:xfrm>
          </p:grpSpPr>
          <p:sp>
            <p:nvSpPr>
              <p:cNvPr id="185" name="Oval 184">
                <a:extLst>
                  <a:ext uri="{FF2B5EF4-FFF2-40B4-BE49-F238E27FC236}">
                    <a16:creationId xmlns:a16="http://schemas.microsoft.com/office/drawing/2014/main" id="{63530634-CB58-4B0E-8669-BD58DE6E7C85}"/>
                  </a:ext>
                </a:extLst>
              </p:cNvPr>
              <p:cNvSpPr/>
              <p:nvPr>
                <p:custDataLst>
                  <p:tags r:id="rId32"/>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err="1">
                  <a:solidFill>
                    <a:schemeClr val="tx1"/>
                  </a:solidFill>
                </a:endParaRPr>
              </a:p>
            </p:txBody>
          </p:sp>
          <p:sp>
            <p:nvSpPr>
              <p:cNvPr id="187" name="Arc 186">
                <a:extLst>
                  <a:ext uri="{FF2B5EF4-FFF2-40B4-BE49-F238E27FC236}">
                    <a16:creationId xmlns:a16="http://schemas.microsoft.com/office/drawing/2014/main" id="{570FB72B-45DC-46A5-BB9A-8BDC5E58FACA}"/>
                  </a:ext>
                </a:extLst>
              </p:cNvPr>
              <p:cNvSpPr/>
              <p:nvPr>
                <p:custDataLst>
                  <p:tags r:id="rId33"/>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t"/>
              <a:lstStyle/>
              <a:p>
                <a:pPr algn="ctr"/>
                <a:endParaRPr lang="en-US" sz="1400"/>
              </a:p>
            </p:txBody>
          </p:sp>
        </p:grpSp>
        <p:grpSp>
          <p:nvGrpSpPr>
            <p:cNvPr id="179" name="MoonLegend4">
              <a:extLst>
                <a:ext uri="{FF2B5EF4-FFF2-40B4-BE49-F238E27FC236}">
                  <a16:creationId xmlns:a16="http://schemas.microsoft.com/office/drawing/2014/main" id="{FBF435B8-807F-4D16-841C-6025441A19CE}"/>
                </a:ext>
              </a:extLst>
            </p:cNvPr>
            <p:cNvGrpSpPr>
              <a:grpSpLocks noChangeAspect="1"/>
            </p:cNvGrpSpPr>
            <p:nvPr>
              <p:custDataLst>
                <p:tags r:id="rId26"/>
              </p:custDataLst>
            </p:nvPr>
          </p:nvGrpSpPr>
          <p:grpSpPr>
            <a:xfrm>
              <a:off x="7723680" y="2829900"/>
              <a:ext cx="228600" cy="228600"/>
              <a:chOff x="762000" y="1270000"/>
              <a:chExt cx="254000" cy="254000"/>
            </a:xfrm>
          </p:grpSpPr>
          <p:sp>
            <p:nvSpPr>
              <p:cNvPr id="183" name="Oval 182">
                <a:extLst>
                  <a:ext uri="{FF2B5EF4-FFF2-40B4-BE49-F238E27FC236}">
                    <a16:creationId xmlns:a16="http://schemas.microsoft.com/office/drawing/2014/main" id="{8DCCA69E-B122-4D78-8DCB-61D80D85E588}"/>
                  </a:ext>
                </a:extLst>
              </p:cNvPr>
              <p:cNvSpPr/>
              <p:nvPr>
                <p:custDataLst>
                  <p:tags r:id="rId30"/>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err="1">
                  <a:solidFill>
                    <a:schemeClr val="tx1"/>
                  </a:solidFill>
                </a:endParaRPr>
              </a:p>
            </p:txBody>
          </p:sp>
          <p:sp>
            <p:nvSpPr>
              <p:cNvPr id="184" name="Arc 183">
                <a:extLst>
                  <a:ext uri="{FF2B5EF4-FFF2-40B4-BE49-F238E27FC236}">
                    <a16:creationId xmlns:a16="http://schemas.microsoft.com/office/drawing/2014/main" id="{EBD6A758-DCE6-4ECA-8A27-B8158F3FA9C7}"/>
                  </a:ext>
                </a:extLst>
              </p:cNvPr>
              <p:cNvSpPr/>
              <p:nvPr>
                <p:custDataLst>
                  <p:tags r:id="rId31"/>
                </p:custDataLst>
              </p:nvPr>
            </p:nvSpPr>
            <p:spPr>
              <a:xfrm>
                <a:off x="762000" y="1270000"/>
                <a:ext cx="254000" cy="254000"/>
              </a:xfrm>
              <a:prstGeom prst="arc">
                <a:avLst>
                  <a:gd name="adj1" fmla="val 16200000"/>
                  <a:gd name="adj2" fmla="val 108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t"/>
              <a:lstStyle/>
              <a:p>
                <a:pPr algn="ctr"/>
                <a:endParaRPr lang="en-US" sz="1400"/>
              </a:p>
            </p:txBody>
          </p:sp>
        </p:grpSp>
        <p:grpSp>
          <p:nvGrpSpPr>
            <p:cNvPr id="180" name="MoonLegend5">
              <a:extLst>
                <a:ext uri="{FF2B5EF4-FFF2-40B4-BE49-F238E27FC236}">
                  <a16:creationId xmlns:a16="http://schemas.microsoft.com/office/drawing/2014/main" id="{5495CBB2-1285-426E-A323-C51AA6A72569}"/>
                </a:ext>
              </a:extLst>
            </p:cNvPr>
            <p:cNvGrpSpPr>
              <a:grpSpLocks noChangeAspect="1"/>
            </p:cNvGrpSpPr>
            <p:nvPr>
              <p:custDataLst>
                <p:tags r:id="rId27"/>
              </p:custDataLst>
            </p:nvPr>
          </p:nvGrpSpPr>
          <p:grpSpPr>
            <a:xfrm>
              <a:off x="7723680" y="3205716"/>
              <a:ext cx="228600" cy="228600"/>
              <a:chOff x="762000" y="1270000"/>
              <a:chExt cx="254000" cy="254000"/>
            </a:xfrm>
          </p:grpSpPr>
          <p:sp>
            <p:nvSpPr>
              <p:cNvPr id="181" name="Oval 180">
                <a:extLst>
                  <a:ext uri="{FF2B5EF4-FFF2-40B4-BE49-F238E27FC236}">
                    <a16:creationId xmlns:a16="http://schemas.microsoft.com/office/drawing/2014/main" id="{0CD67488-479D-480B-BA77-F62D0CD5292A}"/>
                  </a:ext>
                </a:extLst>
              </p:cNvPr>
              <p:cNvSpPr/>
              <p:nvPr>
                <p:custDataLst>
                  <p:tags r:id="rId28"/>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err="1">
                  <a:solidFill>
                    <a:schemeClr val="tx1"/>
                  </a:solidFill>
                </a:endParaRPr>
              </a:p>
            </p:txBody>
          </p:sp>
          <p:sp>
            <p:nvSpPr>
              <p:cNvPr id="182" name="Arc 181">
                <a:extLst>
                  <a:ext uri="{FF2B5EF4-FFF2-40B4-BE49-F238E27FC236}">
                    <a16:creationId xmlns:a16="http://schemas.microsoft.com/office/drawing/2014/main" id="{6DE8F7C9-C68D-4169-8A18-D9ECEB288892}"/>
                  </a:ext>
                </a:extLst>
              </p:cNvPr>
              <p:cNvSpPr/>
              <p:nvPr>
                <p:custDataLst>
                  <p:tags r:id="rId29"/>
                </p:custDataLst>
              </p:nvPr>
            </p:nvSpPr>
            <p:spPr>
              <a:xfrm>
                <a:off x="762000" y="1270000"/>
                <a:ext cx="254000" cy="254000"/>
              </a:xfrm>
              <a:prstGeom prst="arc">
                <a:avLst>
                  <a:gd name="adj1" fmla="val 16200000"/>
                  <a:gd name="adj2" fmla="val 162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t"/>
              <a:lstStyle/>
              <a:p>
                <a:pPr algn="ctr"/>
                <a:endParaRPr lang="en-US" sz="1400"/>
              </a:p>
            </p:txBody>
          </p:sp>
        </p:grpSp>
      </p:grpSp>
      <p:grpSp>
        <p:nvGrpSpPr>
          <p:cNvPr id="192" name="LegendBoxes" hidden="1">
            <a:extLst>
              <a:ext uri="{FF2B5EF4-FFF2-40B4-BE49-F238E27FC236}">
                <a16:creationId xmlns:a16="http://schemas.microsoft.com/office/drawing/2014/main" id="{B155AAC0-1705-4D70-B770-11BF11451495}"/>
              </a:ext>
            </a:extLst>
          </p:cNvPr>
          <p:cNvGrpSpPr/>
          <p:nvPr userDrawn="1"/>
        </p:nvGrpSpPr>
        <p:grpSpPr>
          <a:xfrm>
            <a:off x="10714801" y="4381500"/>
            <a:ext cx="922463" cy="1717282"/>
            <a:chOff x="10652400" y="4322824"/>
            <a:chExt cx="922463" cy="1717282"/>
          </a:xfrm>
        </p:grpSpPr>
        <p:sp>
          <p:nvSpPr>
            <p:cNvPr id="193" name="RectangleLegend1">
              <a:extLst>
                <a:ext uri="{FF2B5EF4-FFF2-40B4-BE49-F238E27FC236}">
                  <a16:creationId xmlns:a16="http://schemas.microsoft.com/office/drawing/2014/main" id="{86FC8069-537A-4597-9DA1-F1C857D7B769}"/>
                </a:ext>
              </a:extLst>
            </p:cNvPr>
            <p:cNvSpPr/>
            <p:nvPr/>
          </p:nvSpPr>
          <p:spPr>
            <a:xfrm>
              <a:off x="10652400" y="4344182"/>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err="1">
                <a:solidFill>
                  <a:schemeClr val="tx1"/>
                </a:solidFill>
              </a:endParaRPr>
            </a:p>
          </p:txBody>
        </p:sp>
        <p:sp>
          <p:nvSpPr>
            <p:cNvPr id="194" name="RectangleLegend2">
              <a:extLst>
                <a:ext uri="{FF2B5EF4-FFF2-40B4-BE49-F238E27FC236}">
                  <a16:creationId xmlns:a16="http://schemas.microsoft.com/office/drawing/2014/main" id="{2502BF71-FDE8-4313-A13C-3FD87E6904DA}"/>
                </a:ext>
              </a:extLst>
            </p:cNvPr>
            <p:cNvSpPr/>
            <p:nvPr/>
          </p:nvSpPr>
          <p:spPr>
            <a:xfrm>
              <a:off x="10652400" y="4723680"/>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err="1">
                <a:solidFill>
                  <a:schemeClr val="tx1"/>
                </a:solidFill>
              </a:endParaRPr>
            </a:p>
          </p:txBody>
        </p:sp>
        <p:sp>
          <p:nvSpPr>
            <p:cNvPr id="195" name="RectangleLegend3">
              <a:extLst>
                <a:ext uri="{FF2B5EF4-FFF2-40B4-BE49-F238E27FC236}">
                  <a16:creationId xmlns:a16="http://schemas.microsoft.com/office/drawing/2014/main" id="{AAAC8C7F-D65F-4555-A58C-AE9E3B6D7014}"/>
                </a:ext>
              </a:extLst>
            </p:cNvPr>
            <p:cNvSpPr/>
            <p:nvPr/>
          </p:nvSpPr>
          <p:spPr>
            <a:xfrm>
              <a:off x="10652400" y="5097276"/>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err="1">
                <a:solidFill>
                  <a:schemeClr val="tx1"/>
                </a:solidFill>
              </a:endParaRPr>
            </a:p>
          </p:txBody>
        </p:sp>
        <p:sp>
          <p:nvSpPr>
            <p:cNvPr id="196" name="RectangleLegend4">
              <a:extLst>
                <a:ext uri="{FF2B5EF4-FFF2-40B4-BE49-F238E27FC236}">
                  <a16:creationId xmlns:a16="http://schemas.microsoft.com/office/drawing/2014/main" id="{A3594C7D-CFDB-4980-848D-11EA3BFC98E8}"/>
                </a:ext>
              </a:extLst>
            </p:cNvPr>
            <p:cNvSpPr/>
            <p:nvPr/>
          </p:nvSpPr>
          <p:spPr>
            <a:xfrm>
              <a:off x="10652400" y="5470872"/>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err="1">
                <a:solidFill>
                  <a:schemeClr val="tx1"/>
                </a:solidFill>
              </a:endParaRPr>
            </a:p>
          </p:txBody>
        </p:sp>
        <p:sp>
          <p:nvSpPr>
            <p:cNvPr id="197" name="RectangleLegend5">
              <a:extLst>
                <a:ext uri="{FF2B5EF4-FFF2-40B4-BE49-F238E27FC236}">
                  <a16:creationId xmlns:a16="http://schemas.microsoft.com/office/drawing/2014/main" id="{27D659C1-FA2F-4455-88B1-C3AAAC688F11}"/>
                </a:ext>
              </a:extLst>
            </p:cNvPr>
            <p:cNvSpPr/>
            <p:nvPr/>
          </p:nvSpPr>
          <p:spPr>
            <a:xfrm>
              <a:off x="10652400" y="5844468"/>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err="1">
                <a:solidFill>
                  <a:schemeClr val="tx1"/>
                </a:solidFill>
              </a:endParaRPr>
            </a:p>
          </p:txBody>
        </p:sp>
        <p:sp>
          <p:nvSpPr>
            <p:cNvPr id="227" name="Legend1">
              <a:extLst>
                <a:ext uri="{FF2B5EF4-FFF2-40B4-BE49-F238E27FC236}">
                  <a16:creationId xmlns:a16="http://schemas.microsoft.com/office/drawing/2014/main" id="{DD68C5FB-28D3-4635-BB70-CDC92FE3C38A}"/>
                </a:ext>
              </a:extLst>
            </p:cNvPr>
            <p:cNvSpPr txBox="1"/>
            <p:nvPr/>
          </p:nvSpPr>
          <p:spPr>
            <a:xfrm>
              <a:off x="10978546" y="4322824"/>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228" name="Legend2">
              <a:extLst>
                <a:ext uri="{FF2B5EF4-FFF2-40B4-BE49-F238E27FC236}">
                  <a16:creationId xmlns:a16="http://schemas.microsoft.com/office/drawing/2014/main" id="{0F1454F8-83B7-4593-9440-E5FFBC024CAB}"/>
                </a:ext>
              </a:extLst>
            </p:cNvPr>
            <p:cNvSpPr txBox="1"/>
            <p:nvPr/>
          </p:nvSpPr>
          <p:spPr>
            <a:xfrm>
              <a:off x="10978546" y="4702322"/>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229" name="Legend3">
              <a:extLst>
                <a:ext uri="{FF2B5EF4-FFF2-40B4-BE49-F238E27FC236}">
                  <a16:creationId xmlns:a16="http://schemas.microsoft.com/office/drawing/2014/main" id="{939A538E-F8F2-4DC4-AB07-DB4B55953C03}"/>
                </a:ext>
              </a:extLst>
            </p:cNvPr>
            <p:cNvSpPr txBox="1"/>
            <p:nvPr/>
          </p:nvSpPr>
          <p:spPr>
            <a:xfrm>
              <a:off x="10978546" y="5081820"/>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230" name="Legend4">
              <a:extLst>
                <a:ext uri="{FF2B5EF4-FFF2-40B4-BE49-F238E27FC236}">
                  <a16:creationId xmlns:a16="http://schemas.microsoft.com/office/drawing/2014/main" id="{8D10687F-B099-467B-8A36-F9E9168AE45D}"/>
                </a:ext>
              </a:extLst>
            </p:cNvPr>
            <p:cNvSpPr txBox="1"/>
            <p:nvPr/>
          </p:nvSpPr>
          <p:spPr>
            <a:xfrm>
              <a:off x="10978546" y="5453241"/>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231" name="Legend5">
              <a:extLst>
                <a:ext uri="{FF2B5EF4-FFF2-40B4-BE49-F238E27FC236}">
                  <a16:creationId xmlns:a16="http://schemas.microsoft.com/office/drawing/2014/main" id="{B548876E-830B-4B02-86BE-66E2E18A68BF}"/>
                </a:ext>
              </a:extLst>
            </p:cNvPr>
            <p:cNvSpPr txBox="1"/>
            <p:nvPr/>
          </p:nvSpPr>
          <p:spPr>
            <a:xfrm>
              <a:off x="10978545" y="5824662"/>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grpSp>
      <p:cxnSp>
        <p:nvCxnSpPr>
          <p:cNvPr id="7" name="Straight Connector 6">
            <a:extLst>
              <a:ext uri="{FF2B5EF4-FFF2-40B4-BE49-F238E27FC236}">
                <a16:creationId xmlns:a16="http://schemas.microsoft.com/office/drawing/2014/main" id="{DF6FFE83-1A24-49A9-A905-1B582A31325C}"/>
              </a:ext>
            </a:extLst>
          </p:cNvPr>
          <p:cNvCxnSpPr/>
          <p:nvPr userDrawn="1"/>
        </p:nvCxnSpPr>
        <p:spPr>
          <a:xfrm>
            <a:off x="-7620" y="960118"/>
            <a:ext cx="12206254" cy="0"/>
          </a:xfrm>
          <a:prstGeom prst="line">
            <a:avLst/>
          </a:prstGeom>
          <a:ln w="28575" cap="flat">
            <a:solidFill>
              <a:schemeClr val="accent3"/>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8496167"/>
      </p:ext>
    </p:extLst>
  </p:cSld>
  <p:clrMap bg1="lt1" tx1="dk1" bg2="lt2" tx2="dk2" accent1="accent1" accent2="accent2" accent3="accent3" accent4="accent4" accent5="accent5" accent6="accent6" hlink="hlink" folHlink="folHlink"/>
  <p:sldLayoutIdLst>
    <p:sldLayoutId id="2147484521" r:id="rId1"/>
    <p:sldLayoutId id="2147484522" r:id="rId2"/>
    <p:sldLayoutId id="2147484523" r:id="rId3"/>
    <p:sldLayoutId id="2147484524" r:id="rId4"/>
    <p:sldLayoutId id="2147484525" r:id="rId5"/>
    <p:sldLayoutId id="2147484526" r:id="rId6"/>
    <p:sldLayoutId id="2147484527" r:id="rId7"/>
    <p:sldLayoutId id="2147484528" r:id="rId8"/>
    <p:sldLayoutId id="2147484529" r:id="rId9"/>
    <p:sldLayoutId id="2147484530" r:id="rId10"/>
    <p:sldLayoutId id="2147484531" r:id="rId11"/>
    <p:sldLayoutId id="2147484532" r:id="rId12"/>
    <p:sldLayoutId id="2147484533" r:id="rId13"/>
    <p:sldLayoutId id="2147484534" r:id="rId14"/>
    <p:sldLayoutId id="2147484535" r:id="rId15"/>
    <p:sldLayoutId id="2147484536" r:id="rId16"/>
  </p:sldLayoutIdLst>
  <p:txStyles>
    <p:titleStyle>
      <a:lvl1pPr algn="l" defTabSz="914400" rtl="0" eaLnBrk="1" latinLnBrk="0" hangingPunct="1">
        <a:lnSpc>
          <a:spcPct val="100000"/>
        </a:lnSpc>
        <a:spcBef>
          <a:spcPct val="0"/>
        </a:spcBef>
        <a:buNone/>
        <a:defRPr lang="en-US" sz="2500" b="1" kern="1200" spc="0" baseline="0" dirty="0">
          <a:ln w="6350" cap="flat">
            <a:noFill/>
            <a:miter lim="800000"/>
          </a:ln>
          <a:solidFill>
            <a:schemeClr val="tx1"/>
          </a:solidFill>
          <a:latin typeface="+mj-lt"/>
          <a:ea typeface="+mj-ea"/>
          <a:cs typeface="+mj-cs"/>
        </a:defRPr>
      </a:lvl1pPr>
    </p:titleStyle>
    <p:body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913" indent="-214313"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8488" indent="-152400"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7563" indent="-14763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p15:clr>
            <a:srgbClr val="5ACBF0"/>
          </p15:clr>
        </p15:guide>
        <p15:guide id="3" orient="horz" pos="3912">
          <p15:clr>
            <a:srgbClr val="5ACBF0"/>
          </p15:clr>
        </p15:guide>
        <p15:guide id="4" orient="horz" pos="1075">
          <p15:clr>
            <a:srgbClr val="F26B43"/>
          </p15:clr>
        </p15:guide>
        <p15:guide id="5" pos="7329">
          <p15:clr>
            <a:srgbClr val="F26B43"/>
          </p15:clr>
        </p15:guide>
        <p15:guide id="6" pos="345">
          <p15:clr>
            <a:srgbClr val="F26B43"/>
          </p15:clr>
        </p15:guide>
        <p15:guide id="8" orient="horz" pos="4063">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4BC40847-AF8B-4097-9A07-2349A751A051}"/>
              </a:ext>
            </a:extLst>
          </p:cNvPr>
          <p:cNvGraphicFramePr>
            <a:graphicFrameLocks noChangeAspect="1"/>
          </p:cNvGraphicFramePr>
          <p:nvPr userDrawn="1">
            <p:custDataLst>
              <p:tags r:id="rId188"/>
            </p:custDataLst>
            <p:extLst>
              <p:ext uri="{D42A27DB-BD31-4B8C-83A1-F6EECF244321}">
                <p14:modId xmlns:p14="http://schemas.microsoft.com/office/powerpoint/2010/main" val="32921076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09" imgW="413" imgH="416" progId="TCLayout.ActiveDocument.1">
                  <p:embed/>
                </p:oleObj>
              </mc:Choice>
              <mc:Fallback>
                <p:oleObj name="think-cell Slide" r:id="rId209" imgW="413" imgH="416" progId="TCLayout.ActiveDocument.1">
                  <p:embed/>
                  <p:pic>
                    <p:nvPicPr>
                      <p:cNvPr id="3" name="Object 6" hidden="1">
                        <a:extLst>
                          <a:ext uri="{FF2B5EF4-FFF2-40B4-BE49-F238E27FC236}">
                            <a16:creationId xmlns:a16="http://schemas.microsoft.com/office/drawing/2014/main" id="{4BC40847-AF8B-4097-9A07-2349A751A051}"/>
                          </a:ext>
                        </a:extLst>
                      </p:cNvPr>
                      <p:cNvPicPr/>
                      <p:nvPr/>
                    </p:nvPicPr>
                    <p:blipFill>
                      <a:blip r:embed="rId2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5B28737-798E-48D4-BBDB-8EB35CB9FFFB}"/>
              </a:ext>
            </a:extLst>
          </p:cNvPr>
          <p:cNvSpPr/>
          <p:nvPr userDrawn="1">
            <p:custDataLst>
              <p:tags r:id="rId189"/>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mn-lt"/>
              <a:ea typeface="+mn-ea"/>
              <a:cs typeface="+mn-cs"/>
              <a:sym typeface="Arial" panose="020B0604020202020204" pitchFamily="34" charset="0"/>
            </a:endParaRPr>
          </a:p>
        </p:txBody>
      </p:sp>
      <p:sp>
        <p:nvSpPr>
          <p:cNvPr id="16" name="4. Footnote" hidden="1">
            <a:extLst>
              <a:ext uri="{FF2B5EF4-FFF2-40B4-BE49-F238E27FC236}">
                <a16:creationId xmlns:a16="http://schemas.microsoft.com/office/drawing/2014/main" id="{772E4927-517C-4D61-9929-9FFDE5F31A03}"/>
              </a:ext>
            </a:extLst>
          </p:cNvPr>
          <p:cNvSpPr txBox="1"/>
          <p:nvPr userDrawn="1">
            <p:custDataLst>
              <p:tags r:id="rId190"/>
            </p:custDataLst>
          </p:nvPr>
        </p:nvSpPr>
        <p:spPr>
          <a:xfrm>
            <a:off x="553972" y="6278400"/>
            <a:ext cx="9144000" cy="123111"/>
          </a:xfrm>
          <a:prstGeom prst="rect">
            <a:avLst/>
          </a:prstGeom>
          <a:noFill/>
        </p:spPr>
        <p:txBody>
          <a:bodyPr wrap="square" lIns="0" tIns="0" rIns="0" bIns="0" rtlCol="0" anchor="b">
            <a:no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lvl="0"/>
            <a:r>
              <a:rPr lang="en-US">
                <a:latin typeface="+mn-lt"/>
                <a:ea typeface="+mn-ea"/>
                <a:cs typeface="+mn-cs"/>
              </a:rPr>
              <a:t>Footnotes</a:t>
            </a:r>
          </a:p>
        </p:txBody>
      </p:sp>
      <p:sp>
        <p:nvSpPr>
          <p:cNvPr id="57" name="2. Slide Title">
            <a:extLst>
              <a:ext uri="{FF2B5EF4-FFF2-40B4-BE49-F238E27FC236}">
                <a16:creationId xmlns:a16="http://schemas.microsoft.com/office/drawing/2014/main" id="{98FF70AE-7EF6-4E5B-9FFE-B44C852C9FBA}"/>
              </a:ext>
            </a:extLst>
          </p:cNvPr>
          <p:cNvSpPr>
            <a:spLocks noGrp="1"/>
          </p:cNvSpPr>
          <p:nvPr>
            <p:ph type="title"/>
            <p:custDataLst>
              <p:tags r:id="rId191"/>
            </p:custDataLst>
          </p:nvPr>
        </p:nvSpPr>
        <p:spPr>
          <a:xfrm>
            <a:off x="554736" y="197613"/>
            <a:ext cx="11082528" cy="384721"/>
          </a:xfrm>
          <a:prstGeom prst="rect">
            <a:avLst/>
          </a:prstGeom>
        </p:spPr>
        <p:txBody>
          <a:bodyPr vert="horz" wrap="square" lIns="0" tIns="0" rIns="0" bIns="0" rtlCol="0" anchor="t" anchorCtr="0">
            <a:spAutoFit/>
          </a:bodyPr>
          <a:lstStyle/>
          <a:p>
            <a:pPr lvl="0"/>
            <a:r>
              <a:rPr lang="en-US"/>
              <a:t>Click to edit Master title style</a:t>
            </a:r>
          </a:p>
        </p:txBody>
      </p:sp>
      <p:grpSp>
        <p:nvGrpSpPr>
          <p:cNvPr id="59" name="Grid" hidden="1">
            <a:extLst>
              <a:ext uri="{FF2B5EF4-FFF2-40B4-BE49-F238E27FC236}">
                <a16:creationId xmlns:a16="http://schemas.microsoft.com/office/drawing/2014/main" id="{D35250B8-D61E-4F1A-9ACD-6E1BB958B78E}"/>
              </a:ext>
            </a:extLst>
          </p:cNvPr>
          <p:cNvGrpSpPr/>
          <p:nvPr userDrawn="1"/>
        </p:nvGrpSpPr>
        <p:grpSpPr>
          <a:xfrm>
            <a:off x="0" y="0"/>
            <a:ext cx="12190476" cy="6858000"/>
            <a:chOff x="0" y="0"/>
            <a:chExt cx="12190476" cy="6858000"/>
          </a:xfrm>
        </p:grpSpPr>
        <p:sp>
          <p:nvSpPr>
            <p:cNvPr id="60" name="slide margin">
              <a:extLst>
                <a:ext uri="{FF2B5EF4-FFF2-40B4-BE49-F238E27FC236}">
                  <a16:creationId xmlns:a16="http://schemas.microsoft.com/office/drawing/2014/main" id="{B96EBE04-E01D-4922-8601-F1AD43DC4DA0}"/>
                </a:ext>
              </a:extLst>
            </p:cNvPr>
            <p:cNvSpPr/>
            <p:nvPr/>
          </p:nvSpPr>
          <p:spPr bwMode="invGray">
            <a:xfrm>
              <a:off x="1524" y="0"/>
              <a:ext cx="12188952" cy="6858000"/>
            </a:xfrm>
            <a:custGeom>
              <a:avLst/>
              <a:gdLst>
                <a:gd name="connsiteX0" fmla="*/ 551868 w 12188952"/>
                <a:gd name="connsiteY0" fmla="*/ 1709928 h 6858000"/>
                <a:gd name="connsiteX1" fmla="*/ 551868 w 12188952"/>
                <a:gd name="connsiteY1" fmla="*/ 6217920 h 6858000"/>
                <a:gd name="connsiteX2" fmla="*/ 11636196 w 12188952"/>
                <a:gd name="connsiteY2" fmla="*/ 6217920 h 6858000"/>
                <a:gd name="connsiteX3" fmla="*/ 11636196 w 12188952"/>
                <a:gd name="connsiteY3" fmla="*/ 1709928 h 6858000"/>
                <a:gd name="connsiteX4" fmla="*/ 0 w 12188952"/>
                <a:gd name="connsiteY4" fmla="*/ 0 h 6858000"/>
                <a:gd name="connsiteX5" fmla="*/ 12188952 w 12188952"/>
                <a:gd name="connsiteY5" fmla="*/ 0 h 6858000"/>
                <a:gd name="connsiteX6" fmla="*/ 12188952 w 12188952"/>
                <a:gd name="connsiteY6" fmla="*/ 6858000 h 6858000"/>
                <a:gd name="connsiteX7" fmla="*/ 0 w 1218895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551868" y="1709928"/>
                  </a:moveTo>
                  <a:lnTo>
                    <a:pt x="551868" y="6217920"/>
                  </a:lnTo>
                  <a:lnTo>
                    <a:pt x="11636196" y="6217920"/>
                  </a:lnTo>
                  <a:lnTo>
                    <a:pt x="11636196" y="1709928"/>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err="1">
                <a:solidFill>
                  <a:schemeClr val="tx1"/>
                </a:solidFill>
                <a:latin typeface="+mn-lt"/>
                <a:ea typeface="+mn-ea"/>
                <a:cs typeface="+mn-cs"/>
              </a:endParaRPr>
            </a:p>
          </p:txBody>
        </p:sp>
        <p:cxnSp>
          <p:nvCxnSpPr>
            <p:cNvPr id="61" name="Straight Connector 60">
              <a:extLst>
                <a:ext uri="{FF2B5EF4-FFF2-40B4-BE49-F238E27FC236}">
                  <a16:creationId xmlns:a16="http://schemas.microsoft.com/office/drawing/2014/main" id="{5CA037B0-2A91-4357-A969-80F65F949266}"/>
                </a:ext>
              </a:extLst>
            </p:cNvPr>
            <p:cNvCxnSpPr/>
            <p:nvPr/>
          </p:nvCxnSpPr>
          <p:spPr bwMode="inv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1BD7C67-EF90-4AA0-BA50-51299E7EEE4C}"/>
                </a:ext>
              </a:extLst>
            </p:cNvPr>
            <p:cNvCxnSpPr/>
            <p:nvPr/>
          </p:nvCxnSpPr>
          <p:spPr bwMode="inv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719564A-5227-44A7-ABC0-4C6BBC1E2D6F}"/>
                </a:ext>
              </a:extLst>
            </p:cNvPr>
            <p:cNvCxnSpPr/>
            <p:nvPr/>
          </p:nvCxnSpPr>
          <p:spPr bwMode="inv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FD85D0C-74E8-4603-86B8-FCC481122CE8}"/>
                </a:ext>
              </a:extLst>
            </p:cNvPr>
            <p:cNvCxnSpPr/>
            <p:nvPr/>
          </p:nvCxnSpPr>
          <p:spPr bwMode="inv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F8BF8BD-68B4-4717-8162-382FFCC9BC9A}"/>
                </a:ext>
              </a:extLst>
            </p:cNvPr>
            <p:cNvCxnSpPr/>
            <p:nvPr/>
          </p:nvCxnSpPr>
          <p:spPr bwMode="inv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9DB0B65-FCD8-4DD7-833A-DEED6A420E2A}"/>
                </a:ext>
              </a:extLst>
            </p:cNvPr>
            <p:cNvCxnSpPr/>
            <p:nvPr/>
          </p:nvCxnSpPr>
          <p:spPr bwMode="inv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18151F3-D51F-4302-95BF-AE8E806F628D}"/>
                </a:ext>
              </a:extLst>
            </p:cNvPr>
            <p:cNvCxnSpPr/>
            <p:nvPr/>
          </p:nvCxnSpPr>
          <p:spPr bwMode="inv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5A6B330-5ACC-486B-8131-B7F5407825B2}"/>
                </a:ext>
              </a:extLst>
            </p:cNvPr>
            <p:cNvCxnSpPr/>
            <p:nvPr/>
          </p:nvCxnSpPr>
          <p:spPr bwMode="inv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A5DE7AD-CCFE-4A85-9421-C7CEA9F80DEC}"/>
                </a:ext>
              </a:extLst>
            </p:cNvPr>
            <p:cNvCxnSpPr/>
            <p:nvPr/>
          </p:nvCxnSpPr>
          <p:spPr bwMode="inv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E2A9A81-75D1-41A9-9821-54FC36E753C1}"/>
                </a:ext>
              </a:extLst>
            </p:cNvPr>
            <p:cNvCxnSpPr/>
            <p:nvPr/>
          </p:nvCxnSpPr>
          <p:spPr bwMode="inv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6FE52AA-2DD1-4D00-A984-41CDC38B2D7F}"/>
                </a:ext>
              </a:extLst>
            </p:cNvPr>
            <p:cNvCxnSpPr/>
            <p:nvPr/>
          </p:nvCxnSpPr>
          <p:spPr bwMode="inv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5C9FC50-7177-43E6-9E56-DC9A2E6B7E6E}"/>
                </a:ext>
              </a:extLst>
            </p:cNvPr>
            <p:cNvCxnSpPr/>
            <p:nvPr/>
          </p:nvCxnSpPr>
          <p:spPr bwMode="inv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73" name="Freeform: Shape 72">
              <a:extLst>
                <a:ext uri="{FF2B5EF4-FFF2-40B4-BE49-F238E27FC236}">
                  <a16:creationId xmlns:a16="http://schemas.microsoft.com/office/drawing/2014/main" id="{BC97F85A-62E2-4591-B8D0-4F068B177B5D}"/>
                </a:ext>
              </a:extLst>
            </p:cNvPr>
            <p:cNvSpPr/>
            <p:nvPr/>
          </p:nvSpPr>
          <p:spPr bwMode="inv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a typeface="+mn-ea"/>
                <a:cs typeface="+mn-cs"/>
              </a:endParaRPr>
            </a:p>
          </p:txBody>
        </p:sp>
        <p:sp>
          <p:nvSpPr>
            <p:cNvPr id="74" name="Freeform: Shape 73">
              <a:extLst>
                <a:ext uri="{FF2B5EF4-FFF2-40B4-BE49-F238E27FC236}">
                  <a16:creationId xmlns:a16="http://schemas.microsoft.com/office/drawing/2014/main" id="{7F4B967A-CF91-473D-8A35-2BE771F9F590}"/>
                </a:ext>
              </a:extLst>
            </p:cNvPr>
            <p:cNvSpPr/>
            <p:nvPr/>
          </p:nvSpPr>
          <p:spPr bwMode="inv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a typeface="+mn-ea"/>
                <a:cs typeface="+mn-cs"/>
              </a:endParaRPr>
            </a:p>
          </p:txBody>
        </p:sp>
        <p:sp>
          <p:nvSpPr>
            <p:cNvPr id="75" name="Freeform: Shape 74">
              <a:extLst>
                <a:ext uri="{FF2B5EF4-FFF2-40B4-BE49-F238E27FC236}">
                  <a16:creationId xmlns:a16="http://schemas.microsoft.com/office/drawing/2014/main" id="{5AC41621-77EA-4492-8E68-0BE34108294A}"/>
                </a:ext>
              </a:extLst>
            </p:cNvPr>
            <p:cNvSpPr/>
            <p:nvPr/>
          </p:nvSpPr>
          <p:spPr bwMode="inv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a typeface="+mn-ea"/>
                <a:cs typeface="+mn-cs"/>
              </a:endParaRPr>
            </a:p>
          </p:txBody>
        </p:sp>
        <p:sp>
          <p:nvSpPr>
            <p:cNvPr id="76" name="Freeform: Shape 75">
              <a:extLst>
                <a:ext uri="{FF2B5EF4-FFF2-40B4-BE49-F238E27FC236}">
                  <a16:creationId xmlns:a16="http://schemas.microsoft.com/office/drawing/2014/main" id="{31A06AD2-A9EA-45D9-B15C-089884A54107}"/>
                </a:ext>
              </a:extLst>
            </p:cNvPr>
            <p:cNvSpPr/>
            <p:nvPr/>
          </p:nvSpPr>
          <p:spPr bwMode="inv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a typeface="+mn-ea"/>
                <a:cs typeface="+mn-cs"/>
              </a:endParaRPr>
            </a:p>
          </p:txBody>
        </p:sp>
        <p:sp>
          <p:nvSpPr>
            <p:cNvPr id="77" name="Freeform: Shape 76">
              <a:extLst>
                <a:ext uri="{FF2B5EF4-FFF2-40B4-BE49-F238E27FC236}">
                  <a16:creationId xmlns:a16="http://schemas.microsoft.com/office/drawing/2014/main" id="{3A7B39CC-379F-4224-9E59-81B1690088A0}"/>
                </a:ext>
              </a:extLst>
            </p:cNvPr>
            <p:cNvSpPr/>
            <p:nvPr/>
          </p:nvSpPr>
          <p:spPr bwMode="inv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a typeface="+mn-ea"/>
                <a:cs typeface="+mn-cs"/>
              </a:endParaRPr>
            </a:p>
          </p:txBody>
        </p:sp>
        <p:sp>
          <p:nvSpPr>
            <p:cNvPr id="78" name="Freeform: Shape 77">
              <a:extLst>
                <a:ext uri="{FF2B5EF4-FFF2-40B4-BE49-F238E27FC236}">
                  <a16:creationId xmlns:a16="http://schemas.microsoft.com/office/drawing/2014/main" id="{F8002ACB-1459-4214-B28A-B38E8A1FF8A6}"/>
                </a:ext>
              </a:extLst>
            </p:cNvPr>
            <p:cNvSpPr/>
            <p:nvPr/>
          </p:nvSpPr>
          <p:spPr bwMode="inv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a typeface="+mn-ea"/>
                <a:cs typeface="+mn-cs"/>
              </a:endParaRPr>
            </a:p>
          </p:txBody>
        </p:sp>
        <p:sp>
          <p:nvSpPr>
            <p:cNvPr id="79" name="Freeform: Shape 78">
              <a:extLst>
                <a:ext uri="{FF2B5EF4-FFF2-40B4-BE49-F238E27FC236}">
                  <a16:creationId xmlns:a16="http://schemas.microsoft.com/office/drawing/2014/main" id="{71D59E94-AA3C-4DE0-8345-20C71667A205}"/>
                </a:ext>
              </a:extLst>
            </p:cNvPr>
            <p:cNvSpPr/>
            <p:nvPr/>
          </p:nvSpPr>
          <p:spPr bwMode="inv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a typeface="+mn-ea"/>
                <a:cs typeface="+mn-cs"/>
              </a:endParaRPr>
            </a:p>
          </p:txBody>
        </p:sp>
        <p:sp>
          <p:nvSpPr>
            <p:cNvPr id="80" name="Freeform: Shape 79">
              <a:extLst>
                <a:ext uri="{FF2B5EF4-FFF2-40B4-BE49-F238E27FC236}">
                  <a16:creationId xmlns:a16="http://schemas.microsoft.com/office/drawing/2014/main" id="{5805F09B-786C-43E4-8288-B1AAF94C8ADE}"/>
                </a:ext>
              </a:extLst>
            </p:cNvPr>
            <p:cNvSpPr/>
            <p:nvPr/>
          </p:nvSpPr>
          <p:spPr bwMode="inv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a typeface="+mn-ea"/>
                <a:cs typeface="+mn-cs"/>
              </a:endParaRPr>
            </a:p>
          </p:txBody>
        </p:sp>
        <p:sp>
          <p:nvSpPr>
            <p:cNvPr id="81" name="Freeform: Shape 80">
              <a:extLst>
                <a:ext uri="{FF2B5EF4-FFF2-40B4-BE49-F238E27FC236}">
                  <a16:creationId xmlns:a16="http://schemas.microsoft.com/office/drawing/2014/main" id="{5FB23B6E-567C-4896-8B32-DA4C452B4AE7}"/>
                </a:ext>
              </a:extLst>
            </p:cNvPr>
            <p:cNvSpPr/>
            <p:nvPr/>
          </p:nvSpPr>
          <p:spPr bwMode="inv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a typeface="+mn-ea"/>
                <a:cs typeface="+mn-cs"/>
              </a:endParaRPr>
            </a:p>
          </p:txBody>
        </p:sp>
        <p:sp>
          <p:nvSpPr>
            <p:cNvPr id="82" name="Freeform: Shape 81">
              <a:extLst>
                <a:ext uri="{FF2B5EF4-FFF2-40B4-BE49-F238E27FC236}">
                  <a16:creationId xmlns:a16="http://schemas.microsoft.com/office/drawing/2014/main" id="{9B792231-972E-4476-BAF2-761E10463BA8}"/>
                </a:ext>
              </a:extLst>
            </p:cNvPr>
            <p:cNvSpPr/>
            <p:nvPr/>
          </p:nvSpPr>
          <p:spPr bwMode="inv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a typeface="+mn-ea"/>
                <a:cs typeface="+mn-cs"/>
              </a:endParaRPr>
            </a:p>
          </p:txBody>
        </p:sp>
        <p:sp>
          <p:nvSpPr>
            <p:cNvPr id="83" name="Freeform: Shape 82">
              <a:extLst>
                <a:ext uri="{FF2B5EF4-FFF2-40B4-BE49-F238E27FC236}">
                  <a16:creationId xmlns:a16="http://schemas.microsoft.com/office/drawing/2014/main" id="{908370B7-3D11-4F78-B977-D8F0DE2694ED}"/>
                </a:ext>
              </a:extLst>
            </p:cNvPr>
            <p:cNvSpPr/>
            <p:nvPr/>
          </p:nvSpPr>
          <p:spPr bwMode="inv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a typeface="+mn-ea"/>
                <a:cs typeface="+mn-cs"/>
              </a:endParaRPr>
            </a:p>
          </p:txBody>
        </p:sp>
        <p:sp>
          <p:nvSpPr>
            <p:cNvPr id="84" name="Freeform: Shape 83">
              <a:extLst>
                <a:ext uri="{FF2B5EF4-FFF2-40B4-BE49-F238E27FC236}">
                  <a16:creationId xmlns:a16="http://schemas.microsoft.com/office/drawing/2014/main" id="{C11EA99D-D15D-43C2-BF4E-36554B346AB6}"/>
                </a:ext>
              </a:extLst>
            </p:cNvPr>
            <p:cNvSpPr/>
            <p:nvPr/>
          </p:nvSpPr>
          <p:spPr bwMode="inv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a typeface="+mn-ea"/>
                <a:cs typeface="+mn-cs"/>
              </a:endParaRPr>
            </a:p>
          </p:txBody>
        </p:sp>
        <p:sp>
          <p:nvSpPr>
            <p:cNvPr id="85" name="Freeform: Shape 84">
              <a:extLst>
                <a:ext uri="{FF2B5EF4-FFF2-40B4-BE49-F238E27FC236}">
                  <a16:creationId xmlns:a16="http://schemas.microsoft.com/office/drawing/2014/main" id="{3A72B2F6-0AFF-4E6E-AFFF-60767DB3FA63}"/>
                </a:ext>
              </a:extLst>
            </p:cNvPr>
            <p:cNvSpPr/>
            <p:nvPr/>
          </p:nvSpPr>
          <p:spPr bwMode="inv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a typeface="+mn-ea"/>
                <a:cs typeface="+mn-cs"/>
              </a:endParaRPr>
            </a:p>
          </p:txBody>
        </p:sp>
        <p:sp>
          <p:nvSpPr>
            <p:cNvPr id="86" name="Freeform: Shape 85">
              <a:extLst>
                <a:ext uri="{FF2B5EF4-FFF2-40B4-BE49-F238E27FC236}">
                  <a16:creationId xmlns:a16="http://schemas.microsoft.com/office/drawing/2014/main" id="{A68F8E74-3AE4-4AF9-9F36-63344C9076D2}"/>
                </a:ext>
              </a:extLst>
            </p:cNvPr>
            <p:cNvSpPr/>
            <p:nvPr/>
          </p:nvSpPr>
          <p:spPr bwMode="inv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a typeface="+mn-ea"/>
                <a:cs typeface="+mn-cs"/>
              </a:endParaRPr>
            </a:p>
          </p:txBody>
        </p:sp>
        <p:sp>
          <p:nvSpPr>
            <p:cNvPr id="87" name="Freeform: Shape 86">
              <a:extLst>
                <a:ext uri="{FF2B5EF4-FFF2-40B4-BE49-F238E27FC236}">
                  <a16:creationId xmlns:a16="http://schemas.microsoft.com/office/drawing/2014/main" id="{31D5F169-E1D4-48A3-AE5B-F5F1BEF2E7CF}"/>
                </a:ext>
              </a:extLst>
            </p:cNvPr>
            <p:cNvSpPr/>
            <p:nvPr userDrawn="1"/>
          </p:nvSpPr>
          <p:spPr bwMode="inv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a typeface="+mn-ea"/>
                <a:cs typeface="+mn-cs"/>
              </a:endParaRPr>
            </a:p>
          </p:txBody>
        </p:sp>
        <p:sp>
          <p:nvSpPr>
            <p:cNvPr id="88" name="Freeform: Shape 87">
              <a:extLst>
                <a:ext uri="{FF2B5EF4-FFF2-40B4-BE49-F238E27FC236}">
                  <a16:creationId xmlns:a16="http://schemas.microsoft.com/office/drawing/2014/main" id="{4230F928-F9B2-4955-9800-74DE09DCE6F2}"/>
                </a:ext>
              </a:extLst>
            </p:cNvPr>
            <p:cNvSpPr/>
            <p:nvPr userDrawn="1"/>
          </p:nvSpPr>
          <p:spPr bwMode="inv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a typeface="+mn-ea"/>
                <a:cs typeface="+mn-cs"/>
              </a:endParaRPr>
            </a:p>
          </p:txBody>
        </p:sp>
        <p:sp>
          <p:nvSpPr>
            <p:cNvPr id="89" name="Freeform: Shape 88">
              <a:extLst>
                <a:ext uri="{FF2B5EF4-FFF2-40B4-BE49-F238E27FC236}">
                  <a16:creationId xmlns:a16="http://schemas.microsoft.com/office/drawing/2014/main" id="{37C829A9-6808-4531-8C12-A84988E6DEE1}"/>
                </a:ext>
              </a:extLst>
            </p:cNvPr>
            <p:cNvSpPr/>
            <p:nvPr userDrawn="1"/>
          </p:nvSpPr>
          <p:spPr bwMode="inv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a typeface="+mn-ea"/>
                <a:cs typeface="+mn-cs"/>
              </a:endParaRPr>
            </a:p>
          </p:txBody>
        </p:sp>
        <p:sp>
          <p:nvSpPr>
            <p:cNvPr id="90" name="Freeform: Shape 89">
              <a:extLst>
                <a:ext uri="{FF2B5EF4-FFF2-40B4-BE49-F238E27FC236}">
                  <a16:creationId xmlns:a16="http://schemas.microsoft.com/office/drawing/2014/main" id="{7FA5964C-E9C5-4C2F-BD6E-47BAFB5B6D17}"/>
                </a:ext>
              </a:extLst>
            </p:cNvPr>
            <p:cNvSpPr/>
            <p:nvPr userDrawn="1"/>
          </p:nvSpPr>
          <p:spPr bwMode="inv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a typeface="+mn-ea"/>
                <a:cs typeface="+mn-cs"/>
              </a:endParaRPr>
            </a:p>
          </p:txBody>
        </p:sp>
        <p:sp>
          <p:nvSpPr>
            <p:cNvPr id="91" name="Freeform: Shape 90">
              <a:extLst>
                <a:ext uri="{FF2B5EF4-FFF2-40B4-BE49-F238E27FC236}">
                  <a16:creationId xmlns:a16="http://schemas.microsoft.com/office/drawing/2014/main" id="{3C168D8D-76CE-4BE5-BE95-79B96300EA3F}"/>
                </a:ext>
              </a:extLst>
            </p:cNvPr>
            <p:cNvSpPr/>
            <p:nvPr userDrawn="1"/>
          </p:nvSpPr>
          <p:spPr bwMode="inv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a typeface="+mn-ea"/>
                <a:cs typeface="+mn-cs"/>
              </a:endParaRPr>
            </a:p>
          </p:txBody>
        </p:sp>
        <p:sp>
          <p:nvSpPr>
            <p:cNvPr id="92" name="Freeform: Shape 91">
              <a:extLst>
                <a:ext uri="{FF2B5EF4-FFF2-40B4-BE49-F238E27FC236}">
                  <a16:creationId xmlns:a16="http://schemas.microsoft.com/office/drawing/2014/main" id="{6749465C-813A-45F9-8C3E-5D06C8584929}"/>
                </a:ext>
              </a:extLst>
            </p:cNvPr>
            <p:cNvSpPr/>
            <p:nvPr userDrawn="1"/>
          </p:nvSpPr>
          <p:spPr bwMode="inv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a typeface="+mn-ea"/>
                <a:cs typeface="+mn-cs"/>
              </a:endParaRPr>
            </a:p>
          </p:txBody>
        </p:sp>
        <p:sp>
          <p:nvSpPr>
            <p:cNvPr id="93" name="Freeform: Shape 92">
              <a:extLst>
                <a:ext uri="{FF2B5EF4-FFF2-40B4-BE49-F238E27FC236}">
                  <a16:creationId xmlns:a16="http://schemas.microsoft.com/office/drawing/2014/main" id="{53894C26-2473-4C24-B082-48DD1E92241C}"/>
                </a:ext>
              </a:extLst>
            </p:cNvPr>
            <p:cNvSpPr/>
            <p:nvPr userDrawn="1"/>
          </p:nvSpPr>
          <p:spPr bwMode="inv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a typeface="+mn-ea"/>
                <a:cs typeface="+mn-cs"/>
              </a:endParaRPr>
            </a:p>
          </p:txBody>
        </p:sp>
        <p:sp>
          <p:nvSpPr>
            <p:cNvPr id="94" name="Freeform: Shape 93">
              <a:extLst>
                <a:ext uri="{FF2B5EF4-FFF2-40B4-BE49-F238E27FC236}">
                  <a16:creationId xmlns:a16="http://schemas.microsoft.com/office/drawing/2014/main" id="{BFDA0320-8435-46CA-B1B3-5203F54A419F}"/>
                </a:ext>
              </a:extLst>
            </p:cNvPr>
            <p:cNvSpPr/>
            <p:nvPr userDrawn="1"/>
          </p:nvSpPr>
          <p:spPr bwMode="inv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a typeface="+mn-ea"/>
                <a:cs typeface="+mn-cs"/>
              </a:endParaRPr>
            </a:p>
          </p:txBody>
        </p:sp>
        <p:sp>
          <p:nvSpPr>
            <p:cNvPr id="95" name="Freeform: Shape 94">
              <a:extLst>
                <a:ext uri="{FF2B5EF4-FFF2-40B4-BE49-F238E27FC236}">
                  <a16:creationId xmlns:a16="http://schemas.microsoft.com/office/drawing/2014/main" id="{A42721E4-5D12-459C-AC2E-7CE148AF9062}"/>
                </a:ext>
              </a:extLst>
            </p:cNvPr>
            <p:cNvSpPr/>
            <p:nvPr userDrawn="1"/>
          </p:nvSpPr>
          <p:spPr bwMode="inv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a typeface="+mn-ea"/>
                <a:cs typeface="+mn-cs"/>
              </a:endParaRPr>
            </a:p>
          </p:txBody>
        </p:sp>
        <p:sp>
          <p:nvSpPr>
            <p:cNvPr id="96" name="Freeform: Shape 95">
              <a:extLst>
                <a:ext uri="{FF2B5EF4-FFF2-40B4-BE49-F238E27FC236}">
                  <a16:creationId xmlns:a16="http://schemas.microsoft.com/office/drawing/2014/main" id="{8BF7D46B-3779-49D0-BCB4-F2DCE091958D}"/>
                </a:ext>
              </a:extLst>
            </p:cNvPr>
            <p:cNvSpPr/>
            <p:nvPr userDrawn="1"/>
          </p:nvSpPr>
          <p:spPr bwMode="inv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a typeface="+mn-ea"/>
                <a:cs typeface="+mn-cs"/>
              </a:endParaRPr>
            </a:p>
          </p:txBody>
        </p:sp>
        <p:sp>
          <p:nvSpPr>
            <p:cNvPr id="97" name="Freeform: Shape 96">
              <a:extLst>
                <a:ext uri="{FF2B5EF4-FFF2-40B4-BE49-F238E27FC236}">
                  <a16:creationId xmlns:a16="http://schemas.microsoft.com/office/drawing/2014/main" id="{634464F0-BD7F-4488-85F0-EC20C24BECAA}"/>
                </a:ext>
              </a:extLst>
            </p:cNvPr>
            <p:cNvSpPr/>
            <p:nvPr userDrawn="1"/>
          </p:nvSpPr>
          <p:spPr bwMode="inv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a typeface="+mn-ea"/>
                <a:cs typeface="+mn-cs"/>
              </a:endParaRPr>
            </a:p>
          </p:txBody>
        </p:sp>
        <p:cxnSp>
          <p:nvCxnSpPr>
            <p:cNvPr id="98" name="Straight Connector 97">
              <a:extLst>
                <a:ext uri="{FF2B5EF4-FFF2-40B4-BE49-F238E27FC236}">
                  <a16:creationId xmlns:a16="http://schemas.microsoft.com/office/drawing/2014/main" id="{82B54541-0CDD-4724-8101-AABFF1207033}"/>
                </a:ext>
              </a:extLst>
            </p:cNvPr>
            <p:cNvCxnSpPr/>
            <p:nvPr userDrawn="1"/>
          </p:nvCxnSpPr>
          <p:spPr bwMode="inv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5070398-8D55-4EE2-8CA4-47428E2AF03F}"/>
                </a:ext>
              </a:extLst>
            </p:cNvPr>
            <p:cNvCxnSpPr/>
            <p:nvPr userDrawn="1"/>
          </p:nvCxnSpPr>
          <p:spPr bwMode="inv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2166891-56D0-4EBC-B681-501401DEF9D4}"/>
                </a:ext>
              </a:extLst>
            </p:cNvPr>
            <p:cNvCxnSpPr/>
            <p:nvPr userDrawn="1"/>
          </p:nvCxnSpPr>
          <p:spPr bwMode="inv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C13A87E3-D106-41FF-A8CD-C27DABF0103D}"/>
                </a:ext>
              </a:extLst>
            </p:cNvPr>
            <p:cNvCxnSpPr/>
            <p:nvPr userDrawn="1"/>
          </p:nvCxnSpPr>
          <p:spPr bwMode="inv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164477D-838D-4C70-ADD7-37AD79A844AA}"/>
                </a:ext>
              </a:extLst>
            </p:cNvPr>
            <p:cNvCxnSpPr/>
            <p:nvPr userDrawn="1"/>
          </p:nvCxnSpPr>
          <p:spPr bwMode="inv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2B193C0-8980-4BB2-8E91-7A1C9ABE0B6C}"/>
                </a:ext>
              </a:extLst>
            </p:cNvPr>
            <p:cNvCxnSpPr/>
            <p:nvPr userDrawn="1"/>
          </p:nvCxnSpPr>
          <p:spPr bwMode="inv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1A94AAA-1D98-4233-842E-2A2F52812358}"/>
                </a:ext>
              </a:extLst>
            </p:cNvPr>
            <p:cNvCxnSpPr/>
            <p:nvPr userDrawn="1"/>
          </p:nvCxnSpPr>
          <p:spPr bwMode="inv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21F2B43-A2DC-42F4-8EA4-A8A4DA6D6FA7}"/>
                </a:ext>
              </a:extLst>
            </p:cNvPr>
            <p:cNvCxnSpPr/>
            <p:nvPr userDrawn="1"/>
          </p:nvCxnSpPr>
          <p:spPr bwMode="inv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60F0923-6896-405D-AD16-F097448F3E3D}"/>
                </a:ext>
              </a:extLst>
            </p:cNvPr>
            <p:cNvCxnSpPr/>
            <p:nvPr userDrawn="1"/>
          </p:nvCxnSpPr>
          <p:spPr bwMode="inv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C70D5B1-47D7-451F-B83A-973A26731A22}"/>
                </a:ext>
              </a:extLst>
            </p:cNvPr>
            <p:cNvCxnSpPr/>
            <p:nvPr userDrawn="1"/>
          </p:nvCxnSpPr>
          <p:spPr bwMode="inv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FD9A464-81FE-4829-A1C5-5CCEE42448B3}"/>
                </a:ext>
              </a:extLst>
            </p:cNvPr>
            <p:cNvCxnSpPr/>
            <p:nvPr userDrawn="1"/>
          </p:nvCxnSpPr>
          <p:spPr bwMode="inv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8F55CAB0-53A2-417F-9F66-C0437933E98B}"/>
                </a:ext>
              </a:extLst>
            </p:cNvPr>
            <p:cNvCxnSpPr/>
            <p:nvPr userDrawn="1"/>
          </p:nvCxnSpPr>
          <p:spPr bwMode="inv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547EE77-7495-47CB-BEC9-D5C742DF2B2C}"/>
                </a:ext>
              </a:extLst>
            </p:cNvPr>
            <p:cNvCxnSpPr/>
            <p:nvPr userDrawn="1"/>
          </p:nvCxnSpPr>
          <p:spPr bwMode="inv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A942184-696A-4A78-BB9D-3D619B990987}"/>
                </a:ext>
              </a:extLst>
            </p:cNvPr>
            <p:cNvCxnSpPr/>
            <p:nvPr userDrawn="1"/>
          </p:nvCxnSpPr>
          <p:spPr bwMode="inv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B5F4EE6-4D4C-4488-80DE-36C83D540765}"/>
                </a:ext>
              </a:extLst>
            </p:cNvPr>
            <p:cNvCxnSpPr/>
            <p:nvPr userDrawn="1"/>
          </p:nvCxnSpPr>
          <p:spPr bwMode="inv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D3A42E3-1ED2-4BBE-8B0B-CEA491522F0A}"/>
                </a:ext>
              </a:extLst>
            </p:cNvPr>
            <p:cNvCxnSpPr/>
            <p:nvPr userDrawn="1"/>
          </p:nvCxnSpPr>
          <p:spPr bwMode="inv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4162AD8-9037-4220-B19F-7B3A0F44E941}"/>
                </a:ext>
              </a:extLst>
            </p:cNvPr>
            <p:cNvCxnSpPr/>
            <p:nvPr userDrawn="1"/>
          </p:nvCxnSpPr>
          <p:spPr bwMode="inv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4C20FB70-03E4-4D7E-BA41-546EAAB33089}"/>
                </a:ext>
              </a:extLst>
            </p:cNvPr>
            <p:cNvCxnSpPr/>
            <p:nvPr userDrawn="1"/>
          </p:nvCxnSpPr>
          <p:spPr bwMode="inv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84D3C92-FDAE-47DB-9457-A9B216922E98}"/>
                </a:ext>
              </a:extLst>
            </p:cNvPr>
            <p:cNvCxnSpPr/>
            <p:nvPr userDrawn="1"/>
          </p:nvCxnSpPr>
          <p:spPr bwMode="inv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5DF0860-265F-4ABC-9F65-0C1D385DAA19}"/>
                </a:ext>
              </a:extLst>
            </p:cNvPr>
            <p:cNvCxnSpPr/>
            <p:nvPr userDrawn="1"/>
          </p:nvCxnSpPr>
          <p:spPr bwMode="inv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D878D1D5-E6E5-4FA6-AF6E-95E8AF796777}"/>
                </a:ext>
              </a:extLst>
            </p:cNvPr>
            <p:cNvCxnSpPr/>
            <p:nvPr userDrawn="1"/>
          </p:nvCxnSpPr>
          <p:spPr bwMode="inv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11FF29A-4B39-4335-9BD5-ED902309BF79}"/>
                </a:ext>
              </a:extLst>
            </p:cNvPr>
            <p:cNvCxnSpPr/>
            <p:nvPr userDrawn="1"/>
          </p:nvCxnSpPr>
          <p:spPr bwMode="inv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A82A803-5E70-4523-9F20-67F308765C7E}"/>
                </a:ext>
              </a:extLst>
            </p:cNvPr>
            <p:cNvCxnSpPr/>
            <p:nvPr userDrawn="1"/>
          </p:nvCxnSpPr>
          <p:spPr bwMode="inv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B4208CB2-5882-4416-87C9-284BDAF3367A}"/>
                </a:ext>
              </a:extLst>
            </p:cNvPr>
            <p:cNvCxnSpPr/>
            <p:nvPr userDrawn="1"/>
          </p:nvCxnSpPr>
          <p:spPr bwMode="inv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BD4116CD-6422-4E26-9703-D3F7C10FCD56}"/>
                </a:ext>
              </a:extLst>
            </p:cNvPr>
            <p:cNvCxnSpPr/>
            <p:nvPr userDrawn="1"/>
          </p:nvCxnSpPr>
          <p:spPr bwMode="inv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31AB3A35-E2FF-4178-896B-F08E77092825}"/>
                </a:ext>
              </a:extLst>
            </p:cNvPr>
            <p:cNvCxnSpPr/>
            <p:nvPr userDrawn="1"/>
          </p:nvCxnSpPr>
          <p:spPr bwMode="inv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179C539-DD6F-48AA-8F80-27BC682014AF}"/>
                </a:ext>
              </a:extLst>
            </p:cNvPr>
            <p:cNvCxnSpPr/>
            <p:nvPr userDrawn="1"/>
          </p:nvCxnSpPr>
          <p:spPr bwMode="inv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2784004E-3271-4D1C-B1EA-CA1E334E0D03}"/>
                </a:ext>
              </a:extLst>
            </p:cNvPr>
            <p:cNvCxnSpPr/>
            <p:nvPr userDrawn="1"/>
          </p:nvCxnSpPr>
          <p:spPr bwMode="inv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3657725E-FBF6-491D-9BA1-E6A9727F4F2D}"/>
                </a:ext>
              </a:extLst>
            </p:cNvPr>
            <p:cNvCxnSpPr/>
            <p:nvPr userDrawn="1"/>
          </p:nvCxnSpPr>
          <p:spPr bwMode="inv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31244567-76A7-47AF-9353-403D05D533F0}"/>
                </a:ext>
              </a:extLst>
            </p:cNvPr>
            <p:cNvCxnSpPr/>
            <p:nvPr userDrawn="1"/>
          </p:nvCxnSpPr>
          <p:spPr bwMode="inv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EEC47A2A-ED3B-4AD0-ACD5-F8ED92644229}"/>
                </a:ext>
              </a:extLst>
            </p:cNvPr>
            <p:cNvCxnSpPr/>
            <p:nvPr userDrawn="1"/>
          </p:nvCxnSpPr>
          <p:spPr bwMode="inv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0F3E01E5-F569-4020-BCB0-083537701AB0}"/>
                </a:ext>
              </a:extLst>
            </p:cNvPr>
            <p:cNvCxnSpPr/>
            <p:nvPr userDrawn="1"/>
          </p:nvCxnSpPr>
          <p:spPr bwMode="inv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71121A42-5912-44C8-B9A3-FDEC8EA70284}"/>
                </a:ext>
              </a:extLst>
            </p:cNvPr>
            <p:cNvCxnSpPr/>
            <p:nvPr userDrawn="1"/>
          </p:nvCxnSpPr>
          <p:spPr bwMode="inv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59B1DE7-25C8-4743-8284-FA656D339F55}"/>
                </a:ext>
              </a:extLst>
            </p:cNvPr>
            <p:cNvCxnSpPr/>
            <p:nvPr userDrawn="1"/>
          </p:nvCxnSpPr>
          <p:spPr bwMode="inv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526249F1-59FB-44FC-8AF9-D7F90AFBEE2C}"/>
                </a:ext>
              </a:extLst>
            </p:cNvPr>
            <p:cNvCxnSpPr/>
            <p:nvPr userDrawn="1"/>
          </p:nvCxnSpPr>
          <p:spPr bwMode="inv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E6D42779-D977-4405-A149-D8DE5B52134A}"/>
                </a:ext>
              </a:extLst>
            </p:cNvPr>
            <p:cNvCxnSpPr/>
            <p:nvPr userDrawn="1"/>
          </p:nvCxnSpPr>
          <p:spPr bwMode="inv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27EE8A2F-6AD9-4AE7-B04B-7892891F84AC}"/>
                </a:ext>
              </a:extLst>
            </p:cNvPr>
            <p:cNvCxnSpPr/>
            <p:nvPr userDrawn="1"/>
          </p:nvCxnSpPr>
          <p:spPr bwMode="inv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B8F4A59A-16C3-4C3A-AB79-FE22721EA641}"/>
                </a:ext>
              </a:extLst>
            </p:cNvPr>
            <p:cNvCxnSpPr/>
            <p:nvPr userDrawn="1"/>
          </p:nvCxnSpPr>
          <p:spPr bwMode="inv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CA3A6CC-1A49-42F6-A318-99D9224BDC91}"/>
                </a:ext>
              </a:extLst>
            </p:cNvPr>
            <p:cNvCxnSpPr/>
            <p:nvPr userDrawn="1"/>
          </p:nvCxnSpPr>
          <p:spPr bwMode="inv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2DC3484E-5EF8-49C4-B1F6-75C854D50C80}"/>
                </a:ext>
              </a:extLst>
            </p:cNvPr>
            <p:cNvCxnSpPr/>
            <p:nvPr userDrawn="1"/>
          </p:nvCxnSpPr>
          <p:spPr bwMode="inv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33461A54-E77E-414D-B7E0-7364070D9566}"/>
                </a:ext>
              </a:extLst>
            </p:cNvPr>
            <p:cNvCxnSpPr/>
            <p:nvPr userDrawn="1"/>
          </p:nvCxnSpPr>
          <p:spPr bwMode="inv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29C48517-171B-43FD-A41C-58C9B531BDB5}"/>
                </a:ext>
              </a:extLst>
            </p:cNvPr>
            <p:cNvCxnSpPr/>
            <p:nvPr userDrawn="1"/>
          </p:nvCxnSpPr>
          <p:spPr bwMode="inv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F429932A-1238-48FC-B171-20A3AA531D40}"/>
                </a:ext>
              </a:extLst>
            </p:cNvPr>
            <p:cNvCxnSpPr/>
            <p:nvPr userDrawn="1"/>
          </p:nvCxnSpPr>
          <p:spPr bwMode="inv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7BED7651-AF04-41D4-9476-5A43476D85BB}"/>
                </a:ext>
              </a:extLst>
            </p:cNvPr>
            <p:cNvCxnSpPr/>
            <p:nvPr userDrawn="1"/>
          </p:nvCxnSpPr>
          <p:spPr bwMode="inv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145" name="main body box">
              <a:extLst>
                <a:ext uri="{FF2B5EF4-FFF2-40B4-BE49-F238E27FC236}">
                  <a16:creationId xmlns:a16="http://schemas.microsoft.com/office/drawing/2014/main" id="{100DE417-9DB9-4840-8370-B716FFA27760}"/>
                </a:ext>
              </a:extLst>
            </p:cNvPr>
            <p:cNvSpPr/>
            <p:nvPr userDrawn="1"/>
          </p:nvSpPr>
          <p:spPr bwMode="invGray">
            <a:xfrm>
              <a:off x="554736" y="1393235"/>
              <a:ext cx="11082528" cy="4824685"/>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endParaRPr lang="en-US" sz="1323">
                <a:solidFill>
                  <a:schemeClr val="tx1"/>
                </a:solidFill>
                <a:latin typeface="+mn-lt"/>
                <a:ea typeface="+mn-ea"/>
                <a:cs typeface="+mn-cs"/>
              </a:endParaRPr>
            </a:p>
          </p:txBody>
        </p:sp>
        <p:cxnSp>
          <p:nvCxnSpPr>
            <p:cNvPr id="146" name="Straight Connector 145">
              <a:extLst>
                <a:ext uri="{FF2B5EF4-FFF2-40B4-BE49-F238E27FC236}">
                  <a16:creationId xmlns:a16="http://schemas.microsoft.com/office/drawing/2014/main" id="{B93A1E2B-8C80-482F-83BE-384344D09839}"/>
                </a:ext>
              </a:extLst>
            </p:cNvPr>
            <p:cNvCxnSpPr/>
            <p:nvPr userDrawn="1"/>
          </p:nvCxnSpPr>
          <p:spPr bwMode="invGray">
            <a:xfrm>
              <a:off x="554736" y="1865376"/>
              <a:ext cx="11082528" cy="0"/>
            </a:xfrm>
            <a:prstGeom prst="line">
              <a:avLst/>
            </a:prstGeom>
            <a:noFill/>
            <a:ln w="12700">
              <a:solidFill>
                <a:srgbClr val="19D3C5">
                  <a:alpha val="50000"/>
                </a:srgbClr>
              </a:solidFill>
            </a:ln>
          </p:spPr>
        </p:cxnSp>
        <p:cxnSp>
          <p:nvCxnSpPr>
            <p:cNvPr id="147" name="Straight Connector 146">
              <a:extLst>
                <a:ext uri="{FF2B5EF4-FFF2-40B4-BE49-F238E27FC236}">
                  <a16:creationId xmlns:a16="http://schemas.microsoft.com/office/drawing/2014/main" id="{BEAB22C5-0A46-4041-9158-6DC76EA2F350}"/>
                </a:ext>
              </a:extLst>
            </p:cNvPr>
            <p:cNvCxnSpPr/>
            <p:nvPr userDrawn="1"/>
          </p:nvCxnSpPr>
          <p:spPr bwMode="invGray">
            <a:xfrm>
              <a:off x="554736" y="1399033"/>
              <a:ext cx="11082528" cy="0"/>
            </a:xfrm>
            <a:prstGeom prst="line">
              <a:avLst/>
            </a:prstGeom>
            <a:noFill/>
            <a:ln w="12700">
              <a:solidFill>
                <a:srgbClr val="19D3C5">
                  <a:alpha val="50000"/>
                </a:srgbClr>
              </a:solidFill>
            </a:ln>
          </p:spPr>
        </p:cxnSp>
      </p:grpSp>
      <p:sp>
        <p:nvSpPr>
          <p:cNvPr id="4" name="Sticker" hidden="1">
            <a:extLst>
              <a:ext uri="{FF2B5EF4-FFF2-40B4-BE49-F238E27FC236}">
                <a16:creationId xmlns:a16="http://schemas.microsoft.com/office/drawing/2014/main" id="{F9BB011A-568C-4B05-AE57-EB000B2FD8BB}"/>
              </a:ext>
            </a:extLst>
          </p:cNvPr>
          <p:cNvSpPr txBox="1"/>
          <p:nvPr userDrawn="1"/>
        </p:nvSpPr>
        <p:spPr>
          <a:xfrm>
            <a:off x="554736" y="1026807"/>
            <a:ext cx="450444" cy="123111"/>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lvl="0"/>
            <a:r>
              <a:rPr lang="en-US">
                <a:latin typeface="+mn-lt"/>
                <a:ea typeface="+mn-ea"/>
                <a:cs typeface="+mn-cs"/>
              </a:rPr>
              <a:t>STICKER</a:t>
            </a:r>
          </a:p>
        </p:txBody>
      </p:sp>
      <p:sp>
        <p:nvSpPr>
          <p:cNvPr id="169" name="ACET" hidden="1">
            <a:extLst>
              <a:ext uri="{FF2B5EF4-FFF2-40B4-BE49-F238E27FC236}">
                <a16:creationId xmlns:a16="http://schemas.microsoft.com/office/drawing/2014/main" id="{62CF7362-20CB-4908-AFFE-D4E2B9A5DF3B}"/>
              </a:ext>
            </a:extLst>
          </p:cNvPr>
          <p:cNvSpPr txBox="1"/>
          <p:nvPr userDrawn="1">
            <p:custDataLst>
              <p:tags r:id="rId192"/>
            </p:custDataLst>
          </p:nvPr>
        </p:nvSpPr>
        <p:spPr>
          <a:xfrm>
            <a:off x="5987738" y="1872797"/>
            <a:ext cx="3049253" cy="569387"/>
          </a:xfrm>
          <a:prstGeom prst="rect">
            <a:avLst/>
          </a:prstGeom>
        </p:spPr>
        <p:txBody>
          <a:bodyPr vert="horz" wrap="square" lIns="0" tIns="0" rIns="0" bIns="0" rtlCol="0">
            <a:spAutoFit/>
          </a:bodyPr>
          <a:lstStyle>
            <a:defPPr>
              <a:defRPr lang="en-US"/>
            </a:defPPr>
            <a:lvl1pPr lvl="0" indent="0">
              <a:lnSpc>
                <a:spcPct val="100000"/>
              </a:lnSpc>
              <a:spcBef>
                <a:spcPts val="0"/>
              </a:spcBef>
              <a:spcAft>
                <a:spcPts val="600"/>
              </a:spcAft>
              <a:buFont typeface="Segoe UI" panose="020B0502040204020203" pitchFamily="34" charset="0"/>
              <a:buChar char="​"/>
              <a:defRPr sz="1600" b="1">
                <a:cs typeface="Arial" panose="020B0604020202020204" pitchFamily="34" charset="0"/>
              </a:defRPr>
            </a:lvl1pPr>
            <a:lvl2pPr marL="228600" lvl="1" indent="-225425">
              <a:lnSpc>
                <a:spcPct val="100000"/>
              </a:lnSpc>
              <a:spcBef>
                <a:spcPts val="0"/>
              </a:spcBef>
              <a:spcAft>
                <a:spcPts val="300"/>
              </a:spcAft>
              <a:buSzPct val="110000"/>
              <a:buFont typeface="Wingdings" panose="05000000000000000000" pitchFamily="2" charset="2"/>
              <a:buChar char=""/>
              <a:defRPr sz="1600"/>
            </a:lvl2pPr>
            <a:lvl3pPr marL="442913" lvl="2" indent="-214313">
              <a:lnSpc>
                <a:spcPct val="100000"/>
              </a:lnSpc>
              <a:spcBef>
                <a:spcPts val="0"/>
              </a:spcBef>
              <a:spcAft>
                <a:spcPts val="300"/>
              </a:spcAft>
              <a:buSzPct val="110000"/>
              <a:buFont typeface="Arial" panose="020B0604020202020204" pitchFamily="34" charset="0"/>
              <a:buChar char="‒"/>
              <a:defRPr sz="1600"/>
            </a:lvl3pPr>
            <a:lvl4pPr marL="598488" lvl="3" indent="-152400">
              <a:lnSpc>
                <a:spcPct val="100000"/>
              </a:lnSpc>
              <a:spcBef>
                <a:spcPts val="0"/>
              </a:spcBef>
              <a:spcAft>
                <a:spcPts val="300"/>
              </a:spcAft>
              <a:buFont typeface="Arial" panose="020B0604020202020204" pitchFamily="34" charset="0"/>
              <a:buChar char="•"/>
              <a:defRPr sz="1600"/>
            </a:lvl4pPr>
            <a:lvl5pPr marL="817563" lvl="4" indent="-147638">
              <a:lnSpc>
                <a:spcPct val="100000"/>
              </a:lnSpc>
              <a:spcBef>
                <a:spcPts val="0"/>
              </a:spcBef>
              <a:spcAft>
                <a:spcPts val="300"/>
              </a:spcAft>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mn-lt"/>
                <a:ea typeface="+mn-ea"/>
                <a:cs typeface="+mn-cs"/>
              </a:rPr>
              <a:t>Above Chart Exhibit Title</a:t>
            </a:r>
          </a:p>
          <a:p>
            <a:pPr lvl="0"/>
            <a:r>
              <a:rPr lang="en-US" b="0">
                <a:latin typeface="+mn-lt"/>
                <a:ea typeface="+mn-ea"/>
                <a:cs typeface="+mn-cs"/>
              </a:rPr>
              <a:t>Unit of Measure</a:t>
            </a:r>
          </a:p>
        </p:txBody>
      </p:sp>
      <p:sp>
        <p:nvSpPr>
          <p:cNvPr id="5" name="Text Placeholder 4">
            <a:extLst>
              <a:ext uri="{FF2B5EF4-FFF2-40B4-BE49-F238E27FC236}">
                <a16:creationId xmlns:a16="http://schemas.microsoft.com/office/drawing/2014/main" id="{4C1F3293-4EFE-461D-940D-7EE66BAE31C5}"/>
              </a:ext>
            </a:extLst>
          </p:cNvPr>
          <p:cNvSpPr>
            <a:spLocks noGrp="1"/>
          </p:cNvSpPr>
          <p:nvPr>
            <p:ph type="body" idx="1"/>
          </p:nvPr>
        </p:nvSpPr>
        <p:spPr>
          <a:xfrm>
            <a:off x="554735" y="1872797"/>
            <a:ext cx="11082528" cy="1631216"/>
          </a:xfrm>
          <a:prstGeom prst="rect">
            <a:avLst/>
          </a:prstGeom>
        </p:spPr>
        <p:txBody>
          <a:bodyPr vert="horz" wrap="square"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70" name="LegendLines" hidden="1">
            <a:extLst>
              <a:ext uri="{FF2B5EF4-FFF2-40B4-BE49-F238E27FC236}">
                <a16:creationId xmlns:a16="http://schemas.microsoft.com/office/drawing/2014/main" id="{002554E5-F124-4BE6-A938-5466B27EEA82}"/>
              </a:ext>
            </a:extLst>
          </p:cNvPr>
          <p:cNvGrpSpPr/>
          <p:nvPr userDrawn="1"/>
        </p:nvGrpSpPr>
        <p:grpSpPr>
          <a:xfrm>
            <a:off x="10317304" y="3150223"/>
            <a:ext cx="1319960" cy="958286"/>
            <a:chOff x="10162879" y="3243772"/>
            <a:chExt cx="1319960" cy="958286"/>
          </a:xfrm>
        </p:grpSpPr>
        <p:sp>
          <p:nvSpPr>
            <p:cNvPr id="171" name="Legend1">
              <a:extLst>
                <a:ext uri="{FF2B5EF4-FFF2-40B4-BE49-F238E27FC236}">
                  <a16:creationId xmlns:a16="http://schemas.microsoft.com/office/drawing/2014/main" id="{CEE6DB68-2DAA-4E75-A4FB-B516116DB3CA}"/>
                </a:ext>
              </a:extLst>
            </p:cNvPr>
            <p:cNvSpPr txBox="1"/>
            <p:nvPr/>
          </p:nvSpPr>
          <p:spPr>
            <a:xfrm>
              <a:off x="10886522" y="3243772"/>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latin typeface="+mn-lt"/>
                  <a:ea typeface="+mn-ea"/>
                  <a:cs typeface="+mn-cs"/>
                </a:rPr>
                <a:t>Legend</a:t>
              </a:r>
            </a:p>
          </p:txBody>
        </p:sp>
        <p:sp>
          <p:nvSpPr>
            <p:cNvPr id="172" name="Legend2">
              <a:extLst>
                <a:ext uri="{FF2B5EF4-FFF2-40B4-BE49-F238E27FC236}">
                  <a16:creationId xmlns:a16="http://schemas.microsoft.com/office/drawing/2014/main" id="{97754DDF-C63C-4248-AC3D-45C182524B57}"/>
                </a:ext>
              </a:extLst>
            </p:cNvPr>
            <p:cNvSpPr txBox="1"/>
            <p:nvPr/>
          </p:nvSpPr>
          <p:spPr>
            <a:xfrm>
              <a:off x="10886522" y="3615193"/>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latin typeface="+mn-lt"/>
                  <a:ea typeface="+mn-ea"/>
                  <a:cs typeface="+mn-cs"/>
                </a:rPr>
                <a:t>Legend</a:t>
              </a:r>
            </a:p>
          </p:txBody>
        </p:sp>
        <p:sp>
          <p:nvSpPr>
            <p:cNvPr id="173" name="Legend3">
              <a:extLst>
                <a:ext uri="{FF2B5EF4-FFF2-40B4-BE49-F238E27FC236}">
                  <a16:creationId xmlns:a16="http://schemas.microsoft.com/office/drawing/2014/main" id="{89886DF4-DD3E-43D5-9864-2A2BC0616D1C}"/>
                </a:ext>
              </a:extLst>
            </p:cNvPr>
            <p:cNvSpPr txBox="1"/>
            <p:nvPr/>
          </p:nvSpPr>
          <p:spPr>
            <a:xfrm>
              <a:off x="10886522" y="3986614"/>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latin typeface="+mn-lt"/>
                  <a:ea typeface="+mn-ea"/>
                  <a:cs typeface="+mn-cs"/>
                </a:rPr>
                <a:t>Legend</a:t>
              </a:r>
            </a:p>
          </p:txBody>
        </p:sp>
        <p:sp>
          <p:nvSpPr>
            <p:cNvPr id="174" name="LineLegend3">
              <a:extLst>
                <a:ext uri="{FF2B5EF4-FFF2-40B4-BE49-F238E27FC236}">
                  <a16:creationId xmlns:a16="http://schemas.microsoft.com/office/drawing/2014/main" id="{5B110060-5E69-4634-973F-ED6AF02A8B0A}"/>
                </a:ext>
              </a:extLst>
            </p:cNvPr>
            <p:cNvSpPr>
              <a:spLocks noChangeShapeType="1"/>
            </p:cNvSpPr>
            <p:nvPr/>
          </p:nvSpPr>
          <p:spPr bwMode="gray">
            <a:xfrm>
              <a:off x="10162879" y="4092784"/>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p>
              <a:endParaRPr lang="en-US" sz="1400" baseline="0">
                <a:latin typeface="+mn-lt"/>
                <a:ea typeface="+mn-ea"/>
                <a:cs typeface="+mn-cs"/>
              </a:endParaRPr>
            </a:p>
          </p:txBody>
        </p:sp>
        <p:sp>
          <p:nvSpPr>
            <p:cNvPr id="175" name="LineLegend2">
              <a:extLst>
                <a:ext uri="{FF2B5EF4-FFF2-40B4-BE49-F238E27FC236}">
                  <a16:creationId xmlns:a16="http://schemas.microsoft.com/office/drawing/2014/main" id="{A5842F53-F9C3-4E5A-9778-7B4054EBD6F0}"/>
                </a:ext>
              </a:extLst>
            </p:cNvPr>
            <p:cNvSpPr>
              <a:spLocks noChangeShapeType="1"/>
            </p:cNvSpPr>
            <p:nvPr/>
          </p:nvSpPr>
          <p:spPr bwMode="gray">
            <a:xfrm>
              <a:off x="10162879" y="3719425"/>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p>
              <a:endParaRPr lang="en-US" sz="1400" baseline="0">
                <a:latin typeface="+mn-lt"/>
                <a:ea typeface="+mn-ea"/>
                <a:cs typeface="+mn-cs"/>
              </a:endParaRPr>
            </a:p>
          </p:txBody>
        </p:sp>
        <p:sp>
          <p:nvSpPr>
            <p:cNvPr id="176" name="LineLegend1">
              <a:extLst>
                <a:ext uri="{FF2B5EF4-FFF2-40B4-BE49-F238E27FC236}">
                  <a16:creationId xmlns:a16="http://schemas.microsoft.com/office/drawing/2014/main" id="{72EA63FA-FE11-4A99-A68C-855D137252EB}"/>
                </a:ext>
              </a:extLst>
            </p:cNvPr>
            <p:cNvSpPr>
              <a:spLocks noChangeShapeType="1"/>
            </p:cNvSpPr>
            <p:nvPr/>
          </p:nvSpPr>
          <p:spPr bwMode="gray">
            <a:xfrm>
              <a:off x="10162879" y="3351494"/>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p>
              <a:endParaRPr lang="en-US" sz="1400" baseline="0">
                <a:latin typeface="+mn-lt"/>
                <a:ea typeface="+mn-ea"/>
                <a:cs typeface="+mn-cs"/>
              </a:endParaRPr>
            </a:p>
          </p:txBody>
        </p:sp>
      </p:grpSp>
      <p:grpSp>
        <p:nvGrpSpPr>
          <p:cNvPr id="177" name="LegendMoons" hidden="1">
            <a:extLst>
              <a:ext uri="{FF2B5EF4-FFF2-40B4-BE49-F238E27FC236}">
                <a16:creationId xmlns:a16="http://schemas.microsoft.com/office/drawing/2014/main" id="{F95EF70E-BD62-4CF1-994F-3618D22DBDD8}"/>
              </a:ext>
            </a:extLst>
          </p:cNvPr>
          <p:cNvGrpSpPr/>
          <p:nvPr userDrawn="1"/>
        </p:nvGrpSpPr>
        <p:grpSpPr>
          <a:xfrm>
            <a:off x="10688315" y="1145373"/>
            <a:ext cx="948949" cy="1731859"/>
            <a:chOff x="7723680" y="1702457"/>
            <a:chExt cx="948949" cy="1731859"/>
          </a:xfrm>
        </p:grpSpPr>
        <p:sp>
          <p:nvSpPr>
            <p:cNvPr id="178" name="Legend1">
              <a:extLst>
                <a:ext uri="{FF2B5EF4-FFF2-40B4-BE49-F238E27FC236}">
                  <a16:creationId xmlns:a16="http://schemas.microsoft.com/office/drawing/2014/main" id="{D795E26E-87CE-4D50-B9D8-767FFAEC9672}"/>
                </a:ext>
              </a:extLst>
            </p:cNvPr>
            <p:cNvSpPr txBox="1"/>
            <p:nvPr/>
          </p:nvSpPr>
          <p:spPr>
            <a:xfrm>
              <a:off x="8076312" y="1709816"/>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latin typeface="+mn-lt"/>
                  <a:ea typeface="+mn-ea"/>
                  <a:cs typeface="+mn-cs"/>
                </a:rPr>
                <a:t>Legend</a:t>
              </a:r>
            </a:p>
          </p:txBody>
        </p:sp>
        <p:sp>
          <p:nvSpPr>
            <p:cNvPr id="186" name="Legend2">
              <a:extLst>
                <a:ext uri="{FF2B5EF4-FFF2-40B4-BE49-F238E27FC236}">
                  <a16:creationId xmlns:a16="http://schemas.microsoft.com/office/drawing/2014/main" id="{908F05FD-ED3E-4BF0-8391-02CD4F900501}"/>
                </a:ext>
              </a:extLst>
            </p:cNvPr>
            <p:cNvSpPr txBox="1"/>
            <p:nvPr/>
          </p:nvSpPr>
          <p:spPr>
            <a:xfrm>
              <a:off x="8076312" y="2085275"/>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latin typeface="+mn-lt"/>
                  <a:ea typeface="+mn-ea"/>
                  <a:cs typeface="+mn-cs"/>
                </a:rPr>
                <a:t>Legend</a:t>
              </a:r>
            </a:p>
          </p:txBody>
        </p:sp>
        <p:sp>
          <p:nvSpPr>
            <p:cNvPr id="198" name="Legend3">
              <a:extLst>
                <a:ext uri="{FF2B5EF4-FFF2-40B4-BE49-F238E27FC236}">
                  <a16:creationId xmlns:a16="http://schemas.microsoft.com/office/drawing/2014/main" id="{39906D3E-93D3-4FD5-AB5F-0C22E3781CAB}"/>
                </a:ext>
              </a:extLst>
            </p:cNvPr>
            <p:cNvSpPr txBox="1"/>
            <p:nvPr/>
          </p:nvSpPr>
          <p:spPr>
            <a:xfrm>
              <a:off x="8076312" y="2460734"/>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latin typeface="+mn-lt"/>
                  <a:ea typeface="+mn-ea"/>
                  <a:cs typeface="+mn-cs"/>
                </a:rPr>
                <a:t>Legend</a:t>
              </a:r>
            </a:p>
          </p:txBody>
        </p:sp>
        <p:sp>
          <p:nvSpPr>
            <p:cNvPr id="199" name="Legend4">
              <a:extLst>
                <a:ext uri="{FF2B5EF4-FFF2-40B4-BE49-F238E27FC236}">
                  <a16:creationId xmlns:a16="http://schemas.microsoft.com/office/drawing/2014/main" id="{35D69CAE-F33C-476C-B254-909EA95E89F9}"/>
                </a:ext>
              </a:extLst>
            </p:cNvPr>
            <p:cNvSpPr txBox="1"/>
            <p:nvPr/>
          </p:nvSpPr>
          <p:spPr>
            <a:xfrm>
              <a:off x="8076312" y="2836193"/>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latin typeface="+mn-lt"/>
                  <a:ea typeface="+mn-ea"/>
                  <a:cs typeface="+mn-cs"/>
                </a:rPr>
                <a:t>Legend</a:t>
              </a:r>
            </a:p>
          </p:txBody>
        </p:sp>
        <p:sp>
          <p:nvSpPr>
            <p:cNvPr id="200" name="Legend5">
              <a:extLst>
                <a:ext uri="{FF2B5EF4-FFF2-40B4-BE49-F238E27FC236}">
                  <a16:creationId xmlns:a16="http://schemas.microsoft.com/office/drawing/2014/main" id="{E09D790D-7056-424F-A8DA-5C868D0B35EE}"/>
                </a:ext>
              </a:extLst>
            </p:cNvPr>
            <p:cNvSpPr txBox="1"/>
            <p:nvPr/>
          </p:nvSpPr>
          <p:spPr>
            <a:xfrm>
              <a:off x="8076312" y="3211654"/>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latin typeface="+mn-lt"/>
                  <a:ea typeface="+mn-ea"/>
                  <a:cs typeface="+mn-cs"/>
                </a:rPr>
                <a:t>Legend</a:t>
              </a:r>
            </a:p>
          </p:txBody>
        </p:sp>
        <p:grpSp>
          <p:nvGrpSpPr>
            <p:cNvPr id="201" name="MoonLegend1">
              <a:extLst>
                <a:ext uri="{FF2B5EF4-FFF2-40B4-BE49-F238E27FC236}">
                  <a16:creationId xmlns:a16="http://schemas.microsoft.com/office/drawing/2014/main" id="{259D1037-7873-4435-BBB9-6E249A6F2976}"/>
                </a:ext>
              </a:extLst>
            </p:cNvPr>
            <p:cNvGrpSpPr>
              <a:grpSpLocks noChangeAspect="1"/>
            </p:cNvGrpSpPr>
            <p:nvPr>
              <p:custDataLst>
                <p:tags r:id="rId194"/>
              </p:custDataLst>
            </p:nvPr>
          </p:nvGrpSpPr>
          <p:grpSpPr>
            <a:xfrm>
              <a:off x="7723680" y="1702457"/>
              <a:ext cx="228600" cy="228600"/>
              <a:chOff x="762000" y="1270000"/>
              <a:chExt cx="254000" cy="254000"/>
            </a:xfrm>
          </p:grpSpPr>
          <p:sp>
            <p:nvSpPr>
              <p:cNvPr id="214" name="Oval 213">
                <a:extLst>
                  <a:ext uri="{FF2B5EF4-FFF2-40B4-BE49-F238E27FC236}">
                    <a16:creationId xmlns:a16="http://schemas.microsoft.com/office/drawing/2014/main" id="{6ED72A14-997E-43A1-8277-64E43B8C35F3}"/>
                  </a:ext>
                </a:extLst>
              </p:cNvPr>
              <p:cNvSpPr/>
              <p:nvPr>
                <p:custDataLst>
                  <p:tags r:id="rId207"/>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err="1">
                  <a:solidFill>
                    <a:schemeClr val="tx1"/>
                  </a:solidFill>
                  <a:latin typeface="+mn-lt"/>
                  <a:ea typeface="+mn-ea"/>
                  <a:cs typeface="+mn-cs"/>
                </a:endParaRPr>
              </a:p>
            </p:txBody>
          </p:sp>
          <p:sp>
            <p:nvSpPr>
              <p:cNvPr id="215" name="Arc 214">
                <a:extLst>
                  <a:ext uri="{FF2B5EF4-FFF2-40B4-BE49-F238E27FC236}">
                    <a16:creationId xmlns:a16="http://schemas.microsoft.com/office/drawing/2014/main" id="{F9B15371-13C6-4FC5-A65B-0EDE237980EC}"/>
                  </a:ext>
                </a:extLst>
              </p:cNvPr>
              <p:cNvSpPr/>
              <p:nvPr>
                <p:custDataLst>
                  <p:tags r:id="rId208"/>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t"/>
              <a:lstStyle/>
              <a:p>
                <a:pPr algn="ctr"/>
                <a:endParaRPr lang="en-US" sz="1400">
                  <a:latin typeface="+mn-lt"/>
                  <a:ea typeface="+mn-ea"/>
                  <a:cs typeface="+mn-cs"/>
                </a:endParaRPr>
              </a:p>
            </p:txBody>
          </p:sp>
        </p:grpSp>
        <p:grpSp>
          <p:nvGrpSpPr>
            <p:cNvPr id="202" name="MoonLegend2">
              <a:extLst>
                <a:ext uri="{FF2B5EF4-FFF2-40B4-BE49-F238E27FC236}">
                  <a16:creationId xmlns:a16="http://schemas.microsoft.com/office/drawing/2014/main" id="{5B25FABC-A1CB-4179-93E5-2B0E2705BFF1}"/>
                </a:ext>
              </a:extLst>
            </p:cNvPr>
            <p:cNvGrpSpPr>
              <a:grpSpLocks noChangeAspect="1"/>
            </p:cNvGrpSpPr>
            <p:nvPr>
              <p:custDataLst>
                <p:tags r:id="rId195"/>
              </p:custDataLst>
            </p:nvPr>
          </p:nvGrpSpPr>
          <p:grpSpPr>
            <a:xfrm>
              <a:off x="7723680" y="2078270"/>
              <a:ext cx="228600" cy="228600"/>
              <a:chOff x="762000" y="1270000"/>
              <a:chExt cx="254000" cy="254000"/>
            </a:xfrm>
          </p:grpSpPr>
          <p:sp>
            <p:nvSpPr>
              <p:cNvPr id="212" name="Oval 211">
                <a:extLst>
                  <a:ext uri="{FF2B5EF4-FFF2-40B4-BE49-F238E27FC236}">
                    <a16:creationId xmlns:a16="http://schemas.microsoft.com/office/drawing/2014/main" id="{DE5B7F2A-8FB0-41B4-8C1B-EA8A313794A0}"/>
                  </a:ext>
                </a:extLst>
              </p:cNvPr>
              <p:cNvSpPr/>
              <p:nvPr>
                <p:custDataLst>
                  <p:tags r:id="rId205"/>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err="1">
                  <a:solidFill>
                    <a:schemeClr val="tx1"/>
                  </a:solidFill>
                  <a:latin typeface="+mn-lt"/>
                  <a:ea typeface="+mn-ea"/>
                  <a:cs typeface="+mn-cs"/>
                </a:endParaRPr>
              </a:p>
            </p:txBody>
          </p:sp>
          <p:sp>
            <p:nvSpPr>
              <p:cNvPr id="213" name="Arc 212">
                <a:extLst>
                  <a:ext uri="{FF2B5EF4-FFF2-40B4-BE49-F238E27FC236}">
                    <a16:creationId xmlns:a16="http://schemas.microsoft.com/office/drawing/2014/main" id="{D743921E-6D1E-4571-B683-6DAA333BDEC0}"/>
                  </a:ext>
                </a:extLst>
              </p:cNvPr>
              <p:cNvSpPr/>
              <p:nvPr>
                <p:custDataLst>
                  <p:tags r:id="rId206"/>
                </p:custDataLst>
              </p:nvPr>
            </p:nvSpPr>
            <p:spPr>
              <a:xfrm>
                <a:off x="762000" y="1270000"/>
                <a:ext cx="254000" cy="254000"/>
              </a:xfrm>
              <a:prstGeom prst="arc">
                <a:avLst>
                  <a:gd name="adj1" fmla="val 16200000"/>
                  <a:gd name="adj2" fmla="val 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t"/>
              <a:lstStyle/>
              <a:p>
                <a:pPr algn="ctr"/>
                <a:endParaRPr lang="en-US" sz="1400">
                  <a:latin typeface="+mn-lt"/>
                  <a:ea typeface="+mn-ea"/>
                  <a:cs typeface="+mn-cs"/>
                </a:endParaRPr>
              </a:p>
            </p:txBody>
          </p:sp>
        </p:grpSp>
        <p:grpSp>
          <p:nvGrpSpPr>
            <p:cNvPr id="203" name="MoonLegend3">
              <a:extLst>
                <a:ext uri="{FF2B5EF4-FFF2-40B4-BE49-F238E27FC236}">
                  <a16:creationId xmlns:a16="http://schemas.microsoft.com/office/drawing/2014/main" id="{EFE8AD28-8704-4A66-90FB-0D38F38CA97A}"/>
                </a:ext>
              </a:extLst>
            </p:cNvPr>
            <p:cNvGrpSpPr>
              <a:grpSpLocks noChangeAspect="1"/>
            </p:cNvGrpSpPr>
            <p:nvPr>
              <p:custDataLst>
                <p:tags r:id="rId196"/>
              </p:custDataLst>
            </p:nvPr>
          </p:nvGrpSpPr>
          <p:grpSpPr>
            <a:xfrm>
              <a:off x="7723680" y="2454085"/>
              <a:ext cx="228600" cy="228600"/>
              <a:chOff x="762000" y="1270000"/>
              <a:chExt cx="254000" cy="254000"/>
            </a:xfrm>
          </p:grpSpPr>
          <p:sp>
            <p:nvSpPr>
              <p:cNvPr id="210" name="Oval 209">
                <a:extLst>
                  <a:ext uri="{FF2B5EF4-FFF2-40B4-BE49-F238E27FC236}">
                    <a16:creationId xmlns:a16="http://schemas.microsoft.com/office/drawing/2014/main" id="{9FF5ED0A-DB5E-486D-948E-C524BDCBA3FF}"/>
                  </a:ext>
                </a:extLst>
              </p:cNvPr>
              <p:cNvSpPr/>
              <p:nvPr>
                <p:custDataLst>
                  <p:tags r:id="rId203"/>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err="1">
                  <a:solidFill>
                    <a:schemeClr val="tx1"/>
                  </a:solidFill>
                  <a:latin typeface="+mn-lt"/>
                  <a:ea typeface="+mn-ea"/>
                  <a:cs typeface="+mn-cs"/>
                </a:endParaRPr>
              </a:p>
            </p:txBody>
          </p:sp>
          <p:sp>
            <p:nvSpPr>
              <p:cNvPr id="211" name="Arc 210">
                <a:extLst>
                  <a:ext uri="{FF2B5EF4-FFF2-40B4-BE49-F238E27FC236}">
                    <a16:creationId xmlns:a16="http://schemas.microsoft.com/office/drawing/2014/main" id="{03D44525-7618-42C3-A26B-9CC5DF2D2566}"/>
                  </a:ext>
                </a:extLst>
              </p:cNvPr>
              <p:cNvSpPr/>
              <p:nvPr>
                <p:custDataLst>
                  <p:tags r:id="rId204"/>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t"/>
              <a:lstStyle/>
              <a:p>
                <a:pPr algn="ctr"/>
                <a:endParaRPr lang="en-US" sz="1400">
                  <a:latin typeface="+mn-lt"/>
                  <a:ea typeface="+mn-ea"/>
                  <a:cs typeface="+mn-cs"/>
                </a:endParaRPr>
              </a:p>
            </p:txBody>
          </p:sp>
        </p:grpSp>
        <p:grpSp>
          <p:nvGrpSpPr>
            <p:cNvPr id="204" name="MoonLegend4">
              <a:extLst>
                <a:ext uri="{FF2B5EF4-FFF2-40B4-BE49-F238E27FC236}">
                  <a16:creationId xmlns:a16="http://schemas.microsoft.com/office/drawing/2014/main" id="{A5A294A2-58B5-4E0F-A069-8841C3D7E9E3}"/>
                </a:ext>
              </a:extLst>
            </p:cNvPr>
            <p:cNvGrpSpPr>
              <a:grpSpLocks noChangeAspect="1"/>
            </p:cNvGrpSpPr>
            <p:nvPr>
              <p:custDataLst>
                <p:tags r:id="rId197"/>
              </p:custDataLst>
            </p:nvPr>
          </p:nvGrpSpPr>
          <p:grpSpPr>
            <a:xfrm>
              <a:off x="7723680" y="2829900"/>
              <a:ext cx="228600" cy="228600"/>
              <a:chOff x="762000" y="1270000"/>
              <a:chExt cx="254000" cy="254000"/>
            </a:xfrm>
          </p:grpSpPr>
          <p:sp>
            <p:nvSpPr>
              <p:cNvPr id="208" name="Oval 207">
                <a:extLst>
                  <a:ext uri="{FF2B5EF4-FFF2-40B4-BE49-F238E27FC236}">
                    <a16:creationId xmlns:a16="http://schemas.microsoft.com/office/drawing/2014/main" id="{132E0E44-FAA6-4DC8-BBFA-E67911DFBAD7}"/>
                  </a:ext>
                </a:extLst>
              </p:cNvPr>
              <p:cNvSpPr/>
              <p:nvPr>
                <p:custDataLst>
                  <p:tags r:id="rId201"/>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err="1">
                  <a:solidFill>
                    <a:schemeClr val="tx1"/>
                  </a:solidFill>
                  <a:latin typeface="+mn-lt"/>
                  <a:ea typeface="+mn-ea"/>
                  <a:cs typeface="+mn-cs"/>
                </a:endParaRPr>
              </a:p>
            </p:txBody>
          </p:sp>
          <p:sp>
            <p:nvSpPr>
              <p:cNvPr id="209" name="Arc 208">
                <a:extLst>
                  <a:ext uri="{FF2B5EF4-FFF2-40B4-BE49-F238E27FC236}">
                    <a16:creationId xmlns:a16="http://schemas.microsoft.com/office/drawing/2014/main" id="{4EE447D4-D1F3-48FC-A5DF-CC5107A778A6}"/>
                  </a:ext>
                </a:extLst>
              </p:cNvPr>
              <p:cNvSpPr/>
              <p:nvPr>
                <p:custDataLst>
                  <p:tags r:id="rId202"/>
                </p:custDataLst>
              </p:nvPr>
            </p:nvSpPr>
            <p:spPr>
              <a:xfrm>
                <a:off x="762000" y="1270000"/>
                <a:ext cx="254000" cy="254000"/>
              </a:xfrm>
              <a:prstGeom prst="arc">
                <a:avLst>
                  <a:gd name="adj1" fmla="val 16200000"/>
                  <a:gd name="adj2" fmla="val 108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t"/>
              <a:lstStyle/>
              <a:p>
                <a:pPr algn="ctr"/>
                <a:endParaRPr lang="en-US" sz="1400">
                  <a:latin typeface="+mn-lt"/>
                  <a:ea typeface="+mn-ea"/>
                  <a:cs typeface="+mn-cs"/>
                </a:endParaRPr>
              </a:p>
            </p:txBody>
          </p:sp>
        </p:grpSp>
        <p:grpSp>
          <p:nvGrpSpPr>
            <p:cNvPr id="205" name="MoonLegend5">
              <a:extLst>
                <a:ext uri="{FF2B5EF4-FFF2-40B4-BE49-F238E27FC236}">
                  <a16:creationId xmlns:a16="http://schemas.microsoft.com/office/drawing/2014/main" id="{8DC9BA04-93EE-4E6C-A59A-D77D8E3E66EF}"/>
                </a:ext>
              </a:extLst>
            </p:cNvPr>
            <p:cNvGrpSpPr>
              <a:grpSpLocks noChangeAspect="1"/>
            </p:cNvGrpSpPr>
            <p:nvPr>
              <p:custDataLst>
                <p:tags r:id="rId198"/>
              </p:custDataLst>
            </p:nvPr>
          </p:nvGrpSpPr>
          <p:grpSpPr>
            <a:xfrm>
              <a:off x="7723680" y="3205716"/>
              <a:ext cx="228600" cy="228600"/>
              <a:chOff x="762000" y="1270000"/>
              <a:chExt cx="254000" cy="254000"/>
            </a:xfrm>
          </p:grpSpPr>
          <p:sp>
            <p:nvSpPr>
              <p:cNvPr id="206" name="Oval 205">
                <a:extLst>
                  <a:ext uri="{FF2B5EF4-FFF2-40B4-BE49-F238E27FC236}">
                    <a16:creationId xmlns:a16="http://schemas.microsoft.com/office/drawing/2014/main" id="{EE99225C-33E4-450B-9E02-9EAE60978205}"/>
                  </a:ext>
                </a:extLst>
              </p:cNvPr>
              <p:cNvSpPr/>
              <p:nvPr>
                <p:custDataLst>
                  <p:tags r:id="rId199"/>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err="1">
                  <a:solidFill>
                    <a:schemeClr val="tx1"/>
                  </a:solidFill>
                  <a:latin typeface="+mn-lt"/>
                  <a:ea typeface="+mn-ea"/>
                  <a:cs typeface="+mn-cs"/>
                </a:endParaRPr>
              </a:p>
            </p:txBody>
          </p:sp>
          <p:sp>
            <p:nvSpPr>
              <p:cNvPr id="207" name="Arc 206">
                <a:extLst>
                  <a:ext uri="{FF2B5EF4-FFF2-40B4-BE49-F238E27FC236}">
                    <a16:creationId xmlns:a16="http://schemas.microsoft.com/office/drawing/2014/main" id="{044D8867-620D-4691-A0DD-79E16FC985B3}"/>
                  </a:ext>
                </a:extLst>
              </p:cNvPr>
              <p:cNvSpPr/>
              <p:nvPr>
                <p:custDataLst>
                  <p:tags r:id="rId200"/>
                </p:custDataLst>
              </p:nvPr>
            </p:nvSpPr>
            <p:spPr>
              <a:xfrm>
                <a:off x="762000" y="1270000"/>
                <a:ext cx="254000" cy="254000"/>
              </a:xfrm>
              <a:prstGeom prst="arc">
                <a:avLst>
                  <a:gd name="adj1" fmla="val 16200000"/>
                  <a:gd name="adj2" fmla="val 162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t"/>
              <a:lstStyle/>
              <a:p>
                <a:pPr algn="ctr"/>
                <a:endParaRPr lang="en-US" sz="1400">
                  <a:latin typeface="+mn-lt"/>
                  <a:ea typeface="+mn-ea"/>
                  <a:cs typeface="+mn-cs"/>
                </a:endParaRPr>
              </a:p>
            </p:txBody>
          </p:sp>
        </p:grpSp>
      </p:grpSp>
      <p:grpSp>
        <p:nvGrpSpPr>
          <p:cNvPr id="216" name="LegendBoxes" hidden="1">
            <a:extLst>
              <a:ext uri="{FF2B5EF4-FFF2-40B4-BE49-F238E27FC236}">
                <a16:creationId xmlns:a16="http://schemas.microsoft.com/office/drawing/2014/main" id="{A0E654AE-5F79-4BF0-8FB5-7F13C251CAAD}"/>
              </a:ext>
            </a:extLst>
          </p:cNvPr>
          <p:cNvGrpSpPr/>
          <p:nvPr userDrawn="1"/>
        </p:nvGrpSpPr>
        <p:grpSpPr>
          <a:xfrm>
            <a:off x="10714801" y="4381500"/>
            <a:ext cx="922463" cy="1717282"/>
            <a:chOff x="10652400" y="4322824"/>
            <a:chExt cx="922463" cy="1717282"/>
          </a:xfrm>
        </p:grpSpPr>
        <p:sp>
          <p:nvSpPr>
            <p:cNvPr id="217" name="RectangleLegend1">
              <a:extLst>
                <a:ext uri="{FF2B5EF4-FFF2-40B4-BE49-F238E27FC236}">
                  <a16:creationId xmlns:a16="http://schemas.microsoft.com/office/drawing/2014/main" id="{9DA215AB-9F91-423A-93B2-0C935900AD9C}"/>
                </a:ext>
              </a:extLst>
            </p:cNvPr>
            <p:cNvSpPr/>
            <p:nvPr/>
          </p:nvSpPr>
          <p:spPr>
            <a:xfrm>
              <a:off x="10652400" y="4344182"/>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err="1">
                <a:solidFill>
                  <a:schemeClr val="tx1"/>
                </a:solidFill>
                <a:latin typeface="+mn-lt"/>
                <a:ea typeface="+mn-ea"/>
                <a:cs typeface="+mn-cs"/>
              </a:endParaRPr>
            </a:p>
          </p:txBody>
        </p:sp>
        <p:sp>
          <p:nvSpPr>
            <p:cNvPr id="218" name="RectangleLegend2">
              <a:extLst>
                <a:ext uri="{FF2B5EF4-FFF2-40B4-BE49-F238E27FC236}">
                  <a16:creationId xmlns:a16="http://schemas.microsoft.com/office/drawing/2014/main" id="{E73033B1-9970-4145-B36A-4ADB5EA17FD3}"/>
                </a:ext>
              </a:extLst>
            </p:cNvPr>
            <p:cNvSpPr/>
            <p:nvPr/>
          </p:nvSpPr>
          <p:spPr>
            <a:xfrm>
              <a:off x="10652400" y="4723680"/>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err="1">
                <a:solidFill>
                  <a:schemeClr val="tx1"/>
                </a:solidFill>
                <a:latin typeface="+mn-lt"/>
                <a:ea typeface="+mn-ea"/>
                <a:cs typeface="+mn-cs"/>
              </a:endParaRPr>
            </a:p>
          </p:txBody>
        </p:sp>
        <p:sp>
          <p:nvSpPr>
            <p:cNvPr id="219" name="RectangleLegend3">
              <a:extLst>
                <a:ext uri="{FF2B5EF4-FFF2-40B4-BE49-F238E27FC236}">
                  <a16:creationId xmlns:a16="http://schemas.microsoft.com/office/drawing/2014/main" id="{CBF00C76-B394-4C0D-B57E-83F32D114FAC}"/>
                </a:ext>
              </a:extLst>
            </p:cNvPr>
            <p:cNvSpPr/>
            <p:nvPr/>
          </p:nvSpPr>
          <p:spPr>
            <a:xfrm>
              <a:off x="10652400" y="5097276"/>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err="1">
                <a:solidFill>
                  <a:schemeClr val="tx1"/>
                </a:solidFill>
                <a:latin typeface="+mn-lt"/>
                <a:ea typeface="+mn-ea"/>
                <a:cs typeface="+mn-cs"/>
              </a:endParaRPr>
            </a:p>
          </p:txBody>
        </p:sp>
        <p:sp>
          <p:nvSpPr>
            <p:cNvPr id="220" name="RectangleLegend4">
              <a:extLst>
                <a:ext uri="{FF2B5EF4-FFF2-40B4-BE49-F238E27FC236}">
                  <a16:creationId xmlns:a16="http://schemas.microsoft.com/office/drawing/2014/main" id="{530948E3-0246-4F0C-B58A-498D999088C1}"/>
                </a:ext>
              </a:extLst>
            </p:cNvPr>
            <p:cNvSpPr/>
            <p:nvPr/>
          </p:nvSpPr>
          <p:spPr>
            <a:xfrm>
              <a:off x="10652400" y="5470872"/>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err="1">
                <a:solidFill>
                  <a:schemeClr val="tx1"/>
                </a:solidFill>
                <a:latin typeface="+mn-lt"/>
                <a:ea typeface="+mn-ea"/>
                <a:cs typeface="+mn-cs"/>
              </a:endParaRPr>
            </a:p>
          </p:txBody>
        </p:sp>
        <p:sp>
          <p:nvSpPr>
            <p:cNvPr id="221" name="RectangleLegend5">
              <a:extLst>
                <a:ext uri="{FF2B5EF4-FFF2-40B4-BE49-F238E27FC236}">
                  <a16:creationId xmlns:a16="http://schemas.microsoft.com/office/drawing/2014/main" id="{CD801A43-CDAA-4DE6-95F8-A05BCF4CDA7C}"/>
                </a:ext>
              </a:extLst>
            </p:cNvPr>
            <p:cNvSpPr/>
            <p:nvPr/>
          </p:nvSpPr>
          <p:spPr>
            <a:xfrm>
              <a:off x="10652400" y="5844468"/>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err="1">
                <a:solidFill>
                  <a:schemeClr val="tx1"/>
                </a:solidFill>
                <a:latin typeface="+mn-lt"/>
                <a:ea typeface="+mn-ea"/>
                <a:cs typeface="+mn-cs"/>
              </a:endParaRPr>
            </a:p>
          </p:txBody>
        </p:sp>
        <p:sp>
          <p:nvSpPr>
            <p:cNvPr id="222" name="Legend1">
              <a:extLst>
                <a:ext uri="{FF2B5EF4-FFF2-40B4-BE49-F238E27FC236}">
                  <a16:creationId xmlns:a16="http://schemas.microsoft.com/office/drawing/2014/main" id="{1A78357B-86E2-4C37-8D1D-92F48BB78A96}"/>
                </a:ext>
              </a:extLst>
            </p:cNvPr>
            <p:cNvSpPr txBox="1"/>
            <p:nvPr/>
          </p:nvSpPr>
          <p:spPr>
            <a:xfrm>
              <a:off x="10978546" y="4322824"/>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latin typeface="+mn-lt"/>
                  <a:ea typeface="+mn-ea"/>
                  <a:cs typeface="+mn-cs"/>
                </a:rPr>
                <a:t>Legend</a:t>
              </a:r>
            </a:p>
          </p:txBody>
        </p:sp>
        <p:sp>
          <p:nvSpPr>
            <p:cNvPr id="223" name="Legend2">
              <a:extLst>
                <a:ext uri="{FF2B5EF4-FFF2-40B4-BE49-F238E27FC236}">
                  <a16:creationId xmlns:a16="http://schemas.microsoft.com/office/drawing/2014/main" id="{85737C2C-6F82-42F9-8CBB-E747145B866E}"/>
                </a:ext>
              </a:extLst>
            </p:cNvPr>
            <p:cNvSpPr txBox="1"/>
            <p:nvPr/>
          </p:nvSpPr>
          <p:spPr>
            <a:xfrm>
              <a:off x="10978546" y="4702322"/>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latin typeface="+mn-lt"/>
                  <a:ea typeface="+mn-ea"/>
                  <a:cs typeface="+mn-cs"/>
                </a:rPr>
                <a:t>Legend</a:t>
              </a:r>
            </a:p>
          </p:txBody>
        </p:sp>
        <p:sp>
          <p:nvSpPr>
            <p:cNvPr id="224" name="Legend3">
              <a:extLst>
                <a:ext uri="{FF2B5EF4-FFF2-40B4-BE49-F238E27FC236}">
                  <a16:creationId xmlns:a16="http://schemas.microsoft.com/office/drawing/2014/main" id="{2A03EBFC-AC29-4924-8142-8B62E83E58D0}"/>
                </a:ext>
              </a:extLst>
            </p:cNvPr>
            <p:cNvSpPr txBox="1"/>
            <p:nvPr/>
          </p:nvSpPr>
          <p:spPr>
            <a:xfrm>
              <a:off x="10978546" y="5081820"/>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latin typeface="+mn-lt"/>
                  <a:ea typeface="+mn-ea"/>
                  <a:cs typeface="+mn-cs"/>
                </a:rPr>
                <a:t>Legend</a:t>
              </a:r>
            </a:p>
          </p:txBody>
        </p:sp>
        <p:sp>
          <p:nvSpPr>
            <p:cNvPr id="225" name="Legend4">
              <a:extLst>
                <a:ext uri="{FF2B5EF4-FFF2-40B4-BE49-F238E27FC236}">
                  <a16:creationId xmlns:a16="http://schemas.microsoft.com/office/drawing/2014/main" id="{F950371F-39A1-4467-977F-0ED0F9F75DF4}"/>
                </a:ext>
              </a:extLst>
            </p:cNvPr>
            <p:cNvSpPr txBox="1"/>
            <p:nvPr/>
          </p:nvSpPr>
          <p:spPr>
            <a:xfrm>
              <a:off x="10978546" y="5453241"/>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latin typeface="+mn-lt"/>
                  <a:ea typeface="+mn-ea"/>
                  <a:cs typeface="+mn-cs"/>
                </a:rPr>
                <a:t>Legend</a:t>
              </a:r>
            </a:p>
          </p:txBody>
        </p:sp>
        <p:sp>
          <p:nvSpPr>
            <p:cNvPr id="226" name="Legend5">
              <a:extLst>
                <a:ext uri="{FF2B5EF4-FFF2-40B4-BE49-F238E27FC236}">
                  <a16:creationId xmlns:a16="http://schemas.microsoft.com/office/drawing/2014/main" id="{E95AA835-DC23-4AEB-914C-A6D459337EA1}"/>
                </a:ext>
              </a:extLst>
            </p:cNvPr>
            <p:cNvSpPr txBox="1"/>
            <p:nvPr/>
          </p:nvSpPr>
          <p:spPr>
            <a:xfrm>
              <a:off x="10978545" y="5824662"/>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latin typeface="+mn-lt"/>
                  <a:ea typeface="+mn-ea"/>
                  <a:cs typeface="+mn-cs"/>
                </a:rPr>
                <a:t>Legend</a:t>
              </a:r>
            </a:p>
          </p:txBody>
        </p:sp>
      </p:grpSp>
      <p:cxnSp>
        <p:nvCxnSpPr>
          <p:cNvPr id="149" name="Straight Connector 148">
            <a:extLst>
              <a:ext uri="{FF2B5EF4-FFF2-40B4-BE49-F238E27FC236}">
                <a16:creationId xmlns:a16="http://schemas.microsoft.com/office/drawing/2014/main" id="{CF962E25-52A0-4B53-86F8-9B97218918E7}"/>
              </a:ext>
            </a:extLst>
          </p:cNvPr>
          <p:cNvCxnSpPr>
            <a:cxnSpLocks/>
          </p:cNvCxnSpPr>
          <p:nvPr userDrawn="1"/>
        </p:nvCxnSpPr>
        <p:spPr bwMode="ltGray">
          <a:xfrm>
            <a:off x="554736" y="6450133"/>
            <a:ext cx="11082528" cy="0"/>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51" name="Slide Number">
            <a:extLst>
              <a:ext uri="{FF2B5EF4-FFF2-40B4-BE49-F238E27FC236}">
                <a16:creationId xmlns:a16="http://schemas.microsoft.com/office/drawing/2014/main" id="{D6030ED5-599F-4E8C-B5A1-51670786D068}"/>
              </a:ext>
            </a:extLst>
          </p:cNvPr>
          <p:cNvSpPr>
            <a:spLocks noChangeArrowheads="1"/>
          </p:cNvSpPr>
          <p:nvPr userDrawn="1">
            <p:custDataLst>
              <p:tags r:id="rId193"/>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pic>
        <p:nvPicPr>
          <p:cNvPr id="6" name="Picture 5"/>
          <p:cNvPicPr>
            <a:picLocks noChangeAspect="1"/>
          </p:cNvPicPr>
          <p:nvPr userDrawn="1"/>
        </p:nvPicPr>
        <p:blipFill>
          <a:blip r:embed="rId211" cstate="print">
            <a:extLst>
              <a:ext uri="{28A0092B-C50C-407E-A947-70E740481C1C}">
                <a14:useLocalDpi xmlns:a14="http://schemas.microsoft.com/office/drawing/2010/main" val="0"/>
              </a:ext>
            </a:extLst>
          </a:blip>
          <a:stretch>
            <a:fillRect/>
          </a:stretch>
        </p:blipFill>
        <p:spPr>
          <a:xfrm>
            <a:off x="10443597" y="6586063"/>
            <a:ext cx="860462" cy="136009"/>
          </a:xfrm>
          <a:prstGeom prst="rect">
            <a:avLst/>
          </a:prstGeom>
        </p:spPr>
      </p:pic>
      <p:sp>
        <p:nvSpPr>
          <p:cNvPr id="7" name="MSIPCMContentMarking" descr="{&quot;HashCode&quot;:2027334168,&quot;Placement&quot;:&quot;Header&quot;,&quot;Top&quot;:0.0,&quot;Left&quot;:0.0,&quot;SlideWidth&quot;:960,&quot;SlideHeight&quot;:540}">
            <a:extLst>
              <a:ext uri="{FF2B5EF4-FFF2-40B4-BE49-F238E27FC236}">
                <a16:creationId xmlns:a16="http://schemas.microsoft.com/office/drawing/2014/main" id="{C148C583-5177-A6F2-BB38-4BA18DCEB368}"/>
              </a:ext>
            </a:extLst>
          </p:cNvPr>
          <p:cNvSpPr txBox="1"/>
          <p:nvPr userDrawn="1"/>
        </p:nvSpPr>
        <p:spPr>
          <a:xfrm>
            <a:off x="0" y="0"/>
            <a:ext cx="1349761" cy="262344"/>
          </a:xfrm>
          <a:prstGeom prst="rect">
            <a:avLst/>
          </a:prstGeom>
          <a:ln w="6350">
            <a:noFill/>
            <a:miter lim="800000"/>
          </a:ln>
        </p:spPr>
        <p:txBody>
          <a:bodyPr vert="horz" wrap="square" lIns="0" tIns="0" rIns="0" bIns="0" rtlCol="0" anchor="ctr" anchorCtr="1">
            <a:noAutofit/>
          </a:bodyPr>
          <a:lstStyle/>
          <a:p>
            <a:pPr algn="l">
              <a:spcBef>
                <a:spcPts val="0"/>
              </a:spcBef>
              <a:spcAft>
                <a:spcPts val="0"/>
              </a:spcAft>
              <a:buNone/>
            </a:pPr>
            <a:r>
              <a:rPr lang="en-GB" sz="1000">
                <a:solidFill>
                  <a:srgbClr val="000000"/>
                </a:solidFill>
                <a:latin typeface="Calibri" panose="020F0502020204030204" pitchFamily="34" charset="0"/>
              </a:rPr>
              <a:t>Classified as Internal</a:t>
            </a:r>
          </a:p>
        </p:txBody>
      </p:sp>
    </p:spTree>
    <p:extLst>
      <p:ext uri="{BB962C8B-B14F-4D97-AF65-F5344CB8AC3E}">
        <p14:creationId xmlns:p14="http://schemas.microsoft.com/office/powerpoint/2010/main" val="2921315301"/>
      </p:ext>
    </p:extLst>
  </p:cSld>
  <p:clrMap bg1="lt1" tx1="dk1" bg2="lt2" tx2="dk2" accent1="accent1" accent2="accent2" accent3="accent3" accent4="accent4" accent5="accent5" accent6="accent6" hlink="hlink" folHlink="folHlink"/>
  <p:sldLayoutIdLst>
    <p:sldLayoutId id="2147484552" r:id="rId1"/>
    <p:sldLayoutId id="2147484553" r:id="rId2"/>
    <p:sldLayoutId id="2147484554" r:id="rId3"/>
    <p:sldLayoutId id="2147484555" r:id="rId4"/>
    <p:sldLayoutId id="2147484556" r:id="rId5"/>
    <p:sldLayoutId id="2147484557" r:id="rId6"/>
    <p:sldLayoutId id="2147484558" r:id="rId7"/>
    <p:sldLayoutId id="2147484559" r:id="rId8"/>
    <p:sldLayoutId id="2147484560" r:id="rId9"/>
    <p:sldLayoutId id="2147484561" r:id="rId10"/>
    <p:sldLayoutId id="2147484562" r:id="rId11"/>
    <p:sldLayoutId id="2147484563" r:id="rId12"/>
    <p:sldLayoutId id="2147484564" r:id="rId13"/>
    <p:sldLayoutId id="2147484565" r:id="rId14"/>
    <p:sldLayoutId id="2147484566" r:id="rId15"/>
    <p:sldLayoutId id="2147484567" r:id="rId16"/>
    <p:sldLayoutId id="2147484568" r:id="rId17"/>
    <p:sldLayoutId id="2147484569" r:id="rId18"/>
    <p:sldLayoutId id="2147484570" r:id="rId19"/>
    <p:sldLayoutId id="2147484571" r:id="rId20"/>
    <p:sldLayoutId id="2147484572" r:id="rId21"/>
    <p:sldLayoutId id="2147484573" r:id="rId22"/>
    <p:sldLayoutId id="2147484574" r:id="rId23"/>
    <p:sldLayoutId id="2147484575" r:id="rId24"/>
    <p:sldLayoutId id="2147484576" r:id="rId25"/>
    <p:sldLayoutId id="2147484577" r:id="rId26"/>
    <p:sldLayoutId id="2147484578" r:id="rId27"/>
    <p:sldLayoutId id="2147484579" r:id="rId28"/>
    <p:sldLayoutId id="2147484580" r:id="rId29"/>
    <p:sldLayoutId id="2147484581" r:id="rId30"/>
    <p:sldLayoutId id="2147484582" r:id="rId31"/>
    <p:sldLayoutId id="2147484583" r:id="rId32"/>
    <p:sldLayoutId id="2147484584" r:id="rId33"/>
    <p:sldLayoutId id="2147484585" r:id="rId34"/>
    <p:sldLayoutId id="2147484586" r:id="rId35"/>
    <p:sldLayoutId id="2147484587" r:id="rId36"/>
    <p:sldLayoutId id="2147484588" r:id="rId37"/>
    <p:sldLayoutId id="2147484589" r:id="rId38"/>
    <p:sldLayoutId id="2147484590" r:id="rId39"/>
    <p:sldLayoutId id="2147484591" r:id="rId40"/>
    <p:sldLayoutId id="2147484592" r:id="rId41"/>
    <p:sldLayoutId id="2147484593" r:id="rId42"/>
    <p:sldLayoutId id="2147484594" r:id="rId43"/>
    <p:sldLayoutId id="2147484595" r:id="rId44"/>
    <p:sldLayoutId id="2147484596" r:id="rId45"/>
    <p:sldLayoutId id="2147484597" r:id="rId46"/>
    <p:sldLayoutId id="2147484598" r:id="rId47"/>
    <p:sldLayoutId id="2147484599" r:id="rId48"/>
    <p:sldLayoutId id="2147484600" r:id="rId49"/>
    <p:sldLayoutId id="2147484601" r:id="rId50"/>
    <p:sldLayoutId id="2147484602" r:id="rId51"/>
    <p:sldLayoutId id="2147484603" r:id="rId52"/>
    <p:sldLayoutId id="2147484604" r:id="rId53"/>
    <p:sldLayoutId id="2147484605" r:id="rId54"/>
    <p:sldLayoutId id="2147484606" r:id="rId55"/>
    <p:sldLayoutId id="2147484607" r:id="rId56"/>
    <p:sldLayoutId id="2147484608" r:id="rId57"/>
    <p:sldLayoutId id="2147484609" r:id="rId58"/>
    <p:sldLayoutId id="2147484610" r:id="rId59"/>
    <p:sldLayoutId id="2147484611" r:id="rId60"/>
    <p:sldLayoutId id="2147484612" r:id="rId61"/>
    <p:sldLayoutId id="2147484613" r:id="rId62"/>
    <p:sldLayoutId id="2147484614" r:id="rId63"/>
    <p:sldLayoutId id="2147484615" r:id="rId64"/>
    <p:sldLayoutId id="2147484616" r:id="rId65"/>
    <p:sldLayoutId id="2147484617" r:id="rId66"/>
    <p:sldLayoutId id="2147484618" r:id="rId67"/>
    <p:sldLayoutId id="2147484619" r:id="rId68"/>
    <p:sldLayoutId id="2147484620" r:id="rId69"/>
    <p:sldLayoutId id="2147484621" r:id="rId70"/>
    <p:sldLayoutId id="2147484622" r:id="rId71"/>
    <p:sldLayoutId id="2147484623" r:id="rId72"/>
    <p:sldLayoutId id="2147484624" r:id="rId73"/>
    <p:sldLayoutId id="2147484625" r:id="rId74"/>
    <p:sldLayoutId id="2147484626" r:id="rId75"/>
    <p:sldLayoutId id="2147484627" r:id="rId76"/>
    <p:sldLayoutId id="2147484628" r:id="rId77"/>
    <p:sldLayoutId id="2147484629" r:id="rId78"/>
    <p:sldLayoutId id="2147484630" r:id="rId79"/>
    <p:sldLayoutId id="2147484631" r:id="rId80"/>
    <p:sldLayoutId id="2147484632" r:id="rId81"/>
    <p:sldLayoutId id="2147484633" r:id="rId82"/>
    <p:sldLayoutId id="2147484634" r:id="rId83"/>
    <p:sldLayoutId id="2147484635" r:id="rId84"/>
    <p:sldLayoutId id="2147484636" r:id="rId85"/>
    <p:sldLayoutId id="2147484637" r:id="rId86"/>
    <p:sldLayoutId id="2147484638" r:id="rId87"/>
    <p:sldLayoutId id="2147484639" r:id="rId88"/>
    <p:sldLayoutId id="2147484640" r:id="rId89"/>
    <p:sldLayoutId id="2147484641" r:id="rId90"/>
    <p:sldLayoutId id="2147484642" r:id="rId91"/>
    <p:sldLayoutId id="2147484643" r:id="rId92"/>
    <p:sldLayoutId id="2147484644" r:id="rId93"/>
    <p:sldLayoutId id="2147484645" r:id="rId94"/>
    <p:sldLayoutId id="2147484646" r:id="rId95"/>
    <p:sldLayoutId id="2147484647" r:id="rId96"/>
    <p:sldLayoutId id="2147484648" r:id="rId97"/>
    <p:sldLayoutId id="2147484649" r:id="rId98"/>
    <p:sldLayoutId id="2147484650" r:id="rId99"/>
    <p:sldLayoutId id="2147484651" r:id="rId100"/>
    <p:sldLayoutId id="2147484652" r:id="rId101"/>
    <p:sldLayoutId id="2147484653" r:id="rId102"/>
    <p:sldLayoutId id="2147484654" r:id="rId103"/>
    <p:sldLayoutId id="2147484655" r:id="rId104"/>
    <p:sldLayoutId id="2147484656" r:id="rId105"/>
    <p:sldLayoutId id="2147484657" r:id="rId106"/>
    <p:sldLayoutId id="2147484658" r:id="rId107"/>
    <p:sldLayoutId id="2147484659" r:id="rId108"/>
    <p:sldLayoutId id="2147484660" r:id="rId109"/>
    <p:sldLayoutId id="2147484661" r:id="rId110"/>
    <p:sldLayoutId id="2147484662" r:id="rId111"/>
    <p:sldLayoutId id="2147484663" r:id="rId112"/>
    <p:sldLayoutId id="2147484664" r:id="rId113"/>
    <p:sldLayoutId id="2147484665" r:id="rId114"/>
    <p:sldLayoutId id="2147484666" r:id="rId115"/>
    <p:sldLayoutId id="2147484667" r:id="rId116"/>
    <p:sldLayoutId id="2147484668" r:id="rId117"/>
    <p:sldLayoutId id="2147484669" r:id="rId118"/>
    <p:sldLayoutId id="2147484670" r:id="rId119"/>
    <p:sldLayoutId id="2147484671" r:id="rId120"/>
    <p:sldLayoutId id="2147484672" r:id="rId121"/>
    <p:sldLayoutId id="2147484673" r:id="rId122"/>
    <p:sldLayoutId id="2147484674" r:id="rId123"/>
    <p:sldLayoutId id="2147484675" r:id="rId124"/>
    <p:sldLayoutId id="2147484676" r:id="rId125"/>
    <p:sldLayoutId id="2147484677" r:id="rId126"/>
    <p:sldLayoutId id="2147484678" r:id="rId127"/>
    <p:sldLayoutId id="2147484679" r:id="rId128"/>
    <p:sldLayoutId id="2147484680" r:id="rId129"/>
    <p:sldLayoutId id="2147484681" r:id="rId130"/>
    <p:sldLayoutId id="2147484682" r:id="rId131"/>
    <p:sldLayoutId id="2147484683" r:id="rId132"/>
    <p:sldLayoutId id="2147484684" r:id="rId133"/>
    <p:sldLayoutId id="2147484685" r:id="rId134"/>
    <p:sldLayoutId id="2147484686" r:id="rId135"/>
    <p:sldLayoutId id="2147484687" r:id="rId136"/>
    <p:sldLayoutId id="2147484688" r:id="rId137"/>
    <p:sldLayoutId id="2147484689" r:id="rId138"/>
    <p:sldLayoutId id="2147484690" r:id="rId139"/>
    <p:sldLayoutId id="2147484691" r:id="rId140"/>
    <p:sldLayoutId id="2147484692" r:id="rId141"/>
    <p:sldLayoutId id="2147484693" r:id="rId142"/>
    <p:sldLayoutId id="2147484694" r:id="rId143"/>
    <p:sldLayoutId id="2147484695" r:id="rId144"/>
    <p:sldLayoutId id="2147484696" r:id="rId145"/>
    <p:sldLayoutId id="2147484697" r:id="rId146"/>
    <p:sldLayoutId id="2147484698" r:id="rId147"/>
    <p:sldLayoutId id="2147484699" r:id="rId148"/>
    <p:sldLayoutId id="2147484700" r:id="rId149"/>
    <p:sldLayoutId id="2147484701" r:id="rId150"/>
    <p:sldLayoutId id="2147484702" r:id="rId151"/>
    <p:sldLayoutId id="2147484703" r:id="rId152"/>
    <p:sldLayoutId id="2147484704" r:id="rId153"/>
    <p:sldLayoutId id="2147484705" r:id="rId154"/>
    <p:sldLayoutId id="2147484706" r:id="rId155"/>
    <p:sldLayoutId id="2147484707" r:id="rId156"/>
    <p:sldLayoutId id="2147484708" r:id="rId157"/>
    <p:sldLayoutId id="2147484709" r:id="rId158"/>
    <p:sldLayoutId id="2147484710" r:id="rId159"/>
    <p:sldLayoutId id="2147484711" r:id="rId160"/>
    <p:sldLayoutId id="2147484712" r:id="rId161"/>
    <p:sldLayoutId id="2147484713" r:id="rId162"/>
    <p:sldLayoutId id="2147484714" r:id="rId163"/>
    <p:sldLayoutId id="2147484715" r:id="rId164"/>
    <p:sldLayoutId id="2147484716" r:id="rId165"/>
    <p:sldLayoutId id="2147484717" r:id="rId166"/>
    <p:sldLayoutId id="2147484718" r:id="rId167"/>
    <p:sldLayoutId id="2147484719" r:id="rId168"/>
    <p:sldLayoutId id="2147484720" r:id="rId169"/>
    <p:sldLayoutId id="2147484721" r:id="rId170"/>
    <p:sldLayoutId id="2147484722" r:id="rId171"/>
    <p:sldLayoutId id="2147484723" r:id="rId172"/>
    <p:sldLayoutId id="2147484724" r:id="rId173"/>
    <p:sldLayoutId id="2147484725" r:id="rId174"/>
    <p:sldLayoutId id="2147484726" r:id="rId175"/>
    <p:sldLayoutId id="2147484727" r:id="rId176"/>
    <p:sldLayoutId id="2147484728" r:id="rId177"/>
    <p:sldLayoutId id="2147484729" r:id="rId178"/>
    <p:sldLayoutId id="2147484730" r:id="rId179"/>
    <p:sldLayoutId id="2147484732" r:id="rId180"/>
    <p:sldLayoutId id="2147484733" r:id="rId181"/>
    <p:sldLayoutId id="2147484734" r:id="rId182"/>
    <p:sldLayoutId id="2147484735" r:id="rId183"/>
    <p:sldLayoutId id="2147484736" r:id="rId184"/>
    <p:sldLayoutId id="2147484737" r:id="rId185"/>
    <p:sldLayoutId id="2147484738" r:id="rId186"/>
  </p:sldLayoutIdLst>
  <p:hf hdr="0" ftr="0" dt="0"/>
  <p:txStyles>
    <p:titleStyle>
      <a:lvl1pPr algn="l" defTabSz="914400" rtl="0" eaLnBrk="1" latinLnBrk="0" hangingPunct="1">
        <a:lnSpc>
          <a:spcPct val="100000"/>
        </a:lnSpc>
        <a:spcBef>
          <a:spcPct val="0"/>
        </a:spcBef>
        <a:buNone/>
        <a:defRPr lang="en-US" sz="2500" b="1" kern="1200" spc="0" baseline="0" dirty="0">
          <a:ln w="6350" cap="flat">
            <a:noFill/>
            <a:miter lim="800000"/>
          </a:ln>
          <a:solidFill>
            <a:schemeClr val="tx1"/>
          </a:solidFill>
          <a:latin typeface="+mj-lt"/>
          <a:ea typeface="+mj-ea"/>
          <a:cs typeface="+mj-cs"/>
        </a:defRPr>
      </a:lvl1pPr>
    </p:titleStyle>
    <p:body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mn-cs"/>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p15:clr>
            <a:srgbClr val="5ACBF0"/>
          </p15:clr>
        </p15:guide>
        <p15:guide id="3" orient="horz" pos="3912">
          <p15:clr>
            <a:srgbClr val="5ACBF0"/>
          </p15:clr>
        </p15:guide>
        <p15:guide id="4" orient="horz" pos="1075">
          <p15:clr>
            <a:srgbClr val="F26B43"/>
          </p15:clr>
        </p15:guide>
        <p15:guide id="5" pos="7329">
          <p15:clr>
            <a:srgbClr val="F26B43"/>
          </p15:clr>
        </p15:guide>
        <p15:guide id="6" pos="345">
          <p15:clr>
            <a:srgbClr val="F26B43"/>
          </p15:clr>
        </p15:guide>
        <p15:guide id="8" orient="horz" pos="4063">
          <p15:clr>
            <a:srgbClr val="F26B43"/>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C9523657-AF13-4689-8F41-40C87A3B68B6}"/>
              </a:ext>
            </a:extLst>
          </p:cNvPr>
          <p:cNvGraphicFramePr>
            <a:graphicFrameLocks noChangeAspect="1"/>
          </p:cNvGraphicFramePr>
          <p:nvPr userDrawn="1">
            <p:custDataLst>
              <p:tags r:id="rId7"/>
            </p:custDataLst>
            <p:extLst>
              <p:ext uri="{D42A27DB-BD31-4B8C-83A1-F6EECF244321}">
                <p14:modId xmlns:p14="http://schemas.microsoft.com/office/powerpoint/2010/main" val="32088801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395" imgH="396" progId="TCLayout.ActiveDocument.1">
                  <p:embed/>
                </p:oleObj>
              </mc:Choice>
              <mc:Fallback>
                <p:oleObj name="think-cell Slide" r:id="rId8" imgW="395" imgH="396" progId="TCLayout.ActiveDocument.1">
                  <p:embed/>
                  <p:pic>
                    <p:nvPicPr>
                      <p:cNvPr id="7" name="Object 6" hidden="1">
                        <a:extLst>
                          <a:ext uri="{FF2B5EF4-FFF2-40B4-BE49-F238E27FC236}">
                            <a16:creationId xmlns:a16="http://schemas.microsoft.com/office/drawing/2014/main" id="{C9523657-AF13-4689-8F41-40C87A3B68B6}"/>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19D9051C-C807-46F9-8511-7BA810EF25D2}"/>
              </a:ext>
            </a:extLst>
          </p:cNvPr>
          <p:cNvSpPr>
            <a:spLocks noGrp="1"/>
          </p:cNvSpPr>
          <p:nvPr>
            <p:ph type="title"/>
          </p:nvPr>
        </p:nvSpPr>
        <p:spPr>
          <a:xfrm>
            <a:off x="577638" y="537197"/>
            <a:ext cx="5693037" cy="414332"/>
          </a:xfrm>
          <a:prstGeom prst="rect">
            <a:avLst/>
          </a:prstGeom>
        </p:spPr>
        <p:txBody>
          <a:bodyPr vert="horz" wrap="square" lIns="0" tIns="0" rIns="0" bIns="0" rtlCol="0" anchor="t" anchorCtr="0">
            <a:sp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8925905-8E0F-4E1F-969B-102428583B30}"/>
              </a:ext>
            </a:extLst>
          </p:cNvPr>
          <p:cNvSpPr>
            <a:spLocks noGrp="1"/>
          </p:cNvSpPr>
          <p:nvPr>
            <p:ph type="body" idx="1"/>
          </p:nvPr>
        </p:nvSpPr>
        <p:spPr>
          <a:xfrm>
            <a:off x="577638" y="1551583"/>
            <a:ext cx="10775825" cy="1564243"/>
          </a:xfrm>
          <a:prstGeom prst="rect">
            <a:avLst/>
          </a:prstGeom>
        </p:spPr>
        <p:txBody>
          <a:bodyPr vert="horz" wrap="square" lIns="0" tIns="0" rIns="0" bIns="0" rtlCol="0" anchor="t" anchorCtr="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8CE7121D-1697-409F-80BF-51B7EAFBB29E}"/>
              </a:ext>
            </a:extLst>
          </p:cNvPr>
          <p:cNvSpPr>
            <a:spLocks noGrp="1"/>
          </p:cNvSpPr>
          <p:nvPr>
            <p:ph type="ftr" sz="quarter" idx="3"/>
          </p:nvPr>
        </p:nvSpPr>
        <p:spPr>
          <a:xfrm>
            <a:off x="577638" y="6482886"/>
            <a:ext cx="7575715" cy="112018"/>
          </a:xfrm>
          <a:prstGeom prst="rect">
            <a:avLst/>
          </a:prstGeom>
        </p:spPr>
        <p:txBody>
          <a:bodyPr vert="horz" lIns="0" tIns="0" rIns="0" bIns="0" rtlCol="0" anchor="t" anchorCtr="0">
            <a:spAutoFit/>
          </a:bodyPr>
          <a:lstStyle>
            <a:lvl1pPr algn="l">
              <a:defRPr sz="728">
                <a:solidFill>
                  <a:schemeClr val="tx1">
                    <a:tint val="75000"/>
                  </a:schemeClr>
                </a:solidFill>
                <a:latin typeface="Poppins" pitchFamily="2" charset="77"/>
                <a:cs typeface="Poppins" pitchFamily="2" charset="77"/>
              </a:defRPr>
            </a:lvl1pPr>
          </a:lstStyle>
          <a:p>
            <a:pPr marL="7701">
              <a:spcBef>
                <a:spcPts val="76"/>
              </a:spcBef>
            </a:pPr>
            <a:r>
              <a:rPr lang="en-GB" spc="3"/>
              <a:t>Immunization, Vaccines and Biologicals</a:t>
            </a:r>
          </a:p>
        </p:txBody>
      </p:sp>
      <p:sp>
        <p:nvSpPr>
          <p:cNvPr id="6" name="Slide Number Placeholder 5">
            <a:extLst>
              <a:ext uri="{FF2B5EF4-FFF2-40B4-BE49-F238E27FC236}">
                <a16:creationId xmlns:a16="http://schemas.microsoft.com/office/drawing/2014/main" id="{6D226665-F903-468B-9EDC-63D86E71F62F}"/>
              </a:ext>
            </a:extLst>
          </p:cNvPr>
          <p:cNvSpPr>
            <a:spLocks noGrp="1"/>
          </p:cNvSpPr>
          <p:nvPr>
            <p:ph type="sldNum" sz="quarter" idx="4"/>
          </p:nvPr>
        </p:nvSpPr>
        <p:spPr>
          <a:xfrm>
            <a:off x="10693993" y="6482886"/>
            <a:ext cx="897196" cy="111982"/>
          </a:xfrm>
          <a:prstGeom prst="rect">
            <a:avLst/>
          </a:prstGeom>
        </p:spPr>
        <p:txBody>
          <a:bodyPr vert="horz" wrap="square" lIns="0" tIns="0" rIns="0" bIns="0" rtlCol="0" anchor="t" anchorCtr="0">
            <a:spAutoFit/>
          </a:bodyPr>
          <a:lstStyle>
            <a:lvl1pPr algn="r">
              <a:defRPr sz="728">
                <a:solidFill>
                  <a:schemeClr val="tx1">
                    <a:tint val="75000"/>
                  </a:schemeClr>
                </a:solidFill>
                <a:latin typeface="Poppins" pitchFamily="2" charset="77"/>
                <a:cs typeface="Poppins" pitchFamily="2" charset="77"/>
              </a:defRPr>
            </a:lvl1pPr>
          </a:lstStyle>
          <a:p>
            <a:fld id="{E2E31AFC-DF42-41A5-B57C-06A83BBA6616}" type="slidenum">
              <a:rPr lang="en-GB" smtClean="0"/>
              <a:pPr/>
              <a:t>‹#›</a:t>
            </a:fld>
            <a:endParaRPr lang="en-GB"/>
          </a:p>
        </p:txBody>
      </p:sp>
    </p:spTree>
    <p:extLst>
      <p:ext uri="{BB962C8B-B14F-4D97-AF65-F5344CB8AC3E}">
        <p14:creationId xmlns:p14="http://schemas.microsoft.com/office/powerpoint/2010/main" val="1091877178"/>
      </p:ext>
    </p:extLst>
  </p:cSld>
  <p:clrMap bg1="lt1" tx1="dk1" bg2="lt2" tx2="dk2" accent1="accent1" accent2="accent2" accent3="accent3" accent4="accent4" accent5="accent5" accent6="accent6" hlink="hlink" folHlink="folHlink"/>
  <p:sldLayoutIdLst>
    <p:sldLayoutId id="2147484741" r:id="rId1"/>
    <p:sldLayoutId id="2147484742" r:id="rId2"/>
    <p:sldLayoutId id="2147484743" r:id="rId3"/>
    <p:sldLayoutId id="2147484744" r:id="rId4"/>
    <p:sldLayoutId id="214748474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554492" rtl="0" eaLnBrk="1" latinLnBrk="0" hangingPunct="1">
        <a:lnSpc>
          <a:spcPct val="90000"/>
        </a:lnSpc>
        <a:spcBef>
          <a:spcPct val="0"/>
        </a:spcBef>
        <a:buNone/>
        <a:defRPr sz="2911" b="1" i="0" kern="1200">
          <a:solidFill>
            <a:schemeClr val="tx1"/>
          </a:solidFill>
          <a:latin typeface="Poppins SemiBold" pitchFamily="2" charset="77"/>
          <a:ea typeface="Roboto" panose="02000000000000000000" pitchFamily="2" charset="0"/>
          <a:cs typeface="Poppins SemiBold" pitchFamily="2" charset="77"/>
        </a:defRPr>
      </a:lvl1pPr>
    </p:titleStyle>
    <p:bodyStyle>
      <a:lvl1pPr marL="0" indent="0" algn="l" defTabSz="554492" rtl="0" eaLnBrk="1" latinLnBrk="0" hangingPunct="1">
        <a:lnSpc>
          <a:spcPct val="120000"/>
        </a:lnSpc>
        <a:spcBef>
          <a:spcPts val="606"/>
        </a:spcBef>
        <a:spcAft>
          <a:spcPts val="728"/>
        </a:spcAft>
        <a:buSzPct val="75000"/>
        <a:buFontTx/>
        <a:buNone/>
        <a:defRPr sz="1455" kern="1200">
          <a:solidFill>
            <a:schemeClr val="tx1"/>
          </a:solidFill>
          <a:latin typeface="Poppins" pitchFamily="2" charset="77"/>
          <a:ea typeface="Roboto" panose="02000000000000000000" pitchFamily="2" charset="0"/>
          <a:cs typeface="Poppins" pitchFamily="2" charset="77"/>
        </a:defRPr>
      </a:lvl1pPr>
      <a:lvl2pPr marL="480269"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213" kern="1200">
          <a:solidFill>
            <a:schemeClr val="tx1"/>
          </a:solidFill>
          <a:latin typeface="Poppins" pitchFamily="2" charset="77"/>
          <a:ea typeface="Roboto" panose="02000000000000000000" pitchFamily="2" charset="0"/>
          <a:cs typeface="Poppins" pitchFamily="2" charset="77"/>
        </a:defRPr>
      </a:lvl2pPr>
      <a:lvl3pPr marL="698573"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092" kern="1200">
          <a:solidFill>
            <a:schemeClr val="tx1"/>
          </a:solidFill>
          <a:latin typeface="Poppins" pitchFamily="2" charset="77"/>
          <a:ea typeface="Roboto" panose="02000000000000000000" pitchFamily="2" charset="0"/>
          <a:cs typeface="Poppins" pitchFamily="2" charset="77"/>
        </a:defRPr>
      </a:lvl3pPr>
      <a:lvl4pPr marL="916877"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4pPr>
      <a:lvl5pPr marL="1135181"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5pPr>
      <a:lvl6pPr marL="1524853"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6pPr>
      <a:lvl7pPr marL="1802100"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7pPr>
      <a:lvl8pPr marL="2079346"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8pPr>
      <a:lvl9pPr marL="2356592"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9pPr>
    </p:bodyStyle>
    <p:other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1D1D1D"/>
          </p15:clr>
        </p15:guide>
        <p15:guide id="2" pos="12664">
          <p15:clr>
            <a:srgbClr val="1D1D1D"/>
          </p15:clr>
        </p15:guide>
        <p15:guide id="3" pos="600">
          <p15:clr>
            <a:srgbClr val="1D1D1D"/>
          </p15:clr>
        </p15:guide>
        <p15:guide id="4" pos="1555">
          <p15:clr>
            <a:srgbClr val="1D1D1D"/>
          </p15:clr>
        </p15:guide>
        <p15:guide id="5" pos="2510">
          <p15:clr>
            <a:srgbClr val="1D1D1D"/>
          </p15:clr>
        </p15:guide>
        <p15:guide id="6" pos="3466">
          <p15:clr>
            <a:srgbClr val="1D1D1D"/>
          </p15:clr>
        </p15:guide>
        <p15:guide id="7" pos="4421">
          <p15:clr>
            <a:srgbClr val="1D1D1D"/>
          </p15:clr>
        </p15:guide>
        <p15:guide id="8" pos="5376">
          <p15:clr>
            <a:srgbClr val="1D1D1D"/>
          </p15:clr>
        </p15:guide>
        <p15:guide id="9" pos="6332">
          <p15:clr>
            <a:srgbClr val="1D1D1D"/>
          </p15:clr>
        </p15:guide>
        <p15:guide id="10" pos="7287">
          <p15:clr>
            <a:srgbClr val="1D1D1D"/>
          </p15:clr>
        </p15:guide>
        <p15:guide id="11" pos="8242">
          <p15:clr>
            <a:srgbClr val="1D1D1D"/>
          </p15:clr>
        </p15:guide>
        <p15:guide id="12" pos="9198">
          <p15:clr>
            <a:srgbClr val="1D1D1D"/>
          </p15:clr>
        </p15:guide>
        <p15:guide id="13" pos="10153">
          <p15:clr>
            <a:srgbClr val="1D1D1D"/>
          </p15:clr>
        </p15:guide>
        <p15:guide id="14" pos="11108">
          <p15:clr>
            <a:srgbClr val="1D1D1D"/>
          </p15:clr>
        </p15:guide>
        <p15:guide id="15" pos="12064">
          <p15:clr>
            <a:srgbClr val="1D1D1D"/>
          </p15:clr>
        </p15:guide>
        <p15:guide id="16" orient="horz">
          <p15:clr>
            <a:srgbClr val="1D1D1D"/>
          </p15:clr>
        </p15:guide>
        <p15:guide id="17" orient="horz" pos="7124">
          <p15:clr>
            <a:srgbClr val="1D1D1D"/>
          </p15:clr>
        </p15:guide>
        <p15:guide id="18" orient="horz" pos="600">
          <p15:clr>
            <a:srgbClr val="1D1D1D"/>
          </p15:clr>
        </p15:guide>
        <p15:guide id="19" orient="horz" pos="3562">
          <p15:clr>
            <a:srgbClr val="1D1D1D"/>
          </p15:clr>
        </p15:guide>
        <p15:guide id="20" orient="horz" pos="6524">
          <p15:clr>
            <a:srgbClr val="1D1D1D"/>
          </p15:clr>
        </p15:guide>
        <p15:guide id="21" pos="6786">
          <p15:clr>
            <a:srgbClr val="1D1D1D"/>
          </p15:clr>
        </p15:guide>
        <p15:guide id="22" pos="5878">
          <p15:clr>
            <a:srgbClr val="1D1D1D"/>
          </p15:clr>
        </p15:guide>
        <p15:guide id="23" orient="horz" pos="3018">
          <p15:clr>
            <a:srgbClr val="1D1D1D"/>
          </p15:clr>
        </p15:guide>
        <p15:guide id="24" orient="horz" pos="6646">
          <p15:clr>
            <a:srgbClr val="1D1D1D"/>
          </p15:clr>
        </p15:guide>
        <p15:guide id="25" orient="horz" pos="2836">
          <p15:clr>
            <a:srgbClr val="1D1D1D"/>
          </p15:clr>
        </p15:guide>
        <p15:guide id="26" orient="horz" pos="6283">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6E5B2722-0254-42D3-A629-F333E75DC365}"/>
              </a:ext>
            </a:extLst>
          </p:cNvPr>
          <p:cNvGraphicFramePr>
            <a:graphicFrameLocks noChangeAspect="1"/>
          </p:cNvGraphicFramePr>
          <p:nvPr userDrawn="1">
            <p:custDataLst>
              <p:tags r:id="rId60"/>
            </p:custDataLst>
            <p:extLst>
              <p:ext uri="{D42A27DB-BD31-4B8C-83A1-F6EECF244321}">
                <p14:modId xmlns:p14="http://schemas.microsoft.com/office/powerpoint/2010/main" val="11859380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1" imgW="592" imgH="595" progId="TCLayout.ActiveDocument.1">
                  <p:embed/>
                </p:oleObj>
              </mc:Choice>
              <mc:Fallback>
                <p:oleObj name="think-cell Slide" r:id="rId61" imgW="592" imgH="595" progId="TCLayout.ActiveDocument.1">
                  <p:embed/>
                  <p:pic>
                    <p:nvPicPr>
                      <p:cNvPr id="7" name="Object 6" hidden="1">
                        <a:extLst>
                          <a:ext uri="{FF2B5EF4-FFF2-40B4-BE49-F238E27FC236}">
                            <a16:creationId xmlns:a16="http://schemas.microsoft.com/office/drawing/2014/main" id="{6E5B2722-0254-42D3-A629-F333E75DC365}"/>
                          </a:ext>
                        </a:extLst>
                      </p:cNvPr>
                      <p:cNvPicPr/>
                      <p:nvPr/>
                    </p:nvPicPr>
                    <p:blipFill>
                      <a:blip r:embed="rId62"/>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19D9051C-C807-46F9-8511-7BA810EF25D2}"/>
              </a:ext>
            </a:extLst>
          </p:cNvPr>
          <p:cNvSpPr>
            <a:spLocks noGrp="1"/>
          </p:cNvSpPr>
          <p:nvPr>
            <p:ph type="title"/>
          </p:nvPr>
        </p:nvSpPr>
        <p:spPr>
          <a:xfrm>
            <a:off x="577638" y="537197"/>
            <a:ext cx="5693037" cy="414332"/>
          </a:xfrm>
          <a:prstGeom prst="rect">
            <a:avLst/>
          </a:prstGeom>
        </p:spPr>
        <p:txBody>
          <a:bodyPr vert="horz" wrap="square" lIns="0" tIns="0" rIns="0" bIns="0" rtlCol="0" anchor="t" anchorCtr="0">
            <a:sp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8925905-8E0F-4E1F-969B-102428583B30}"/>
              </a:ext>
            </a:extLst>
          </p:cNvPr>
          <p:cNvSpPr>
            <a:spLocks noGrp="1"/>
          </p:cNvSpPr>
          <p:nvPr>
            <p:ph type="body" idx="1"/>
          </p:nvPr>
        </p:nvSpPr>
        <p:spPr>
          <a:xfrm>
            <a:off x="577638" y="1551583"/>
            <a:ext cx="10775825" cy="1564243"/>
          </a:xfrm>
          <a:prstGeom prst="rect">
            <a:avLst/>
          </a:prstGeom>
        </p:spPr>
        <p:txBody>
          <a:bodyPr vert="horz" wrap="square" lIns="0" tIns="0" rIns="0" bIns="0" rtlCol="0" anchor="t" anchorCtr="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8CE7121D-1697-409F-80BF-51B7EAFBB29E}"/>
              </a:ext>
            </a:extLst>
          </p:cNvPr>
          <p:cNvSpPr>
            <a:spLocks noGrp="1"/>
          </p:cNvSpPr>
          <p:nvPr>
            <p:ph type="ftr" sz="quarter" idx="3"/>
          </p:nvPr>
        </p:nvSpPr>
        <p:spPr>
          <a:xfrm>
            <a:off x="577638" y="6482886"/>
            <a:ext cx="7575715" cy="112018"/>
          </a:xfrm>
          <a:prstGeom prst="rect">
            <a:avLst/>
          </a:prstGeom>
        </p:spPr>
        <p:txBody>
          <a:bodyPr vert="horz" lIns="0" tIns="0" rIns="0" bIns="0" rtlCol="0" anchor="t" anchorCtr="0">
            <a:spAutoFit/>
          </a:bodyPr>
          <a:lstStyle>
            <a:lvl1pPr algn="l">
              <a:defRPr sz="728">
                <a:solidFill>
                  <a:schemeClr val="tx1">
                    <a:tint val="75000"/>
                  </a:schemeClr>
                </a:solidFill>
                <a:latin typeface="Poppins" pitchFamily="2" charset="77"/>
                <a:cs typeface="Poppins" pitchFamily="2" charset="77"/>
              </a:defRPr>
            </a:lvl1pPr>
          </a:lstStyle>
          <a:p>
            <a:pPr marL="7701">
              <a:spcBef>
                <a:spcPts val="76"/>
              </a:spcBef>
            </a:pPr>
            <a:r>
              <a:rPr lang="en-GB" spc="3"/>
              <a:t>Immunization, Vaccines and Biologicals</a:t>
            </a:r>
          </a:p>
        </p:txBody>
      </p:sp>
      <p:sp>
        <p:nvSpPr>
          <p:cNvPr id="6" name="Slide Number Placeholder 5">
            <a:extLst>
              <a:ext uri="{FF2B5EF4-FFF2-40B4-BE49-F238E27FC236}">
                <a16:creationId xmlns:a16="http://schemas.microsoft.com/office/drawing/2014/main" id="{6D226665-F903-468B-9EDC-63D86E71F62F}"/>
              </a:ext>
            </a:extLst>
          </p:cNvPr>
          <p:cNvSpPr>
            <a:spLocks noGrp="1"/>
          </p:cNvSpPr>
          <p:nvPr>
            <p:ph type="sldNum" sz="quarter" idx="4"/>
          </p:nvPr>
        </p:nvSpPr>
        <p:spPr>
          <a:xfrm>
            <a:off x="10693993" y="6482886"/>
            <a:ext cx="897196" cy="111982"/>
          </a:xfrm>
          <a:prstGeom prst="rect">
            <a:avLst/>
          </a:prstGeom>
        </p:spPr>
        <p:txBody>
          <a:bodyPr vert="horz" wrap="square" lIns="0" tIns="0" rIns="0" bIns="0" rtlCol="0" anchor="t" anchorCtr="0">
            <a:spAutoFit/>
          </a:bodyPr>
          <a:lstStyle>
            <a:lvl1pPr algn="r">
              <a:defRPr sz="728">
                <a:solidFill>
                  <a:schemeClr val="tx1">
                    <a:tint val="75000"/>
                  </a:schemeClr>
                </a:solidFill>
                <a:latin typeface="Poppins" pitchFamily="2" charset="77"/>
                <a:cs typeface="Poppins" pitchFamily="2" charset="77"/>
              </a:defRPr>
            </a:lvl1pPr>
          </a:lstStyle>
          <a:p>
            <a:fld id="{E2E31AFC-DF42-41A5-B57C-06A83BBA6616}" type="slidenum">
              <a:rPr lang="en-GB" smtClean="0"/>
              <a:pPr/>
              <a:t>‹#›</a:t>
            </a:fld>
            <a:endParaRPr lang="en-GB"/>
          </a:p>
        </p:txBody>
      </p:sp>
    </p:spTree>
    <p:extLst>
      <p:ext uri="{BB962C8B-B14F-4D97-AF65-F5344CB8AC3E}">
        <p14:creationId xmlns:p14="http://schemas.microsoft.com/office/powerpoint/2010/main" val="296581325"/>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 id="2147483805" r:id="rId12"/>
    <p:sldLayoutId id="2147483806" r:id="rId13"/>
    <p:sldLayoutId id="2147483807" r:id="rId14"/>
    <p:sldLayoutId id="2147483808" r:id="rId15"/>
    <p:sldLayoutId id="2147483809" r:id="rId16"/>
    <p:sldLayoutId id="2147483810" r:id="rId17"/>
    <p:sldLayoutId id="2147483811" r:id="rId18"/>
    <p:sldLayoutId id="2147483812" r:id="rId19"/>
    <p:sldLayoutId id="2147483813" r:id="rId20"/>
    <p:sldLayoutId id="2147483814" r:id="rId21"/>
    <p:sldLayoutId id="2147483815" r:id="rId22"/>
    <p:sldLayoutId id="2147483816" r:id="rId23"/>
    <p:sldLayoutId id="2147483817" r:id="rId24"/>
    <p:sldLayoutId id="2147483818" r:id="rId25"/>
    <p:sldLayoutId id="2147483819" r:id="rId26"/>
    <p:sldLayoutId id="2147483820" r:id="rId27"/>
    <p:sldLayoutId id="2147483821" r:id="rId28"/>
    <p:sldLayoutId id="2147483822" r:id="rId29"/>
    <p:sldLayoutId id="2147483823" r:id="rId30"/>
    <p:sldLayoutId id="2147483824" r:id="rId31"/>
    <p:sldLayoutId id="2147483825" r:id="rId32"/>
    <p:sldLayoutId id="2147483826" r:id="rId33"/>
    <p:sldLayoutId id="2147483827" r:id="rId34"/>
    <p:sldLayoutId id="2147483828" r:id="rId35"/>
    <p:sldLayoutId id="2147483829" r:id="rId36"/>
    <p:sldLayoutId id="2147483830" r:id="rId37"/>
    <p:sldLayoutId id="2147483831" r:id="rId38"/>
    <p:sldLayoutId id="2147483832" r:id="rId39"/>
    <p:sldLayoutId id="2147483833" r:id="rId40"/>
    <p:sldLayoutId id="2147483834" r:id="rId41"/>
    <p:sldLayoutId id="2147483835" r:id="rId42"/>
    <p:sldLayoutId id="2147483836" r:id="rId43"/>
    <p:sldLayoutId id="2147483837" r:id="rId44"/>
    <p:sldLayoutId id="2147483838" r:id="rId45"/>
    <p:sldLayoutId id="2147483839" r:id="rId46"/>
    <p:sldLayoutId id="2147483840" r:id="rId47"/>
    <p:sldLayoutId id="2147483841" r:id="rId48"/>
    <p:sldLayoutId id="2147483842" r:id="rId49"/>
    <p:sldLayoutId id="2147483843" r:id="rId50"/>
    <p:sldLayoutId id="2147483844" r:id="rId51"/>
    <p:sldLayoutId id="2147483845" r:id="rId52"/>
    <p:sldLayoutId id="2147483846" r:id="rId53"/>
    <p:sldLayoutId id="2147483847" r:id="rId54"/>
    <p:sldLayoutId id="2147483848" r:id="rId55"/>
    <p:sldLayoutId id="2147483849" r:id="rId56"/>
    <p:sldLayoutId id="2147483850" r:id="rId57"/>
    <p:sldLayoutId id="2147483851" r:id="rId5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554492" rtl="0" eaLnBrk="1" latinLnBrk="0" hangingPunct="1">
        <a:lnSpc>
          <a:spcPct val="90000"/>
        </a:lnSpc>
        <a:spcBef>
          <a:spcPct val="0"/>
        </a:spcBef>
        <a:buNone/>
        <a:defRPr sz="2911" b="1" i="0" kern="1200">
          <a:solidFill>
            <a:schemeClr val="tx1"/>
          </a:solidFill>
          <a:latin typeface="Poppins SemiBold" pitchFamily="2" charset="77"/>
          <a:ea typeface="Roboto" panose="02000000000000000000" pitchFamily="2" charset="0"/>
          <a:cs typeface="Poppins SemiBold" pitchFamily="2" charset="77"/>
        </a:defRPr>
      </a:lvl1pPr>
    </p:titleStyle>
    <p:bodyStyle>
      <a:lvl1pPr marL="0" indent="0" algn="l" defTabSz="554492" rtl="0" eaLnBrk="1" latinLnBrk="0" hangingPunct="1">
        <a:lnSpc>
          <a:spcPct val="120000"/>
        </a:lnSpc>
        <a:spcBef>
          <a:spcPts val="606"/>
        </a:spcBef>
        <a:spcAft>
          <a:spcPts val="728"/>
        </a:spcAft>
        <a:buSzPct val="75000"/>
        <a:buFontTx/>
        <a:buNone/>
        <a:defRPr sz="1455" kern="1200">
          <a:solidFill>
            <a:schemeClr val="tx1"/>
          </a:solidFill>
          <a:latin typeface="Poppins" pitchFamily="2" charset="77"/>
          <a:ea typeface="Roboto" panose="02000000000000000000" pitchFamily="2" charset="0"/>
          <a:cs typeface="Poppins" pitchFamily="2" charset="77"/>
        </a:defRPr>
      </a:lvl1pPr>
      <a:lvl2pPr marL="480269"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213" kern="1200">
          <a:solidFill>
            <a:schemeClr val="tx1"/>
          </a:solidFill>
          <a:latin typeface="Poppins" pitchFamily="2" charset="77"/>
          <a:ea typeface="Roboto" panose="02000000000000000000" pitchFamily="2" charset="0"/>
          <a:cs typeface="Poppins" pitchFamily="2" charset="77"/>
        </a:defRPr>
      </a:lvl2pPr>
      <a:lvl3pPr marL="698573"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092" kern="1200">
          <a:solidFill>
            <a:schemeClr val="tx1"/>
          </a:solidFill>
          <a:latin typeface="Poppins" pitchFamily="2" charset="77"/>
          <a:ea typeface="Roboto" panose="02000000000000000000" pitchFamily="2" charset="0"/>
          <a:cs typeface="Poppins" pitchFamily="2" charset="77"/>
        </a:defRPr>
      </a:lvl3pPr>
      <a:lvl4pPr marL="916877"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4pPr>
      <a:lvl5pPr marL="1135181"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5pPr>
      <a:lvl6pPr marL="1524853"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6pPr>
      <a:lvl7pPr marL="1802100"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7pPr>
      <a:lvl8pPr marL="2079346"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8pPr>
      <a:lvl9pPr marL="2356592"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9pPr>
    </p:bodyStyle>
    <p:other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1D1D1D"/>
          </p15:clr>
        </p15:guide>
        <p15:guide id="2" pos="12664">
          <p15:clr>
            <a:srgbClr val="1D1D1D"/>
          </p15:clr>
        </p15:guide>
        <p15:guide id="3" pos="600">
          <p15:clr>
            <a:srgbClr val="1D1D1D"/>
          </p15:clr>
        </p15:guide>
        <p15:guide id="4" pos="1555">
          <p15:clr>
            <a:srgbClr val="1D1D1D"/>
          </p15:clr>
        </p15:guide>
        <p15:guide id="5" pos="2510">
          <p15:clr>
            <a:srgbClr val="1D1D1D"/>
          </p15:clr>
        </p15:guide>
        <p15:guide id="6" pos="3466">
          <p15:clr>
            <a:srgbClr val="1D1D1D"/>
          </p15:clr>
        </p15:guide>
        <p15:guide id="7" pos="4421">
          <p15:clr>
            <a:srgbClr val="1D1D1D"/>
          </p15:clr>
        </p15:guide>
        <p15:guide id="8" pos="5376">
          <p15:clr>
            <a:srgbClr val="1D1D1D"/>
          </p15:clr>
        </p15:guide>
        <p15:guide id="9" pos="6332">
          <p15:clr>
            <a:srgbClr val="1D1D1D"/>
          </p15:clr>
        </p15:guide>
        <p15:guide id="10" pos="7287">
          <p15:clr>
            <a:srgbClr val="1D1D1D"/>
          </p15:clr>
        </p15:guide>
        <p15:guide id="11" pos="8242">
          <p15:clr>
            <a:srgbClr val="1D1D1D"/>
          </p15:clr>
        </p15:guide>
        <p15:guide id="12" pos="9198">
          <p15:clr>
            <a:srgbClr val="1D1D1D"/>
          </p15:clr>
        </p15:guide>
        <p15:guide id="13" pos="10153">
          <p15:clr>
            <a:srgbClr val="1D1D1D"/>
          </p15:clr>
        </p15:guide>
        <p15:guide id="14" pos="11108">
          <p15:clr>
            <a:srgbClr val="1D1D1D"/>
          </p15:clr>
        </p15:guide>
        <p15:guide id="15" pos="12064">
          <p15:clr>
            <a:srgbClr val="1D1D1D"/>
          </p15:clr>
        </p15:guide>
        <p15:guide id="16" orient="horz">
          <p15:clr>
            <a:srgbClr val="1D1D1D"/>
          </p15:clr>
        </p15:guide>
        <p15:guide id="17" orient="horz" pos="7124">
          <p15:clr>
            <a:srgbClr val="1D1D1D"/>
          </p15:clr>
        </p15:guide>
        <p15:guide id="18" orient="horz" pos="600">
          <p15:clr>
            <a:srgbClr val="1D1D1D"/>
          </p15:clr>
        </p15:guide>
        <p15:guide id="19" orient="horz" pos="3562">
          <p15:clr>
            <a:srgbClr val="1D1D1D"/>
          </p15:clr>
        </p15:guide>
        <p15:guide id="20" orient="horz" pos="6524">
          <p15:clr>
            <a:srgbClr val="1D1D1D"/>
          </p15:clr>
        </p15:guide>
        <p15:guide id="21" pos="6786">
          <p15:clr>
            <a:srgbClr val="1D1D1D"/>
          </p15:clr>
        </p15:guide>
        <p15:guide id="22" pos="5878">
          <p15:clr>
            <a:srgbClr val="1D1D1D"/>
          </p15:clr>
        </p15:guide>
        <p15:guide id="23" orient="horz" pos="3018">
          <p15:clr>
            <a:srgbClr val="1D1D1D"/>
          </p15:clr>
        </p15:guide>
        <p15:guide id="24" orient="horz" pos="6646">
          <p15:clr>
            <a:srgbClr val="1D1D1D"/>
          </p15:clr>
        </p15:guide>
        <p15:guide id="25" orient="horz" pos="2836">
          <p15:clr>
            <a:srgbClr val="1D1D1D"/>
          </p15:clr>
        </p15:guide>
        <p15:guide id="26" orient="horz" pos="6283">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4BC40847-AF8B-4097-9A07-2349A751A051}"/>
              </a:ext>
            </a:extLst>
          </p:cNvPr>
          <p:cNvGraphicFramePr>
            <a:graphicFrameLocks noChangeAspect="1"/>
          </p:cNvGraphicFramePr>
          <p:nvPr userDrawn="1">
            <p:custDataLst>
              <p:tags r:id="rId21"/>
            </p:custDataLst>
            <p:extLst>
              <p:ext uri="{D42A27DB-BD31-4B8C-83A1-F6EECF244321}">
                <p14:modId xmlns:p14="http://schemas.microsoft.com/office/powerpoint/2010/main" val="33703370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1" imgW="413" imgH="416" progId="TCLayout.ActiveDocument.1">
                  <p:embed/>
                </p:oleObj>
              </mc:Choice>
              <mc:Fallback>
                <p:oleObj name="think-cell Slide" r:id="rId41" imgW="413" imgH="416" progId="TCLayout.ActiveDocument.1">
                  <p:embed/>
                  <p:pic>
                    <p:nvPicPr>
                      <p:cNvPr id="3" name="Object 6" hidden="1">
                        <a:extLst>
                          <a:ext uri="{FF2B5EF4-FFF2-40B4-BE49-F238E27FC236}">
                            <a16:creationId xmlns:a16="http://schemas.microsoft.com/office/drawing/2014/main" id="{4BC40847-AF8B-4097-9A07-2349A751A051}"/>
                          </a:ext>
                        </a:extLst>
                      </p:cNvPr>
                      <p:cNvPicPr/>
                      <p:nvPr/>
                    </p:nvPicPr>
                    <p:blipFill>
                      <a:blip r:embed="rId42"/>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5B28737-798E-48D4-BBDB-8EB35CB9FFFB}"/>
              </a:ext>
            </a:extLst>
          </p:cNvPr>
          <p:cNvSpPr/>
          <p:nvPr userDrawn="1">
            <p:custDataLst>
              <p:tags r:id="rId2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6" name="4. Footnote" hidden="1">
            <a:extLst>
              <a:ext uri="{FF2B5EF4-FFF2-40B4-BE49-F238E27FC236}">
                <a16:creationId xmlns:a16="http://schemas.microsoft.com/office/drawing/2014/main" id="{772E4927-517C-4D61-9929-9FFDE5F31A03}"/>
              </a:ext>
            </a:extLst>
          </p:cNvPr>
          <p:cNvSpPr txBox="1"/>
          <p:nvPr userDrawn="1">
            <p:custDataLst>
              <p:tags r:id="rId23"/>
            </p:custDataLst>
          </p:nvPr>
        </p:nvSpPr>
        <p:spPr>
          <a:xfrm>
            <a:off x="553972" y="6278400"/>
            <a:ext cx="9144000" cy="123111"/>
          </a:xfrm>
          <a:prstGeom prst="rect">
            <a:avLst/>
          </a:prstGeom>
          <a:noFill/>
        </p:spPr>
        <p:txBody>
          <a:bodyPr wrap="square" lIns="0" tIns="0" rIns="0" bIns="0" rtlCol="0" anchor="b">
            <a:no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lvl="0"/>
            <a:r>
              <a:rPr lang="en-US"/>
              <a:t>Footnotes</a:t>
            </a:r>
          </a:p>
        </p:txBody>
      </p:sp>
      <p:sp>
        <p:nvSpPr>
          <p:cNvPr id="57" name="2. Slide Title">
            <a:extLst>
              <a:ext uri="{FF2B5EF4-FFF2-40B4-BE49-F238E27FC236}">
                <a16:creationId xmlns:a16="http://schemas.microsoft.com/office/drawing/2014/main" id="{98FF70AE-7EF6-4E5B-9FFE-B44C852C9FBA}"/>
              </a:ext>
            </a:extLst>
          </p:cNvPr>
          <p:cNvSpPr>
            <a:spLocks noGrp="1"/>
          </p:cNvSpPr>
          <p:nvPr>
            <p:ph type="title"/>
            <p:custDataLst>
              <p:tags r:id="rId24"/>
            </p:custDataLst>
          </p:nvPr>
        </p:nvSpPr>
        <p:spPr>
          <a:xfrm>
            <a:off x="554736" y="197613"/>
            <a:ext cx="11082528" cy="384721"/>
          </a:xfrm>
          <a:prstGeom prst="rect">
            <a:avLst/>
          </a:prstGeom>
        </p:spPr>
        <p:txBody>
          <a:bodyPr vert="horz" wrap="square" lIns="0" tIns="0" rIns="0" bIns="0" rtlCol="0" anchor="t" anchorCtr="0">
            <a:spAutoFit/>
          </a:bodyPr>
          <a:lstStyle/>
          <a:p>
            <a:pPr lvl="0"/>
            <a:r>
              <a:rPr lang="en-US"/>
              <a:t>Click to edit Master title style</a:t>
            </a:r>
          </a:p>
        </p:txBody>
      </p:sp>
      <p:grpSp>
        <p:nvGrpSpPr>
          <p:cNvPr id="59" name="Grid" hidden="1">
            <a:extLst>
              <a:ext uri="{FF2B5EF4-FFF2-40B4-BE49-F238E27FC236}">
                <a16:creationId xmlns:a16="http://schemas.microsoft.com/office/drawing/2014/main" id="{D35250B8-D61E-4F1A-9ACD-6E1BB958B78E}"/>
              </a:ext>
            </a:extLst>
          </p:cNvPr>
          <p:cNvGrpSpPr/>
          <p:nvPr userDrawn="1"/>
        </p:nvGrpSpPr>
        <p:grpSpPr>
          <a:xfrm>
            <a:off x="0" y="0"/>
            <a:ext cx="12190476" cy="6858000"/>
            <a:chOff x="0" y="0"/>
            <a:chExt cx="12190476" cy="6858000"/>
          </a:xfrm>
        </p:grpSpPr>
        <p:sp>
          <p:nvSpPr>
            <p:cNvPr id="60" name="slide margin">
              <a:extLst>
                <a:ext uri="{FF2B5EF4-FFF2-40B4-BE49-F238E27FC236}">
                  <a16:creationId xmlns:a16="http://schemas.microsoft.com/office/drawing/2014/main" id="{B96EBE04-E01D-4922-8601-F1AD43DC4DA0}"/>
                </a:ext>
              </a:extLst>
            </p:cNvPr>
            <p:cNvSpPr/>
            <p:nvPr/>
          </p:nvSpPr>
          <p:spPr bwMode="invGray">
            <a:xfrm>
              <a:off x="1524" y="0"/>
              <a:ext cx="12188952" cy="6858000"/>
            </a:xfrm>
            <a:custGeom>
              <a:avLst/>
              <a:gdLst>
                <a:gd name="connsiteX0" fmla="*/ 551868 w 12188952"/>
                <a:gd name="connsiteY0" fmla="*/ 1709928 h 6858000"/>
                <a:gd name="connsiteX1" fmla="*/ 551868 w 12188952"/>
                <a:gd name="connsiteY1" fmla="*/ 6217920 h 6858000"/>
                <a:gd name="connsiteX2" fmla="*/ 11636196 w 12188952"/>
                <a:gd name="connsiteY2" fmla="*/ 6217920 h 6858000"/>
                <a:gd name="connsiteX3" fmla="*/ 11636196 w 12188952"/>
                <a:gd name="connsiteY3" fmla="*/ 1709928 h 6858000"/>
                <a:gd name="connsiteX4" fmla="*/ 0 w 12188952"/>
                <a:gd name="connsiteY4" fmla="*/ 0 h 6858000"/>
                <a:gd name="connsiteX5" fmla="*/ 12188952 w 12188952"/>
                <a:gd name="connsiteY5" fmla="*/ 0 h 6858000"/>
                <a:gd name="connsiteX6" fmla="*/ 12188952 w 12188952"/>
                <a:gd name="connsiteY6" fmla="*/ 6858000 h 6858000"/>
                <a:gd name="connsiteX7" fmla="*/ 0 w 1218895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551868" y="1709928"/>
                  </a:moveTo>
                  <a:lnTo>
                    <a:pt x="551868" y="6217920"/>
                  </a:lnTo>
                  <a:lnTo>
                    <a:pt x="11636196" y="6217920"/>
                  </a:lnTo>
                  <a:lnTo>
                    <a:pt x="11636196" y="1709928"/>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err="1">
                <a:solidFill>
                  <a:schemeClr val="tx1"/>
                </a:solidFill>
                <a:latin typeface="+mn-lt"/>
              </a:endParaRPr>
            </a:p>
          </p:txBody>
        </p:sp>
        <p:cxnSp>
          <p:nvCxnSpPr>
            <p:cNvPr id="61" name="Straight Connector 60">
              <a:extLst>
                <a:ext uri="{FF2B5EF4-FFF2-40B4-BE49-F238E27FC236}">
                  <a16:creationId xmlns:a16="http://schemas.microsoft.com/office/drawing/2014/main" id="{5CA037B0-2A91-4357-A969-80F65F949266}"/>
                </a:ext>
              </a:extLst>
            </p:cNvPr>
            <p:cNvCxnSpPr/>
            <p:nvPr/>
          </p:nvCxnSpPr>
          <p:spPr bwMode="inv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1BD7C67-EF90-4AA0-BA50-51299E7EEE4C}"/>
                </a:ext>
              </a:extLst>
            </p:cNvPr>
            <p:cNvCxnSpPr/>
            <p:nvPr/>
          </p:nvCxnSpPr>
          <p:spPr bwMode="inv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719564A-5227-44A7-ABC0-4C6BBC1E2D6F}"/>
                </a:ext>
              </a:extLst>
            </p:cNvPr>
            <p:cNvCxnSpPr/>
            <p:nvPr/>
          </p:nvCxnSpPr>
          <p:spPr bwMode="inv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FD85D0C-74E8-4603-86B8-FCC481122CE8}"/>
                </a:ext>
              </a:extLst>
            </p:cNvPr>
            <p:cNvCxnSpPr/>
            <p:nvPr/>
          </p:nvCxnSpPr>
          <p:spPr bwMode="inv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F8BF8BD-68B4-4717-8162-382FFCC9BC9A}"/>
                </a:ext>
              </a:extLst>
            </p:cNvPr>
            <p:cNvCxnSpPr/>
            <p:nvPr/>
          </p:nvCxnSpPr>
          <p:spPr bwMode="inv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9DB0B65-FCD8-4DD7-833A-DEED6A420E2A}"/>
                </a:ext>
              </a:extLst>
            </p:cNvPr>
            <p:cNvCxnSpPr/>
            <p:nvPr/>
          </p:nvCxnSpPr>
          <p:spPr bwMode="inv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18151F3-D51F-4302-95BF-AE8E806F628D}"/>
                </a:ext>
              </a:extLst>
            </p:cNvPr>
            <p:cNvCxnSpPr/>
            <p:nvPr/>
          </p:nvCxnSpPr>
          <p:spPr bwMode="inv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5A6B330-5ACC-486B-8131-B7F5407825B2}"/>
                </a:ext>
              </a:extLst>
            </p:cNvPr>
            <p:cNvCxnSpPr/>
            <p:nvPr/>
          </p:nvCxnSpPr>
          <p:spPr bwMode="inv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A5DE7AD-CCFE-4A85-9421-C7CEA9F80DEC}"/>
                </a:ext>
              </a:extLst>
            </p:cNvPr>
            <p:cNvCxnSpPr/>
            <p:nvPr/>
          </p:nvCxnSpPr>
          <p:spPr bwMode="inv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E2A9A81-75D1-41A9-9821-54FC36E753C1}"/>
                </a:ext>
              </a:extLst>
            </p:cNvPr>
            <p:cNvCxnSpPr/>
            <p:nvPr/>
          </p:nvCxnSpPr>
          <p:spPr bwMode="inv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6FE52AA-2DD1-4D00-A984-41CDC38B2D7F}"/>
                </a:ext>
              </a:extLst>
            </p:cNvPr>
            <p:cNvCxnSpPr/>
            <p:nvPr/>
          </p:nvCxnSpPr>
          <p:spPr bwMode="inv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5C9FC50-7177-43E6-9E56-DC9A2E6B7E6E}"/>
                </a:ext>
              </a:extLst>
            </p:cNvPr>
            <p:cNvCxnSpPr/>
            <p:nvPr/>
          </p:nvCxnSpPr>
          <p:spPr bwMode="inv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73" name="Freeform: Shape 72">
              <a:extLst>
                <a:ext uri="{FF2B5EF4-FFF2-40B4-BE49-F238E27FC236}">
                  <a16:creationId xmlns:a16="http://schemas.microsoft.com/office/drawing/2014/main" id="{BC97F85A-62E2-4591-B8D0-4F068B177B5D}"/>
                </a:ext>
              </a:extLst>
            </p:cNvPr>
            <p:cNvSpPr/>
            <p:nvPr/>
          </p:nvSpPr>
          <p:spPr bwMode="inv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4" name="Freeform: Shape 73">
              <a:extLst>
                <a:ext uri="{FF2B5EF4-FFF2-40B4-BE49-F238E27FC236}">
                  <a16:creationId xmlns:a16="http://schemas.microsoft.com/office/drawing/2014/main" id="{7F4B967A-CF91-473D-8A35-2BE771F9F590}"/>
                </a:ext>
              </a:extLst>
            </p:cNvPr>
            <p:cNvSpPr/>
            <p:nvPr/>
          </p:nvSpPr>
          <p:spPr bwMode="inv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5" name="Freeform: Shape 74">
              <a:extLst>
                <a:ext uri="{FF2B5EF4-FFF2-40B4-BE49-F238E27FC236}">
                  <a16:creationId xmlns:a16="http://schemas.microsoft.com/office/drawing/2014/main" id="{5AC41621-77EA-4492-8E68-0BE34108294A}"/>
                </a:ext>
              </a:extLst>
            </p:cNvPr>
            <p:cNvSpPr/>
            <p:nvPr/>
          </p:nvSpPr>
          <p:spPr bwMode="inv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6" name="Freeform: Shape 75">
              <a:extLst>
                <a:ext uri="{FF2B5EF4-FFF2-40B4-BE49-F238E27FC236}">
                  <a16:creationId xmlns:a16="http://schemas.microsoft.com/office/drawing/2014/main" id="{31A06AD2-A9EA-45D9-B15C-089884A54107}"/>
                </a:ext>
              </a:extLst>
            </p:cNvPr>
            <p:cNvSpPr/>
            <p:nvPr/>
          </p:nvSpPr>
          <p:spPr bwMode="inv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7" name="Freeform: Shape 76">
              <a:extLst>
                <a:ext uri="{FF2B5EF4-FFF2-40B4-BE49-F238E27FC236}">
                  <a16:creationId xmlns:a16="http://schemas.microsoft.com/office/drawing/2014/main" id="{3A7B39CC-379F-4224-9E59-81B1690088A0}"/>
                </a:ext>
              </a:extLst>
            </p:cNvPr>
            <p:cNvSpPr/>
            <p:nvPr/>
          </p:nvSpPr>
          <p:spPr bwMode="inv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8" name="Freeform: Shape 77">
              <a:extLst>
                <a:ext uri="{FF2B5EF4-FFF2-40B4-BE49-F238E27FC236}">
                  <a16:creationId xmlns:a16="http://schemas.microsoft.com/office/drawing/2014/main" id="{F8002ACB-1459-4214-B28A-B38E8A1FF8A6}"/>
                </a:ext>
              </a:extLst>
            </p:cNvPr>
            <p:cNvSpPr/>
            <p:nvPr/>
          </p:nvSpPr>
          <p:spPr bwMode="inv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9" name="Freeform: Shape 78">
              <a:extLst>
                <a:ext uri="{FF2B5EF4-FFF2-40B4-BE49-F238E27FC236}">
                  <a16:creationId xmlns:a16="http://schemas.microsoft.com/office/drawing/2014/main" id="{71D59E94-AA3C-4DE0-8345-20C71667A205}"/>
                </a:ext>
              </a:extLst>
            </p:cNvPr>
            <p:cNvSpPr/>
            <p:nvPr/>
          </p:nvSpPr>
          <p:spPr bwMode="inv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0" name="Freeform: Shape 79">
              <a:extLst>
                <a:ext uri="{FF2B5EF4-FFF2-40B4-BE49-F238E27FC236}">
                  <a16:creationId xmlns:a16="http://schemas.microsoft.com/office/drawing/2014/main" id="{5805F09B-786C-43E4-8288-B1AAF94C8ADE}"/>
                </a:ext>
              </a:extLst>
            </p:cNvPr>
            <p:cNvSpPr/>
            <p:nvPr/>
          </p:nvSpPr>
          <p:spPr bwMode="inv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1" name="Freeform: Shape 80">
              <a:extLst>
                <a:ext uri="{FF2B5EF4-FFF2-40B4-BE49-F238E27FC236}">
                  <a16:creationId xmlns:a16="http://schemas.microsoft.com/office/drawing/2014/main" id="{5FB23B6E-567C-4896-8B32-DA4C452B4AE7}"/>
                </a:ext>
              </a:extLst>
            </p:cNvPr>
            <p:cNvSpPr/>
            <p:nvPr/>
          </p:nvSpPr>
          <p:spPr bwMode="inv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2" name="Freeform: Shape 81">
              <a:extLst>
                <a:ext uri="{FF2B5EF4-FFF2-40B4-BE49-F238E27FC236}">
                  <a16:creationId xmlns:a16="http://schemas.microsoft.com/office/drawing/2014/main" id="{9B792231-972E-4476-BAF2-761E10463BA8}"/>
                </a:ext>
              </a:extLst>
            </p:cNvPr>
            <p:cNvSpPr/>
            <p:nvPr/>
          </p:nvSpPr>
          <p:spPr bwMode="inv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3" name="Freeform: Shape 82">
              <a:extLst>
                <a:ext uri="{FF2B5EF4-FFF2-40B4-BE49-F238E27FC236}">
                  <a16:creationId xmlns:a16="http://schemas.microsoft.com/office/drawing/2014/main" id="{908370B7-3D11-4F78-B977-D8F0DE2694ED}"/>
                </a:ext>
              </a:extLst>
            </p:cNvPr>
            <p:cNvSpPr/>
            <p:nvPr/>
          </p:nvSpPr>
          <p:spPr bwMode="inv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4" name="Freeform: Shape 83">
              <a:extLst>
                <a:ext uri="{FF2B5EF4-FFF2-40B4-BE49-F238E27FC236}">
                  <a16:creationId xmlns:a16="http://schemas.microsoft.com/office/drawing/2014/main" id="{C11EA99D-D15D-43C2-BF4E-36554B346AB6}"/>
                </a:ext>
              </a:extLst>
            </p:cNvPr>
            <p:cNvSpPr/>
            <p:nvPr/>
          </p:nvSpPr>
          <p:spPr bwMode="inv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5" name="Freeform: Shape 84">
              <a:extLst>
                <a:ext uri="{FF2B5EF4-FFF2-40B4-BE49-F238E27FC236}">
                  <a16:creationId xmlns:a16="http://schemas.microsoft.com/office/drawing/2014/main" id="{3A72B2F6-0AFF-4E6E-AFFF-60767DB3FA63}"/>
                </a:ext>
              </a:extLst>
            </p:cNvPr>
            <p:cNvSpPr/>
            <p:nvPr/>
          </p:nvSpPr>
          <p:spPr bwMode="inv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6" name="Freeform: Shape 85">
              <a:extLst>
                <a:ext uri="{FF2B5EF4-FFF2-40B4-BE49-F238E27FC236}">
                  <a16:creationId xmlns:a16="http://schemas.microsoft.com/office/drawing/2014/main" id="{A68F8E74-3AE4-4AF9-9F36-63344C9076D2}"/>
                </a:ext>
              </a:extLst>
            </p:cNvPr>
            <p:cNvSpPr/>
            <p:nvPr/>
          </p:nvSpPr>
          <p:spPr bwMode="inv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7" name="Freeform: Shape 86">
              <a:extLst>
                <a:ext uri="{FF2B5EF4-FFF2-40B4-BE49-F238E27FC236}">
                  <a16:creationId xmlns:a16="http://schemas.microsoft.com/office/drawing/2014/main" id="{31D5F169-E1D4-48A3-AE5B-F5F1BEF2E7CF}"/>
                </a:ext>
              </a:extLst>
            </p:cNvPr>
            <p:cNvSpPr/>
            <p:nvPr userDrawn="1"/>
          </p:nvSpPr>
          <p:spPr bwMode="inv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8" name="Freeform: Shape 87">
              <a:extLst>
                <a:ext uri="{FF2B5EF4-FFF2-40B4-BE49-F238E27FC236}">
                  <a16:creationId xmlns:a16="http://schemas.microsoft.com/office/drawing/2014/main" id="{4230F928-F9B2-4955-9800-74DE09DCE6F2}"/>
                </a:ext>
              </a:extLst>
            </p:cNvPr>
            <p:cNvSpPr/>
            <p:nvPr userDrawn="1"/>
          </p:nvSpPr>
          <p:spPr bwMode="inv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9" name="Freeform: Shape 88">
              <a:extLst>
                <a:ext uri="{FF2B5EF4-FFF2-40B4-BE49-F238E27FC236}">
                  <a16:creationId xmlns:a16="http://schemas.microsoft.com/office/drawing/2014/main" id="{37C829A9-6808-4531-8C12-A84988E6DEE1}"/>
                </a:ext>
              </a:extLst>
            </p:cNvPr>
            <p:cNvSpPr/>
            <p:nvPr userDrawn="1"/>
          </p:nvSpPr>
          <p:spPr bwMode="inv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0" name="Freeform: Shape 89">
              <a:extLst>
                <a:ext uri="{FF2B5EF4-FFF2-40B4-BE49-F238E27FC236}">
                  <a16:creationId xmlns:a16="http://schemas.microsoft.com/office/drawing/2014/main" id="{7FA5964C-E9C5-4C2F-BD6E-47BAFB5B6D17}"/>
                </a:ext>
              </a:extLst>
            </p:cNvPr>
            <p:cNvSpPr/>
            <p:nvPr userDrawn="1"/>
          </p:nvSpPr>
          <p:spPr bwMode="inv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1" name="Freeform: Shape 90">
              <a:extLst>
                <a:ext uri="{FF2B5EF4-FFF2-40B4-BE49-F238E27FC236}">
                  <a16:creationId xmlns:a16="http://schemas.microsoft.com/office/drawing/2014/main" id="{3C168D8D-76CE-4BE5-BE95-79B96300EA3F}"/>
                </a:ext>
              </a:extLst>
            </p:cNvPr>
            <p:cNvSpPr/>
            <p:nvPr userDrawn="1"/>
          </p:nvSpPr>
          <p:spPr bwMode="inv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2" name="Freeform: Shape 91">
              <a:extLst>
                <a:ext uri="{FF2B5EF4-FFF2-40B4-BE49-F238E27FC236}">
                  <a16:creationId xmlns:a16="http://schemas.microsoft.com/office/drawing/2014/main" id="{6749465C-813A-45F9-8C3E-5D06C8584929}"/>
                </a:ext>
              </a:extLst>
            </p:cNvPr>
            <p:cNvSpPr/>
            <p:nvPr userDrawn="1"/>
          </p:nvSpPr>
          <p:spPr bwMode="inv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3" name="Freeform: Shape 92">
              <a:extLst>
                <a:ext uri="{FF2B5EF4-FFF2-40B4-BE49-F238E27FC236}">
                  <a16:creationId xmlns:a16="http://schemas.microsoft.com/office/drawing/2014/main" id="{53894C26-2473-4C24-B082-48DD1E92241C}"/>
                </a:ext>
              </a:extLst>
            </p:cNvPr>
            <p:cNvSpPr/>
            <p:nvPr userDrawn="1"/>
          </p:nvSpPr>
          <p:spPr bwMode="inv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4" name="Freeform: Shape 93">
              <a:extLst>
                <a:ext uri="{FF2B5EF4-FFF2-40B4-BE49-F238E27FC236}">
                  <a16:creationId xmlns:a16="http://schemas.microsoft.com/office/drawing/2014/main" id="{BFDA0320-8435-46CA-B1B3-5203F54A419F}"/>
                </a:ext>
              </a:extLst>
            </p:cNvPr>
            <p:cNvSpPr/>
            <p:nvPr userDrawn="1"/>
          </p:nvSpPr>
          <p:spPr bwMode="inv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5" name="Freeform: Shape 94">
              <a:extLst>
                <a:ext uri="{FF2B5EF4-FFF2-40B4-BE49-F238E27FC236}">
                  <a16:creationId xmlns:a16="http://schemas.microsoft.com/office/drawing/2014/main" id="{A42721E4-5D12-459C-AC2E-7CE148AF9062}"/>
                </a:ext>
              </a:extLst>
            </p:cNvPr>
            <p:cNvSpPr/>
            <p:nvPr userDrawn="1"/>
          </p:nvSpPr>
          <p:spPr bwMode="inv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6" name="Freeform: Shape 95">
              <a:extLst>
                <a:ext uri="{FF2B5EF4-FFF2-40B4-BE49-F238E27FC236}">
                  <a16:creationId xmlns:a16="http://schemas.microsoft.com/office/drawing/2014/main" id="{8BF7D46B-3779-49D0-BCB4-F2DCE091958D}"/>
                </a:ext>
              </a:extLst>
            </p:cNvPr>
            <p:cNvSpPr/>
            <p:nvPr userDrawn="1"/>
          </p:nvSpPr>
          <p:spPr bwMode="inv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7" name="Freeform: Shape 96">
              <a:extLst>
                <a:ext uri="{FF2B5EF4-FFF2-40B4-BE49-F238E27FC236}">
                  <a16:creationId xmlns:a16="http://schemas.microsoft.com/office/drawing/2014/main" id="{634464F0-BD7F-4488-85F0-EC20C24BECAA}"/>
                </a:ext>
              </a:extLst>
            </p:cNvPr>
            <p:cNvSpPr/>
            <p:nvPr userDrawn="1"/>
          </p:nvSpPr>
          <p:spPr bwMode="inv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cxnSp>
          <p:nvCxnSpPr>
            <p:cNvPr id="98" name="Straight Connector 97">
              <a:extLst>
                <a:ext uri="{FF2B5EF4-FFF2-40B4-BE49-F238E27FC236}">
                  <a16:creationId xmlns:a16="http://schemas.microsoft.com/office/drawing/2014/main" id="{82B54541-0CDD-4724-8101-AABFF1207033}"/>
                </a:ext>
              </a:extLst>
            </p:cNvPr>
            <p:cNvCxnSpPr/>
            <p:nvPr userDrawn="1"/>
          </p:nvCxnSpPr>
          <p:spPr bwMode="inv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5070398-8D55-4EE2-8CA4-47428E2AF03F}"/>
                </a:ext>
              </a:extLst>
            </p:cNvPr>
            <p:cNvCxnSpPr/>
            <p:nvPr userDrawn="1"/>
          </p:nvCxnSpPr>
          <p:spPr bwMode="inv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2166891-56D0-4EBC-B681-501401DEF9D4}"/>
                </a:ext>
              </a:extLst>
            </p:cNvPr>
            <p:cNvCxnSpPr/>
            <p:nvPr userDrawn="1"/>
          </p:nvCxnSpPr>
          <p:spPr bwMode="inv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C13A87E3-D106-41FF-A8CD-C27DABF0103D}"/>
                </a:ext>
              </a:extLst>
            </p:cNvPr>
            <p:cNvCxnSpPr/>
            <p:nvPr userDrawn="1"/>
          </p:nvCxnSpPr>
          <p:spPr bwMode="inv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164477D-838D-4C70-ADD7-37AD79A844AA}"/>
                </a:ext>
              </a:extLst>
            </p:cNvPr>
            <p:cNvCxnSpPr/>
            <p:nvPr userDrawn="1"/>
          </p:nvCxnSpPr>
          <p:spPr bwMode="inv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2B193C0-8980-4BB2-8E91-7A1C9ABE0B6C}"/>
                </a:ext>
              </a:extLst>
            </p:cNvPr>
            <p:cNvCxnSpPr/>
            <p:nvPr userDrawn="1"/>
          </p:nvCxnSpPr>
          <p:spPr bwMode="inv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1A94AAA-1D98-4233-842E-2A2F52812358}"/>
                </a:ext>
              </a:extLst>
            </p:cNvPr>
            <p:cNvCxnSpPr/>
            <p:nvPr userDrawn="1"/>
          </p:nvCxnSpPr>
          <p:spPr bwMode="inv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21F2B43-A2DC-42F4-8EA4-A8A4DA6D6FA7}"/>
                </a:ext>
              </a:extLst>
            </p:cNvPr>
            <p:cNvCxnSpPr/>
            <p:nvPr userDrawn="1"/>
          </p:nvCxnSpPr>
          <p:spPr bwMode="inv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60F0923-6896-405D-AD16-F097448F3E3D}"/>
                </a:ext>
              </a:extLst>
            </p:cNvPr>
            <p:cNvCxnSpPr/>
            <p:nvPr userDrawn="1"/>
          </p:nvCxnSpPr>
          <p:spPr bwMode="inv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C70D5B1-47D7-451F-B83A-973A26731A22}"/>
                </a:ext>
              </a:extLst>
            </p:cNvPr>
            <p:cNvCxnSpPr/>
            <p:nvPr userDrawn="1"/>
          </p:nvCxnSpPr>
          <p:spPr bwMode="inv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FD9A464-81FE-4829-A1C5-5CCEE42448B3}"/>
                </a:ext>
              </a:extLst>
            </p:cNvPr>
            <p:cNvCxnSpPr/>
            <p:nvPr userDrawn="1"/>
          </p:nvCxnSpPr>
          <p:spPr bwMode="inv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8F55CAB0-53A2-417F-9F66-C0437933E98B}"/>
                </a:ext>
              </a:extLst>
            </p:cNvPr>
            <p:cNvCxnSpPr/>
            <p:nvPr userDrawn="1"/>
          </p:nvCxnSpPr>
          <p:spPr bwMode="inv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547EE77-7495-47CB-BEC9-D5C742DF2B2C}"/>
                </a:ext>
              </a:extLst>
            </p:cNvPr>
            <p:cNvCxnSpPr/>
            <p:nvPr userDrawn="1"/>
          </p:nvCxnSpPr>
          <p:spPr bwMode="inv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A942184-696A-4A78-BB9D-3D619B990987}"/>
                </a:ext>
              </a:extLst>
            </p:cNvPr>
            <p:cNvCxnSpPr/>
            <p:nvPr userDrawn="1"/>
          </p:nvCxnSpPr>
          <p:spPr bwMode="inv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B5F4EE6-4D4C-4488-80DE-36C83D540765}"/>
                </a:ext>
              </a:extLst>
            </p:cNvPr>
            <p:cNvCxnSpPr/>
            <p:nvPr userDrawn="1"/>
          </p:nvCxnSpPr>
          <p:spPr bwMode="inv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D3A42E3-1ED2-4BBE-8B0B-CEA491522F0A}"/>
                </a:ext>
              </a:extLst>
            </p:cNvPr>
            <p:cNvCxnSpPr/>
            <p:nvPr userDrawn="1"/>
          </p:nvCxnSpPr>
          <p:spPr bwMode="inv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4162AD8-9037-4220-B19F-7B3A0F44E941}"/>
                </a:ext>
              </a:extLst>
            </p:cNvPr>
            <p:cNvCxnSpPr/>
            <p:nvPr userDrawn="1"/>
          </p:nvCxnSpPr>
          <p:spPr bwMode="inv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4C20FB70-03E4-4D7E-BA41-546EAAB33089}"/>
                </a:ext>
              </a:extLst>
            </p:cNvPr>
            <p:cNvCxnSpPr/>
            <p:nvPr userDrawn="1"/>
          </p:nvCxnSpPr>
          <p:spPr bwMode="inv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84D3C92-FDAE-47DB-9457-A9B216922E98}"/>
                </a:ext>
              </a:extLst>
            </p:cNvPr>
            <p:cNvCxnSpPr/>
            <p:nvPr userDrawn="1"/>
          </p:nvCxnSpPr>
          <p:spPr bwMode="inv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5DF0860-265F-4ABC-9F65-0C1D385DAA19}"/>
                </a:ext>
              </a:extLst>
            </p:cNvPr>
            <p:cNvCxnSpPr/>
            <p:nvPr userDrawn="1"/>
          </p:nvCxnSpPr>
          <p:spPr bwMode="inv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D878D1D5-E6E5-4FA6-AF6E-95E8AF796777}"/>
                </a:ext>
              </a:extLst>
            </p:cNvPr>
            <p:cNvCxnSpPr/>
            <p:nvPr userDrawn="1"/>
          </p:nvCxnSpPr>
          <p:spPr bwMode="inv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11FF29A-4B39-4335-9BD5-ED902309BF79}"/>
                </a:ext>
              </a:extLst>
            </p:cNvPr>
            <p:cNvCxnSpPr/>
            <p:nvPr userDrawn="1"/>
          </p:nvCxnSpPr>
          <p:spPr bwMode="inv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A82A803-5E70-4523-9F20-67F308765C7E}"/>
                </a:ext>
              </a:extLst>
            </p:cNvPr>
            <p:cNvCxnSpPr/>
            <p:nvPr userDrawn="1"/>
          </p:nvCxnSpPr>
          <p:spPr bwMode="inv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B4208CB2-5882-4416-87C9-284BDAF3367A}"/>
                </a:ext>
              </a:extLst>
            </p:cNvPr>
            <p:cNvCxnSpPr/>
            <p:nvPr userDrawn="1"/>
          </p:nvCxnSpPr>
          <p:spPr bwMode="inv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BD4116CD-6422-4E26-9703-D3F7C10FCD56}"/>
                </a:ext>
              </a:extLst>
            </p:cNvPr>
            <p:cNvCxnSpPr/>
            <p:nvPr userDrawn="1"/>
          </p:nvCxnSpPr>
          <p:spPr bwMode="inv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31AB3A35-E2FF-4178-896B-F08E77092825}"/>
                </a:ext>
              </a:extLst>
            </p:cNvPr>
            <p:cNvCxnSpPr/>
            <p:nvPr userDrawn="1"/>
          </p:nvCxnSpPr>
          <p:spPr bwMode="inv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179C539-DD6F-48AA-8F80-27BC682014AF}"/>
                </a:ext>
              </a:extLst>
            </p:cNvPr>
            <p:cNvCxnSpPr/>
            <p:nvPr userDrawn="1"/>
          </p:nvCxnSpPr>
          <p:spPr bwMode="inv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2784004E-3271-4D1C-B1EA-CA1E334E0D03}"/>
                </a:ext>
              </a:extLst>
            </p:cNvPr>
            <p:cNvCxnSpPr/>
            <p:nvPr userDrawn="1"/>
          </p:nvCxnSpPr>
          <p:spPr bwMode="inv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3657725E-FBF6-491D-9BA1-E6A9727F4F2D}"/>
                </a:ext>
              </a:extLst>
            </p:cNvPr>
            <p:cNvCxnSpPr/>
            <p:nvPr userDrawn="1"/>
          </p:nvCxnSpPr>
          <p:spPr bwMode="inv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31244567-76A7-47AF-9353-403D05D533F0}"/>
                </a:ext>
              </a:extLst>
            </p:cNvPr>
            <p:cNvCxnSpPr/>
            <p:nvPr userDrawn="1"/>
          </p:nvCxnSpPr>
          <p:spPr bwMode="inv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EEC47A2A-ED3B-4AD0-ACD5-F8ED92644229}"/>
                </a:ext>
              </a:extLst>
            </p:cNvPr>
            <p:cNvCxnSpPr/>
            <p:nvPr userDrawn="1"/>
          </p:nvCxnSpPr>
          <p:spPr bwMode="inv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0F3E01E5-F569-4020-BCB0-083537701AB0}"/>
                </a:ext>
              </a:extLst>
            </p:cNvPr>
            <p:cNvCxnSpPr/>
            <p:nvPr userDrawn="1"/>
          </p:nvCxnSpPr>
          <p:spPr bwMode="inv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71121A42-5912-44C8-B9A3-FDEC8EA70284}"/>
                </a:ext>
              </a:extLst>
            </p:cNvPr>
            <p:cNvCxnSpPr/>
            <p:nvPr userDrawn="1"/>
          </p:nvCxnSpPr>
          <p:spPr bwMode="inv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59B1DE7-25C8-4743-8284-FA656D339F55}"/>
                </a:ext>
              </a:extLst>
            </p:cNvPr>
            <p:cNvCxnSpPr/>
            <p:nvPr userDrawn="1"/>
          </p:nvCxnSpPr>
          <p:spPr bwMode="inv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526249F1-59FB-44FC-8AF9-D7F90AFBEE2C}"/>
                </a:ext>
              </a:extLst>
            </p:cNvPr>
            <p:cNvCxnSpPr/>
            <p:nvPr userDrawn="1"/>
          </p:nvCxnSpPr>
          <p:spPr bwMode="inv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E6D42779-D977-4405-A149-D8DE5B52134A}"/>
                </a:ext>
              </a:extLst>
            </p:cNvPr>
            <p:cNvCxnSpPr/>
            <p:nvPr userDrawn="1"/>
          </p:nvCxnSpPr>
          <p:spPr bwMode="inv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27EE8A2F-6AD9-4AE7-B04B-7892891F84AC}"/>
                </a:ext>
              </a:extLst>
            </p:cNvPr>
            <p:cNvCxnSpPr/>
            <p:nvPr userDrawn="1"/>
          </p:nvCxnSpPr>
          <p:spPr bwMode="inv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B8F4A59A-16C3-4C3A-AB79-FE22721EA641}"/>
                </a:ext>
              </a:extLst>
            </p:cNvPr>
            <p:cNvCxnSpPr/>
            <p:nvPr userDrawn="1"/>
          </p:nvCxnSpPr>
          <p:spPr bwMode="inv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CA3A6CC-1A49-42F6-A318-99D9224BDC91}"/>
                </a:ext>
              </a:extLst>
            </p:cNvPr>
            <p:cNvCxnSpPr/>
            <p:nvPr userDrawn="1"/>
          </p:nvCxnSpPr>
          <p:spPr bwMode="inv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2DC3484E-5EF8-49C4-B1F6-75C854D50C80}"/>
                </a:ext>
              </a:extLst>
            </p:cNvPr>
            <p:cNvCxnSpPr/>
            <p:nvPr userDrawn="1"/>
          </p:nvCxnSpPr>
          <p:spPr bwMode="inv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33461A54-E77E-414D-B7E0-7364070D9566}"/>
                </a:ext>
              </a:extLst>
            </p:cNvPr>
            <p:cNvCxnSpPr/>
            <p:nvPr userDrawn="1"/>
          </p:nvCxnSpPr>
          <p:spPr bwMode="inv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29C48517-171B-43FD-A41C-58C9B531BDB5}"/>
                </a:ext>
              </a:extLst>
            </p:cNvPr>
            <p:cNvCxnSpPr/>
            <p:nvPr userDrawn="1"/>
          </p:nvCxnSpPr>
          <p:spPr bwMode="inv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F429932A-1238-48FC-B171-20A3AA531D40}"/>
                </a:ext>
              </a:extLst>
            </p:cNvPr>
            <p:cNvCxnSpPr/>
            <p:nvPr userDrawn="1"/>
          </p:nvCxnSpPr>
          <p:spPr bwMode="inv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7BED7651-AF04-41D4-9476-5A43476D85BB}"/>
                </a:ext>
              </a:extLst>
            </p:cNvPr>
            <p:cNvCxnSpPr/>
            <p:nvPr userDrawn="1"/>
          </p:nvCxnSpPr>
          <p:spPr bwMode="inv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145" name="main body box">
              <a:extLst>
                <a:ext uri="{FF2B5EF4-FFF2-40B4-BE49-F238E27FC236}">
                  <a16:creationId xmlns:a16="http://schemas.microsoft.com/office/drawing/2014/main" id="{100DE417-9DB9-4840-8370-B716FFA27760}"/>
                </a:ext>
              </a:extLst>
            </p:cNvPr>
            <p:cNvSpPr/>
            <p:nvPr userDrawn="1"/>
          </p:nvSpPr>
          <p:spPr bwMode="invGray">
            <a:xfrm>
              <a:off x="554736" y="1393235"/>
              <a:ext cx="11082528" cy="4824685"/>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endParaRPr lang="en-US" sz="1323">
                <a:solidFill>
                  <a:schemeClr val="tx1"/>
                </a:solidFill>
                <a:latin typeface="+mn-lt"/>
              </a:endParaRPr>
            </a:p>
          </p:txBody>
        </p:sp>
        <p:cxnSp>
          <p:nvCxnSpPr>
            <p:cNvPr id="146" name="Straight Connector 145">
              <a:extLst>
                <a:ext uri="{FF2B5EF4-FFF2-40B4-BE49-F238E27FC236}">
                  <a16:creationId xmlns:a16="http://schemas.microsoft.com/office/drawing/2014/main" id="{B93A1E2B-8C80-482F-83BE-384344D09839}"/>
                </a:ext>
              </a:extLst>
            </p:cNvPr>
            <p:cNvCxnSpPr/>
            <p:nvPr userDrawn="1"/>
          </p:nvCxnSpPr>
          <p:spPr bwMode="invGray">
            <a:xfrm>
              <a:off x="554736" y="1865376"/>
              <a:ext cx="11082528" cy="0"/>
            </a:xfrm>
            <a:prstGeom prst="line">
              <a:avLst/>
            </a:prstGeom>
            <a:noFill/>
            <a:ln w="12700">
              <a:solidFill>
                <a:srgbClr val="19D3C5">
                  <a:alpha val="50000"/>
                </a:srgbClr>
              </a:solidFill>
            </a:ln>
          </p:spPr>
        </p:cxnSp>
        <p:cxnSp>
          <p:nvCxnSpPr>
            <p:cNvPr id="147" name="Straight Connector 146">
              <a:extLst>
                <a:ext uri="{FF2B5EF4-FFF2-40B4-BE49-F238E27FC236}">
                  <a16:creationId xmlns:a16="http://schemas.microsoft.com/office/drawing/2014/main" id="{BEAB22C5-0A46-4041-9158-6DC76EA2F350}"/>
                </a:ext>
              </a:extLst>
            </p:cNvPr>
            <p:cNvCxnSpPr/>
            <p:nvPr userDrawn="1"/>
          </p:nvCxnSpPr>
          <p:spPr bwMode="invGray">
            <a:xfrm>
              <a:off x="554736" y="1399033"/>
              <a:ext cx="11082528" cy="0"/>
            </a:xfrm>
            <a:prstGeom prst="line">
              <a:avLst/>
            </a:prstGeom>
            <a:noFill/>
            <a:ln w="12700">
              <a:solidFill>
                <a:srgbClr val="19D3C5">
                  <a:alpha val="50000"/>
                </a:srgbClr>
              </a:solidFill>
            </a:ln>
          </p:spPr>
        </p:cxnSp>
      </p:grpSp>
      <p:sp>
        <p:nvSpPr>
          <p:cNvPr id="4" name="Sticker" hidden="1">
            <a:extLst>
              <a:ext uri="{FF2B5EF4-FFF2-40B4-BE49-F238E27FC236}">
                <a16:creationId xmlns:a16="http://schemas.microsoft.com/office/drawing/2014/main" id="{F9BB011A-568C-4B05-AE57-EB000B2FD8BB}"/>
              </a:ext>
            </a:extLst>
          </p:cNvPr>
          <p:cNvSpPr txBox="1"/>
          <p:nvPr userDrawn="1"/>
        </p:nvSpPr>
        <p:spPr>
          <a:xfrm>
            <a:off x="554736" y="1026807"/>
            <a:ext cx="450444" cy="123111"/>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lvl="0"/>
            <a:r>
              <a:rPr lang="en-US"/>
              <a:t>STICKER</a:t>
            </a:r>
          </a:p>
        </p:txBody>
      </p:sp>
      <p:sp>
        <p:nvSpPr>
          <p:cNvPr id="169" name="ACET" hidden="1">
            <a:extLst>
              <a:ext uri="{FF2B5EF4-FFF2-40B4-BE49-F238E27FC236}">
                <a16:creationId xmlns:a16="http://schemas.microsoft.com/office/drawing/2014/main" id="{62CF7362-20CB-4908-AFFE-D4E2B9A5DF3B}"/>
              </a:ext>
            </a:extLst>
          </p:cNvPr>
          <p:cNvSpPr txBox="1"/>
          <p:nvPr userDrawn="1">
            <p:custDataLst>
              <p:tags r:id="rId25"/>
            </p:custDataLst>
          </p:nvPr>
        </p:nvSpPr>
        <p:spPr>
          <a:xfrm>
            <a:off x="5987738" y="1872797"/>
            <a:ext cx="3049253" cy="461665"/>
          </a:xfrm>
          <a:prstGeom prst="rect">
            <a:avLst/>
          </a:prstGeom>
        </p:spPr>
        <p:txBody>
          <a:bodyPr vert="horz" wrap="square" lIns="0" tIns="0" rIns="0" bIns="0" rtlCol="0">
            <a:spAutoFit/>
          </a:bodyPr>
          <a:lstStyle>
            <a:defPPr>
              <a:defRPr lang="en-US"/>
            </a:defPPr>
            <a:lvl1pPr lvl="0" indent="0">
              <a:lnSpc>
                <a:spcPct val="100000"/>
              </a:lnSpc>
              <a:spcBef>
                <a:spcPts val="0"/>
              </a:spcBef>
              <a:spcAft>
                <a:spcPts val="600"/>
              </a:spcAft>
              <a:buFont typeface="Segoe UI" panose="020B0502040204020203" pitchFamily="34" charset="0"/>
              <a:buChar char="​"/>
              <a:defRPr sz="1600" b="1">
                <a:cs typeface="Arial" panose="020B0604020202020204" pitchFamily="34" charset="0"/>
              </a:defRPr>
            </a:lvl1pPr>
            <a:lvl2pPr marL="228600" lvl="1" indent="-225425">
              <a:lnSpc>
                <a:spcPct val="100000"/>
              </a:lnSpc>
              <a:spcBef>
                <a:spcPts val="0"/>
              </a:spcBef>
              <a:spcAft>
                <a:spcPts val="300"/>
              </a:spcAft>
              <a:buSzPct val="110000"/>
              <a:buFont typeface="Wingdings" panose="05000000000000000000" pitchFamily="2" charset="2"/>
              <a:buChar char=""/>
              <a:defRPr sz="1600"/>
            </a:lvl2pPr>
            <a:lvl3pPr marL="442913" lvl="2" indent="-214313">
              <a:lnSpc>
                <a:spcPct val="100000"/>
              </a:lnSpc>
              <a:spcBef>
                <a:spcPts val="0"/>
              </a:spcBef>
              <a:spcAft>
                <a:spcPts val="300"/>
              </a:spcAft>
              <a:buSzPct val="110000"/>
              <a:buFont typeface="Arial" panose="020B0604020202020204" pitchFamily="34" charset="0"/>
              <a:buChar char="‒"/>
              <a:defRPr sz="1600"/>
            </a:lvl3pPr>
            <a:lvl4pPr marL="598488" lvl="3" indent="-152400">
              <a:lnSpc>
                <a:spcPct val="100000"/>
              </a:lnSpc>
              <a:spcBef>
                <a:spcPts val="0"/>
              </a:spcBef>
              <a:spcAft>
                <a:spcPts val="300"/>
              </a:spcAft>
              <a:buFont typeface="Arial" panose="020B0604020202020204" pitchFamily="34" charset="0"/>
              <a:buChar char="•"/>
              <a:defRPr sz="1600"/>
            </a:lvl4pPr>
            <a:lvl5pPr marL="817563" lvl="4" indent="-147638">
              <a:lnSpc>
                <a:spcPct val="100000"/>
              </a:lnSpc>
              <a:spcBef>
                <a:spcPts val="0"/>
              </a:spcBef>
              <a:spcAft>
                <a:spcPts val="300"/>
              </a:spcAft>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Above Chart Exhibit Title</a:t>
            </a:r>
            <a:br>
              <a:rPr lang="en-US"/>
            </a:br>
            <a:r>
              <a:rPr lang="en-US" sz="1400" b="0"/>
              <a:t>Unit of Measure</a:t>
            </a:r>
          </a:p>
        </p:txBody>
      </p:sp>
      <p:sp>
        <p:nvSpPr>
          <p:cNvPr id="5" name="Text Placeholder 4">
            <a:extLst>
              <a:ext uri="{FF2B5EF4-FFF2-40B4-BE49-F238E27FC236}">
                <a16:creationId xmlns:a16="http://schemas.microsoft.com/office/drawing/2014/main" id="{4C1F3293-4EFE-461D-940D-7EE66BAE31C5}"/>
              </a:ext>
            </a:extLst>
          </p:cNvPr>
          <p:cNvSpPr>
            <a:spLocks noGrp="1"/>
          </p:cNvSpPr>
          <p:nvPr>
            <p:ph type="body" idx="1"/>
          </p:nvPr>
        </p:nvSpPr>
        <p:spPr>
          <a:xfrm>
            <a:off x="554736" y="1872797"/>
            <a:ext cx="2484655" cy="1631216"/>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70" name="LegendLines" hidden="1">
            <a:extLst>
              <a:ext uri="{FF2B5EF4-FFF2-40B4-BE49-F238E27FC236}">
                <a16:creationId xmlns:a16="http://schemas.microsoft.com/office/drawing/2014/main" id="{002554E5-F124-4BE6-A938-5466B27EEA82}"/>
              </a:ext>
            </a:extLst>
          </p:cNvPr>
          <p:cNvGrpSpPr/>
          <p:nvPr userDrawn="1"/>
        </p:nvGrpSpPr>
        <p:grpSpPr>
          <a:xfrm>
            <a:off x="10317304" y="3150223"/>
            <a:ext cx="1319960" cy="958286"/>
            <a:chOff x="10162879" y="3243772"/>
            <a:chExt cx="1319960" cy="958286"/>
          </a:xfrm>
        </p:grpSpPr>
        <p:sp>
          <p:nvSpPr>
            <p:cNvPr id="171" name="Legend1">
              <a:extLst>
                <a:ext uri="{FF2B5EF4-FFF2-40B4-BE49-F238E27FC236}">
                  <a16:creationId xmlns:a16="http://schemas.microsoft.com/office/drawing/2014/main" id="{CEE6DB68-2DAA-4E75-A4FB-B516116DB3CA}"/>
                </a:ext>
              </a:extLst>
            </p:cNvPr>
            <p:cNvSpPr txBox="1"/>
            <p:nvPr/>
          </p:nvSpPr>
          <p:spPr>
            <a:xfrm>
              <a:off x="10886522" y="3243772"/>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72" name="Legend2">
              <a:extLst>
                <a:ext uri="{FF2B5EF4-FFF2-40B4-BE49-F238E27FC236}">
                  <a16:creationId xmlns:a16="http://schemas.microsoft.com/office/drawing/2014/main" id="{97754DDF-C63C-4248-AC3D-45C182524B57}"/>
                </a:ext>
              </a:extLst>
            </p:cNvPr>
            <p:cNvSpPr txBox="1"/>
            <p:nvPr/>
          </p:nvSpPr>
          <p:spPr>
            <a:xfrm>
              <a:off x="10886522" y="3615193"/>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73" name="Legend3">
              <a:extLst>
                <a:ext uri="{FF2B5EF4-FFF2-40B4-BE49-F238E27FC236}">
                  <a16:creationId xmlns:a16="http://schemas.microsoft.com/office/drawing/2014/main" id="{89886DF4-DD3E-43D5-9864-2A2BC0616D1C}"/>
                </a:ext>
              </a:extLst>
            </p:cNvPr>
            <p:cNvSpPr txBox="1"/>
            <p:nvPr/>
          </p:nvSpPr>
          <p:spPr>
            <a:xfrm>
              <a:off x="10886522" y="3986614"/>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74" name="LineLegend3">
              <a:extLst>
                <a:ext uri="{FF2B5EF4-FFF2-40B4-BE49-F238E27FC236}">
                  <a16:creationId xmlns:a16="http://schemas.microsoft.com/office/drawing/2014/main" id="{5B110060-5E69-4634-973F-ED6AF02A8B0A}"/>
                </a:ext>
              </a:extLst>
            </p:cNvPr>
            <p:cNvSpPr>
              <a:spLocks noChangeShapeType="1"/>
            </p:cNvSpPr>
            <p:nvPr/>
          </p:nvSpPr>
          <p:spPr bwMode="gray">
            <a:xfrm>
              <a:off x="10162879" y="4092784"/>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p>
              <a:endParaRPr lang="en-US" sz="1400" baseline="0">
                <a:ea typeface="+mn-ea"/>
              </a:endParaRPr>
            </a:p>
          </p:txBody>
        </p:sp>
        <p:sp>
          <p:nvSpPr>
            <p:cNvPr id="175" name="LineLegend2">
              <a:extLst>
                <a:ext uri="{FF2B5EF4-FFF2-40B4-BE49-F238E27FC236}">
                  <a16:creationId xmlns:a16="http://schemas.microsoft.com/office/drawing/2014/main" id="{A5842F53-F9C3-4E5A-9778-7B4054EBD6F0}"/>
                </a:ext>
              </a:extLst>
            </p:cNvPr>
            <p:cNvSpPr>
              <a:spLocks noChangeShapeType="1"/>
            </p:cNvSpPr>
            <p:nvPr/>
          </p:nvSpPr>
          <p:spPr bwMode="gray">
            <a:xfrm>
              <a:off x="10162879" y="3719425"/>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p>
              <a:endParaRPr lang="en-US" sz="1400" baseline="0">
                <a:ea typeface="+mn-ea"/>
              </a:endParaRPr>
            </a:p>
          </p:txBody>
        </p:sp>
        <p:sp>
          <p:nvSpPr>
            <p:cNvPr id="176" name="LineLegend1">
              <a:extLst>
                <a:ext uri="{FF2B5EF4-FFF2-40B4-BE49-F238E27FC236}">
                  <a16:creationId xmlns:a16="http://schemas.microsoft.com/office/drawing/2014/main" id="{72EA63FA-FE11-4A99-A68C-855D137252EB}"/>
                </a:ext>
              </a:extLst>
            </p:cNvPr>
            <p:cNvSpPr>
              <a:spLocks noChangeShapeType="1"/>
            </p:cNvSpPr>
            <p:nvPr/>
          </p:nvSpPr>
          <p:spPr bwMode="gray">
            <a:xfrm>
              <a:off x="10162879" y="3351494"/>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p>
              <a:endParaRPr lang="en-US" sz="1400" baseline="0">
                <a:ea typeface="+mn-ea"/>
              </a:endParaRPr>
            </a:p>
          </p:txBody>
        </p:sp>
      </p:grpSp>
      <p:grpSp>
        <p:nvGrpSpPr>
          <p:cNvPr id="177" name="LegendMoons" hidden="1">
            <a:extLst>
              <a:ext uri="{FF2B5EF4-FFF2-40B4-BE49-F238E27FC236}">
                <a16:creationId xmlns:a16="http://schemas.microsoft.com/office/drawing/2014/main" id="{F95EF70E-BD62-4CF1-994F-3618D22DBDD8}"/>
              </a:ext>
            </a:extLst>
          </p:cNvPr>
          <p:cNvGrpSpPr/>
          <p:nvPr userDrawn="1"/>
        </p:nvGrpSpPr>
        <p:grpSpPr>
          <a:xfrm>
            <a:off x="10688315" y="1145373"/>
            <a:ext cx="948949" cy="1731859"/>
            <a:chOff x="7723680" y="1702457"/>
            <a:chExt cx="948949" cy="1731859"/>
          </a:xfrm>
        </p:grpSpPr>
        <p:sp>
          <p:nvSpPr>
            <p:cNvPr id="178" name="Legend1">
              <a:extLst>
                <a:ext uri="{FF2B5EF4-FFF2-40B4-BE49-F238E27FC236}">
                  <a16:creationId xmlns:a16="http://schemas.microsoft.com/office/drawing/2014/main" id="{D795E26E-87CE-4D50-B9D8-767FFAEC9672}"/>
                </a:ext>
              </a:extLst>
            </p:cNvPr>
            <p:cNvSpPr txBox="1"/>
            <p:nvPr/>
          </p:nvSpPr>
          <p:spPr>
            <a:xfrm>
              <a:off x="8076312" y="1709816"/>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86" name="Legend2">
              <a:extLst>
                <a:ext uri="{FF2B5EF4-FFF2-40B4-BE49-F238E27FC236}">
                  <a16:creationId xmlns:a16="http://schemas.microsoft.com/office/drawing/2014/main" id="{908F05FD-ED3E-4BF0-8391-02CD4F900501}"/>
                </a:ext>
              </a:extLst>
            </p:cNvPr>
            <p:cNvSpPr txBox="1"/>
            <p:nvPr/>
          </p:nvSpPr>
          <p:spPr>
            <a:xfrm>
              <a:off x="8076312" y="2085275"/>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98" name="Legend3">
              <a:extLst>
                <a:ext uri="{FF2B5EF4-FFF2-40B4-BE49-F238E27FC236}">
                  <a16:creationId xmlns:a16="http://schemas.microsoft.com/office/drawing/2014/main" id="{39906D3E-93D3-4FD5-AB5F-0C22E3781CAB}"/>
                </a:ext>
              </a:extLst>
            </p:cNvPr>
            <p:cNvSpPr txBox="1"/>
            <p:nvPr/>
          </p:nvSpPr>
          <p:spPr>
            <a:xfrm>
              <a:off x="8076312" y="2460734"/>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99" name="Legend4">
              <a:extLst>
                <a:ext uri="{FF2B5EF4-FFF2-40B4-BE49-F238E27FC236}">
                  <a16:creationId xmlns:a16="http://schemas.microsoft.com/office/drawing/2014/main" id="{35D69CAE-F33C-476C-B254-909EA95E89F9}"/>
                </a:ext>
              </a:extLst>
            </p:cNvPr>
            <p:cNvSpPr txBox="1"/>
            <p:nvPr/>
          </p:nvSpPr>
          <p:spPr>
            <a:xfrm>
              <a:off x="8076312" y="2836193"/>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200" name="Legend5">
              <a:extLst>
                <a:ext uri="{FF2B5EF4-FFF2-40B4-BE49-F238E27FC236}">
                  <a16:creationId xmlns:a16="http://schemas.microsoft.com/office/drawing/2014/main" id="{E09D790D-7056-424F-A8DA-5C868D0B35EE}"/>
                </a:ext>
              </a:extLst>
            </p:cNvPr>
            <p:cNvSpPr txBox="1"/>
            <p:nvPr/>
          </p:nvSpPr>
          <p:spPr>
            <a:xfrm>
              <a:off x="8076312" y="3211654"/>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grpSp>
          <p:nvGrpSpPr>
            <p:cNvPr id="201" name="MoonLegend1">
              <a:extLst>
                <a:ext uri="{FF2B5EF4-FFF2-40B4-BE49-F238E27FC236}">
                  <a16:creationId xmlns:a16="http://schemas.microsoft.com/office/drawing/2014/main" id="{259D1037-7873-4435-BBB9-6E249A6F2976}"/>
                </a:ext>
              </a:extLst>
            </p:cNvPr>
            <p:cNvGrpSpPr>
              <a:grpSpLocks noChangeAspect="1"/>
            </p:cNvGrpSpPr>
            <p:nvPr>
              <p:custDataLst>
                <p:tags r:id="rId26"/>
              </p:custDataLst>
            </p:nvPr>
          </p:nvGrpSpPr>
          <p:grpSpPr>
            <a:xfrm>
              <a:off x="7723680" y="1702457"/>
              <a:ext cx="228600" cy="228600"/>
              <a:chOff x="762000" y="1270000"/>
              <a:chExt cx="254000" cy="254000"/>
            </a:xfrm>
          </p:grpSpPr>
          <p:sp>
            <p:nvSpPr>
              <p:cNvPr id="214" name="Oval 213">
                <a:extLst>
                  <a:ext uri="{FF2B5EF4-FFF2-40B4-BE49-F238E27FC236}">
                    <a16:creationId xmlns:a16="http://schemas.microsoft.com/office/drawing/2014/main" id="{6ED72A14-997E-43A1-8277-64E43B8C35F3}"/>
                  </a:ext>
                </a:extLst>
              </p:cNvPr>
              <p:cNvSpPr/>
              <p:nvPr>
                <p:custDataLst>
                  <p:tags r:id="rId39"/>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err="1">
                  <a:solidFill>
                    <a:schemeClr val="tx1"/>
                  </a:solidFill>
                </a:endParaRPr>
              </a:p>
            </p:txBody>
          </p:sp>
          <p:sp>
            <p:nvSpPr>
              <p:cNvPr id="215" name="Arc 214">
                <a:extLst>
                  <a:ext uri="{FF2B5EF4-FFF2-40B4-BE49-F238E27FC236}">
                    <a16:creationId xmlns:a16="http://schemas.microsoft.com/office/drawing/2014/main" id="{F9B15371-13C6-4FC5-A65B-0EDE237980EC}"/>
                  </a:ext>
                </a:extLst>
              </p:cNvPr>
              <p:cNvSpPr/>
              <p:nvPr>
                <p:custDataLst>
                  <p:tags r:id="rId40"/>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t"/>
              <a:lstStyle/>
              <a:p>
                <a:pPr algn="ctr"/>
                <a:endParaRPr lang="en-US" sz="1400"/>
              </a:p>
            </p:txBody>
          </p:sp>
        </p:grpSp>
        <p:grpSp>
          <p:nvGrpSpPr>
            <p:cNvPr id="202" name="MoonLegend2">
              <a:extLst>
                <a:ext uri="{FF2B5EF4-FFF2-40B4-BE49-F238E27FC236}">
                  <a16:creationId xmlns:a16="http://schemas.microsoft.com/office/drawing/2014/main" id="{5B25FABC-A1CB-4179-93E5-2B0E2705BFF1}"/>
                </a:ext>
              </a:extLst>
            </p:cNvPr>
            <p:cNvGrpSpPr>
              <a:grpSpLocks noChangeAspect="1"/>
            </p:cNvGrpSpPr>
            <p:nvPr>
              <p:custDataLst>
                <p:tags r:id="rId27"/>
              </p:custDataLst>
            </p:nvPr>
          </p:nvGrpSpPr>
          <p:grpSpPr>
            <a:xfrm>
              <a:off x="7723680" y="2078270"/>
              <a:ext cx="228600" cy="228600"/>
              <a:chOff x="762000" y="1270000"/>
              <a:chExt cx="254000" cy="254000"/>
            </a:xfrm>
          </p:grpSpPr>
          <p:sp>
            <p:nvSpPr>
              <p:cNvPr id="212" name="Oval 211">
                <a:extLst>
                  <a:ext uri="{FF2B5EF4-FFF2-40B4-BE49-F238E27FC236}">
                    <a16:creationId xmlns:a16="http://schemas.microsoft.com/office/drawing/2014/main" id="{DE5B7F2A-8FB0-41B4-8C1B-EA8A313794A0}"/>
                  </a:ext>
                </a:extLst>
              </p:cNvPr>
              <p:cNvSpPr/>
              <p:nvPr>
                <p:custDataLst>
                  <p:tags r:id="rId37"/>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err="1">
                  <a:solidFill>
                    <a:schemeClr val="tx1"/>
                  </a:solidFill>
                </a:endParaRPr>
              </a:p>
            </p:txBody>
          </p:sp>
          <p:sp>
            <p:nvSpPr>
              <p:cNvPr id="213" name="Arc 212">
                <a:extLst>
                  <a:ext uri="{FF2B5EF4-FFF2-40B4-BE49-F238E27FC236}">
                    <a16:creationId xmlns:a16="http://schemas.microsoft.com/office/drawing/2014/main" id="{D743921E-6D1E-4571-B683-6DAA333BDEC0}"/>
                  </a:ext>
                </a:extLst>
              </p:cNvPr>
              <p:cNvSpPr/>
              <p:nvPr>
                <p:custDataLst>
                  <p:tags r:id="rId38"/>
                </p:custDataLst>
              </p:nvPr>
            </p:nvSpPr>
            <p:spPr>
              <a:xfrm>
                <a:off x="762000" y="1270000"/>
                <a:ext cx="254000" cy="254000"/>
              </a:xfrm>
              <a:prstGeom prst="arc">
                <a:avLst>
                  <a:gd name="adj1" fmla="val 16200000"/>
                  <a:gd name="adj2" fmla="val 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t"/>
              <a:lstStyle/>
              <a:p>
                <a:pPr algn="ctr"/>
                <a:endParaRPr lang="en-US" sz="1400"/>
              </a:p>
            </p:txBody>
          </p:sp>
        </p:grpSp>
        <p:grpSp>
          <p:nvGrpSpPr>
            <p:cNvPr id="203" name="MoonLegend3">
              <a:extLst>
                <a:ext uri="{FF2B5EF4-FFF2-40B4-BE49-F238E27FC236}">
                  <a16:creationId xmlns:a16="http://schemas.microsoft.com/office/drawing/2014/main" id="{EFE8AD28-8704-4A66-90FB-0D38F38CA97A}"/>
                </a:ext>
              </a:extLst>
            </p:cNvPr>
            <p:cNvGrpSpPr>
              <a:grpSpLocks noChangeAspect="1"/>
            </p:cNvGrpSpPr>
            <p:nvPr>
              <p:custDataLst>
                <p:tags r:id="rId28"/>
              </p:custDataLst>
            </p:nvPr>
          </p:nvGrpSpPr>
          <p:grpSpPr>
            <a:xfrm>
              <a:off x="7723680" y="2454085"/>
              <a:ext cx="228600" cy="228600"/>
              <a:chOff x="762000" y="1270000"/>
              <a:chExt cx="254000" cy="254000"/>
            </a:xfrm>
          </p:grpSpPr>
          <p:sp>
            <p:nvSpPr>
              <p:cNvPr id="210" name="Oval 209">
                <a:extLst>
                  <a:ext uri="{FF2B5EF4-FFF2-40B4-BE49-F238E27FC236}">
                    <a16:creationId xmlns:a16="http://schemas.microsoft.com/office/drawing/2014/main" id="{9FF5ED0A-DB5E-486D-948E-C524BDCBA3FF}"/>
                  </a:ext>
                </a:extLst>
              </p:cNvPr>
              <p:cNvSpPr/>
              <p:nvPr>
                <p:custDataLst>
                  <p:tags r:id="rId35"/>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err="1">
                  <a:solidFill>
                    <a:schemeClr val="tx1"/>
                  </a:solidFill>
                </a:endParaRPr>
              </a:p>
            </p:txBody>
          </p:sp>
          <p:sp>
            <p:nvSpPr>
              <p:cNvPr id="211" name="Arc 210">
                <a:extLst>
                  <a:ext uri="{FF2B5EF4-FFF2-40B4-BE49-F238E27FC236}">
                    <a16:creationId xmlns:a16="http://schemas.microsoft.com/office/drawing/2014/main" id="{03D44525-7618-42C3-A26B-9CC5DF2D2566}"/>
                  </a:ext>
                </a:extLst>
              </p:cNvPr>
              <p:cNvSpPr/>
              <p:nvPr>
                <p:custDataLst>
                  <p:tags r:id="rId36"/>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t"/>
              <a:lstStyle/>
              <a:p>
                <a:pPr algn="ctr"/>
                <a:endParaRPr lang="en-US" sz="1400"/>
              </a:p>
            </p:txBody>
          </p:sp>
        </p:grpSp>
        <p:grpSp>
          <p:nvGrpSpPr>
            <p:cNvPr id="204" name="MoonLegend4">
              <a:extLst>
                <a:ext uri="{FF2B5EF4-FFF2-40B4-BE49-F238E27FC236}">
                  <a16:creationId xmlns:a16="http://schemas.microsoft.com/office/drawing/2014/main" id="{A5A294A2-58B5-4E0F-A069-8841C3D7E9E3}"/>
                </a:ext>
              </a:extLst>
            </p:cNvPr>
            <p:cNvGrpSpPr>
              <a:grpSpLocks noChangeAspect="1"/>
            </p:cNvGrpSpPr>
            <p:nvPr>
              <p:custDataLst>
                <p:tags r:id="rId29"/>
              </p:custDataLst>
            </p:nvPr>
          </p:nvGrpSpPr>
          <p:grpSpPr>
            <a:xfrm>
              <a:off x="7723680" y="2829900"/>
              <a:ext cx="228600" cy="228600"/>
              <a:chOff x="762000" y="1270000"/>
              <a:chExt cx="254000" cy="254000"/>
            </a:xfrm>
          </p:grpSpPr>
          <p:sp>
            <p:nvSpPr>
              <p:cNvPr id="208" name="Oval 207">
                <a:extLst>
                  <a:ext uri="{FF2B5EF4-FFF2-40B4-BE49-F238E27FC236}">
                    <a16:creationId xmlns:a16="http://schemas.microsoft.com/office/drawing/2014/main" id="{132E0E44-FAA6-4DC8-BBFA-E67911DFBAD7}"/>
                  </a:ext>
                </a:extLst>
              </p:cNvPr>
              <p:cNvSpPr/>
              <p:nvPr>
                <p:custDataLst>
                  <p:tags r:id="rId33"/>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err="1">
                  <a:solidFill>
                    <a:schemeClr val="tx1"/>
                  </a:solidFill>
                </a:endParaRPr>
              </a:p>
            </p:txBody>
          </p:sp>
          <p:sp>
            <p:nvSpPr>
              <p:cNvPr id="209" name="Arc 208">
                <a:extLst>
                  <a:ext uri="{FF2B5EF4-FFF2-40B4-BE49-F238E27FC236}">
                    <a16:creationId xmlns:a16="http://schemas.microsoft.com/office/drawing/2014/main" id="{4EE447D4-D1F3-48FC-A5DF-CC5107A778A6}"/>
                  </a:ext>
                </a:extLst>
              </p:cNvPr>
              <p:cNvSpPr/>
              <p:nvPr>
                <p:custDataLst>
                  <p:tags r:id="rId34"/>
                </p:custDataLst>
              </p:nvPr>
            </p:nvSpPr>
            <p:spPr>
              <a:xfrm>
                <a:off x="762000" y="1270000"/>
                <a:ext cx="254000" cy="254000"/>
              </a:xfrm>
              <a:prstGeom prst="arc">
                <a:avLst>
                  <a:gd name="adj1" fmla="val 16200000"/>
                  <a:gd name="adj2" fmla="val 108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t"/>
              <a:lstStyle/>
              <a:p>
                <a:pPr algn="ctr"/>
                <a:endParaRPr lang="en-US" sz="1400"/>
              </a:p>
            </p:txBody>
          </p:sp>
        </p:grpSp>
        <p:grpSp>
          <p:nvGrpSpPr>
            <p:cNvPr id="205" name="MoonLegend5">
              <a:extLst>
                <a:ext uri="{FF2B5EF4-FFF2-40B4-BE49-F238E27FC236}">
                  <a16:creationId xmlns:a16="http://schemas.microsoft.com/office/drawing/2014/main" id="{8DC9BA04-93EE-4E6C-A59A-D77D8E3E66EF}"/>
                </a:ext>
              </a:extLst>
            </p:cNvPr>
            <p:cNvGrpSpPr>
              <a:grpSpLocks noChangeAspect="1"/>
            </p:cNvGrpSpPr>
            <p:nvPr>
              <p:custDataLst>
                <p:tags r:id="rId30"/>
              </p:custDataLst>
            </p:nvPr>
          </p:nvGrpSpPr>
          <p:grpSpPr>
            <a:xfrm>
              <a:off x="7723680" y="3205716"/>
              <a:ext cx="228600" cy="228600"/>
              <a:chOff x="762000" y="1270000"/>
              <a:chExt cx="254000" cy="254000"/>
            </a:xfrm>
          </p:grpSpPr>
          <p:sp>
            <p:nvSpPr>
              <p:cNvPr id="206" name="Oval 205">
                <a:extLst>
                  <a:ext uri="{FF2B5EF4-FFF2-40B4-BE49-F238E27FC236}">
                    <a16:creationId xmlns:a16="http://schemas.microsoft.com/office/drawing/2014/main" id="{EE99225C-33E4-450B-9E02-9EAE60978205}"/>
                  </a:ext>
                </a:extLst>
              </p:cNvPr>
              <p:cNvSpPr/>
              <p:nvPr>
                <p:custDataLst>
                  <p:tags r:id="rId31"/>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err="1">
                  <a:solidFill>
                    <a:schemeClr val="tx1"/>
                  </a:solidFill>
                </a:endParaRPr>
              </a:p>
            </p:txBody>
          </p:sp>
          <p:sp>
            <p:nvSpPr>
              <p:cNvPr id="207" name="Arc 206">
                <a:extLst>
                  <a:ext uri="{FF2B5EF4-FFF2-40B4-BE49-F238E27FC236}">
                    <a16:creationId xmlns:a16="http://schemas.microsoft.com/office/drawing/2014/main" id="{044D8867-620D-4691-A0DD-79E16FC985B3}"/>
                  </a:ext>
                </a:extLst>
              </p:cNvPr>
              <p:cNvSpPr/>
              <p:nvPr>
                <p:custDataLst>
                  <p:tags r:id="rId32"/>
                </p:custDataLst>
              </p:nvPr>
            </p:nvSpPr>
            <p:spPr>
              <a:xfrm>
                <a:off x="762000" y="1270000"/>
                <a:ext cx="254000" cy="254000"/>
              </a:xfrm>
              <a:prstGeom prst="arc">
                <a:avLst>
                  <a:gd name="adj1" fmla="val 16200000"/>
                  <a:gd name="adj2" fmla="val 162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t"/>
              <a:lstStyle/>
              <a:p>
                <a:pPr algn="ctr"/>
                <a:endParaRPr lang="en-US" sz="1400"/>
              </a:p>
            </p:txBody>
          </p:sp>
        </p:grpSp>
      </p:grpSp>
      <p:grpSp>
        <p:nvGrpSpPr>
          <p:cNvPr id="216" name="LegendBoxes" hidden="1">
            <a:extLst>
              <a:ext uri="{FF2B5EF4-FFF2-40B4-BE49-F238E27FC236}">
                <a16:creationId xmlns:a16="http://schemas.microsoft.com/office/drawing/2014/main" id="{A0E654AE-5F79-4BF0-8FB5-7F13C251CAAD}"/>
              </a:ext>
            </a:extLst>
          </p:cNvPr>
          <p:cNvGrpSpPr/>
          <p:nvPr userDrawn="1"/>
        </p:nvGrpSpPr>
        <p:grpSpPr>
          <a:xfrm>
            <a:off x="10714801" y="4381500"/>
            <a:ext cx="922463" cy="1717282"/>
            <a:chOff x="10652400" y="4322824"/>
            <a:chExt cx="922463" cy="1717282"/>
          </a:xfrm>
        </p:grpSpPr>
        <p:sp>
          <p:nvSpPr>
            <p:cNvPr id="217" name="RectangleLegend1">
              <a:extLst>
                <a:ext uri="{FF2B5EF4-FFF2-40B4-BE49-F238E27FC236}">
                  <a16:creationId xmlns:a16="http://schemas.microsoft.com/office/drawing/2014/main" id="{9DA215AB-9F91-423A-93B2-0C935900AD9C}"/>
                </a:ext>
              </a:extLst>
            </p:cNvPr>
            <p:cNvSpPr/>
            <p:nvPr/>
          </p:nvSpPr>
          <p:spPr>
            <a:xfrm>
              <a:off x="10652400" y="4344182"/>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err="1">
                <a:solidFill>
                  <a:schemeClr val="tx1"/>
                </a:solidFill>
              </a:endParaRPr>
            </a:p>
          </p:txBody>
        </p:sp>
        <p:sp>
          <p:nvSpPr>
            <p:cNvPr id="218" name="RectangleLegend2">
              <a:extLst>
                <a:ext uri="{FF2B5EF4-FFF2-40B4-BE49-F238E27FC236}">
                  <a16:creationId xmlns:a16="http://schemas.microsoft.com/office/drawing/2014/main" id="{E73033B1-9970-4145-B36A-4ADB5EA17FD3}"/>
                </a:ext>
              </a:extLst>
            </p:cNvPr>
            <p:cNvSpPr/>
            <p:nvPr/>
          </p:nvSpPr>
          <p:spPr>
            <a:xfrm>
              <a:off x="10652400" y="4723680"/>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err="1">
                <a:solidFill>
                  <a:schemeClr val="tx1"/>
                </a:solidFill>
              </a:endParaRPr>
            </a:p>
          </p:txBody>
        </p:sp>
        <p:sp>
          <p:nvSpPr>
            <p:cNvPr id="219" name="RectangleLegend3">
              <a:extLst>
                <a:ext uri="{FF2B5EF4-FFF2-40B4-BE49-F238E27FC236}">
                  <a16:creationId xmlns:a16="http://schemas.microsoft.com/office/drawing/2014/main" id="{CBF00C76-B394-4C0D-B57E-83F32D114FAC}"/>
                </a:ext>
              </a:extLst>
            </p:cNvPr>
            <p:cNvSpPr/>
            <p:nvPr/>
          </p:nvSpPr>
          <p:spPr>
            <a:xfrm>
              <a:off x="10652400" y="5097276"/>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err="1">
                <a:solidFill>
                  <a:schemeClr val="tx1"/>
                </a:solidFill>
              </a:endParaRPr>
            </a:p>
          </p:txBody>
        </p:sp>
        <p:sp>
          <p:nvSpPr>
            <p:cNvPr id="220" name="RectangleLegend4">
              <a:extLst>
                <a:ext uri="{FF2B5EF4-FFF2-40B4-BE49-F238E27FC236}">
                  <a16:creationId xmlns:a16="http://schemas.microsoft.com/office/drawing/2014/main" id="{530948E3-0246-4F0C-B58A-498D999088C1}"/>
                </a:ext>
              </a:extLst>
            </p:cNvPr>
            <p:cNvSpPr/>
            <p:nvPr/>
          </p:nvSpPr>
          <p:spPr>
            <a:xfrm>
              <a:off x="10652400" y="5470872"/>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err="1">
                <a:solidFill>
                  <a:schemeClr val="tx1"/>
                </a:solidFill>
              </a:endParaRPr>
            </a:p>
          </p:txBody>
        </p:sp>
        <p:sp>
          <p:nvSpPr>
            <p:cNvPr id="221" name="RectangleLegend5">
              <a:extLst>
                <a:ext uri="{FF2B5EF4-FFF2-40B4-BE49-F238E27FC236}">
                  <a16:creationId xmlns:a16="http://schemas.microsoft.com/office/drawing/2014/main" id="{CD801A43-CDAA-4DE6-95F8-A05BCF4CDA7C}"/>
                </a:ext>
              </a:extLst>
            </p:cNvPr>
            <p:cNvSpPr/>
            <p:nvPr/>
          </p:nvSpPr>
          <p:spPr>
            <a:xfrm>
              <a:off x="10652400" y="5844468"/>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err="1">
                <a:solidFill>
                  <a:schemeClr val="tx1"/>
                </a:solidFill>
              </a:endParaRPr>
            </a:p>
          </p:txBody>
        </p:sp>
        <p:sp>
          <p:nvSpPr>
            <p:cNvPr id="222" name="Legend1">
              <a:extLst>
                <a:ext uri="{FF2B5EF4-FFF2-40B4-BE49-F238E27FC236}">
                  <a16:creationId xmlns:a16="http://schemas.microsoft.com/office/drawing/2014/main" id="{1A78357B-86E2-4C37-8D1D-92F48BB78A96}"/>
                </a:ext>
              </a:extLst>
            </p:cNvPr>
            <p:cNvSpPr txBox="1"/>
            <p:nvPr/>
          </p:nvSpPr>
          <p:spPr>
            <a:xfrm>
              <a:off x="10978546" y="4322824"/>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223" name="Legend2">
              <a:extLst>
                <a:ext uri="{FF2B5EF4-FFF2-40B4-BE49-F238E27FC236}">
                  <a16:creationId xmlns:a16="http://schemas.microsoft.com/office/drawing/2014/main" id="{85737C2C-6F82-42F9-8CBB-E747145B866E}"/>
                </a:ext>
              </a:extLst>
            </p:cNvPr>
            <p:cNvSpPr txBox="1"/>
            <p:nvPr/>
          </p:nvSpPr>
          <p:spPr>
            <a:xfrm>
              <a:off x="10978546" y="4702322"/>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224" name="Legend3">
              <a:extLst>
                <a:ext uri="{FF2B5EF4-FFF2-40B4-BE49-F238E27FC236}">
                  <a16:creationId xmlns:a16="http://schemas.microsoft.com/office/drawing/2014/main" id="{2A03EBFC-AC29-4924-8142-8B62E83E58D0}"/>
                </a:ext>
              </a:extLst>
            </p:cNvPr>
            <p:cNvSpPr txBox="1"/>
            <p:nvPr/>
          </p:nvSpPr>
          <p:spPr>
            <a:xfrm>
              <a:off x="10978546" y="5081820"/>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225" name="Legend4">
              <a:extLst>
                <a:ext uri="{FF2B5EF4-FFF2-40B4-BE49-F238E27FC236}">
                  <a16:creationId xmlns:a16="http://schemas.microsoft.com/office/drawing/2014/main" id="{F950371F-39A1-4467-977F-0ED0F9F75DF4}"/>
                </a:ext>
              </a:extLst>
            </p:cNvPr>
            <p:cNvSpPr txBox="1"/>
            <p:nvPr/>
          </p:nvSpPr>
          <p:spPr>
            <a:xfrm>
              <a:off x="10978546" y="5453241"/>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226" name="Legend5">
              <a:extLst>
                <a:ext uri="{FF2B5EF4-FFF2-40B4-BE49-F238E27FC236}">
                  <a16:creationId xmlns:a16="http://schemas.microsoft.com/office/drawing/2014/main" id="{E95AA835-DC23-4AEB-914C-A6D459337EA1}"/>
                </a:ext>
              </a:extLst>
            </p:cNvPr>
            <p:cNvSpPr txBox="1"/>
            <p:nvPr/>
          </p:nvSpPr>
          <p:spPr>
            <a:xfrm>
              <a:off x="10978545" y="5824662"/>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grpSp>
      <p:cxnSp>
        <p:nvCxnSpPr>
          <p:cNvPr id="149" name="Straight Connector 148">
            <a:extLst>
              <a:ext uri="{FF2B5EF4-FFF2-40B4-BE49-F238E27FC236}">
                <a16:creationId xmlns:a16="http://schemas.microsoft.com/office/drawing/2014/main" id="{CF962E25-52A0-4B53-86F8-9B97218918E7}"/>
              </a:ext>
            </a:extLst>
          </p:cNvPr>
          <p:cNvCxnSpPr>
            <a:cxnSpLocks/>
          </p:cNvCxnSpPr>
          <p:nvPr userDrawn="1"/>
        </p:nvCxnSpPr>
        <p:spPr bwMode="ltGray">
          <a:xfrm>
            <a:off x="554736" y="6450133"/>
            <a:ext cx="11082528" cy="0"/>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228" name="Freeform 76">
            <a:extLst>
              <a:ext uri="{FF2B5EF4-FFF2-40B4-BE49-F238E27FC236}">
                <a16:creationId xmlns:a16="http://schemas.microsoft.com/office/drawing/2014/main" id="{1F5F280D-2C3D-42CA-A5E9-C0DDA34CDB97}"/>
              </a:ext>
            </a:extLst>
          </p:cNvPr>
          <p:cNvSpPr>
            <a:spLocks noEditPoints="1"/>
          </p:cNvSpPr>
          <p:nvPr userDrawn="1"/>
        </p:nvSpPr>
        <p:spPr bwMode="ltGray">
          <a:xfrm>
            <a:off x="10714801" y="6603211"/>
            <a:ext cx="692414" cy="106472"/>
          </a:xfrm>
          <a:custGeom>
            <a:avLst/>
            <a:gdLst>
              <a:gd name="T0" fmla="*/ 0 w 23379"/>
              <a:gd name="T1" fmla="*/ 1791 h 3593"/>
              <a:gd name="T2" fmla="*/ 0 w 23379"/>
              <a:gd name="T3" fmla="*/ 1791 h 3593"/>
              <a:gd name="T4" fmla="*/ 2196 w 23379"/>
              <a:gd name="T5" fmla="*/ 3593 h 3593"/>
              <a:gd name="T6" fmla="*/ 4377 w 23379"/>
              <a:gd name="T7" fmla="*/ 2090 h 3593"/>
              <a:gd name="T8" fmla="*/ 3773 w 23379"/>
              <a:gd name="T9" fmla="*/ 2090 h 3593"/>
              <a:gd name="T10" fmla="*/ 2196 w 23379"/>
              <a:gd name="T11" fmla="*/ 3093 h 3593"/>
              <a:gd name="T12" fmla="*/ 598 w 23379"/>
              <a:gd name="T13" fmla="*/ 1791 h 3593"/>
              <a:gd name="T14" fmla="*/ 2196 w 23379"/>
              <a:gd name="T15" fmla="*/ 498 h 3593"/>
              <a:gd name="T16" fmla="*/ 3773 w 23379"/>
              <a:gd name="T17" fmla="*/ 1491 h 3593"/>
              <a:gd name="T18" fmla="*/ 4372 w 23379"/>
              <a:gd name="T19" fmla="*/ 1491 h 3593"/>
              <a:gd name="T20" fmla="*/ 2196 w 23379"/>
              <a:gd name="T21" fmla="*/ 0 h 3593"/>
              <a:gd name="T22" fmla="*/ 0 w 23379"/>
              <a:gd name="T23" fmla="*/ 1791 h 3593"/>
              <a:gd name="T24" fmla="*/ 7027 w 23379"/>
              <a:gd name="T25" fmla="*/ 3593 h 3593"/>
              <a:gd name="T26" fmla="*/ 7027 w 23379"/>
              <a:gd name="T27" fmla="*/ 3593 h 3593"/>
              <a:gd name="T28" fmla="*/ 9223 w 23379"/>
              <a:gd name="T29" fmla="*/ 1791 h 3593"/>
              <a:gd name="T30" fmla="*/ 7027 w 23379"/>
              <a:gd name="T31" fmla="*/ 0 h 3593"/>
              <a:gd name="T32" fmla="*/ 4831 w 23379"/>
              <a:gd name="T33" fmla="*/ 1791 h 3593"/>
              <a:gd name="T34" fmla="*/ 7027 w 23379"/>
              <a:gd name="T35" fmla="*/ 3593 h 3593"/>
              <a:gd name="T36" fmla="*/ 7027 w 23379"/>
              <a:gd name="T37" fmla="*/ 3093 h 3593"/>
              <a:gd name="T38" fmla="*/ 7027 w 23379"/>
              <a:gd name="T39" fmla="*/ 3093 h 3593"/>
              <a:gd name="T40" fmla="*/ 5430 w 23379"/>
              <a:gd name="T41" fmla="*/ 1791 h 3593"/>
              <a:gd name="T42" fmla="*/ 7027 w 23379"/>
              <a:gd name="T43" fmla="*/ 498 h 3593"/>
              <a:gd name="T44" fmla="*/ 8624 w 23379"/>
              <a:gd name="T45" fmla="*/ 1791 h 3593"/>
              <a:gd name="T46" fmla="*/ 7027 w 23379"/>
              <a:gd name="T47" fmla="*/ 3093 h 3593"/>
              <a:gd name="T48" fmla="*/ 13356 w 23379"/>
              <a:gd name="T49" fmla="*/ 49 h 3593"/>
              <a:gd name="T50" fmla="*/ 13356 w 23379"/>
              <a:gd name="T51" fmla="*/ 49 h 3593"/>
              <a:gd name="T52" fmla="*/ 11639 w 23379"/>
              <a:gd name="T53" fmla="*/ 2989 h 3593"/>
              <a:gd name="T54" fmla="*/ 9922 w 23379"/>
              <a:gd name="T55" fmla="*/ 49 h 3593"/>
              <a:gd name="T56" fmla="*/ 9228 w 23379"/>
              <a:gd name="T57" fmla="*/ 49 h 3593"/>
              <a:gd name="T58" fmla="*/ 11290 w 23379"/>
              <a:gd name="T59" fmla="*/ 3543 h 3593"/>
              <a:gd name="T60" fmla="*/ 11989 w 23379"/>
              <a:gd name="T61" fmla="*/ 3543 h 3593"/>
              <a:gd name="T62" fmla="*/ 14050 w 23379"/>
              <a:gd name="T63" fmla="*/ 49 h 3593"/>
              <a:gd name="T64" fmla="*/ 13356 w 23379"/>
              <a:gd name="T65" fmla="*/ 49 h 3593"/>
              <a:gd name="T66" fmla="*/ 17264 w 23379"/>
              <a:gd name="T67" fmla="*/ 3543 h 3593"/>
              <a:gd name="T68" fmla="*/ 17264 w 23379"/>
              <a:gd name="T69" fmla="*/ 3543 h 3593"/>
              <a:gd name="T70" fmla="*/ 17928 w 23379"/>
              <a:gd name="T71" fmla="*/ 3543 h 3593"/>
              <a:gd name="T72" fmla="*/ 15857 w 23379"/>
              <a:gd name="T73" fmla="*/ 49 h 3593"/>
              <a:gd name="T74" fmla="*/ 15178 w 23379"/>
              <a:gd name="T75" fmla="*/ 49 h 3593"/>
              <a:gd name="T76" fmla="*/ 13107 w 23379"/>
              <a:gd name="T77" fmla="*/ 3543 h 3593"/>
              <a:gd name="T78" fmla="*/ 13771 w 23379"/>
              <a:gd name="T79" fmla="*/ 3543 h 3593"/>
              <a:gd name="T80" fmla="*/ 14265 w 23379"/>
              <a:gd name="T81" fmla="*/ 2714 h 3593"/>
              <a:gd name="T82" fmla="*/ 16770 w 23379"/>
              <a:gd name="T83" fmla="*/ 2714 h 3593"/>
              <a:gd name="T84" fmla="*/ 17264 w 23379"/>
              <a:gd name="T85" fmla="*/ 3543 h 3593"/>
              <a:gd name="T86" fmla="*/ 14559 w 23379"/>
              <a:gd name="T87" fmla="*/ 2215 h 3593"/>
              <a:gd name="T88" fmla="*/ 14559 w 23379"/>
              <a:gd name="T89" fmla="*/ 2215 h 3593"/>
              <a:gd name="T90" fmla="*/ 15518 w 23379"/>
              <a:gd name="T91" fmla="*/ 598 h 3593"/>
              <a:gd name="T92" fmla="*/ 16476 w 23379"/>
              <a:gd name="T93" fmla="*/ 2215 h 3593"/>
              <a:gd name="T94" fmla="*/ 14559 w 23379"/>
              <a:gd name="T95" fmla="*/ 2215 h 3593"/>
              <a:gd name="T96" fmla="*/ 18228 w 23379"/>
              <a:gd name="T97" fmla="*/ 3543 h 3593"/>
              <a:gd name="T98" fmla="*/ 18228 w 23379"/>
              <a:gd name="T99" fmla="*/ 3543 h 3593"/>
              <a:gd name="T100" fmla="*/ 19126 w 23379"/>
              <a:gd name="T101" fmla="*/ 3543 h 3593"/>
              <a:gd name="T102" fmla="*/ 20803 w 23379"/>
              <a:gd name="T103" fmla="*/ 2195 h 3593"/>
              <a:gd name="T104" fmla="*/ 22480 w 23379"/>
              <a:gd name="T105" fmla="*/ 3543 h 3593"/>
              <a:gd name="T106" fmla="*/ 23379 w 23379"/>
              <a:gd name="T107" fmla="*/ 3543 h 3593"/>
              <a:gd name="T108" fmla="*/ 21178 w 23379"/>
              <a:gd name="T109" fmla="*/ 1796 h 3593"/>
              <a:gd name="T110" fmla="*/ 23379 w 23379"/>
              <a:gd name="T111" fmla="*/ 49 h 3593"/>
              <a:gd name="T112" fmla="*/ 22480 w 23379"/>
              <a:gd name="T113" fmla="*/ 49 h 3593"/>
              <a:gd name="T114" fmla="*/ 20803 w 23379"/>
              <a:gd name="T115" fmla="*/ 1396 h 3593"/>
              <a:gd name="T116" fmla="*/ 19126 w 23379"/>
              <a:gd name="T117" fmla="*/ 49 h 3593"/>
              <a:gd name="T118" fmla="*/ 18228 w 23379"/>
              <a:gd name="T119" fmla="*/ 49 h 3593"/>
              <a:gd name="T120" fmla="*/ 20429 w 23379"/>
              <a:gd name="T121" fmla="*/ 1796 h 3593"/>
              <a:gd name="T122" fmla="*/ 18228 w 23379"/>
              <a:gd name="T123" fmla="*/ 3543 h 3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379" h="3593">
                <a:moveTo>
                  <a:pt x="0" y="1791"/>
                </a:moveTo>
                <a:lnTo>
                  <a:pt x="0" y="1791"/>
                </a:lnTo>
                <a:cubicBezTo>
                  <a:pt x="0" y="2909"/>
                  <a:pt x="658" y="3593"/>
                  <a:pt x="2196" y="3593"/>
                </a:cubicBezTo>
                <a:cubicBezTo>
                  <a:pt x="3583" y="3593"/>
                  <a:pt x="4262" y="3024"/>
                  <a:pt x="4377" y="2090"/>
                </a:cubicBezTo>
                <a:lnTo>
                  <a:pt x="3773" y="2090"/>
                </a:lnTo>
                <a:cubicBezTo>
                  <a:pt x="3668" y="2829"/>
                  <a:pt x="3089" y="3093"/>
                  <a:pt x="2196" y="3093"/>
                </a:cubicBezTo>
                <a:cubicBezTo>
                  <a:pt x="1182" y="3093"/>
                  <a:pt x="598" y="2764"/>
                  <a:pt x="598" y="1791"/>
                </a:cubicBezTo>
                <a:cubicBezTo>
                  <a:pt x="598" y="822"/>
                  <a:pt x="1177" y="498"/>
                  <a:pt x="2196" y="498"/>
                </a:cubicBezTo>
                <a:cubicBezTo>
                  <a:pt x="3094" y="498"/>
                  <a:pt x="3668" y="758"/>
                  <a:pt x="3773" y="1491"/>
                </a:cubicBezTo>
                <a:lnTo>
                  <a:pt x="4372" y="1491"/>
                </a:lnTo>
                <a:cubicBezTo>
                  <a:pt x="4262" y="563"/>
                  <a:pt x="3583" y="0"/>
                  <a:pt x="2196" y="0"/>
                </a:cubicBezTo>
                <a:cubicBezTo>
                  <a:pt x="658" y="0"/>
                  <a:pt x="0" y="678"/>
                  <a:pt x="0" y="1791"/>
                </a:cubicBezTo>
                <a:close/>
                <a:moveTo>
                  <a:pt x="7027" y="3593"/>
                </a:moveTo>
                <a:lnTo>
                  <a:pt x="7027" y="3593"/>
                </a:lnTo>
                <a:cubicBezTo>
                  <a:pt x="8560" y="3593"/>
                  <a:pt x="9223" y="2904"/>
                  <a:pt x="9223" y="1791"/>
                </a:cubicBezTo>
                <a:cubicBezTo>
                  <a:pt x="9223" y="683"/>
                  <a:pt x="8560" y="0"/>
                  <a:pt x="7027" y="0"/>
                </a:cubicBezTo>
                <a:cubicBezTo>
                  <a:pt x="5490" y="0"/>
                  <a:pt x="4831" y="678"/>
                  <a:pt x="4831" y="1791"/>
                </a:cubicBezTo>
                <a:cubicBezTo>
                  <a:pt x="4831" y="2909"/>
                  <a:pt x="5490" y="3593"/>
                  <a:pt x="7027" y="3593"/>
                </a:cubicBezTo>
                <a:close/>
                <a:moveTo>
                  <a:pt x="7027" y="3093"/>
                </a:moveTo>
                <a:lnTo>
                  <a:pt x="7027" y="3093"/>
                </a:lnTo>
                <a:cubicBezTo>
                  <a:pt x="5964" y="3093"/>
                  <a:pt x="5430" y="2764"/>
                  <a:pt x="5430" y="1791"/>
                </a:cubicBezTo>
                <a:cubicBezTo>
                  <a:pt x="5430" y="822"/>
                  <a:pt x="5959" y="498"/>
                  <a:pt x="7027" y="498"/>
                </a:cubicBezTo>
                <a:cubicBezTo>
                  <a:pt x="8095" y="498"/>
                  <a:pt x="8624" y="827"/>
                  <a:pt x="8624" y="1791"/>
                </a:cubicBezTo>
                <a:cubicBezTo>
                  <a:pt x="8624" y="2759"/>
                  <a:pt x="8090" y="3093"/>
                  <a:pt x="7027" y="3093"/>
                </a:cubicBezTo>
                <a:close/>
                <a:moveTo>
                  <a:pt x="13356" y="49"/>
                </a:moveTo>
                <a:lnTo>
                  <a:pt x="13356" y="49"/>
                </a:lnTo>
                <a:lnTo>
                  <a:pt x="11639" y="2989"/>
                </a:lnTo>
                <a:lnTo>
                  <a:pt x="9922" y="49"/>
                </a:lnTo>
                <a:lnTo>
                  <a:pt x="9228" y="49"/>
                </a:lnTo>
                <a:lnTo>
                  <a:pt x="11290" y="3543"/>
                </a:lnTo>
                <a:lnTo>
                  <a:pt x="11989" y="3543"/>
                </a:lnTo>
                <a:lnTo>
                  <a:pt x="14050" y="49"/>
                </a:lnTo>
                <a:lnTo>
                  <a:pt x="13356" y="49"/>
                </a:lnTo>
                <a:close/>
                <a:moveTo>
                  <a:pt x="17264" y="3543"/>
                </a:moveTo>
                <a:lnTo>
                  <a:pt x="17264" y="3543"/>
                </a:lnTo>
                <a:lnTo>
                  <a:pt x="17928" y="3543"/>
                </a:lnTo>
                <a:lnTo>
                  <a:pt x="15857" y="49"/>
                </a:lnTo>
                <a:lnTo>
                  <a:pt x="15178" y="49"/>
                </a:lnTo>
                <a:lnTo>
                  <a:pt x="13107" y="3543"/>
                </a:lnTo>
                <a:lnTo>
                  <a:pt x="13771" y="3543"/>
                </a:lnTo>
                <a:lnTo>
                  <a:pt x="14265" y="2714"/>
                </a:lnTo>
                <a:lnTo>
                  <a:pt x="16770" y="2714"/>
                </a:lnTo>
                <a:lnTo>
                  <a:pt x="17264" y="3543"/>
                </a:lnTo>
                <a:close/>
                <a:moveTo>
                  <a:pt x="14559" y="2215"/>
                </a:moveTo>
                <a:lnTo>
                  <a:pt x="14559" y="2215"/>
                </a:lnTo>
                <a:lnTo>
                  <a:pt x="15518" y="598"/>
                </a:lnTo>
                <a:lnTo>
                  <a:pt x="16476" y="2215"/>
                </a:lnTo>
                <a:lnTo>
                  <a:pt x="14559" y="2215"/>
                </a:lnTo>
                <a:close/>
                <a:moveTo>
                  <a:pt x="18228" y="3543"/>
                </a:moveTo>
                <a:lnTo>
                  <a:pt x="18228" y="3543"/>
                </a:lnTo>
                <a:lnTo>
                  <a:pt x="19126" y="3543"/>
                </a:lnTo>
                <a:lnTo>
                  <a:pt x="20803" y="2195"/>
                </a:lnTo>
                <a:lnTo>
                  <a:pt x="22480" y="3543"/>
                </a:lnTo>
                <a:lnTo>
                  <a:pt x="23379" y="3543"/>
                </a:lnTo>
                <a:lnTo>
                  <a:pt x="21178" y="1796"/>
                </a:lnTo>
                <a:lnTo>
                  <a:pt x="23379" y="49"/>
                </a:lnTo>
                <a:lnTo>
                  <a:pt x="22480" y="49"/>
                </a:lnTo>
                <a:lnTo>
                  <a:pt x="20803" y="1396"/>
                </a:lnTo>
                <a:lnTo>
                  <a:pt x="19126" y="49"/>
                </a:lnTo>
                <a:lnTo>
                  <a:pt x="18228" y="49"/>
                </a:lnTo>
                <a:lnTo>
                  <a:pt x="20429" y="1796"/>
                </a:lnTo>
                <a:lnTo>
                  <a:pt x="18228" y="3543"/>
                </a:lnTo>
                <a:close/>
              </a:path>
            </a:pathLst>
          </a:custGeom>
          <a:solidFill>
            <a:schemeClr val="accent1"/>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 name="MSIPCMContentMarking" descr="{&quot;HashCode&quot;:2027334168,&quot;Placement&quot;:&quot;Header&quot;,&quot;Top&quot;:0.0,&quot;Left&quot;:0.0,&quot;SlideWidth&quot;:960,&quot;SlideHeight&quot;:540}">
            <a:extLst>
              <a:ext uri="{FF2B5EF4-FFF2-40B4-BE49-F238E27FC236}">
                <a16:creationId xmlns:a16="http://schemas.microsoft.com/office/drawing/2014/main" id="{09B809E2-C5CF-4E65-A30D-FB0DB4C31033}"/>
              </a:ext>
            </a:extLst>
          </p:cNvPr>
          <p:cNvSpPr txBox="1"/>
          <p:nvPr userDrawn="1"/>
        </p:nvSpPr>
        <p:spPr>
          <a:xfrm>
            <a:off x="0" y="0"/>
            <a:ext cx="1349761" cy="262344"/>
          </a:xfrm>
          <a:prstGeom prst="rect">
            <a:avLst/>
          </a:prstGeom>
          <a:ln w="6350">
            <a:noFill/>
            <a:miter lim="800000"/>
          </a:ln>
        </p:spPr>
        <p:txBody>
          <a:bodyPr vert="horz" wrap="square" lIns="0" tIns="0" rIns="0" bIns="0" rtlCol="0" anchor="ctr" anchorCtr="1">
            <a:noAutofit/>
          </a:bodyPr>
          <a:lstStyle/>
          <a:p>
            <a:pPr algn="l">
              <a:spcBef>
                <a:spcPts val="0"/>
              </a:spcBef>
              <a:spcAft>
                <a:spcPts val="0"/>
              </a:spcAft>
              <a:buNone/>
            </a:pPr>
            <a:r>
              <a:rPr lang="en-US" sz="1000">
                <a:solidFill>
                  <a:srgbClr val="000000"/>
                </a:solidFill>
                <a:latin typeface="Calibri" panose="020F0502020204030204" pitchFamily="34" charset="0"/>
              </a:rPr>
              <a:t>Classified as Internal</a:t>
            </a:r>
          </a:p>
        </p:txBody>
      </p:sp>
    </p:spTree>
    <p:extLst>
      <p:ext uri="{BB962C8B-B14F-4D97-AF65-F5344CB8AC3E}">
        <p14:creationId xmlns:p14="http://schemas.microsoft.com/office/powerpoint/2010/main" val="606290517"/>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 id="2147483864" r:id="rId12"/>
    <p:sldLayoutId id="2147483865" r:id="rId13"/>
    <p:sldLayoutId id="2147483866" r:id="rId14"/>
    <p:sldLayoutId id="2147483867" r:id="rId15"/>
    <p:sldLayoutId id="2147483868" r:id="rId16"/>
    <p:sldLayoutId id="2147483869" r:id="rId17"/>
    <p:sldLayoutId id="2147483870" r:id="rId18"/>
    <p:sldLayoutId id="2147483871" r:id="rId19"/>
  </p:sldLayoutIdLst>
  <p:hf hdr="0" ftr="0" dt="0"/>
  <p:txStyles>
    <p:titleStyle>
      <a:lvl1pPr algn="l" defTabSz="914400" rtl="0" eaLnBrk="1" latinLnBrk="0" hangingPunct="1">
        <a:lnSpc>
          <a:spcPct val="100000"/>
        </a:lnSpc>
        <a:spcBef>
          <a:spcPct val="0"/>
        </a:spcBef>
        <a:buNone/>
        <a:defRPr lang="en-US" sz="2500" b="1" kern="1200" spc="0" baseline="0" dirty="0">
          <a:ln w="6350" cap="flat">
            <a:noFill/>
            <a:miter lim="800000"/>
          </a:ln>
          <a:solidFill>
            <a:schemeClr val="tx1"/>
          </a:solidFill>
          <a:latin typeface="+mj-lt"/>
          <a:ea typeface="+mj-ea"/>
          <a:cs typeface="+mj-cs"/>
        </a:defRPr>
      </a:lvl1pPr>
    </p:titleStyle>
    <p:body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p15:clr>
            <a:srgbClr val="5ACBF0"/>
          </p15:clr>
        </p15:guide>
        <p15:guide id="3" orient="horz" pos="3912">
          <p15:clr>
            <a:srgbClr val="5ACBF0"/>
          </p15:clr>
        </p15:guide>
        <p15:guide id="4" orient="horz" pos="1075">
          <p15:clr>
            <a:srgbClr val="F26B43"/>
          </p15:clr>
        </p15:guide>
        <p15:guide id="5" pos="7329">
          <p15:clr>
            <a:srgbClr val="F26B43"/>
          </p15:clr>
        </p15:guide>
        <p15:guide id="6" pos="345">
          <p15:clr>
            <a:srgbClr val="F26B43"/>
          </p15:clr>
        </p15:guide>
        <p15:guide id="8" orient="horz" pos="4063">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C9523657-AF13-4689-8F41-40C87A3B68B6}"/>
              </a:ext>
            </a:extLst>
          </p:cNvPr>
          <p:cNvGraphicFramePr>
            <a:graphicFrameLocks noChangeAspect="1"/>
          </p:cNvGraphicFramePr>
          <p:nvPr userDrawn="1">
            <p:custDataLst>
              <p:tags r:id="rId8"/>
            </p:custDataLst>
            <p:extLst>
              <p:ext uri="{D42A27DB-BD31-4B8C-83A1-F6EECF244321}">
                <p14:modId xmlns:p14="http://schemas.microsoft.com/office/powerpoint/2010/main" val="32088801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395" imgH="396" progId="TCLayout.ActiveDocument.1">
                  <p:embed/>
                </p:oleObj>
              </mc:Choice>
              <mc:Fallback>
                <p:oleObj name="think-cell Slide" r:id="rId9" imgW="395" imgH="396" progId="TCLayout.ActiveDocument.1">
                  <p:embed/>
                  <p:pic>
                    <p:nvPicPr>
                      <p:cNvPr id="7" name="Object 6" hidden="1">
                        <a:extLst>
                          <a:ext uri="{FF2B5EF4-FFF2-40B4-BE49-F238E27FC236}">
                            <a16:creationId xmlns:a16="http://schemas.microsoft.com/office/drawing/2014/main" id="{C9523657-AF13-4689-8F41-40C87A3B68B6}"/>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19D9051C-C807-46F9-8511-7BA810EF25D2}"/>
              </a:ext>
            </a:extLst>
          </p:cNvPr>
          <p:cNvSpPr>
            <a:spLocks noGrp="1"/>
          </p:cNvSpPr>
          <p:nvPr>
            <p:ph type="title"/>
          </p:nvPr>
        </p:nvSpPr>
        <p:spPr>
          <a:xfrm>
            <a:off x="577638" y="537197"/>
            <a:ext cx="5693037" cy="414332"/>
          </a:xfrm>
          <a:prstGeom prst="rect">
            <a:avLst/>
          </a:prstGeom>
        </p:spPr>
        <p:txBody>
          <a:bodyPr vert="horz" wrap="square" lIns="0" tIns="0" rIns="0" bIns="0" rtlCol="0" anchor="t" anchorCtr="0">
            <a:sp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8925905-8E0F-4E1F-969B-102428583B30}"/>
              </a:ext>
            </a:extLst>
          </p:cNvPr>
          <p:cNvSpPr>
            <a:spLocks noGrp="1"/>
          </p:cNvSpPr>
          <p:nvPr>
            <p:ph type="body" idx="1"/>
          </p:nvPr>
        </p:nvSpPr>
        <p:spPr>
          <a:xfrm>
            <a:off x="577638" y="1551583"/>
            <a:ext cx="10775825" cy="1564243"/>
          </a:xfrm>
          <a:prstGeom prst="rect">
            <a:avLst/>
          </a:prstGeom>
        </p:spPr>
        <p:txBody>
          <a:bodyPr vert="horz" wrap="square" lIns="0" tIns="0" rIns="0" bIns="0" rtlCol="0" anchor="t" anchorCtr="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8CE7121D-1697-409F-80BF-51B7EAFBB29E}"/>
              </a:ext>
            </a:extLst>
          </p:cNvPr>
          <p:cNvSpPr>
            <a:spLocks noGrp="1"/>
          </p:cNvSpPr>
          <p:nvPr>
            <p:ph type="ftr" sz="quarter" idx="3"/>
          </p:nvPr>
        </p:nvSpPr>
        <p:spPr>
          <a:xfrm>
            <a:off x="577638" y="6482886"/>
            <a:ext cx="7575715" cy="112018"/>
          </a:xfrm>
          <a:prstGeom prst="rect">
            <a:avLst/>
          </a:prstGeom>
        </p:spPr>
        <p:txBody>
          <a:bodyPr vert="horz" lIns="0" tIns="0" rIns="0" bIns="0" rtlCol="0" anchor="t" anchorCtr="0">
            <a:spAutoFit/>
          </a:bodyPr>
          <a:lstStyle>
            <a:lvl1pPr algn="l">
              <a:defRPr sz="728">
                <a:solidFill>
                  <a:schemeClr val="tx1">
                    <a:tint val="75000"/>
                  </a:schemeClr>
                </a:solidFill>
                <a:latin typeface="Poppins" pitchFamily="2" charset="77"/>
                <a:cs typeface="Poppins" pitchFamily="2" charset="77"/>
              </a:defRPr>
            </a:lvl1pPr>
          </a:lstStyle>
          <a:p>
            <a:pPr marL="7701">
              <a:spcBef>
                <a:spcPts val="76"/>
              </a:spcBef>
            </a:pPr>
            <a:r>
              <a:rPr lang="en-GB" spc="3"/>
              <a:t>Immunization, Vaccines and Biologicals</a:t>
            </a:r>
          </a:p>
        </p:txBody>
      </p:sp>
      <p:sp>
        <p:nvSpPr>
          <p:cNvPr id="6" name="Slide Number Placeholder 5">
            <a:extLst>
              <a:ext uri="{FF2B5EF4-FFF2-40B4-BE49-F238E27FC236}">
                <a16:creationId xmlns:a16="http://schemas.microsoft.com/office/drawing/2014/main" id="{6D226665-F903-468B-9EDC-63D86E71F62F}"/>
              </a:ext>
            </a:extLst>
          </p:cNvPr>
          <p:cNvSpPr>
            <a:spLocks noGrp="1"/>
          </p:cNvSpPr>
          <p:nvPr>
            <p:ph type="sldNum" sz="quarter" idx="4"/>
          </p:nvPr>
        </p:nvSpPr>
        <p:spPr>
          <a:xfrm>
            <a:off x="10693993" y="6482886"/>
            <a:ext cx="897196" cy="111982"/>
          </a:xfrm>
          <a:prstGeom prst="rect">
            <a:avLst/>
          </a:prstGeom>
        </p:spPr>
        <p:txBody>
          <a:bodyPr vert="horz" wrap="square" lIns="0" tIns="0" rIns="0" bIns="0" rtlCol="0" anchor="t" anchorCtr="0">
            <a:spAutoFit/>
          </a:bodyPr>
          <a:lstStyle>
            <a:lvl1pPr algn="r">
              <a:defRPr sz="728">
                <a:solidFill>
                  <a:schemeClr val="tx1">
                    <a:tint val="75000"/>
                  </a:schemeClr>
                </a:solidFill>
                <a:latin typeface="Poppins" pitchFamily="2" charset="77"/>
                <a:cs typeface="Poppins" pitchFamily="2" charset="77"/>
              </a:defRPr>
            </a:lvl1pPr>
          </a:lstStyle>
          <a:p>
            <a:fld id="{E2E31AFC-DF42-41A5-B57C-06A83BBA6616}" type="slidenum">
              <a:rPr lang="en-GB" smtClean="0"/>
              <a:pPr/>
              <a:t>‹#›</a:t>
            </a:fld>
            <a:endParaRPr lang="en-GB"/>
          </a:p>
        </p:txBody>
      </p:sp>
    </p:spTree>
    <p:extLst>
      <p:ext uri="{BB962C8B-B14F-4D97-AF65-F5344CB8AC3E}">
        <p14:creationId xmlns:p14="http://schemas.microsoft.com/office/powerpoint/2010/main" val="2481095755"/>
      </p:ext>
    </p:extLst>
  </p:cSld>
  <p:clrMap bg1="lt1" tx1="dk1" bg2="lt2" tx2="dk2" accent1="accent1" accent2="accent2" accent3="accent3" accent4="accent4" accent5="accent5" accent6="accent6" hlink="hlink" folHlink="folHlink"/>
  <p:sldLayoutIdLst>
    <p:sldLayoutId id="2147484219" r:id="rId1"/>
    <p:sldLayoutId id="2147484220" r:id="rId2"/>
    <p:sldLayoutId id="2147484221" r:id="rId3"/>
    <p:sldLayoutId id="2147484222" r:id="rId4"/>
    <p:sldLayoutId id="2147484223" r:id="rId5"/>
    <p:sldLayoutId id="2147484739"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554492" rtl="0" eaLnBrk="1" latinLnBrk="0" hangingPunct="1">
        <a:lnSpc>
          <a:spcPct val="90000"/>
        </a:lnSpc>
        <a:spcBef>
          <a:spcPct val="0"/>
        </a:spcBef>
        <a:buNone/>
        <a:defRPr sz="2911" b="1" i="0" kern="1200">
          <a:solidFill>
            <a:schemeClr val="tx1"/>
          </a:solidFill>
          <a:latin typeface="Poppins SemiBold" pitchFamily="2" charset="77"/>
          <a:ea typeface="Roboto" panose="02000000000000000000" pitchFamily="2" charset="0"/>
          <a:cs typeface="Poppins SemiBold" pitchFamily="2" charset="77"/>
        </a:defRPr>
      </a:lvl1pPr>
    </p:titleStyle>
    <p:bodyStyle>
      <a:lvl1pPr marL="0" indent="0" algn="l" defTabSz="554492" rtl="0" eaLnBrk="1" latinLnBrk="0" hangingPunct="1">
        <a:lnSpc>
          <a:spcPct val="120000"/>
        </a:lnSpc>
        <a:spcBef>
          <a:spcPts val="606"/>
        </a:spcBef>
        <a:spcAft>
          <a:spcPts val="728"/>
        </a:spcAft>
        <a:buSzPct val="75000"/>
        <a:buFontTx/>
        <a:buNone/>
        <a:defRPr sz="1455" kern="1200">
          <a:solidFill>
            <a:schemeClr val="tx1"/>
          </a:solidFill>
          <a:latin typeface="Poppins" pitchFamily="2" charset="77"/>
          <a:ea typeface="Roboto" panose="02000000000000000000" pitchFamily="2" charset="0"/>
          <a:cs typeface="Poppins" pitchFamily="2" charset="77"/>
        </a:defRPr>
      </a:lvl1pPr>
      <a:lvl2pPr marL="480269"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213" kern="1200">
          <a:solidFill>
            <a:schemeClr val="tx1"/>
          </a:solidFill>
          <a:latin typeface="Poppins" pitchFamily="2" charset="77"/>
          <a:ea typeface="Roboto" panose="02000000000000000000" pitchFamily="2" charset="0"/>
          <a:cs typeface="Poppins" pitchFamily="2" charset="77"/>
        </a:defRPr>
      </a:lvl2pPr>
      <a:lvl3pPr marL="698573"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092" kern="1200">
          <a:solidFill>
            <a:schemeClr val="tx1"/>
          </a:solidFill>
          <a:latin typeface="Poppins" pitchFamily="2" charset="77"/>
          <a:ea typeface="Roboto" panose="02000000000000000000" pitchFamily="2" charset="0"/>
          <a:cs typeface="Poppins" pitchFamily="2" charset="77"/>
        </a:defRPr>
      </a:lvl3pPr>
      <a:lvl4pPr marL="916877"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4pPr>
      <a:lvl5pPr marL="1135181"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5pPr>
      <a:lvl6pPr marL="1524853"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6pPr>
      <a:lvl7pPr marL="1802100"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7pPr>
      <a:lvl8pPr marL="2079346"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8pPr>
      <a:lvl9pPr marL="2356592"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9pPr>
    </p:bodyStyle>
    <p:other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1D1D1D"/>
          </p15:clr>
        </p15:guide>
        <p15:guide id="2" pos="12664">
          <p15:clr>
            <a:srgbClr val="1D1D1D"/>
          </p15:clr>
        </p15:guide>
        <p15:guide id="3" pos="600">
          <p15:clr>
            <a:srgbClr val="1D1D1D"/>
          </p15:clr>
        </p15:guide>
        <p15:guide id="4" pos="1555">
          <p15:clr>
            <a:srgbClr val="1D1D1D"/>
          </p15:clr>
        </p15:guide>
        <p15:guide id="5" pos="2510">
          <p15:clr>
            <a:srgbClr val="1D1D1D"/>
          </p15:clr>
        </p15:guide>
        <p15:guide id="6" pos="3466">
          <p15:clr>
            <a:srgbClr val="1D1D1D"/>
          </p15:clr>
        </p15:guide>
        <p15:guide id="7" pos="4421">
          <p15:clr>
            <a:srgbClr val="1D1D1D"/>
          </p15:clr>
        </p15:guide>
        <p15:guide id="8" pos="5376">
          <p15:clr>
            <a:srgbClr val="1D1D1D"/>
          </p15:clr>
        </p15:guide>
        <p15:guide id="9" pos="6332">
          <p15:clr>
            <a:srgbClr val="1D1D1D"/>
          </p15:clr>
        </p15:guide>
        <p15:guide id="10" pos="7287">
          <p15:clr>
            <a:srgbClr val="1D1D1D"/>
          </p15:clr>
        </p15:guide>
        <p15:guide id="11" pos="8242">
          <p15:clr>
            <a:srgbClr val="1D1D1D"/>
          </p15:clr>
        </p15:guide>
        <p15:guide id="12" pos="9198">
          <p15:clr>
            <a:srgbClr val="1D1D1D"/>
          </p15:clr>
        </p15:guide>
        <p15:guide id="13" pos="10153">
          <p15:clr>
            <a:srgbClr val="1D1D1D"/>
          </p15:clr>
        </p15:guide>
        <p15:guide id="14" pos="11108">
          <p15:clr>
            <a:srgbClr val="1D1D1D"/>
          </p15:clr>
        </p15:guide>
        <p15:guide id="15" pos="12064">
          <p15:clr>
            <a:srgbClr val="1D1D1D"/>
          </p15:clr>
        </p15:guide>
        <p15:guide id="16" orient="horz">
          <p15:clr>
            <a:srgbClr val="1D1D1D"/>
          </p15:clr>
        </p15:guide>
        <p15:guide id="17" orient="horz" pos="7124">
          <p15:clr>
            <a:srgbClr val="1D1D1D"/>
          </p15:clr>
        </p15:guide>
        <p15:guide id="18" orient="horz" pos="600">
          <p15:clr>
            <a:srgbClr val="1D1D1D"/>
          </p15:clr>
        </p15:guide>
        <p15:guide id="19" orient="horz" pos="3562">
          <p15:clr>
            <a:srgbClr val="1D1D1D"/>
          </p15:clr>
        </p15:guide>
        <p15:guide id="20" orient="horz" pos="6524">
          <p15:clr>
            <a:srgbClr val="1D1D1D"/>
          </p15:clr>
        </p15:guide>
        <p15:guide id="21" pos="6786">
          <p15:clr>
            <a:srgbClr val="1D1D1D"/>
          </p15:clr>
        </p15:guide>
        <p15:guide id="22" pos="5878">
          <p15:clr>
            <a:srgbClr val="1D1D1D"/>
          </p15:clr>
        </p15:guide>
        <p15:guide id="23" orient="horz" pos="3018">
          <p15:clr>
            <a:srgbClr val="1D1D1D"/>
          </p15:clr>
        </p15:guide>
        <p15:guide id="24" orient="horz" pos="6646">
          <p15:clr>
            <a:srgbClr val="1D1D1D"/>
          </p15:clr>
        </p15:guide>
        <p15:guide id="25" orient="horz" pos="2836">
          <p15:clr>
            <a:srgbClr val="1D1D1D"/>
          </p15:clr>
        </p15:guide>
        <p15:guide id="26" orient="horz" pos="6283">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C9523657-AF13-4689-8F41-40C87A3B68B6}"/>
              </a:ext>
            </a:extLst>
          </p:cNvPr>
          <p:cNvGraphicFramePr>
            <a:graphicFrameLocks noChangeAspect="1"/>
          </p:cNvGraphicFramePr>
          <p:nvPr userDrawn="1">
            <p:custDataLst>
              <p:tags r:id="rId5"/>
            </p:custDataLst>
            <p:extLst>
              <p:ext uri="{D42A27DB-BD31-4B8C-83A1-F6EECF244321}">
                <p14:modId xmlns:p14="http://schemas.microsoft.com/office/powerpoint/2010/main" val="23390944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395" imgH="396" progId="TCLayout.ActiveDocument.1">
                  <p:embed/>
                </p:oleObj>
              </mc:Choice>
              <mc:Fallback>
                <p:oleObj name="think-cell Slide" r:id="rId6" imgW="395" imgH="396" progId="TCLayout.ActiveDocument.1">
                  <p:embed/>
                  <p:pic>
                    <p:nvPicPr>
                      <p:cNvPr id="7" name="Object 6" hidden="1">
                        <a:extLst>
                          <a:ext uri="{FF2B5EF4-FFF2-40B4-BE49-F238E27FC236}">
                            <a16:creationId xmlns:a16="http://schemas.microsoft.com/office/drawing/2014/main" id="{C9523657-AF13-4689-8F41-40C87A3B68B6}"/>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19D9051C-C807-46F9-8511-7BA810EF25D2}"/>
              </a:ext>
            </a:extLst>
          </p:cNvPr>
          <p:cNvSpPr>
            <a:spLocks noGrp="1"/>
          </p:cNvSpPr>
          <p:nvPr>
            <p:ph type="title"/>
          </p:nvPr>
        </p:nvSpPr>
        <p:spPr>
          <a:xfrm>
            <a:off x="577638" y="537197"/>
            <a:ext cx="5693037" cy="414332"/>
          </a:xfrm>
          <a:prstGeom prst="rect">
            <a:avLst/>
          </a:prstGeom>
        </p:spPr>
        <p:txBody>
          <a:bodyPr vert="horz" wrap="square" lIns="0" tIns="0" rIns="0" bIns="0" rtlCol="0" anchor="t" anchorCtr="0">
            <a:sp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8925905-8E0F-4E1F-969B-102428583B30}"/>
              </a:ext>
            </a:extLst>
          </p:cNvPr>
          <p:cNvSpPr>
            <a:spLocks noGrp="1"/>
          </p:cNvSpPr>
          <p:nvPr>
            <p:ph type="body" idx="1"/>
          </p:nvPr>
        </p:nvSpPr>
        <p:spPr>
          <a:xfrm>
            <a:off x="577638" y="1551583"/>
            <a:ext cx="10775825" cy="1564243"/>
          </a:xfrm>
          <a:prstGeom prst="rect">
            <a:avLst/>
          </a:prstGeom>
        </p:spPr>
        <p:txBody>
          <a:bodyPr vert="horz" wrap="square" lIns="0" tIns="0" rIns="0" bIns="0" rtlCol="0" anchor="t" anchorCtr="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8CE7121D-1697-409F-80BF-51B7EAFBB29E}"/>
              </a:ext>
            </a:extLst>
          </p:cNvPr>
          <p:cNvSpPr>
            <a:spLocks noGrp="1"/>
          </p:cNvSpPr>
          <p:nvPr>
            <p:ph type="ftr" sz="quarter" idx="3"/>
          </p:nvPr>
        </p:nvSpPr>
        <p:spPr>
          <a:xfrm>
            <a:off x="577638" y="6482886"/>
            <a:ext cx="7575715" cy="112018"/>
          </a:xfrm>
          <a:prstGeom prst="rect">
            <a:avLst/>
          </a:prstGeom>
        </p:spPr>
        <p:txBody>
          <a:bodyPr vert="horz" lIns="0" tIns="0" rIns="0" bIns="0" rtlCol="0" anchor="t" anchorCtr="0">
            <a:spAutoFit/>
          </a:bodyPr>
          <a:lstStyle>
            <a:lvl1pPr algn="l">
              <a:defRPr sz="728">
                <a:solidFill>
                  <a:schemeClr val="tx1">
                    <a:tint val="75000"/>
                  </a:schemeClr>
                </a:solidFill>
                <a:latin typeface="Poppins" pitchFamily="2" charset="77"/>
                <a:cs typeface="Poppins" pitchFamily="2" charset="77"/>
              </a:defRPr>
            </a:lvl1pPr>
          </a:lstStyle>
          <a:p>
            <a:pPr marL="7701">
              <a:spcBef>
                <a:spcPts val="76"/>
              </a:spcBef>
            </a:pPr>
            <a:r>
              <a:rPr lang="en-GB" spc="3"/>
              <a:t>Immunization, Vaccines and Biologicals</a:t>
            </a:r>
          </a:p>
        </p:txBody>
      </p:sp>
      <p:sp>
        <p:nvSpPr>
          <p:cNvPr id="6" name="Slide Number Placeholder 5">
            <a:extLst>
              <a:ext uri="{FF2B5EF4-FFF2-40B4-BE49-F238E27FC236}">
                <a16:creationId xmlns:a16="http://schemas.microsoft.com/office/drawing/2014/main" id="{6D226665-F903-468B-9EDC-63D86E71F62F}"/>
              </a:ext>
            </a:extLst>
          </p:cNvPr>
          <p:cNvSpPr>
            <a:spLocks noGrp="1"/>
          </p:cNvSpPr>
          <p:nvPr>
            <p:ph type="sldNum" sz="quarter" idx="4"/>
          </p:nvPr>
        </p:nvSpPr>
        <p:spPr>
          <a:xfrm>
            <a:off x="10693993" y="6482886"/>
            <a:ext cx="897196" cy="111982"/>
          </a:xfrm>
          <a:prstGeom prst="rect">
            <a:avLst/>
          </a:prstGeom>
        </p:spPr>
        <p:txBody>
          <a:bodyPr vert="horz" wrap="square" lIns="0" tIns="0" rIns="0" bIns="0" rtlCol="0" anchor="t" anchorCtr="0">
            <a:spAutoFit/>
          </a:bodyPr>
          <a:lstStyle>
            <a:lvl1pPr algn="r">
              <a:defRPr sz="728">
                <a:solidFill>
                  <a:schemeClr val="tx1">
                    <a:tint val="75000"/>
                  </a:schemeClr>
                </a:solidFill>
                <a:latin typeface="Poppins" pitchFamily="2" charset="77"/>
                <a:cs typeface="Poppins" pitchFamily="2" charset="77"/>
              </a:defRPr>
            </a:lvl1pPr>
          </a:lstStyle>
          <a:p>
            <a:fld id="{E2E31AFC-DF42-41A5-B57C-06A83BBA6616}" type="slidenum">
              <a:rPr lang="en-GB" smtClean="0"/>
              <a:pPr/>
              <a:t>‹#›</a:t>
            </a:fld>
            <a:endParaRPr lang="en-GB"/>
          </a:p>
        </p:txBody>
      </p:sp>
    </p:spTree>
    <p:extLst>
      <p:ext uri="{BB962C8B-B14F-4D97-AF65-F5344CB8AC3E}">
        <p14:creationId xmlns:p14="http://schemas.microsoft.com/office/powerpoint/2010/main" val="1938965436"/>
      </p:ext>
    </p:extLst>
  </p:cSld>
  <p:clrMap bg1="lt1" tx1="dk1" bg2="lt2" tx2="dk2" accent1="accent1" accent2="accent2" accent3="accent3" accent4="accent4" accent5="accent5" accent6="accent6" hlink="hlink" folHlink="folHlink"/>
  <p:sldLayoutIdLst>
    <p:sldLayoutId id="2147484225" r:id="rId1"/>
    <p:sldLayoutId id="2147484226" r:id="rId2"/>
    <p:sldLayoutId id="2147484227"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554492" rtl="0" eaLnBrk="1" latinLnBrk="0" hangingPunct="1">
        <a:lnSpc>
          <a:spcPct val="90000"/>
        </a:lnSpc>
        <a:spcBef>
          <a:spcPct val="0"/>
        </a:spcBef>
        <a:buNone/>
        <a:defRPr sz="2911" b="1" i="0" kern="1200">
          <a:solidFill>
            <a:schemeClr val="tx1"/>
          </a:solidFill>
          <a:latin typeface="Poppins SemiBold" pitchFamily="2" charset="77"/>
          <a:ea typeface="Roboto" panose="02000000000000000000" pitchFamily="2" charset="0"/>
          <a:cs typeface="Poppins SemiBold" pitchFamily="2" charset="77"/>
        </a:defRPr>
      </a:lvl1pPr>
    </p:titleStyle>
    <p:bodyStyle>
      <a:lvl1pPr marL="0" indent="0" algn="l" defTabSz="554492" rtl="0" eaLnBrk="1" latinLnBrk="0" hangingPunct="1">
        <a:lnSpc>
          <a:spcPct val="120000"/>
        </a:lnSpc>
        <a:spcBef>
          <a:spcPts val="606"/>
        </a:spcBef>
        <a:spcAft>
          <a:spcPts val="728"/>
        </a:spcAft>
        <a:buSzPct val="75000"/>
        <a:buFontTx/>
        <a:buNone/>
        <a:defRPr sz="1455" kern="1200">
          <a:solidFill>
            <a:schemeClr val="tx1"/>
          </a:solidFill>
          <a:latin typeface="Poppins" pitchFamily="2" charset="77"/>
          <a:ea typeface="Roboto" panose="02000000000000000000" pitchFamily="2" charset="0"/>
          <a:cs typeface="Poppins" pitchFamily="2" charset="77"/>
        </a:defRPr>
      </a:lvl1pPr>
      <a:lvl2pPr marL="480269"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213" kern="1200">
          <a:solidFill>
            <a:schemeClr val="tx1"/>
          </a:solidFill>
          <a:latin typeface="Poppins" pitchFamily="2" charset="77"/>
          <a:ea typeface="Roboto" panose="02000000000000000000" pitchFamily="2" charset="0"/>
          <a:cs typeface="Poppins" pitchFamily="2" charset="77"/>
        </a:defRPr>
      </a:lvl2pPr>
      <a:lvl3pPr marL="698573"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092" kern="1200">
          <a:solidFill>
            <a:schemeClr val="tx1"/>
          </a:solidFill>
          <a:latin typeface="Poppins" pitchFamily="2" charset="77"/>
          <a:ea typeface="Roboto" panose="02000000000000000000" pitchFamily="2" charset="0"/>
          <a:cs typeface="Poppins" pitchFamily="2" charset="77"/>
        </a:defRPr>
      </a:lvl3pPr>
      <a:lvl4pPr marL="916877"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4pPr>
      <a:lvl5pPr marL="1135181"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5pPr>
      <a:lvl6pPr marL="1524853"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6pPr>
      <a:lvl7pPr marL="1802100"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7pPr>
      <a:lvl8pPr marL="2079346"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8pPr>
      <a:lvl9pPr marL="2356592"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9pPr>
    </p:bodyStyle>
    <p:other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1D1D1D"/>
          </p15:clr>
        </p15:guide>
        <p15:guide id="2" pos="12664">
          <p15:clr>
            <a:srgbClr val="1D1D1D"/>
          </p15:clr>
        </p15:guide>
        <p15:guide id="3" pos="600">
          <p15:clr>
            <a:srgbClr val="1D1D1D"/>
          </p15:clr>
        </p15:guide>
        <p15:guide id="4" pos="1555">
          <p15:clr>
            <a:srgbClr val="1D1D1D"/>
          </p15:clr>
        </p15:guide>
        <p15:guide id="5" pos="2510">
          <p15:clr>
            <a:srgbClr val="1D1D1D"/>
          </p15:clr>
        </p15:guide>
        <p15:guide id="6" pos="3466">
          <p15:clr>
            <a:srgbClr val="1D1D1D"/>
          </p15:clr>
        </p15:guide>
        <p15:guide id="7" pos="4421">
          <p15:clr>
            <a:srgbClr val="1D1D1D"/>
          </p15:clr>
        </p15:guide>
        <p15:guide id="8" pos="5376">
          <p15:clr>
            <a:srgbClr val="1D1D1D"/>
          </p15:clr>
        </p15:guide>
        <p15:guide id="9" pos="6332">
          <p15:clr>
            <a:srgbClr val="1D1D1D"/>
          </p15:clr>
        </p15:guide>
        <p15:guide id="10" pos="7287">
          <p15:clr>
            <a:srgbClr val="1D1D1D"/>
          </p15:clr>
        </p15:guide>
        <p15:guide id="11" pos="8242">
          <p15:clr>
            <a:srgbClr val="1D1D1D"/>
          </p15:clr>
        </p15:guide>
        <p15:guide id="12" pos="9198">
          <p15:clr>
            <a:srgbClr val="1D1D1D"/>
          </p15:clr>
        </p15:guide>
        <p15:guide id="13" pos="10153">
          <p15:clr>
            <a:srgbClr val="1D1D1D"/>
          </p15:clr>
        </p15:guide>
        <p15:guide id="14" pos="11108">
          <p15:clr>
            <a:srgbClr val="1D1D1D"/>
          </p15:clr>
        </p15:guide>
        <p15:guide id="15" pos="12064">
          <p15:clr>
            <a:srgbClr val="1D1D1D"/>
          </p15:clr>
        </p15:guide>
        <p15:guide id="16" orient="horz">
          <p15:clr>
            <a:srgbClr val="1D1D1D"/>
          </p15:clr>
        </p15:guide>
        <p15:guide id="17" orient="horz" pos="7124">
          <p15:clr>
            <a:srgbClr val="1D1D1D"/>
          </p15:clr>
        </p15:guide>
        <p15:guide id="18" orient="horz" pos="600">
          <p15:clr>
            <a:srgbClr val="1D1D1D"/>
          </p15:clr>
        </p15:guide>
        <p15:guide id="19" orient="horz" pos="3562">
          <p15:clr>
            <a:srgbClr val="1D1D1D"/>
          </p15:clr>
        </p15:guide>
        <p15:guide id="20" orient="horz" pos="6524">
          <p15:clr>
            <a:srgbClr val="1D1D1D"/>
          </p15:clr>
        </p15:guide>
        <p15:guide id="21" pos="6786">
          <p15:clr>
            <a:srgbClr val="1D1D1D"/>
          </p15:clr>
        </p15:guide>
        <p15:guide id="22" pos="5878">
          <p15:clr>
            <a:srgbClr val="1D1D1D"/>
          </p15:clr>
        </p15:guide>
        <p15:guide id="23" orient="horz" pos="3018">
          <p15:clr>
            <a:srgbClr val="1D1D1D"/>
          </p15:clr>
        </p15:guide>
        <p15:guide id="24" orient="horz" pos="6646">
          <p15:clr>
            <a:srgbClr val="1D1D1D"/>
          </p15:clr>
        </p15:guide>
        <p15:guide id="25" orient="horz" pos="2836">
          <p15:clr>
            <a:srgbClr val="1D1D1D"/>
          </p15:clr>
        </p15:guide>
        <p15:guide id="26" orient="horz" pos="6283">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7FA76739-EB52-F5B0-09DD-1DE078087F52}"/>
              </a:ext>
            </a:extLst>
          </p:cNvPr>
          <p:cNvGraphicFramePr>
            <a:graphicFrameLocks noChangeAspect="1"/>
          </p:cNvGraphicFramePr>
          <p:nvPr userDrawn="1">
            <p:custDataLst>
              <p:tags r:id="rId61"/>
            </p:custDataLst>
            <p:extLst>
              <p:ext uri="{D42A27DB-BD31-4B8C-83A1-F6EECF244321}">
                <p14:modId xmlns:p14="http://schemas.microsoft.com/office/powerpoint/2010/main" val="26106977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2" imgW="416" imgH="416" progId="TCLayout.ActiveDocument.1">
                  <p:embed/>
                </p:oleObj>
              </mc:Choice>
              <mc:Fallback>
                <p:oleObj name="think-cell Slide" r:id="rId62" imgW="416" imgH="416" progId="TCLayout.ActiveDocument.1">
                  <p:embed/>
                  <p:pic>
                    <p:nvPicPr>
                      <p:cNvPr id="7" name="think-cell data - do not delete" hidden="1">
                        <a:extLst>
                          <a:ext uri="{FF2B5EF4-FFF2-40B4-BE49-F238E27FC236}">
                            <a16:creationId xmlns:a16="http://schemas.microsoft.com/office/drawing/2014/main" id="{7FA76739-EB52-F5B0-09DD-1DE078087F52}"/>
                          </a:ext>
                        </a:extLst>
                      </p:cNvPr>
                      <p:cNvPicPr/>
                      <p:nvPr/>
                    </p:nvPicPr>
                    <p:blipFill>
                      <a:blip r:embed="rId63"/>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19D9051C-C807-46F9-8511-7BA810EF25D2}"/>
              </a:ext>
            </a:extLst>
          </p:cNvPr>
          <p:cNvSpPr>
            <a:spLocks noGrp="1"/>
          </p:cNvSpPr>
          <p:nvPr>
            <p:ph type="title"/>
          </p:nvPr>
        </p:nvSpPr>
        <p:spPr>
          <a:xfrm>
            <a:off x="577638" y="537197"/>
            <a:ext cx="5693037" cy="414332"/>
          </a:xfrm>
          <a:prstGeom prst="rect">
            <a:avLst/>
          </a:prstGeom>
        </p:spPr>
        <p:txBody>
          <a:bodyPr vert="horz" wrap="square" lIns="0" tIns="0" rIns="0" bIns="0" rtlCol="0" anchor="t" anchorCtr="0">
            <a:sp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8925905-8E0F-4E1F-969B-102428583B30}"/>
              </a:ext>
            </a:extLst>
          </p:cNvPr>
          <p:cNvSpPr>
            <a:spLocks noGrp="1"/>
          </p:cNvSpPr>
          <p:nvPr>
            <p:ph type="body" idx="1"/>
          </p:nvPr>
        </p:nvSpPr>
        <p:spPr>
          <a:xfrm>
            <a:off x="577638" y="1551583"/>
            <a:ext cx="10775825" cy="1564243"/>
          </a:xfrm>
          <a:prstGeom prst="rect">
            <a:avLst/>
          </a:prstGeom>
        </p:spPr>
        <p:txBody>
          <a:bodyPr vert="horz" wrap="square" lIns="0" tIns="0" rIns="0" bIns="0" rtlCol="0" anchor="t" anchorCtr="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8CE7121D-1697-409F-80BF-51B7EAFBB29E}"/>
              </a:ext>
            </a:extLst>
          </p:cNvPr>
          <p:cNvSpPr>
            <a:spLocks noGrp="1"/>
          </p:cNvSpPr>
          <p:nvPr>
            <p:ph type="ftr" sz="quarter" idx="3"/>
          </p:nvPr>
        </p:nvSpPr>
        <p:spPr>
          <a:xfrm>
            <a:off x="577638" y="6482886"/>
            <a:ext cx="7575715" cy="112018"/>
          </a:xfrm>
          <a:prstGeom prst="rect">
            <a:avLst/>
          </a:prstGeom>
        </p:spPr>
        <p:txBody>
          <a:bodyPr vert="horz" lIns="0" tIns="0" rIns="0" bIns="0" rtlCol="0" anchor="t" anchorCtr="0">
            <a:spAutoFit/>
          </a:bodyPr>
          <a:lstStyle>
            <a:lvl1pPr algn="l">
              <a:defRPr sz="728">
                <a:solidFill>
                  <a:schemeClr val="tx1">
                    <a:tint val="75000"/>
                  </a:schemeClr>
                </a:solidFill>
                <a:latin typeface="Poppins" pitchFamily="2" charset="77"/>
                <a:cs typeface="Poppins" pitchFamily="2" charset="77"/>
              </a:defRPr>
            </a:lvl1pPr>
          </a:lstStyle>
          <a:p>
            <a:pPr marL="7701">
              <a:spcBef>
                <a:spcPts val="76"/>
              </a:spcBef>
            </a:pPr>
            <a:r>
              <a:rPr lang="en-GB" spc="3"/>
              <a:t>Immunization, Vaccines and Biologicals</a:t>
            </a:r>
          </a:p>
        </p:txBody>
      </p:sp>
      <p:sp>
        <p:nvSpPr>
          <p:cNvPr id="6" name="Slide Number Placeholder 5">
            <a:extLst>
              <a:ext uri="{FF2B5EF4-FFF2-40B4-BE49-F238E27FC236}">
                <a16:creationId xmlns:a16="http://schemas.microsoft.com/office/drawing/2014/main" id="{6D226665-F903-468B-9EDC-63D86E71F62F}"/>
              </a:ext>
            </a:extLst>
          </p:cNvPr>
          <p:cNvSpPr>
            <a:spLocks noGrp="1"/>
          </p:cNvSpPr>
          <p:nvPr>
            <p:ph type="sldNum" sz="quarter" idx="4"/>
          </p:nvPr>
        </p:nvSpPr>
        <p:spPr>
          <a:xfrm>
            <a:off x="10693993" y="6482886"/>
            <a:ext cx="897196" cy="111982"/>
          </a:xfrm>
          <a:prstGeom prst="rect">
            <a:avLst/>
          </a:prstGeom>
        </p:spPr>
        <p:txBody>
          <a:bodyPr vert="horz" wrap="square" lIns="0" tIns="0" rIns="0" bIns="0" rtlCol="0" anchor="t" anchorCtr="0">
            <a:spAutoFit/>
          </a:bodyPr>
          <a:lstStyle>
            <a:lvl1pPr algn="r">
              <a:defRPr sz="728">
                <a:solidFill>
                  <a:schemeClr val="tx1">
                    <a:tint val="75000"/>
                  </a:schemeClr>
                </a:solidFill>
                <a:latin typeface="Poppins" pitchFamily="2" charset="77"/>
                <a:cs typeface="Poppins" pitchFamily="2" charset="77"/>
              </a:defRPr>
            </a:lvl1pPr>
          </a:lstStyle>
          <a:p>
            <a:fld id="{E2E31AFC-DF42-41A5-B57C-06A83BBA6616}" type="slidenum">
              <a:rPr lang="en-GB" smtClean="0"/>
              <a:pPr/>
              <a:t>‹#›</a:t>
            </a:fld>
            <a:endParaRPr lang="en-GB"/>
          </a:p>
        </p:txBody>
      </p:sp>
    </p:spTree>
    <p:extLst>
      <p:ext uri="{BB962C8B-B14F-4D97-AF65-F5344CB8AC3E}">
        <p14:creationId xmlns:p14="http://schemas.microsoft.com/office/powerpoint/2010/main" val="3221414422"/>
      </p:ext>
    </p:extLst>
  </p:cSld>
  <p:clrMap bg1="lt1" tx1="dk1" bg2="lt2" tx2="dk2" accent1="accent1" accent2="accent2" accent3="accent3" accent4="accent4" accent5="accent5" accent6="accent6" hlink="hlink" folHlink="folHlink"/>
  <p:sldLayoutIdLst>
    <p:sldLayoutId id="2147484315" r:id="rId1"/>
    <p:sldLayoutId id="2147484316" r:id="rId2"/>
    <p:sldLayoutId id="2147484317" r:id="rId3"/>
    <p:sldLayoutId id="2147484318" r:id="rId4"/>
    <p:sldLayoutId id="2147484319" r:id="rId5"/>
    <p:sldLayoutId id="2147484320" r:id="rId6"/>
    <p:sldLayoutId id="2147484321" r:id="rId7"/>
    <p:sldLayoutId id="2147484322" r:id="rId8"/>
    <p:sldLayoutId id="2147484323" r:id="rId9"/>
    <p:sldLayoutId id="2147484324" r:id="rId10"/>
    <p:sldLayoutId id="2147484325" r:id="rId11"/>
    <p:sldLayoutId id="2147484326" r:id="rId12"/>
    <p:sldLayoutId id="2147484327" r:id="rId13"/>
    <p:sldLayoutId id="2147484328" r:id="rId14"/>
    <p:sldLayoutId id="2147484329" r:id="rId15"/>
    <p:sldLayoutId id="2147484330" r:id="rId16"/>
    <p:sldLayoutId id="2147484331" r:id="rId17"/>
    <p:sldLayoutId id="2147484332" r:id="rId18"/>
    <p:sldLayoutId id="2147484333" r:id="rId19"/>
    <p:sldLayoutId id="2147484334" r:id="rId20"/>
    <p:sldLayoutId id="2147484335" r:id="rId21"/>
    <p:sldLayoutId id="2147484336" r:id="rId22"/>
    <p:sldLayoutId id="2147484337" r:id="rId23"/>
    <p:sldLayoutId id="2147484338" r:id="rId24"/>
    <p:sldLayoutId id="2147484339" r:id="rId25"/>
    <p:sldLayoutId id="2147484340" r:id="rId26"/>
    <p:sldLayoutId id="2147484341" r:id="rId27"/>
    <p:sldLayoutId id="2147484342" r:id="rId28"/>
    <p:sldLayoutId id="2147484343" r:id="rId29"/>
    <p:sldLayoutId id="2147484344" r:id="rId30"/>
    <p:sldLayoutId id="2147484345" r:id="rId31"/>
    <p:sldLayoutId id="2147484346" r:id="rId32"/>
    <p:sldLayoutId id="2147484347" r:id="rId33"/>
    <p:sldLayoutId id="2147484348" r:id="rId34"/>
    <p:sldLayoutId id="2147484349" r:id="rId35"/>
    <p:sldLayoutId id="2147484350" r:id="rId36"/>
    <p:sldLayoutId id="2147484351" r:id="rId37"/>
    <p:sldLayoutId id="2147484352" r:id="rId38"/>
    <p:sldLayoutId id="2147484353" r:id="rId39"/>
    <p:sldLayoutId id="2147484354" r:id="rId40"/>
    <p:sldLayoutId id="2147484355" r:id="rId41"/>
    <p:sldLayoutId id="2147484356" r:id="rId42"/>
    <p:sldLayoutId id="2147484357" r:id="rId43"/>
    <p:sldLayoutId id="2147484358" r:id="rId44"/>
    <p:sldLayoutId id="2147484359" r:id="rId45"/>
    <p:sldLayoutId id="2147484360" r:id="rId46"/>
    <p:sldLayoutId id="2147484361" r:id="rId47"/>
    <p:sldLayoutId id="2147484362" r:id="rId48"/>
    <p:sldLayoutId id="2147484363" r:id="rId49"/>
    <p:sldLayoutId id="2147484364" r:id="rId50"/>
    <p:sldLayoutId id="2147484365" r:id="rId51"/>
    <p:sldLayoutId id="2147484366" r:id="rId52"/>
    <p:sldLayoutId id="2147484367" r:id="rId53"/>
    <p:sldLayoutId id="2147484368" r:id="rId54"/>
    <p:sldLayoutId id="2147484369" r:id="rId55"/>
    <p:sldLayoutId id="2147484370" r:id="rId56"/>
    <p:sldLayoutId id="2147484371" r:id="rId57"/>
    <p:sldLayoutId id="2147484372" r:id="rId58"/>
    <p:sldLayoutId id="2147484373" r:id="rId5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554492" rtl="0" eaLnBrk="1" latinLnBrk="0" hangingPunct="1">
        <a:lnSpc>
          <a:spcPct val="90000"/>
        </a:lnSpc>
        <a:spcBef>
          <a:spcPct val="0"/>
        </a:spcBef>
        <a:buNone/>
        <a:defRPr sz="2911" b="1" i="0" kern="1200">
          <a:solidFill>
            <a:schemeClr val="tx1"/>
          </a:solidFill>
          <a:latin typeface="Poppins SemiBold" pitchFamily="2" charset="77"/>
          <a:ea typeface="Roboto" panose="02000000000000000000" pitchFamily="2" charset="0"/>
          <a:cs typeface="Poppins SemiBold" pitchFamily="2" charset="77"/>
        </a:defRPr>
      </a:lvl1pPr>
    </p:titleStyle>
    <p:bodyStyle>
      <a:lvl1pPr marL="0" indent="0" algn="l" defTabSz="554492" rtl="0" eaLnBrk="1" latinLnBrk="0" hangingPunct="1">
        <a:lnSpc>
          <a:spcPct val="120000"/>
        </a:lnSpc>
        <a:spcBef>
          <a:spcPts val="606"/>
        </a:spcBef>
        <a:spcAft>
          <a:spcPts val="728"/>
        </a:spcAft>
        <a:buSzPct val="75000"/>
        <a:buFontTx/>
        <a:buNone/>
        <a:defRPr sz="1455" kern="1200">
          <a:solidFill>
            <a:schemeClr val="tx1"/>
          </a:solidFill>
          <a:latin typeface="Poppins" pitchFamily="2" charset="77"/>
          <a:ea typeface="Roboto" panose="02000000000000000000" pitchFamily="2" charset="0"/>
          <a:cs typeface="Poppins" pitchFamily="2" charset="77"/>
        </a:defRPr>
      </a:lvl1pPr>
      <a:lvl2pPr marL="480269"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213" kern="1200">
          <a:solidFill>
            <a:schemeClr val="tx1"/>
          </a:solidFill>
          <a:latin typeface="Poppins" pitchFamily="2" charset="77"/>
          <a:ea typeface="Roboto" panose="02000000000000000000" pitchFamily="2" charset="0"/>
          <a:cs typeface="Poppins" pitchFamily="2" charset="77"/>
        </a:defRPr>
      </a:lvl2pPr>
      <a:lvl3pPr marL="698573"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092" kern="1200">
          <a:solidFill>
            <a:schemeClr val="tx1"/>
          </a:solidFill>
          <a:latin typeface="Poppins" pitchFamily="2" charset="77"/>
          <a:ea typeface="Roboto" panose="02000000000000000000" pitchFamily="2" charset="0"/>
          <a:cs typeface="Poppins" pitchFamily="2" charset="77"/>
        </a:defRPr>
      </a:lvl3pPr>
      <a:lvl4pPr marL="916877"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4pPr>
      <a:lvl5pPr marL="1135181"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5pPr>
      <a:lvl6pPr marL="1524853"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6pPr>
      <a:lvl7pPr marL="1802100"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7pPr>
      <a:lvl8pPr marL="2079346"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8pPr>
      <a:lvl9pPr marL="2356592"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9pPr>
    </p:bodyStyle>
    <p:other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1D1D1D"/>
          </p15:clr>
        </p15:guide>
        <p15:guide id="2" pos="12664">
          <p15:clr>
            <a:srgbClr val="1D1D1D"/>
          </p15:clr>
        </p15:guide>
        <p15:guide id="3" pos="600">
          <p15:clr>
            <a:srgbClr val="1D1D1D"/>
          </p15:clr>
        </p15:guide>
        <p15:guide id="4" pos="1555">
          <p15:clr>
            <a:srgbClr val="1D1D1D"/>
          </p15:clr>
        </p15:guide>
        <p15:guide id="5" pos="2510">
          <p15:clr>
            <a:srgbClr val="1D1D1D"/>
          </p15:clr>
        </p15:guide>
        <p15:guide id="6" pos="3466">
          <p15:clr>
            <a:srgbClr val="1D1D1D"/>
          </p15:clr>
        </p15:guide>
        <p15:guide id="7" pos="4421">
          <p15:clr>
            <a:srgbClr val="1D1D1D"/>
          </p15:clr>
        </p15:guide>
        <p15:guide id="8" pos="5376">
          <p15:clr>
            <a:srgbClr val="1D1D1D"/>
          </p15:clr>
        </p15:guide>
        <p15:guide id="9" pos="6332">
          <p15:clr>
            <a:srgbClr val="1D1D1D"/>
          </p15:clr>
        </p15:guide>
        <p15:guide id="10" pos="7287">
          <p15:clr>
            <a:srgbClr val="1D1D1D"/>
          </p15:clr>
        </p15:guide>
        <p15:guide id="11" pos="8242">
          <p15:clr>
            <a:srgbClr val="1D1D1D"/>
          </p15:clr>
        </p15:guide>
        <p15:guide id="12" pos="9198">
          <p15:clr>
            <a:srgbClr val="1D1D1D"/>
          </p15:clr>
        </p15:guide>
        <p15:guide id="13" pos="10153">
          <p15:clr>
            <a:srgbClr val="1D1D1D"/>
          </p15:clr>
        </p15:guide>
        <p15:guide id="14" pos="11108">
          <p15:clr>
            <a:srgbClr val="1D1D1D"/>
          </p15:clr>
        </p15:guide>
        <p15:guide id="15" pos="12064">
          <p15:clr>
            <a:srgbClr val="1D1D1D"/>
          </p15:clr>
        </p15:guide>
        <p15:guide id="16" orient="horz">
          <p15:clr>
            <a:srgbClr val="1D1D1D"/>
          </p15:clr>
        </p15:guide>
        <p15:guide id="17" orient="horz" pos="7124">
          <p15:clr>
            <a:srgbClr val="1D1D1D"/>
          </p15:clr>
        </p15:guide>
        <p15:guide id="18" orient="horz" pos="600">
          <p15:clr>
            <a:srgbClr val="1D1D1D"/>
          </p15:clr>
        </p15:guide>
        <p15:guide id="19" orient="horz" pos="3562">
          <p15:clr>
            <a:srgbClr val="1D1D1D"/>
          </p15:clr>
        </p15:guide>
        <p15:guide id="20" orient="horz" pos="6524">
          <p15:clr>
            <a:srgbClr val="1D1D1D"/>
          </p15:clr>
        </p15:guide>
        <p15:guide id="21" pos="6786">
          <p15:clr>
            <a:srgbClr val="1D1D1D"/>
          </p15:clr>
        </p15:guide>
        <p15:guide id="22" pos="5878">
          <p15:clr>
            <a:srgbClr val="1D1D1D"/>
          </p15:clr>
        </p15:guide>
        <p15:guide id="23" orient="horz" pos="3018">
          <p15:clr>
            <a:srgbClr val="1D1D1D"/>
          </p15:clr>
        </p15:guide>
        <p15:guide id="24" orient="horz" pos="6646">
          <p15:clr>
            <a:srgbClr val="1D1D1D"/>
          </p15:clr>
        </p15:guide>
        <p15:guide id="25" orient="horz" pos="2836">
          <p15:clr>
            <a:srgbClr val="1D1D1D"/>
          </p15:clr>
        </p15:guide>
        <p15:guide id="26" orient="horz" pos="6283">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61AEC664-61E1-DA19-9895-003BEB19D192}"/>
              </a:ext>
            </a:extLst>
          </p:cNvPr>
          <p:cNvGraphicFramePr>
            <a:graphicFrameLocks noChangeAspect="1"/>
          </p:cNvGraphicFramePr>
          <p:nvPr userDrawn="1">
            <p:custDataLst>
              <p:tags r:id="rId60"/>
            </p:custDataLst>
            <p:extLst>
              <p:ext uri="{D42A27DB-BD31-4B8C-83A1-F6EECF244321}">
                <p14:modId xmlns:p14="http://schemas.microsoft.com/office/powerpoint/2010/main" val="42830445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1" imgW="416" imgH="416" progId="TCLayout.ActiveDocument.1">
                  <p:embed/>
                </p:oleObj>
              </mc:Choice>
              <mc:Fallback>
                <p:oleObj name="think-cell Slide" r:id="rId61" imgW="416" imgH="416" progId="TCLayout.ActiveDocument.1">
                  <p:embed/>
                  <p:pic>
                    <p:nvPicPr>
                      <p:cNvPr id="7" name="think-cell data - do not delete" hidden="1">
                        <a:extLst>
                          <a:ext uri="{FF2B5EF4-FFF2-40B4-BE49-F238E27FC236}">
                            <a16:creationId xmlns:a16="http://schemas.microsoft.com/office/drawing/2014/main" id="{61AEC664-61E1-DA19-9895-003BEB19D192}"/>
                          </a:ext>
                        </a:extLst>
                      </p:cNvPr>
                      <p:cNvPicPr/>
                      <p:nvPr/>
                    </p:nvPicPr>
                    <p:blipFill>
                      <a:blip r:embed="rId62"/>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19D9051C-C807-46F9-8511-7BA810EF25D2}"/>
              </a:ext>
            </a:extLst>
          </p:cNvPr>
          <p:cNvSpPr>
            <a:spLocks noGrp="1"/>
          </p:cNvSpPr>
          <p:nvPr>
            <p:ph type="title"/>
          </p:nvPr>
        </p:nvSpPr>
        <p:spPr>
          <a:xfrm>
            <a:off x="577638" y="537197"/>
            <a:ext cx="5693037" cy="414332"/>
          </a:xfrm>
          <a:prstGeom prst="rect">
            <a:avLst/>
          </a:prstGeom>
        </p:spPr>
        <p:txBody>
          <a:bodyPr vert="horz" wrap="square" lIns="0" tIns="0" rIns="0" bIns="0" rtlCol="0" anchor="t" anchorCtr="0">
            <a:sp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8925905-8E0F-4E1F-969B-102428583B30}"/>
              </a:ext>
            </a:extLst>
          </p:cNvPr>
          <p:cNvSpPr>
            <a:spLocks noGrp="1"/>
          </p:cNvSpPr>
          <p:nvPr>
            <p:ph type="body" idx="1"/>
          </p:nvPr>
        </p:nvSpPr>
        <p:spPr>
          <a:xfrm>
            <a:off x="577638" y="1551583"/>
            <a:ext cx="10775825" cy="1564243"/>
          </a:xfrm>
          <a:prstGeom prst="rect">
            <a:avLst/>
          </a:prstGeom>
        </p:spPr>
        <p:txBody>
          <a:bodyPr vert="horz" wrap="square" lIns="0" tIns="0" rIns="0" bIns="0" rtlCol="0" anchor="t" anchorCtr="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8CE7121D-1697-409F-80BF-51B7EAFBB29E}"/>
              </a:ext>
            </a:extLst>
          </p:cNvPr>
          <p:cNvSpPr>
            <a:spLocks noGrp="1"/>
          </p:cNvSpPr>
          <p:nvPr>
            <p:ph type="ftr" sz="quarter" idx="3"/>
          </p:nvPr>
        </p:nvSpPr>
        <p:spPr>
          <a:xfrm>
            <a:off x="577638" y="6482886"/>
            <a:ext cx="7575715" cy="112018"/>
          </a:xfrm>
          <a:prstGeom prst="rect">
            <a:avLst/>
          </a:prstGeom>
        </p:spPr>
        <p:txBody>
          <a:bodyPr vert="horz" lIns="0" tIns="0" rIns="0" bIns="0" rtlCol="0" anchor="t" anchorCtr="0">
            <a:spAutoFit/>
          </a:bodyPr>
          <a:lstStyle>
            <a:lvl1pPr algn="l">
              <a:defRPr sz="728">
                <a:solidFill>
                  <a:schemeClr val="tx1">
                    <a:tint val="75000"/>
                  </a:schemeClr>
                </a:solidFill>
                <a:latin typeface="Poppins" pitchFamily="2" charset="77"/>
                <a:cs typeface="Poppins" pitchFamily="2" charset="77"/>
              </a:defRPr>
            </a:lvl1pPr>
          </a:lstStyle>
          <a:p>
            <a:pPr marL="7701">
              <a:spcBef>
                <a:spcPts val="76"/>
              </a:spcBef>
            </a:pPr>
            <a:r>
              <a:rPr lang="en-GB" spc="3"/>
              <a:t>Immunization, Vaccines and Biologicals</a:t>
            </a:r>
          </a:p>
        </p:txBody>
      </p:sp>
      <p:sp>
        <p:nvSpPr>
          <p:cNvPr id="6" name="Slide Number Placeholder 5">
            <a:extLst>
              <a:ext uri="{FF2B5EF4-FFF2-40B4-BE49-F238E27FC236}">
                <a16:creationId xmlns:a16="http://schemas.microsoft.com/office/drawing/2014/main" id="{6D226665-F903-468B-9EDC-63D86E71F62F}"/>
              </a:ext>
            </a:extLst>
          </p:cNvPr>
          <p:cNvSpPr>
            <a:spLocks noGrp="1"/>
          </p:cNvSpPr>
          <p:nvPr>
            <p:ph type="sldNum" sz="quarter" idx="4"/>
          </p:nvPr>
        </p:nvSpPr>
        <p:spPr>
          <a:xfrm>
            <a:off x="10693993" y="6482886"/>
            <a:ext cx="897196" cy="111982"/>
          </a:xfrm>
          <a:prstGeom prst="rect">
            <a:avLst/>
          </a:prstGeom>
        </p:spPr>
        <p:txBody>
          <a:bodyPr vert="horz" wrap="square" lIns="0" tIns="0" rIns="0" bIns="0" rtlCol="0" anchor="t" anchorCtr="0">
            <a:spAutoFit/>
          </a:bodyPr>
          <a:lstStyle>
            <a:lvl1pPr algn="r">
              <a:defRPr sz="728">
                <a:solidFill>
                  <a:schemeClr val="tx1">
                    <a:tint val="75000"/>
                  </a:schemeClr>
                </a:solidFill>
                <a:latin typeface="Poppins" pitchFamily="2" charset="77"/>
                <a:cs typeface="Poppins" pitchFamily="2" charset="77"/>
              </a:defRPr>
            </a:lvl1pPr>
          </a:lstStyle>
          <a:p>
            <a:fld id="{E2E31AFC-DF42-41A5-B57C-06A83BBA6616}" type="slidenum">
              <a:rPr lang="en-GB" smtClean="0"/>
              <a:pPr/>
              <a:t>‹#›</a:t>
            </a:fld>
            <a:endParaRPr lang="en-GB"/>
          </a:p>
        </p:txBody>
      </p:sp>
    </p:spTree>
    <p:extLst>
      <p:ext uri="{BB962C8B-B14F-4D97-AF65-F5344CB8AC3E}">
        <p14:creationId xmlns:p14="http://schemas.microsoft.com/office/powerpoint/2010/main" val="3445750621"/>
      </p:ext>
    </p:extLst>
  </p:cSld>
  <p:clrMap bg1="lt1" tx1="dk1" bg2="lt2" tx2="dk2" accent1="accent1" accent2="accent2" accent3="accent3" accent4="accent4" accent5="accent5" accent6="accent6" hlink="hlink" folHlink="folHlink"/>
  <p:sldLayoutIdLst>
    <p:sldLayoutId id="2147484376" r:id="rId1"/>
    <p:sldLayoutId id="2147484377" r:id="rId2"/>
    <p:sldLayoutId id="2147484378" r:id="rId3"/>
    <p:sldLayoutId id="2147484379" r:id="rId4"/>
    <p:sldLayoutId id="2147484380" r:id="rId5"/>
    <p:sldLayoutId id="2147484381" r:id="rId6"/>
    <p:sldLayoutId id="2147484382" r:id="rId7"/>
    <p:sldLayoutId id="2147484383" r:id="rId8"/>
    <p:sldLayoutId id="2147484384" r:id="rId9"/>
    <p:sldLayoutId id="2147484385" r:id="rId10"/>
    <p:sldLayoutId id="2147484386" r:id="rId11"/>
    <p:sldLayoutId id="2147484387" r:id="rId12"/>
    <p:sldLayoutId id="2147484388" r:id="rId13"/>
    <p:sldLayoutId id="2147484389" r:id="rId14"/>
    <p:sldLayoutId id="2147484390" r:id="rId15"/>
    <p:sldLayoutId id="2147484391" r:id="rId16"/>
    <p:sldLayoutId id="2147484392" r:id="rId17"/>
    <p:sldLayoutId id="2147484393" r:id="rId18"/>
    <p:sldLayoutId id="2147484394" r:id="rId19"/>
    <p:sldLayoutId id="2147484395" r:id="rId20"/>
    <p:sldLayoutId id="2147484396" r:id="rId21"/>
    <p:sldLayoutId id="2147484397" r:id="rId22"/>
    <p:sldLayoutId id="2147484398" r:id="rId23"/>
    <p:sldLayoutId id="2147484399" r:id="rId24"/>
    <p:sldLayoutId id="2147484400" r:id="rId25"/>
    <p:sldLayoutId id="2147484401" r:id="rId26"/>
    <p:sldLayoutId id="2147484402" r:id="rId27"/>
    <p:sldLayoutId id="2147484403" r:id="rId28"/>
    <p:sldLayoutId id="2147484404" r:id="rId29"/>
    <p:sldLayoutId id="2147484405" r:id="rId30"/>
    <p:sldLayoutId id="2147484406" r:id="rId31"/>
    <p:sldLayoutId id="2147484407" r:id="rId32"/>
    <p:sldLayoutId id="2147484408" r:id="rId33"/>
    <p:sldLayoutId id="2147484409" r:id="rId34"/>
    <p:sldLayoutId id="2147484410" r:id="rId35"/>
    <p:sldLayoutId id="2147484411" r:id="rId36"/>
    <p:sldLayoutId id="2147484412" r:id="rId37"/>
    <p:sldLayoutId id="2147484413" r:id="rId38"/>
    <p:sldLayoutId id="2147484414" r:id="rId39"/>
    <p:sldLayoutId id="2147484415" r:id="rId40"/>
    <p:sldLayoutId id="2147484416" r:id="rId41"/>
    <p:sldLayoutId id="2147484417" r:id="rId42"/>
    <p:sldLayoutId id="2147484418" r:id="rId43"/>
    <p:sldLayoutId id="2147484419" r:id="rId44"/>
    <p:sldLayoutId id="2147484420" r:id="rId45"/>
    <p:sldLayoutId id="2147484421" r:id="rId46"/>
    <p:sldLayoutId id="2147484422" r:id="rId47"/>
    <p:sldLayoutId id="2147484423" r:id="rId48"/>
    <p:sldLayoutId id="2147484424" r:id="rId49"/>
    <p:sldLayoutId id="2147484425" r:id="rId50"/>
    <p:sldLayoutId id="2147484426" r:id="rId51"/>
    <p:sldLayoutId id="2147484427" r:id="rId52"/>
    <p:sldLayoutId id="2147484428" r:id="rId53"/>
    <p:sldLayoutId id="2147484429" r:id="rId54"/>
    <p:sldLayoutId id="2147484430" r:id="rId55"/>
    <p:sldLayoutId id="2147484431" r:id="rId56"/>
    <p:sldLayoutId id="2147484432" r:id="rId57"/>
    <p:sldLayoutId id="2147484433" r:id="rId5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554492" rtl="0" eaLnBrk="1" latinLnBrk="0" hangingPunct="1">
        <a:lnSpc>
          <a:spcPct val="90000"/>
        </a:lnSpc>
        <a:spcBef>
          <a:spcPct val="0"/>
        </a:spcBef>
        <a:buNone/>
        <a:defRPr sz="2911" b="1" i="0" kern="1200">
          <a:solidFill>
            <a:schemeClr val="tx1"/>
          </a:solidFill>
          <a:latin typeface="Poppins SemiBold" pitchFamily="2" charset="77"/>
          <a:ea typeface="Roboto" panose="02000000000000000000" pitchFamily="2" charset="0"/>
          <a:cs typeface="Poppins SemiBold" pitchFamily="2" charset="77"/>
        </a:defRPr>
      </a:lvl1pPr>
    </p:titleStyle>
    <p:bodyStyle>
      <a:lvl1pPr marL="0" indent="0" algn="l" defTabSz="554492" rtl="0" eaLnBrk="1" latinLnBrk="0" hangingPunct="1">
        <a:lnSpc>
          <a:spcPct val="120000"/>
        </a:lnSpc>
        <a:spcBef>
          <a:spcPts val="606"/>
        </a:spcBef>
        <a:spcAft>
          <a:spcPts val="728"/>
        </a:spcAft>
        <a:buSzPct val="75000"/>
        <a:buFontTx/>
        <a:buNone/>
        <a:defRPr sz="1455" kern="1200">
          <a:solidFill>
            <a:schemeClr val="tx1"/>
          </a:solidFill>
          <a:latin typeface="Poppins" pitchFamily="2" charset="77"/>
          <a:ea typeface="Roboto" panose="02000000000000000000" pitchFamily="2" charset="0"/>
          <a:cs typeface="Poppins" pitchFamily="2" charset="77"/>
        </a:defRPr>
      </a:lvl1pPr>
      <a:lvl2pPr marL="480269"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213" kern="1200">
          <a:solidFill>
            <a:schemeClr val="tx1"/>
          </a:solidFill>
          <a:latin typeface="Poppins" pitchFamily="2" charset="77"/>
          <a:ea typeface="Roboto" panose="02000000000000000000" pitchFamily="2" charset="0"/>
          <a:cs typeface="Poppins" pitchFamily="2" charset="77"/>
        </a:defRPr>
      </a:lvl2pPr>
      <a:lvl3pPr marL="698573"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092" kern="1200">
          <a:solidFill>
            <a:schemeClr val="tx1"/>
          </a:solidFill>
          <a:latin typeface="Poppins" pitchFamily="2" charset="77"/>
          <a:ea typeface="Roboto" panose="02000000000000000000" pitchFamily="2" charset="0"/>
          <a:cs typeface="Poppins" pitchFamily="2" charset="77"/>
        </a:defRPr>
      </a:lvl3pPr>
      <a:lvl4pPr marL="916877"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4pPr>
      <a:lvl5pPr marL="1135181"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5pPr>
      <a:lvl6pPr marL="1524853"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6pPr>
      <a:lvl7pPr marL="1802100"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7pPr>
      <a:lvl8pPr marL="2079346"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8pPr>
      <a:lvl9pPr marL="2356592"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9pPr>
    </p:bodyStyle>
    <p:other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1D1D1D"/>
          </p15:clr>
        </p15:guide>
        <p15:guide id="2" pos="12664">
          <p15:clr>
            <a:srgbClr val="1D1D1D"/>
          </p15:clr>
        </p15:guide>
        <p15:guide id="3" pos="600">
          <p15:clr>
            <a:srgbClr val="1D1D1D"/>
          </p15:clr>
        </p15:guide>
        <p15:guide id="4" pos="1555">
          <p15:clr>
            <a:srgbClr val="1D1D1D"/>
          </p15:clr>
        </p15:guide>
        <p15:guide id="5" pos="2510">
          <p15:clr>
            <a:srgbClr val="1D1D1D"/>
          </p15:clr>
        </p15:guide>
        <p15:guide id="6" pos="3466">
          <p15:clr>
            <a:srgbClr val="1D1D1D"/>
          </p15:clr>
        </p15:guide>
        <p15:guide id="7" pos="4421">
          <p15:clr>
            <a:srgbClr val="1D1D1D"/>
          </p15:clr>
        </p15:guide>
        <p15:guide id="8" pos="5376">
          <p15:clr>
            <a:srgbClr val="1D1D1D"/>
          </p15:clr>
        </p15:guide>
        <p15:guide id="9" pos="6332">
          <p15:clr>
            <a:srgbClr val="1D1D1D"/>
          </p15:clr>
        </p15:guide>
        <p15:guide id="10" pos="7287">
          <p15:clr>
            <a:srgbClr val="1D1D1D"/>
          </p15:clr>
        </p15:guide>
        <p15:guide id="11" pos="8242">
          <p15:clr>
            <a:srgbClr val="1D1D1D"/>
          </p15:clr>
        </p15:guide>
        <p15:guide id="12" pos="9198">
          <p15:clr>
            <a:srgbClr val="1D1D1D"/>
          </p15:clr>
        </p15:guide>
        <p15:guide id="13" pos="10153">
          <p15:clr>
            <a:srgbClr val="1D1D1D"/>
          </p15:clr>
        </p15:guide>
        <p15:guide id="14" pos="11108">
          <p15:clr>
            <a:srgbClr val="1D1D1D"/>
          </p15:clr>
        </p15:guide>
        <p15:guide id="15" pos="12064">
          <p15:clr>
            <a:srgbClr val="1D1D1D"/>
          </p15:clr>
        </p15:guide>
        <p15:guide id="16" orient="horz">
          <p15:clr>
            <a:srgbClr val="1D1D1D"/>
          </p15:clr>
        </p15:guide>
        <p15:guide id="17" orient="horz" pos="7124">
          <p15:clr>
            <a:srgbClr val="1D1D1D"/>
          </p15:clr>
        </p15:guide>
        <p15:guide id="18" orient="horz" pos="600">
          <p15:clr>
            <a:srgbClr val="1D1D1D"/>
          </p15:clr>
        </p15:guide>
        <p15:guide id="19" orient="horz" pos="3562">
          <p15:clr>
            <a:srgbClr val="1D1D1D"/>
          </p15:clr>
        </p15:guide>
        <p15:guide id="20" orient="horz" pos="6524">
          <p15:clr>
            <a:srgbClr val="1D1D1D"/>
          </p15:clr>
        </p15:guide>
        <p15:guide id="21" pos="6786">
          <p15:clr>
            <a:srgbClr val="1D1D1D"/>
          </p15:clr>
        </p15:guide>
        <p15:guide id="22" pos="5878">
          <p15:clr>
            <a:srgbClr val="1D1D1D"/>
          </p15:clr>
        </p15:guide>
        <p15:guide id="23" orient="horz" pos="3018">
          <p15:clr>
            <a:srgbClr val="1D1D1D"/>
          </p15:clr>
        </p15:guide>
        <p15:guide id="24" orient="horz" pos="6646">
          <p15:clr>
            <a:srgbClr val="1D1D1D"/>
          </p15:clr>
        </p15:guide>
        <p15:guide id="25" orient="horz" pos="2836">
          <p15:clr>
            <a:srgbClr val="1D1D1D"/>
          </p15:clr>
        </p15:guide>
        <p15:guide id="26" orient="horz" pos="6283">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C9523657-AF13-4689-8F41-40C87A3B68B6}"/>
              </a:ext>
            </a:extLst>
          </p:cNvPr>
          <p:cNvGraphicFramePr>
            <a:graphicFrameLocks noChangeAspect="1"/>
          </p:cNvGraphicFramePr>
          <p:nvPr userDrawn="1">
            <p:custDataLst>
              <p:tags r:id="rId6"/>
            </p:custDataLst>
            <p:extLst>
              <p:ext uri="{D42A27DB-BD31-4B8C-83A1-F6EECF244321}">
                <p14:modId xmlns:p14="http://schemas.microsoft.com/office/powerpoint/2010/main" val="32088801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395" imgH="396" progId="TCLayout.ActiveDocument.1">
                  <p:embed/>
                </p:oleObj>
              </mc:Choice>
              <mc:Fallback>
                <p:oleObj name="think-cell Slide" r:id="rId7" imgW="395" imgH="396" progId="TCLayout.ActiveDocument.1">
                  <p:embed/>
                  <p:pic>
                    <p:nvPicPr>
                      <p:cNvPr id="7" name="Object 6" hidden="1">
                        <a:extLst>
                          <a:ext uri="{FF2B5EF4-FFF2-40B4-BE49-F238E27FC236}">
                            <a16:creationId xmlns:a16="http://schemas.microsoft.com/office/drawing/2014/main" id="{C9523657-AF13-4689-8F41-40C87A3B68B6}"/>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19D9051C-C807-46F9-8511-7BA810EF25D2}"/>
              </a:ext>
            </a:extLst>
          </p:cNvPr>
          <p:cNvSpPr>
            <a:spLocks noGrp="1"/>
          </p:cNvSpPr>
          <p:nvPr>
            <p:ph type="title"/>
          </p:nvPr>
        </p:nvSpPr>
        <p:spPr>
          <a:xfrm>
            <a:off x="577638" y="537197"/>
            <a:ext cx="5693037" cy="414332"/>
          </a:xfrm>
          <a:prstGeom prst="rect">
            <a:avLst/>
          </a:prstGeom>
        </p:spPr>
        <p:txBody>
          <a:bodyPr vert="horz" wrap="square" lIns="0" tIns="0" rIns="0" bIns="0" rtlCol="0" anchor="t" anchorCtr="0">
            <a:sp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8925905-8E0F-4E1F-969B-102428583B30}"/>
              </a:ext>
            </a:extLst>
          </p:cNvPr>
          <p:cNvSpPr>
            <a:spLocks noGrp="1"/>
          </p:cNvSpPr>
          <p:nvPr>
            <p:ph type="body" idx="1"/>
          </p:nvPr>
        </p:nvSpPr>
        <p:spPr>
          <a:xfrm>
            <a:off x="577638" y="1551583"/>
            <a:ext cx="10775825" cy="1564243"/>
          </a:xfrm>
          <a:prstGeom prst="rect">
            <a:avLst/>
          </a:prstGeom>
        </p:spPr>
        <p:txBody>
          <a:bodyPr vert="horz" wrap="square" lIns="0" tIns="0" rIns="0" bIns="0" rtlCol="0" anchor="t" anchorCtr="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8CE7121D-1697-409F-80BF-51B7EAFBB29E}"/>
              </a:ext>
            </a:extLst>
          </p:cNvPr>
          <p:cNvSpPr>
            <a:spLocks noGrp="1"/>
          </p:cNvSpPr>
          <p:nvPr>
            <p:ph type="ftr" sz="quarter" idx="3"/>
          </p:nvPr>
        </p:nvSpPr>
        <p:spPr>
          <a:xfrm>
            <a:off x="577638" y="6482886"/>
            <a:ext cx="7575715" cy="112018"/>
          </a:xfrm>
          <a:prstGeom prst="rect">
            <a:avLst/>
          </a:prstGeom>
        </p:spPr>
        <p:txBody>
          <a:bodyPr vert="horz" lIns="0" tIns="0" rIns="0" bIns="0" rtlCol="0" anchor="t" anchorCtr="0">
            <a:spAutoFit/>
          </a:bodyPr>
          <a:lstStyle>
            <a:lvl1pPr algn="l">
              <a:defRPr sz="728">
                <a:solidFill>
                  <a:schemeClr val="tx1">
                    <a:tint val="75000"/>
                  </a:schemeClr>
                </a:solidFill>
                <a:latin typeface="Poppins" pitchFamily="2" charset="77"/>
                <a:cs typeface="Poppins" pitchFamily="2" charset="77"/>
              </a:defRPr>
            </a:lvl1pPr>
          </a:lstStyle>
          <a:p>
            <a:pPr marL="7701">
              <a:spcBef>
                <a:spcPts val="76"/>
              </a:spcBef>
            </a:pPr>
            <a:r>
              <a:rPr lang="en-GB" spc="3"/>
              <a:t>Immunization, Vaccines and Biologicals</a:t>
            </a:r>
          </a:p>
        </p:txBody>
      </p:sp>
      <p:sp>
        <p:nvSpPr>
          <p:cNvPr id="6" name="Slide Number Placeholder 5">
            <a:extLst>
              <a:ext uri="{FF2B5EF4-FFF2-40B4-BE49-F238E27FC236}">
                <a16:creationId xmlns:a16="http://schemas.microsoft.com/office/drawing/2014/main" id="{6D226665-F903-468B-9EDC-63D86E71F62F}"/>
              </a:ext>
            </a:extLst>
          </p:cNvPr>
          <p:cNvSpPr>
            <a:spLocks noGrp="1"/>
          </p:cNvSpPr>
          <p:nvPr>
            <p:ph type="sldNum" sz="quarter" idx="4"/>
          </p:nvPr>
        </p:nvSpPr>
        <p:spPr>
          <a:xfrm>
            <a:off x="10693993" y="6482886"/>
            <a:ext cx="897196" cy="111982"/>
          </a:xfrm>
          <a:prstGeom prst="rect">
            <a:avLst/>
          </a:prstGeom>
        </p:spPr>
        <p:txBody>
          <a:bodyPr vert="horz" wrap="square" lIns="0" tIns="0" rIns="0" bIns="0" rtlCol="0" anchor="t" anchorCtr="0">
            <a:spAutoFit/>
          </a:bodyPr>
          <a:lstStyle>
            <a:lvl1pPr algn="r">
              <a:defRPr sz="728">
                <a:solidFill>
                  <a:schemeClr val="tx1">
                    <a:tint val="75000"/>
                  </a:schemeClr>
                </a:solidFill>
                <a:latin typeface="Poppins" pitchFamily="2" charset="77"/>
                <a:cs typeface="Poppins" pitchFamily="2" charset="77"/>
              </a:defRPr>
            </a:lvl1pPr>
          </a:lstStyle>
          <a:p>
            <a:fld id="{E2E31AFC-DF42-41A5-B57C-06A83BBA6616}" type="slidenum">
              <a:rPr lang="en-GB" smtClean="0"/>
              <a:pPr/>
              <a:t>‹#›</a:t>
            </a:fld>
            <a:endParaRPr lang="en-GB"/>
          </a:p>
        </p:txBody>
      </p:sp>
    </p:spTree>
    <p:extLst>
      <p:ext uri="{BB962C8B-B14F-4D97-AF65-F5344CB8AC3E}">
        <p14:creationId xmlns:p14="http://schemas.microsoft.com/office/powerpoint/2010/main" val="1518070152"/>
      </p:ext>
    </p:extLst>
  </p:cSld>
  <p:clrMap bg1="lt1" tx1="dk1" bg2="lt2" tx2="dk2" accent1="accent1" accent2="accent2" accent3="accent3" accent4="accent4" accent5="accent5" accent6="accent6" hlink="hlink" folHlink="folHlink"/>
  <p:sldLayoutIdLst>
    <p:sldLayoutId id="2147484439" r:id="rId1"/>
    <p:sldLayoutId id="2147484440" r:id="rId2"/>
    <p:sldLayoutId id="2147484441" r:id="rId3"/>
    <p:sldLayoutId id="2147484442" r:id="rId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554492" rtl="0" eaLnBrk="1" latinLnBrk="0" hangingPunct="1">
        <a:lnSpc>
          <a:spcPct val="90000"/>
        </a:lnSpc>
        <a:spcBef>
          <a:spcPct val="0"/>
        </a:spcBef>
        <a:buNone/>
        <a:defRPr sz="2911" b="1" i="0" kern="1200">
          <a:solidFill>
            <a:schemeClr val="tx1"/>
          </a:solidFill>
          <a:latin typeface="Poppins SemiBold" pitchFamily="2" charset="77"/>
          <a:ea typeface="Roboto" panose="02000000000000000000" pitchFamily="2" charset="0"/>
          <a:cs typeface="Poppins SemiBold" pitchFamily="2" charset="77"/>
        </a:defRPr>
      </a:lvl1pPr>
    </p:titleStyle>
    <p:bodyStyle>
      <a:lvl1pPr marL="0" indent="0" algn="l" defTabSz="554492" rtl="0" eaLnBrk="1" latinLnBrk="0" hangingPunct="1">
        <a:lnSpc>
          <a:spcPct val="120000"/>
        </a:lnSpc>
        <a:spcBef>
          <a:spcPts val="606"/>
        </a:spcBef>
        <a:spcAft>
          <a:spcPts val="728"/>
        </a:spcAft>
        <a:buSzPct val="75000"/>
        <a:buFontTx/>
        <a:buNone/>
        <a:defRPr sz="1455" kern="1200">
          <a:solidFill>
            <a:schemeClr val="tx1"/>
          </a:solidFill>
          <a:latin typeface="Poppins" pitchFamily="2" charset="77"/>
          <a:ea typeface="Roboto" panose="02000000000000000000" pitchFamily="2" charset="0"/>
          <a:cs typeface="Poppins" pitchFamily="2" charset="77"/>
        </a:defRPr>
      </a:lvl1pPr>
      <a:lvl2pPr marL="480269"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213" kern="1200">
          <a:solidFill>
            <a:schemeClr val="tx1"/>
          </a:solidFill>
          <a:latin typeface="Poppins" pitchFamily="2" charset="77"/>
          <a:ea typeface="Roboto" panose="02000000000000000000" pitchFamily="2" charset="0"/>
          <a:cs typeface="Poppins" pitchFamily="2" charset="77"/>
        </a:defRPr>
      </a:lvl2pPr>
      <a:lvl3pPr marL="698573"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092" kern="1200">
          <a:solidFill>
            <a:schemeClr val="tx1"/>
          </a:solidFill>
          <a:latin typeface="Poppins" pitchFamily="2" charset="77"/>
          <a:ea typeface="Roboto" panose="02000000000000000000" pitchFamily="2" charset="0"/>
          <a:cs typeface="Poppins" pitchFamily="2" charset="77"/>
        </a:defRPr>
      </a:lvl3pPr>
      <a:lvl4pPr marL="916877"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4pPr>
      <a:lvl5pPr marL="1135181"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5pPr>
      <a:lvl6pPr marL="1524853"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6pPr>
      <a:lvl7pPr marL="1802100"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7pPr>
      <a:lvl8pPr marL="2079346"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8pPr>
      <a:lvl9pPr marL="2356592"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9pPr>
    </p:bodyStyle>
    <p:other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1D1D1D"/>
          </p15:clr>
        </p15:guide>
        <p15:guide id="2" pos="12664">
          <p15:clr>
            <a:srgbClr val="1D1D1D"/>
          </p15:clr>
        </p15:guide>
        <p15:guide id="3" pos="600">
          <p15:clr>
            <a:srgbClr val="1D1D1D"/>
          </p15:clr>
        </p15:guide>
        <p15:guide id="4" pos="1555">
          <p15:clr>
            <a:srgbClr val="1D1D1D"/>
          </p15:clr>
        </p15:guide>
        <p15:guide id="5" pos="2510">
          <p15:clr>
            <a:srgbClr val="1D1D1D"/>
          </p15:clr>
        </p15:guide>
        <p15:guide id="6" pos="3466">
          <p15:clr>
            <a:srgbClr val="1D1D1D"/>
          </p15:clr>
        </p15:guide>
        <p15:guide id="7" pos="4421">
          <p15:clr>
            <a:srgbClr val="1D1D1D"/>
          </p15:clr>
        </p15:guide>
        <p15:guide id="8" pos="5376">
          <p15:clr>
            <a:srgbClr val="1D1D1D"/>
          </p15:clr>
        </p15:guide>
        <p15:guide id="9" pos="6332">
          <p15:clr>
            <a:srgbClr val="1D1D1D"/>
          </p15:clr>
        </p15:guide>
        <p15:guide id="10" pos="7287">
          <p15:clr>
            <a:srgbClr val="1D1D1D"/>
          </p15:clr>
        </p15:guide>
        <p15:guide id="11" pos="8242">
          <p15:clr>
            <a:srgbClr val="1D1D1D"/>
          </p15:clr>
        </p15:guide>
        <p15:guide id="12" pos="9198">
          <p15:clr>
            <a:srgbClr val="1D1D1D"/>
          </p15:clr>
        </p15:guide>
        <p15:guide id="13" pos="10153">
          <p15:clr>
            <a:srgbClr val="1D1D1D"/>
          </p15:clr>
        </p15:guide>
        <p15:guide id="14" pos="11108">
          <p15:clr>
            <a:srgbClr val="1D1D1D"/>
          </p15:clr>
        </p15:guide>
        <p15:guide id="15" pos="12064">
          <p15:clr>
            <a:srgbClr val="1D1D1D"/>
          </p15:clr>
        </p15:guide>
        <p15:guide id="16" orient="horz">
          <p15:clr>
            <a:srgbClr val="1D1D1D"/>
          </p15:clr>
        </p15:guide>
        <p15:guide id="17" orient="horz" pos="7124">
          <p15:clr>
            <a:srgbClr val="1D1D1D"/>
          </p15:clr>
        </p15:guide>
        <p15:guide id="18" orient="horz" pos="600">
          <p15:clr>
            <a:srgbClr val="1D1D1D"/>
          </p15:clr>
        </p15:guide>
        <p15:guide id="19" orient="horz" pos="3562">
          <p15:clr>
            <a:srgbClr val="1D1D1D"/>
          </p15:clr>
        </p15:guide>
        <p15:guide id="20" orient="horz" pos="6524">
          <p15:clr>
            <a:srgbClr val="1D1D1D"/>
          </p15:clr>
        </p15:guide>
        <p15:guide id="21" pos="6786">
          <p15:clr>
            <a:srgbClr val="1D1D1D"/>
          </p15:clr>
        </p15:guide>
        <p15:guide id="22" pos="5878">
          <p15:clr>
            <a:srgbClr val="1D1D1D"/>
          </p15:clr>
        </p15:guide>
        <p15:guide id="23" orient="horz" pos="3018">
          <p15:clr>
            <a:srgbClr val="1D1D1D"/>
          </p15:clr>
        </p15:guide>
        <p15:guide id="24" orient="horz" pos="6646">
          <p15:clr>
            <a:srgbClr val="1D1D1D"/>
          </p15:clr>
        </p15:guide>
        <p15:guide id="25" orient="horz" pos="2836">
          <p15:clr>
            <a:srgbClr val="1D1D1D"/>
          </p15:clr>
        </p15:guide>
        <p15:guide id="26" orient="horz" pos="6283">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4BC40847-AF8B-4097-9A07-2349A751A051}"/>
              </a:ext>
            </a:extLst>
          </p:cNvPr>
          <p:cNvGraphicFramePr>
            <a:graphicFrameLocks noChangeAspect="1"/>
          </p:cNvGraphicFramePr>
          <p:nvPr userDrawn="1">
            <p:custDataLst>
              <p:tags r:id="rId18"/>
            </p:custDataLst>
            <p:extLst>
              <p:ext uri="{D42A27DB-BD31-4B8C-83A1-F6EECF244321}">
                <p14:modId xmlns:p14="http://schemas.microsoft.com/office/powerpoint/2010/main" val="155622402"/>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38" imgW="413" imgH="416" progId="TCLayout.ActiveDocument.1">
                  <p:embed/>
                </p:oleObj>
              </mc:Choice>
              <mc:Fallback>
                <p:oleObj name="think-cell Slide" r:id="rId38" imgW="413" imgH="416" progId="TCLayout.ActiveDocument.1">
                  <p:embed/>
                  <p:pic>
                    <p:nvPicPr>
                      <p:cNvPr id="3" name="Object 6" hidden="1">
                        <a:extLst>
                          <a:ext uri="{FF2B5EF4-FFF2-40B4-BE49-F238E27FC236}">
                            <a16:creationId xmlns:a16="http://schemas.microsoft.com/office/drawing/2014/main" id="{4BC40847-AF8B-4097-9A07-2349A751A051}"/>
                          </a:ext>
                        </a:extLst>
                      </p:cNvPr>
                      <p:cNvPicPr/>
                      <p:nvPr/>
                    </p:nvPicPr>
                    <p:blipFill>
                      <a:blip r:embed="rId39"/>
                      <a:stretch>
                        <a:fillRect/>
                      </a:stretch>
                    </p:blipFill>
                    <p:spPr>
                      <a:xfrm>
                        <a:off x="1588" y="1589"/>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5B28737-798E-48D4-BBDB-8EB35CB9FFFB}"/>
              </a:ext>
            </a:extLst>
          </p:cNvPr>
          <p:cNvSpPr/>
          <p:nvPr userDrawn="1">
            <p:custDataLst>
              <p:tags r:id="rId19"/>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6" name="4. Footnote" hidden="1">
            <a:extLst>
              <a:ext uri="{FF2B5EF4-FFF2-40B4-BE49-F238E27FC236}">
                <a16:creationId xmlns:a16="http://schemas.microsoft.com/office/drawing/2014/main" id="{772E4927-517C-4D61-9929-9FFDE5F31A03}"/>
              </a:ext>
            </a:extLst>
          </p:cNvPr>
          <p:cNvSpPr txBox="1"/>
          <p:nvPr userDrawn="1">
            <p:custDataLst>
              <p:tags r:id="rId20"/>
            </p:custDataLst>
          </p:nvPr>
        </p:nvSpPr>
        <p:spPr>
          <a:xfrm>
            <a:off x="553972" y="6278401"/>
            <a:ext cx="9144000" cy="123111"/>
          </a:xfrm>
          <a:prstGeom prst="rect">
            <a:avLst/>
          </a:prstGeom>
          <a:noFill/>
        </p:spPr>
        <p:txBody>
          <a:bodyPr wrap="square" lIns="0" tIns="0" rIns="0" bIns="0" rtlCol="0" anchor="b">
            <a:no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lvl="0"/>
            <a:r>
              <a:rPr lang="en-US" sz="800"/>
              <a:t>Footnotes</a:t>
            </a:r>
          </a:p>
        </p:txBody>
      </p:sp>
      <p:sp>
        <p:nvSpPr>
          <p:cNvPr id="57" name="2. Slide Title">
            <a:extLst>
              <a:ext uri="{FF2B5EF4-FFF2-40B4-BE49-F238E27FC236}">
                <a16:creationId xmlns:a16="http://schemas.microsoft.com/office/drawing/2014/main" id="{98FF70AE-7EF6-4E5B-9FFE-B44C852C9FBA}"/>
              </a:ext>
            </a:extLst>
          </p:cNvPr>
          <p:cNvSpPr>
            <a:spLocks noGrp="1"/>
          </p:cNvSpPr>
          <p:nvPr>
            <p:ph type="title"/>
            <p:custDataLst>
              <p:tags r:id="rId21"/>
            </p:custDataLst>
          </p:nvPr>
        </p:nvSpPr>
        <p:spPr>
          <a:xfrm>
            <a:off x="554737" y="197614"/>
            <a:ext cx="11082528" cy="384721"/>
          </a:xfrm>
          <a:prstGeom prst="rect">
            <a:avLst/>
          </a:prstGeom>
        </p:spPr>
        <p:txBody>
          <a:bodyPr vert="horz" wrap="square" lIns="0" tIns="0" rIns="0" bIns="0" rtlCol="0" anchor="t" anchorCtr="0">
            <a:spAutoFit/>
          </a:bodyPr>
          <a:lstStyle/>
          <a:p>
            <a:pPr lvl="0"/>
            <a:r>
              <a:rPr lang="en-US"/>
              <a:t>Click to edit Master title style</a:t>
            </a:r>
          </a:p>
        </p:txBody>
      </p:sp>
      <p:grpSp>
        <p:nvGrpSpPr>
          <p:cNvPr id="59" name="Grid" hidden="1">
            <a:extLst>
              <a:ext uri="{FF2B5EF4-FFF2-40B4-BE49-F238E27FC236}">
                <a16:creationId xmlns:a16="http://schemas.microsoft.com/office/drawing/2014/main" id="{D35250B8-D61E-4F1A-9ACD-6E1BB958B78E}"/>
              </a:ext>
            </a:extLst>
          </p:cNvPr>
          <p:cNvGrpSpPr/>
          <p:nvPr userDrawn="1"/>
        </p:nvGrpSpPr>
        <p:grpSpPr>
          <a:xfrm>
            <a:off x="0" y="0"/>
            <a:ext cx="12190476" cy="6858000"/>
            <a:chOff x="0" y="0"/>
            <a:chExt cx="12190476" cy="6858000"/>
          </a:xfrm>
        </p:grpSpPr>
        <p:sp>
          <p:nvSpPr>
            <p:cNvPr id="60" name="slide margin">
              <a:extLst>
                <a:ext uri="{FF2B5EF4-FFF2-40B4-BE49-F238E27FC236}">
                  <a16:creationId xmlns:a16="http://schemas.microsoft.com/office/drawing/2014/main" id="{B96EBE04-E01D-4922-8601-F1AD43DC4DA0}"/>
                </a:ext>
              </a:extLst>
            </p:cNvPr>
            <p:cNvSpPr/>
            <p:nvPr/>
          </p:nvSpPr>
          <p:spPr bwMode="invGray">
            <a:xfrm>
              <a:off x="1524" y="0"/>
              <a:ext cx="12188952" cy="6858000"/>
            </a:xfrm>
            <a:custGeom>
              <a:avLst/>
              <a:gdLst>
                <a:gd name="connsiteX0" fmla="*/ 551868 w 12188952"/>
                <a:gd name="connsiteY0" fmla="*/ 1709928 h 6858000"/>
                <a:gd name="connsiteX1" fmla="*/ 551868 w 12188952"/>
                <a:gd name="connsiteY1" fmla="*/ 6217920 h 6858000"/>
                <a:gd name="connsiteX2" fmla="*/ 11636196 w 12188952"/>
                <a:gd name="connsiteY2" fmla="*/ 6217920 h 6858000"/>
                <a:gd name="connsiteX3" fmla="*/ 11636196 w 12188952"/>
                <a:gd name="connsiteY3" fmla="*/ 1709928 h 6858000"/>
                <a:gd name="connsiteX4" fmla="*/ 0 w 12188952"/>
                <a:gd name="connsiteY4" fmla="*/ 0 h 6858000"/>
                <a:gd name="connsiteX5" fmla="*/ 12188952 w 12188952"/>
                <a:gd name="connsiteY5" fmla="*/ 0 h 6858000"/>
                <a:gd name="connsiteX6" fmla="*/ 12188952 w 12188952"/>
                <a:gd name="connsiteY6" fmla="*/ 6858000 h 6858000"/>
                <a:gd name="connsiteX7" fmla="*/ 0 w 1218895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551868" y="1709928"/>
                  </a:moveTo>
                  <a:lnTo>
                    <a:pt x="551868" y="6217920"/>
                  </a:lnTo>
                  <a:lnTo>
                    <a:pt x="11636196" y="6217920"/>
                  </a:lnTo>
                  <a:lnTo>
                    <a:pt x="11636196" y="1709928"/>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err="1">
                <a:solidFill>
                  <a:schemeClr val="tx1"/>
                </a:solidFill>
                <a:latin typeface="+mn-lt"/>
              </a:endParaRPr>
            </a:p>
          </p:txBody>
        </p:sp>
        <p:cxnSp>
          <p:nvCxnSpPr>
            <p:cNvPr id="61" name="Straight Connector 60">
              <a:extLst>
                <a:ext uri="{FF2B5EF4-FFF2-40B4-BE49-F238E27FC236}">
                  <a16:creationId xmlns:a16="http://schemas.microsoft.com/office/drawing/2014/main" id="{5CA037B0-2A91-4357-A969-80F65F949266}"/>
                </a:ext>
              </a:extLst>
            </p:cNvPr>
            <p:cNvCxnSpPr/>
            <p:nvPr/>
          </p:nvCxnSpPr>
          <p:spPr bwMode="inv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1BD7C67-EF90-4AA0-BA50-51299E7EEE4C}"/>
                </a:ext>
              </a:extLst>
            </p:cNvPr>
            <p:cNvCxnSpPr/>
            <p:nvPr/>
          </p:nvCxnSpPr>
          <p:spPr bwMode="inv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719564A-5227-44A7-ABC0-4C6BBC1E2D6F}"/>
                </a:ext>
              </a:extLst>
            </p:cNvPr>
            <p:cNvCxnSpPr/>
            <p:nvPr/>
          </p:nvCxnSpPr>
          <p:spPr bwMode="inv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FD85D0C-74E8-4603-86B8-FCC481122CE8}"/>
                </a:ext>
              </a:extLst>
            </p:cNvPr>
            <p:cNvCxnSpPr/>
            <p:nvPr/>
          </p:nvCxnSpPr>
          <p:spPr bwMode="inv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F8BF8BD-68B4-4717-8162-382FFCC9BC9A}"/>
                </a:ext>
              </a:extLst>
            </p:cNvPr>
            <p:cNvCxnSpPr/>
            <p:nvPr/>
          </p:nvCxnSpPr>
          <p:spPr bwMode="inv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9DB0B65-FCD8-4DD7-833A-DEED6A420E2A}"/>
                </a:ext>
              </a:extLst>
            </p:cNvPr>
            <p:cNvCxnSpPr/>
            <p:nvPr/>
          </p:nvCxnSpPr>
          <p:spPr bwMode="inv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18151F3-D51F-4302-95BF-AE8E806F628D}"/>
                </a:ext>
              </a:extLst>
            </p:cNvPr>
            <p:cNvCxnSpPr/>
            <p:nvPr/>
          </p:nvCxnSpPr>
          <p:spPr bwMode="inv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5A6B330-5ACC-486B-8131-B7F5407825B2}"/>
                </a:ext>
              </a:extLst>
            </p:cNvPr>
            <p:cNvCxnSpPr/>
            <p:nvPr/>
          </p:nvCxnSpPr>
          <p:spPr bwMode="inv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A5DE7AD-CCFE-4A85-9421-C7CEA9F80DEC}"/>
                </a:ext>
              </a:extLst>
            </p:cNvPr>
            <p:cNvCxnSpPr/>
            <p:nvPr/>
          </p:nvCxnSpPr>
          <p:spPr bwMode="inv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E2A9A81-75D1-41A9-9821-54FC36E753C1}"/>
                </a:ext>
              </a:extLst>
            </p:cNvPr>
            <p:cNvCxnSpPr/>
            <p:nvPr/>
          </p:nvCxnSpPr>
          <p:spPr bwMode="inv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6FE52AA-2DD1-4D00-A984-41CDC38B2D7F}"/>
                </a:ext>
              </a:extLst>
            </p:cNvPr>
            <p:cNvCxnSpPr/>
            <p:nvPr/>
          </p:nvCxnSpPr>
          <p:spPr bwMode="inv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5C9FC50-7177-43E6-9E56-DC9A2E6B7E6E}"/>
                </a:ext>
              </a:extLst>
            </p:cNvPr>
            <p:cNvCxnSpPr/>
            <p:nvPr/>
          </p:nvCxnSpPr>
          <p:spPr bwMode="inv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73" name="Freeform: Shape 72">
              <a:extLst>
                <a:ext uri="{FF2B5EF4-FFF2-40B4-BE49-F238E27FC236}">
                  <a16:creationId xmlns:a16="http://schemas.microsoft.com/office/drawing/2014/main" id="{BC97F85A-62E2-4591-B8D0-4F068B177B5D}"/>
                </a:ext>
              </a:extLst>
            </p:cNvPr>
            <p:cNvSpPr/>
            <p:nvPr/>
          </p:nvSpPr>
          <p:spPr bwMode="inv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4" name="Freeform: Shape 73">
              <a:extLst>
                <a:ext uri="{FF2B5EF4-FFF2-40B4-BE49-F238E27FC236}">
                  <a16:creationId xmlns:a16="http://schemas.microsoft.com/office/drawing/2014/main" id="{7F4B967A-CF91-473D-8A35-2BE771F9F590}"/>
                </a:ext>
              </a:extLst>
            </p:cNvPr>
            <p:cNvSpPr/>
            <p:nvPr/>
          </p:nvSpPr>
          <p:spPr bwMode="inv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5" name="Freeform: Shape 74">
              <a:extLst>
                <a:ext uri="{FF2B5EF4-FFF2-40B4-BE49-F238E27FC236}">
                  <a16:creationId xmlns:a16="http://schemas.microsoft.com/office/drawing/2014/main" id="{5AC41621-77EA-4492-8E68-0BE34108294A}"/>
                </a:ext>
              </a:extLst>
            </p:cNvPr>
            <p:cNvSpPr/>
            <p:nvPr/>
          </p:nvSpPr>
          <p:spPr bwMode="inv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6" name="Freeform: Shape 75">
              <a:extLst>
                <a:ext uri="{FF2B5EF4-FFF2-40B4-BE49-F238E27FC236}">
                  <a16:creationId xmlns:a16="http://schemas.microsoft.com/office/drawing/2014/main" id="{31A06AD2-A9EA-45D9-B15C-089884A54107}"/>
                </a:ext>
              </a:extLst>
            </p:cNvPr>
            <p:cNvSpPr/>
            <p:nvPr/>
          </p:nvSpPr>
          <p:spPr bwMode="inv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7" name="Freeform: Shape 76">
              <a:extLst>
                <a:ext uri="{FF2B5EF4-FFF2-40B4-BE49-F238E27FC236}">
                  <a16:creationId xmlns:a16="http://schemas.microsoft.com/office/drawing/2014/main" id="{3A7B39CC-379F-4224-9E59-81B1690088A0}"/>
                </a:ext>
              </a:extLst>
            </p:cNvPr>
            <p:cNvSpPr/>
            <p:nvPr/>
          </p:nvSpPr>
          <p:spPr bwMode="inv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8" name="Freeform: Shape 77">
              <a:extLst>
                <a:ext uri="{FF2B5EF4-FFF2-40B4-BE49-F238E27FC236}">
                  <a16:creationId xmlns:a16="http://schemas.microsoft.com/office/drawing/2014/main" id="{F8002ACB-1459-4214-B28A-B38E8A1FF8A6}"/>
                </a:ext>
              </a:extLst>
            </p:cNvPr>
            <p:cNvSpPr/>
            <p:nvPr/>
          </p:nvSpPr>
          <p:spPr bwMode="inv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9" name="Freeform: Shape 78">
              <a:extLst>
                <a:ext uri="{FF2B5EF4-FFF2-40B4-BE49-F238E27FC236}">
                  <a16:creationId xmlns:a16="http://schemas.microsoft.com/office/drawing/2014/main" id="{71D59E94-AA3C-4DE0-8345-20C71667A205}"/>
                </a:ext>
              </a:extLst>
            </p:cNvPr>
            <p:cNvSpPr/>
            <p:nvPr/>
          </p:nvSpPr>
          <p:spPr bwMode="inv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0" name="Freeform: Shape 79">
              <a:extLst>
                <a:ext uri="{FF2B5EF4-FFF2-40B4-BE49-F238E27FC236}">
                  <a16:creationId xmlns:a16="http://schemas.microsoft.com/office/drawing/2014/main" id="{5805F09B-786C-43E4-8288-B1AAF94C8ADE}"/>
                </a:ext>
              </a:extLst>
            </p:cNvPr>
            <p:cNvSpPr/>
            <p:nvPr/>
          </p:nvSpPr>
          <p:spPr bwMode="inv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1" name="Freeform: Shape 80">
              <a:extLst>
                <a:ext uri="{FF2B5EF4-FFF2-40B4-BE49-F238E27FC236}">
                  <a16:creationId xmlns:a16="http://schemas.microsoft.com/office/drawing/2014/main" id="{5FB23B6E-567C-4896-8B32-DA4C452B4AE7}"/>
                </a:ext>
              </a:extLst>
            </p:cNvPr>
            <p:cNvSpPr/>
            <p:nvPr/>
          </p:nvSpPr>
          <p:spPr bwMode="inv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2" name="Freeform: Shape 81">
              <a:extLst>
                <a:ext uri="{FF2B5EF4-FFF2-40B4-BE49-F238E27FC236}">
                  <a16:creationId xmlns:a16="http://schemas.microsoft.com/office/drawing/2014/main" id="{9B792231-972E-4476-BAF2-761E10463BA8}"/>
                </a:ext>
              </a:extLst>
            </p:cNvPr>
            <p:cNvSpPr/>
            <p:nvPr/>
          </p:nvSpPr>
          <p:spPr bwMode="inv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3" name="Freeform: Shape 82">
              <a:extLst>
                <a:ext uri="{FF2B5EF4-FFF2-40B4-BE49-F238E27FC236}">
                  <a16:creationId xmlns:a16="http://schemas.microsoft.com/office/drawing/2014/main" id="{908370B7-3D11-4F78-B977-D8F0DE2694ED}"/>
                </a:ext>
              </a:extLst>
            </p:cNvPr>
            <p:cNvSpPr/>
            <p:nvPr/>
          </p:nvSpPr>
          <p:spPr bwMode="inv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4" name="Freeform: Shape 83">
              <a:extLst>
                <a:ext uri="{FF2B5EF4-FFF2-40B4-BE49-F238E27FC236}">
                  <a16:creationId xmlns:a16="http://schemas.microsoft.com/office/drawing/2014/main" id="{C11EA99D-D15D-43C2-BF4E-36554B346AB6}"/>
                </a:ext>
              </a:extLst>
            </p:cNvPr>
            <p:cNvSpPr/>
            <p:nvPr/>
          </p:nvSpPr>
          <p:spPr bwMode="inv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5" name="Freeform: Shape 84">
              <a:extLst>
                <a:ext uri="{FF2B5EF4-FFF2-40B4-BE49-F238E27FC236}">
                  <a16:creationId xmlns:a16="http://schemas.microsoft.com/office/drawing/2014/main" id="{3A72B2F6-0AFF-4E6E-AFFF-60767DB3FA63}"/>
                </a:ext>
              </a:extLst>
            </p:cNvPr>
            <p:cNvSpPr/>
            <p:nvPr/>
          </p:nvSpPr>
          <p:spPr bwMode="inv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6" name="Freeform: Shape 85">
              <a:extLst>
                <a:ext uri="{FF2B5EF4-FFF2-40B4-BE49-F238E27FC236}">
                  <a16:creationId xmlns:a16="http://schemas.microsoft.com/office/drawing/2014/main" id="{A68F8E74-3AE4-4AF9-9F36-63344C9076D2}"/>
                </a:ext>
              </a:extLst>
            </p:cNvPr>
            <p:cNvSpPr/>
            <p:nvPr/>
          </p:nvSpPr>
          <p:spPr bwMode="inv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7" name="Freeform: Shape 86">
              <a:extLst>
                <a:ext uri="{FF2B5EF4-FFF2-40B4-BE49-F238E27FC236}">
                  <a16:creationId xmlns:a16="http://schemas.microsoft.com/office/drawing/2014/main" id="{31D5F169-E1D4-48A3-AE5B-F5F1BEF2E7CF}"/>
                </a:ext>
              </a:extLst>
            </p:cNvPr>
            <p:cNvSpPr/>
            <p:nvPr userDrawn="1"/>
          </p:nvSpPr>
          <p:spPr bwMode="inv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8" name="Freeform: Shape 87">
              <a:extLst>
                <a:ext uri="{FF2B5EF4-FFF2-40B4-BE49-F238E27FC236}">
                  <a16:creationId xmlns:a16="http://schemas.microsoft.com/office/drawing/2014/main" id="{4230F928-F9B2-4955-9800-74DE09DCE6F2}"/>
                </a:ext>
              </a:extLst>
            </p:cNvPr>
            <p:cNvSpPr/>
            <p:nvPr userDrawn="1"/>
          </p:nvSpPr>
          <p:spPr bwMode="inv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9" name="Freeform: Shape 88">
              <a:extLst>
                <a:ext uri="{FF2B5EF4-FFF2-40B4-BE49-F238E27FC236}">
                  <a16:creationId xmlns:a16="http://schemas.microsoft.com/office/drawing/2014/main" id="{37C829A9-6808-4531-8C12-A84988E6DEE1}"/>
                </a:ext>
              </a:extLst>
            </p:cNvPr>
            <p:cNvSpPr/>
            <p:nvPr userDrawn="1"/>
          </p:nvSpPr>
          <p:spPr bwMode="inv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0" name="Freeform: Shape 89">
              <a:extLst>
                <a:ext uri="{FF2B5EF4-FFF2-40B4-BE49-F238E27FC236}">
                  <a16:creationId xmlns:a16="http://schemas.microsoft.com/office/drawing/2014/main" id="{7FA5964C-E9C5-4C2F-BD6E-47BAFB5B6D17}"/>
                </a:ext>
              </a:extLst>
            </p:cNvPr>
            <p:cNvSpPr/>
            <p:nvPr userDrawn="1"/>
          </p:nvSpPr>
          <p:spPr bwMode="inv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1" name="Freeform: Shape 90">
              <a:extLst>
                <a:ext uri="{FF2B5EF4-FFF2-40B4-BE49-F238E27FC236}">
                  <a16:creationId xmlns:a16="http://schemas.microsoft.com/office/drawing/2014/main" id="{3C168D8D-76CE-4BE5-BE95-79B96300EA3F}"/>
                </a:ext>
              </a:extLst>
            </p:cNvPr>
            <p:cNvSpPr/>
            <p:nvPr userDrawn="1"/>
          </p:nvSpPr>
          <p:spPr bwMode="inv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2" name="Freeform: Shape 91">
              <a:extLst>
                <a:ext uri="{FF2B5EF4-FFF2-40B4-BE49-F238E27FC236}">
                  <a16:creationId xmlns:a16="http://schemas.microsoft.com/office/drawing/2014/main" id="{6749465C-813A-45F9-8C3E-5D06C8584929}"/>
                </a:ext>
              </a:extLst>
            </p:cNvPr>
            <p:cNvSpPr/>
            <p:nvPr userDrawn="1"/>
          </p:nvSpPr>
          <p:spPr bwMode="inv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3" name="Freeform: Shape 92">
              <a:extLst>
                <a:ext uri="{FF2B5EF4-FFF2-40B4-BE49-F238E27FC236}">
                  <a16:creationId xmlns:a16="http://schemas.microsoft.com/office/drawing/2014/main" id="{53894C26-2473-4C24-B082-48DD1E92241C}"/>
                </a:ext>
              </a:extLst>
            </p:cNvPr>
            <p:cNvSpPr/>
            <p:nvPr userDrawn="1"/>
          </p:nvSpPr>
          <p:spPr bwMode="inv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4" name="Freeform: Shape 93">
              <a:extLst>
                <a:ext uri="{FF2B5EF4-FFF2-40B4-BE49-F238E27FC236}">
                  <a16:creationId xmlns:a16="http://schemas.microsoft.com/office/drawing/2014/main" id="{BFDA0320-8435-46CA-B1B3-5203F54A419F}"/>
                </a:ext>
              </a:extLst>
            </p:cNvPr>
            <p:cNvSpPr/>
            <p:nvPr userDrawn="1"/>
          </p:nvSpPr>
          <p:spPr bwMode="inv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5" name="Freeform: Shape 94">
              <a:extLst>
                <a:ext uri="{FF2B5EF4-FFF2-40B4-BE49-F238E27FC236}">
                  <a16:creationId xmlns:a16="http://schemas.microsoft.com/office/drawing/2014/main" id="{A42721E4-5D12-459C-AC2E-7CE148AF9062}"/>
                </a:ext>
              </a:extLst>
            </p:cNvPr>
            <p:cNvSpPr/>
            <p:nvPr userDrawn="1"/>
          </p:nvSpPr>
          <p:spPr bwMode="inv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6" name="Freeform: Shape 95">
              <a:extLst>
                <a:ext uri="{FF2B5EF4-FFF2-40B4-BE49-F238E27FC236}">
                  <a16:creationId xmlns:a16="http://schemas.microsoft.com/office/drawing/2014/main" id="{8BF7D46B-3779-49D0-BCB4-F2DCE091958D}"/>
                </a:ext>
              </a:extLst>
            </p:cNvPr>
            <p:cNvSpPr/>
            <p:nvPr userDrawn="1"/>
          </p:nvSpPr>
          <p:spPr bwMode="inv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7" name="Freeform: Shape 96">
              <a:extLst>
                <a:ext uri="{FF2B5EF4-FFF2-40B4-BE49-F238E27FC236}">
                  <a16:creationId xmlns:a16="http://schemas.microsoft.com/office/drawing/2014/main" id="{634464F0-BD7F-4488-85F0-EC20C24BECAA}"/>
                </a:ext>
              </a:extLst>
            </p:cNvPr>
            <p:cNvSpPr/>
            <p:nvPr userDrawn="1"/>
          </p:nvSpPr>
          <p:spPr bwMode="inv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cxnSp>
          <p:nvCxnSpPr>
            <p:cNvPr id="98" name="Straight Connector 97">
              <a:extLst>
                <a:ext uri="{FF2B5EF4-FFF2-40B4-BE49-F238E27FC236}">
                  <a16:creationId xmlns:a16="http://schemas.microsoft.com/office/drawing/2014/main" id="{82B54541-0CDD-4724-8101-AABFF1207033}"/>
                </a:ext>
              </a:extLst>
            </p:cNvPr>
            <p:cNvCxnSpPr/>
            <p:nvPr userDrawn="1"/>
          </p:nvCxnSpPr>
          <p:spPr bwMode="inv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5070398-8D55-4EE2-8CA4-47428E2AF03F}"/>
                </a:ext>
              </a:extLst>
            </p:cNvPr>
            <p:cNvCxnSpPr/>
            <p:nvPr userDrawn="1"/>
          </p:nvCxnSpPr>
          <p:spPr bwMode="inv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2166891-56D0-4EBC-B681-501401DEF9D4}"/>
                </a:ext>
              </a:extLst>
            </p:cNvPr>
            <p:cNvCxnSpPr/>
            <p:nvPr userDrawn="1"/>
          </p:nvCxnSpPr>
          <p:spPr bwMode="inv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C13A87E3-D106-41FF-A8CD-C27DABF0103D}"/>
                </a:ext>
              </a:extLst>
            </p:cNvPr>
            <p:cNvCxnSpPr/>
            <p:nvPr userDrawn="1"/>
          </p:nvCxnSpPr>
          <p:spPr bwMode="inv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164477D-838D-4C70-ADD7-37AD79A844AA}"/>
                </a:ext>
              </a:extLst>
            </p:cNvPr>
            <p:cNvCxnSpPr/>
            <p:nvPr userDrawn="1"/>
          </p:nvCxnSpPr>
          <p:spPr bwMode="inv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2B193C0-8980-4BB2-8E91-7A1C9ABE0B6C}"/>
                </a:ext>
              </a:extLst>
            </p:cNvPr>
            <p:cNvCxnSpPr/>
            <p:nvPr userDrawn="1"/>
          </p:nvCxnSpPr>
          <p:spPr bwMode="inv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1A94AAA-1D98-4233-842E-2A2F52812358}"/>
                </a:ext>
              </a:extLst>
            </p:cNvPr>
            <p:cNvCxnSpPr/>
            <p:nvPr userDrawn="1"/>
          </p:nvCxnSpPr>
          <p:spPr bwMode="inv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21F2B43-A2DC-42F4-8EA4-A8A4DA6D6FA7}"/>
                </a:ext>
              </a:extLst>
            </p:cNvPr>
            <p:cNvCxnSpPr/>
            <p:nvPr userDrawn="1"/>
          </p:nvCxnSpPr>
          <p:spPr bwMode="inv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60F0923-6896-405D-AD16-F097448F3E3D}"/>
                </a:ext>
              </a:extLst>
            </p:cNvPr>
            <p:cNvCxnSpPr/>
            <p:nvPr userDrawn="1"/>
          </p:nvCxnSpPr>
          <p:spPr bwMode="inv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C70D5B1-47D7-451F-B83A-973A26731A22}"/>
                </a:ext>
              </a:extLst>
            </p:cNvPr>
            <p:cNvCxnSpPr/>
            <p:nvPr userDrawn="1"/>
          </p:nvCxnSpPr>
          <p:spPr bwMode="inv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FD9A464-81FE-4829-A1C5-5CCEE42448B3}"/>
                </a:ext>
              </a:extLst>
            </p:cNvPr>
            <p:cNvCxnSpPr/>
            <p:nvPr userDrawn="1"/>
          </p:nvCxnSpPr>
          <p:spPr bwMode="inv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8F55CAB0-53A2-417F-9F66-C0437933E98B}"/>
                </a:ext>
              </a:extLst>
            </p:cNvPr>
            <p:cNvCxnSpPr/>
            <p:nvPr userDrawn="1"/>
          </p:nvCxnSpPr>
          <p:spPr bwMode="inv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547EE77-7495-47CB-BEC9-D5C742DF2B2C}"/>
                </a:ext>
              </a:extLst>
            </p:cNvPr>
            <p:cNvCxnSpPr/>
            <p:nvPr userDrawn="1"/>
          </p:nvCxnSpPr>
          <p:spPr bwMode="inv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A942184-696A-4A78-BB9D-3D619B990987}"/>
                </a:ext>
              </a:extLst>
            </p:cNvPr>
            <p:cNvCxnSpPr/>
            <p:nvPr userDrawn="1"/>
          </p:nvCxnSpPr>
          <p:spPr bwMode="inv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B5F4EE6-4D4C-4488-80DE-36C83D540765}"/>
                </a:ext>
              </a:extLst>
            </p:cNvPr>
            <p:cNvCxnSpPr/>
            <p:nvPr userDrawn="1"/>
          </p:nvCxnSpPr>
          <p:spPr bwMode="inv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D3A42E3-1ED2-4BBE-8B0B-CEA491522F0A}"/>
                </a:ext>
              </a:extLst>
            </p:cNvPr>
            <p:cNvCxnSpPr/>
            <p:nvPr userDrawn="1"/>
          </p:nvCxnSpPr>
          <p:spPr bwMode="inv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4162AD8-9037-4220-B19F-7B3A0F44E941}"/>
                </a:ext>
              </a:extLst>
            </p:cNvPr>
            <p:cNvCxnSpPr/>
            <p:nvPr userDrawn="1"/>
          </p:nvCxnSpPr>
          <p:spPr bwMode="inv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4C20FB70-03E4-4D7E-BA41-546EAAB33089}"/>
                </a:ext>
              </a:extLst>
            </p:cNvPr>
            <p:cNvCxnSpPr/>
            <p:nvPr userDrawn="1"/>
          </p:nvCxnSpPr>
          <p:spPr bwMode="inv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84D3C92-FDAE-47DB-9457-A9B216922E98}"/>
                </a:ext>
              </a:extLst>
            </p:cNvPr>
            <p:cNvCxnSpPr/>
            <p:nvPr userDrawn="1"/>
          </p:nvCxnSpPr>
          <p:spPr bwMode="inv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5DF0860-265F-4ABC-9F65-0C1D385DAA19}"/>
                </a:ext>
              </a:extLst>
            </p:cNvPr>
            <p:cNvCxnSpPr/>
            <p:nvPr userDrawn="1"/>
          </p:nvCxnSpPr>
          <p:spPr bwMode="inv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D878D1D5-E6E5-4FA6-AF6E-95E8AF796777}"/>
                </a:ext>
              </a:extLst>
            </p:cNvPr>
            <p:cNvCxnSpPr/>
            <p:nvPr userDrawn="1"/>
          </p:nvCxnSpPr>
          <p:spPr bwMode="inv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11FF29A-4B39-4335-9BD5-ED902309BF79}"/>
                </a:ext>
              </a:extLst>
            </p:cNvPr>
            <p:cNvCxnSpPr/>
            <p:nvPr userDrawn="1"/>
          </p:nvCxnSpPr>
          <p:spPr bwMode="inv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A82A803-5E70-4523-9F20-67F308765C7E}"/>
                </a:ext>
              </a:extLst>
            </p:cNvPr>
            <p:cNvCxnSpPr/>
            <p:nvPr userDrawn="1"/>
          </p:nvCxnSpPr>
          <p:spPr bwMode="inv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B4208CB2-5882-4416-87C9-284BDAF3367A}"/>
                </a:ext>
              </a:extLst>
            </p:cNvPr>
            <p:cNvCxnSpPr/>
            <p:nvPr userDrawn="1"/>
          </p:nvCxnSpPr>
          <p:spPr bwMode="inv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BD4116CD-6422-4E26-9703-D3F7C10FCD56}"/>
                </a:ext>
              </a:extLst>
            </p:cNvPr>
            <p:cNvCxnSpPr/>
            <p:nvPr userDrawn="1"/>
          </p:nvCxnSpPr>
          <p:spPr bwMode="inv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31AB3A35-E2FF-4178-896B-F08E77092825}"/>
                </a:ext>
              </a:extLst>
            </p:cNvPr>
            <p:cNvCxnSpPr/>
            <p:nvPr userDrawn="1"/>
          </p:nvCxnSpPr>
          <p:spPr bwMode="inv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179C539-DD6F-48AA-8F80-27BC682014AF}"/>
                </a:ext>
              </a:extLst>
            </p:cNvPr>
            <p:cNvCxnSpPr/>
            <p:nvPr userDrawn="1"/>
          </p:nvCxnSpPr>
          <p:spPr bwMode="inv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2784004E-3271-4D1C-B1EA-CA1E334E0D03}"/>
                </a:ext>
              </a:extLst>
            </p:cNvPr>
            <p:cNvCxnSpPr/>
            <p:nvPr userDrawn="1"/>
          </p:nvCxnSpPr>
          <p:spPr bwMode="inv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3657725E-FBF6-491D-9BA1-E6A9727F4F2D}"/>
                </a:ext>
              </a:extLst>
            </p:cNvPr>
            <p:cNvCxnSpPr/>
            <p:nvPr userDrawn="1"/>
          </p:nvCxnSpPr>
          <p:spPr bwMode="inv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31244567-76A7-47AF-9353-403D05D533F0}"/>
                </a:ext>
              </a:extLst>
            </p:cNvPr>
            <p:cNvCxnSpPr/>
            <p:nvPr userDrawn="1"/>
          </p:nvCxnSpPr>
          <p:spPr bwMode="inv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EEC47A2A-ED3B-4AD0-ACD5-F8ED92644229}"/>
                </a:ext>
              </a:extLst>
            </p:cNvPr>
            <p:cNvCxnSpPr/>
            <p:nvPr userDrawn="1"/>
          </p:nvCxnSpPr>
          <p:spPr bwMode="inv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0F3E01E5-F569-4020-BCB0-083537701AB0}"/>
                </a:ext>
              </a:extLst>
            </p:cNvPr>
            <p:cNvCxnSpPr/>
            <p:nvPr userDrawn="1"/>
          </p:nvCxnSpPr>
          <p:spPr bwMode="inv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71121A42-5912-44C8-B9A3-FDEC8EA70284}"/>
                </a:ext>
              </a:extLst>
            </p:cNvPr>
            <p:cNvCxnSpPr/>
            <p:nvPr userDrawn="1"/>
          </p:nvCxnSpPr>
          <p:spPr bwMode="inv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59B1DE7-25C8-4743-8284-FA656D339F55}"/>
                </a:ext>
              </a:extLst>
            </p:cNvPr>
            <p:cNvCxnSpPr/>
            <p:nvPr userDrawn="1"/>
          </p:nvCxnSpPr>
          <p:spPr bwMode="inv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526249F1-59FB-44FC-8AF9-D7F90AFBEE2C}"/>
                </a:ext>
              </a:extLst>
            </p:cNvPr>
            <p:cNvCxnSpPr/>
            <p:nvPr userDrawn="1"/>
          </p:nvCxnSpPr>
          <p:spPr bwMode="inv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E6D42779-D977-4405-A149-D8DE5B52134A}"/>
                </a:ext>
              </a:extLst>
            </p:cNvPr>
            <p:cNvCxnSpPr/>
            <p:nvPr userDrawn="1"/>
          </p:nvCxnSpPr>
          <p:spPr bwMode="inv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27EE8A2F-6AD9-4AE7-B04B-7892891F84AC}"/>
                </a:ext>
              </a:extLst>
            </p:cNvPr>
            <p:cNvCxnSpPr/>
            <p:nvPr userDrawn="1"/>
          </p:nvCxnSpPr>
          <p:spPr bwMode="inv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B8F4A59A-16C3-4C3A-AB79-FE22721EA641}"/>
                </a:ext>
              </a:extLst>
            </p:cNvPr>
            <p:cNvCxnSpPr/>
            <p:nvPr userDrawn="1"/>
          </p:nvCxnSpPr>
          <p:spPr bwMode="inv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CA3A6CC-1A49-42F6-A318-99D9224BDC91}"/>
                </a:ext>
              </a:extLst>
            </p:cNvPr>
            <p:cNvCxnSpPr/>
            <p:nvPr userDrawn="1"/>
          </p:nvCxnSpPr>
          <p:spPr bwMode="inv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2DC3484E-5EF8-49C4-B1F6-75C854D50C80}"/>
                </a:ext>
              </a:extLst>
            </p:cNvPr>
            <p:cNvCxnSpPr/>
            <p:nvPr userDrawn="1"/>
          </p:nvCxnSpPr>
          <p:spPr bwMode="inv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33461A54-E77E-414D-B7E0-7364070D9566}"/>
                </a:ext>
              </a:extLst>
            </p:cNvPr>
            <p:cNvCxnSpPr/>
            <p:nvPr userDrawn="1"/>
          </p:nvCxnSpPr>
          <p:spPr bwMode="inv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29C48517-171B-43FD-A41C-58C9B531BDB5}"/>
                </a:ext>
              </a:extLst>
            </p:cNvPr>
            <p:cNvCxnSpPr/>
            <p:nvPr userDrawn="1"/>
          </p:nvCxnSpPr>
          <p:spPr bwMode="inv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F429932A-1238-48FC-B171-20A3AA531D40}"/>
                </a:ext>
              </a:extLst>
            </p:cNvPr>
            <p:cNvCxnSpPr/>
            <p:nvPr userDrawn="1"/>
          </p:nvCxnSpPr>
          <p:spPr bwMode="inv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7BED7651-AF04-41D4-9476-5A43476D85BB}"/>
                </a:ext>
              </a:extLst>
            </p:cNvPr>
            <p:cNvCxnSpPr/>
            <p:nvPr userDrawn="1"/>
          </p:nvCxnSpPr>
          <p:spPr bwMode="inv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145" name="main body box">
              <a:extLst>
                <a:ext uri="{FF2B5EF4-FFF2-40B4-BE49-F238E27FC236}">
                  <a16:creationId xmlns:a16="http://schemas.microsoft.com/office/drawing/2014/main" id="{100DE417-9DB9-4840-8370-B716FFA27760}"/>
                </a:ext>
              </a:extLst>
            </p:cNvPr>
            <p:cNvSpPr/>
            <p:nvPr userDrawn="1"/>
          </p:nvSpPr>
          <p:spPr bwMode="invGray">
            <a:xfrm>
              <a:off x="554736" y="1393235"/>
              <a:ext cx="11082528" cy="4824685"/>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endParaRPr lang="en-US" sz="1323">
                <a:solidFill>
                  <a:schemeClr val="tx1"/>
                </a:solidFill>
                <a:latin typeface="+mn-lt"/>
              </a:endParaRPr>
            </a:p>
          </p:txBody>
        </p:sp>
        <p:cxnSp>
          <p:nvCxnSpPr>
            <p:cNvPr id="146" name="Straight Connector 145">
              <a:extLst>
                <a:ext uri="{FF2B5EF4-FFF2-40B4-BE49-F238E27FC236}">
                  <a16:creationId xmlns:a16="http://schemas.microsoft.com/office/drawing/2014/main" id="{B93A1E2B-8C80-482F-83BE-384344D09839}"/>
                </a:ext>
              </a:extLst>
            </p:cNvPr>
            <p:cNvCxnSpPr/>
            <p:nvPr userDrawn="1"/>
          </p:nvCxnSpPr>
          <p:spPr bwMode="invGray">
            <a:xfrm>
              <a:off x="554736" y="1865376"/>
              <a:ext cx="11082528" cy="0"/>
            </a:xfrm>
            <a:prstGeom prst="line">
              <a:avLst/>
            </a:prstGeom>
            <a:noFill/>
            <a:ln w="12700">
              <a:solidFill>
                <a:srgbClr val="19D3C5">
                  <a:alpha val="50000"/>
                </a:srgbClr>
              </a:solidFill>
            </a:ln>
          </p:spPr>
        </p:cxnSp>
        <p:cxnSp>
          <p:nvCxnSpPr>
            <p:cNvPr id="147" name="Straight Connector 146">
              <a:extLst>
                <a:ext uri="{FF2B5EF4-FFF2-40B4-BE49-F238E27FC236}">
                  <a16:creationId xmlns:a16="http://schemas.microsoft.com/office/drawing/2014/main" id="{BEAB22C5-0A46-4041-9158-6DC76EA2F350}"/>
                </a:ext>
              </a:extLst>
            </p:cNvPr>
            <p:cNvCxnSpPr/>
            <p:nvPr userDrawn="1"/>
          </p:nvCxnSpPr>
          <p:spPr bwMode="invGray">
            <a:xfrm>
              <a:off x="554736" y="1399033"/>
              <a:ext cx="11082528" cy="0"/>
            </a:xfrm>
            <a:prstGeom prst="line">
              <a:avLst/>
            </a:prstGeom>
            <a:noFill/>
            <a:ln w="12700">
              <a:solidFill>
                <a:srgbClr val="19D3C5">
                  <a:alpha val="50000"/>
                </a:srgbClr>
              </a:solidFill>
            </a:ln>
          </p:spPr>
        </p:cxnSp>
      </p:grpSp>
      <p:sp>
        <p:nvSpPr>
          <p:cNvPr id="4" name="Sticker" hidden="1">
            <a:extLst>
              <a:ext uri="{FF2B5EF4-FFF2-40B4-BE49-F238E27FC236}">
                <a16:creationId xmlns:a16="http://schemas.microsoft.com/office/drawing/2014/main" id="{F9BB011A-568C-4B05-AE57-EB000B2FD8BB}"/>
              </a:ext>
            </a:extLst>
          </p:cNvPr>
          <p:cNvSpPr txBox="1"/>
          <p:nvPr userDrawn="1"/>
        </p:nvSpPr>
        <p:spPr>
          <a:xfrm>
            <a:off x="554737" y="1026807"/>
            <a:ext cx="450444" cy="123111"/>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lvl="0"/>
            <a:r>
              <a:rPr lang="en-US" sz="800"/>
              <a:t>STICKER</a:t>
            </a:r>
          </a:p>
        </p:txBody>
      </p:sp>
      <p:sp>
        <p:nvSpPr>
          <p:cNvPr id="169" name="ACET" hidden="1">
            <a:extLst>
              <a:ext uri="{FF2B5EF4-FFF2-40B4-BE49-F238E27FC236}">
                <a16:creationId xmlns:a16="http://schemas.microsoft.com/office/drawing/2014/main" id="{62CF7362-20CB-4908-AFFE-D4E2B9A5DF3B}"/>
              </a:ext>
            </a:extLst>
          </p:cNvPr>
          <p:cNvSpPr txBox="1"/>
          <p:nvPr userDrawn="1">
            <p:custDataLst>
              <p:tags r:id="rId22"/>
            </p:custDataLst>
          </p:nvPr>
        </p:nvSpPr>
        <p:spPr>
          <a:xfrm>
            <a:off x="5987739" y="1872798"/>
            <a:ext cx="3049253" cy="461665"/>
          </a:xfrm>
          <a:prstGeom prst="rect">
            <a:avLst/>
          </a:prstGeom>
        </p:spPr>
        <p:txBody>
          <a:bodyPr vert="horz" wrap="square" lIns="0" tIns="0" rIns="0" bIns="0" rtlCol="0">
            <a:spAutoFit/>
          </a:bodyPr>
          <a:lstStyle>
            <a:defPPr>
              <a:defRPr lang="en-US"/>
            </a:defPPr>
            <a:lvl1pPr lvl="0" indent="0">
              <a:lnSpc>
                <a:spcPct val="100000"/>
              </a:lnSpc>
              <a:spcBef>
                <a:spcPts val="0"/>
              </a:spcBef>
              <a:spcAft>
                <a:spcPts val="600"/>
              </a:spcAft>
              <a:buFont typeface="Segoe UI" panose="020B0502040204020203" pitchFamily="34" charset="0"/>
              <a:buChar char="​"/>
              <a:defRPr sz="1600" b="1">
                <a:cs typeface="Arial" panose="020B0604020202020204" pitchFamily="34" charset="0"/>
              </a:defRPr>
            </a:lvl1pPr>
            <a:lvl2pPr marL="228600" lvl="1" indent="-225425">
              <a:lnSpc>
                <a:spcPct val="100000"/>
              </a:lnSpc>
              <a:spcBef>
                <a:spcPts val="0"/>
              </a:spcBef>
              <a:spcAft>
                <a:spcPts val="300"/>
              </a:spcAft>
              <a:buSzPct val="110000"/>
              <a:buFont typeface="Wingdings" panose="05000000000000000000" pitchFamily="2" charset="2"/>
              <a:buChar char=""/>
              <a:defRPr sz="1600"/>
            </a:lvl2pPr>
            <a:lvl3pPr marL="442913" lvl="2" indent="-214313">
              <a:lnSpc>
                <a:spcPct val="100000"/>
              </a:lnSpc>
              <a:spcBef>
                <a:spcPts val="0"/>
              </a:spcBef>
              <a:spcAft>
                <a:spcPts val="300"/>
              </a:spcAft>
              <a:buSzPct val="110000"/>
              <a:buFont typeface="Arial" panose="020B0604020202020204" pitchFamily="34" charset="0"/>
              <a:buChar char="‒"/>
              <a:defRPr sz="1600"/>
            </a:lvl3pPr>
            <a:lvl4pPr marL="598488" lvl="3" indent="-152400">
              <a:lnSpc>
                <a:spcPct val="100000"/>
              </a:lnSpc>
              <a:spcBef>
                <a:spcPts val="0"/>
              </a:spcBef>
              <a:spcAft>
                <a:spcPts val="300"/>
              </a:spcAft>
              <a:buFont typeface="Arial" panose="020B0604020202020204" pitchFamily="34" charset="0"/>
              <a:buChar char="•"/>
              <a:defRPr sz="1600"/>
            </a:lvl4pPr>
            <a:lvl5pPr marL="817563" lvl="4" indent="-147638">
              <a:lnSpc>
                <a:spcPct val="100000"/>
              </a:lnSpc>
              <a:spcBef>
                <a:spcPts val="0"/>
              </a:spcBef>
              <a:spcAft>
                <a:spcPts val="300"/>
              </a:spcAft>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1600"/>
              <a:t>Above Chart Exhibit Title</a:t>
            </a:r>
            <a:br>
              <a:rPr lang="en-US" sz="1600"/>
            </a:br>
            <a:r>
              <a:rPr lang="en-US" sz="1400" b="0"/>
              <a:t>Unit of Measure</a:t>
            </a:r>
          </a:p>
        </p:txBody>
      </p:sp>
      <p:sp>
        <p:nvSpPr>
          <p:cNvPr id="5" name="Text Placeholder 4">
            <a:extLst>
              <a:ext uri="{FF2B5EF4-FFF2-40B4-BE49-F238E27FC236}">
                <a16:creationId xmlns:a16="http://schemas.microsoft.com/office/drawing/2014/main" id="{4C1F3293-4EFE-461D-940D-7EE66BAE31C5}"/>
              </a:ext>
            </a:extLst>
          </p:cNvPr>
          <p:cNvSpPr>
            <a:spLocks noGrp="1"/>
          </p:cNvSpPr>
          <p:nvPr>
            <p:ph type="body" idx="1"/>
          </p:nvPr>
        </p:nvSpPr>
        <p:spPr>
          <a:xfrm>
            <a:off x="554737" y="1872797"/>
            <a:ext cx="2484655" cy="1631216"/>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70" name="LegendLines" hidden="1">
            <a:extLst>
              <a:ext uri="{FF2B5EF4-FFF2-40B4-BE49-F238E27FC236}">
                <a16:creationId xmlns:a16="http://schemas.microsoft.com/office/drawing/2014/main" id="{002554E5-F124-4BE6-A938-5466B27EEA82}"/>
              </a:ext>
            </a:extLst>
          </p:cNvPr>
          <p:cNvGrpSpPr/>
          <p:nvPr userDrawn="1"/>
        </p:nvGrpSpPr>
        <p:grpSpPr>
          <a:xfrm>
            <a:off x="10317307" y="3150223"/>
            <a:ext cx="1319960" cy="958286"/>
            <a:chOff x="10162879" y="3243772"/>
            <a:chExt cx="1319960" cy="958286"/>
          </a:xfrm>
        </p:grpSpPr>
        <p:sp>
          <p:nvSpPr>
            <p:cNvPr id="171" name="Legend1">
              <a:extLst>
                <a:ext uri="{FF2B5EF4-FFF2-40B4-BE49-F238E27FC236}">
                  <a16:creationId xmlns:a16="http://schemas.microsoft.com/office/drawing/2014/main" id="{CEE6DB68-2DAA-4E75-A4FB-B516116DB3CA}"/>
                </a:ext>
              </a:extLst>
            </p:cNvPr>
            <p:cNvSpPr txBox="1"/>
            <p:nvPr/>
          </p:nvSpPr>
          <p:spPr>
            <a:xfrm>
              <a:off x="10886522" y="3243772"/>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72" name="Legend2">
              <a:extLst>
                <a:ext uri="{FF2B5EF4-FFF2-40B4-BE49-F238E27FC236}">
                  <a16:creationId xmlns:a16="http://schemas.microsoft.com/office/drawing/2014/main" id="{97754DDF-C63C-4248-AC3D-45C182524B57}"/>
                </a:ext>
              </a:extLst>
            </p:cNvPr>
            <p:cNvSpPr txBox="1"/>
            <p:nvPr/>
          </p:nvSpPr>
          <p:spPr>
            <a:xfrm>
              <a:off x="10886522" y="3615193"/>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73" name="Legend3">
              <a:extLst>
                <a:ext uri="{FF2B5EF4-FFF2-40B4-BE49-F238E27FC236}">
                  <a16:creationId xmlns:a16="http://schemas.microsoft.com/office/drawing/2014/main" id="{89886DF4-DD3E-43D5-9864-2A2BC0616D1C}"/>
                </a:ext>
              </a:extLst>
            </p:cNvPr>
            <p:cNvSpPr txBox="1"/>
            <p:nvPr/>
          </p:nvSpPr>
          <p:spPr>
            <a:xfrm>
              <a:off x="10886522" y="3986614"/>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74" name="LineLegend3">
              <a:extLst>
                <a:ext uri="{FF2B5EF4-FFF2-40B4-BE49-F238E27FC236}">
                  <a16:creationId xmlns:a16="http://schemas.microsoft.com/office/drawing/2014/main" id="{5B110060-5E69-4634-973F-ED6AF02A8B0A}"/>
                </a:ext>
              </a:extLst>
            </p:cNvPr>
            <p:cNvSpPr>
              <a:spLocks noChangeShapeType="1"/>
            </p:cNvSpPr>
            <p:nvPr/>
          </p:nvSpPr>
          <p:spPr bwMode="gray">
            <a:xfrm>
              <a:off x="10162879" y="4092784"/>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p>
              <a:endParaRPr lang="en-US" sz="1400" baseline="0">
                <a:ea typeface="+mn-ea"/>
              </a:endParaRPr>
            </a:p>
          </p:txBody>
        </p:sp>
        <p:sp>
          <p:nvSpPr>
            <p:cNvPr id="175" name="LineLegend2">
              <a:extLst>
                <a:ext uri="{FF2B5EF4-FFF2-40B4-BE49-F238E27FC236}">
                  <a16:creationId xmlns:a16="http://schemas.microsoft.com/office/drawing/2014/main" id="{A5842F53-F9C3-4E5A-9778-7B4054EBD6F0}"/>
                </a:ext>
              </a:extLst>
            </p:cNvPr>
            <p:cNvSpPr>
              <a:spLocks noChangeShapeType="1"/>
            </p:cNvSpPr>
            <p:nvPr/>
          </p:nvSpPr>
          <p:spPr bwMode="gray">
            <a:xfrm>
              <a:off x="10162879" y="3719425"/>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p>
              <a:endParaRPr lang="en-US" sz="1400" baseline="0">
                <a:ea typeface="+mn-ea"/>
              </a:endParaRPr>
            </a:p>
          </p:txBody>
        </p:sp>
        <p:sp>
          <p:nvSpPr>
            <p:cNvPr id="176" name="LineLegend1">
              <a:extLst>
                <a:ext uri="{FF2B5EF4-FFF2-40B4-BE49-F238E27FC236}">
                  <a16:creationId xmlns:a16="http://schemas.microsoft.com/office/drawing/2014/main" id="{72EA63FA-FE11-4A99-A68C-855D137252EB}"/>
                </a:ext>
              </a:extLst>
            </p:cNvPr>
            <p:cNvSpPr>
              <a:spLocks noChangeShapeType="1"/>
            </p:cNvSpPr>
            <p:nvPr/>
          </p:nvSpPr>
          <p:spPr bwMode="gray">
            <a:xfrm>
              <a:off x="10162879" y="3351494"/>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p>
              <a:endParaRPr lang="en-US" sz="1400" baseline="0">
                <a:ea typeface="+mn-ea"/>
              </a:endParaRPr>
            </a:p>
          </p:txBody>
        </p:sp>
      </p:grpSp>
      <p:grpSp>
        <p:nvGrpSpPr>
          <p:cNvPr id="177" name="LegendMoons" hidden="1">
            <a:extLst>
              <a:ext uri="{FF2B5EF4-FFF2-40B4-BE49-F238E27FC236}">
                <a16:creationId xmlns:a16="http://schemas.microsoft.com/office/drawing/2014/main" id="{F95EF70E-BD62-4CF1-994F-3618D22DBDD8}"/>
              </a:ext>
            </a:extLst>
          </p:cNvPr>
          <p:cNvGrpSpPr/>
          <p:nvPr userDrawn="1"/>
        </p:nvGrpSpPr>
        <p:grpSpPr>
          <a:xfrm>
            <a:off x="10688318" y="1145374"/>
            <a:ext cx="948949" cy="1731859"/>
            <a:chOff x="7723680" y="1702457"/>
            <a:chExt cx="948949" cy="1731859"/>
          </a:xfrm>
        </p:grpSpPr>
        <p:sp>
          <p:nvSpPr>
            <p:cNvPr id="178" name="Legend1">
              <a:extLst>
                <a:ext uri="{FF2B5EF4-FFF2-40B4-BE49-F238E27FC236}">
                  <a16:creationId xmlns:a16="http://schemas.microsoft.com/office/drawing/2014/main" id="{D795E26E-87CE-4D50-B9D8-767FFAEC9672}"/>
                </a:ext>
              </a:extLst>
            </p:cNvPr>
            <p:cNvSpPr txBox="1"/>
            <p:nvPr/>
          </p:nvSpPr>
          <p:spPr>
            <a:xfrm>
              <a:off x="8076312" y="1709816"/>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86" name="Legend2">
              <a:extLst>
                <a:ext uri="{FF2B5EF4-FFF2-40B4-BE49-F238E27FC236}">
                  <a16:creationId xmlns:a16="http://schemas.microsoft.com/office/drawing/2014/main" id="{908F05FD-ED3E-4BF0-8391-02CD4F900501}"/>
                </a:ext>
              </a:extLst>
            </p:cNvPr>
            <p:cNvSpPr txBox="1"/>
            <p:nvPr/>
          </p:nvSpPr>
          <p:spPr>
            <a:xfrm>
              <a:off x="8076312" y="2085275"/>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98" name="Legend3">
              <a:extLst>
                <a:ext uri="{FF2B5EF4-FFF2-40B4-BE49-F238E27FC236}">
                  <a16:creationId xmlns:a16="http://schemas.microsoft.com/office/drawing/2014/main" id="{39906D3E-93D3-4FD5-AB5F-0C22E3781CAB}"/>
                </a:ext>
              </a:extLst>
            </p:cNvPr>
            <p:cNvSpPr txBox="1"/>
            <p:nvPr/>
          </p:nvSpPr>
          <p:spPr>
            <a:xfrm>
              <a:off x="8076312" y="2460734"/>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99" name="Legend4">
              <a:extLst>
                <a:ext uri="{FF2B5EF4-FFF2-40B4-BE49-F238E27FC236}">
                  <a16:creationId xmlns:a16="http://schemas.microsoft.com/office/drawing/2014/main" id="{35D69CAE-F33C-476C-B254-909EA95E89F9}"/>
                </a:ext>
              </a:extLst>
            </p:cNvPr>
            <p:cNvSpPr txBox="1"/>
            <p:nvPr/>
          </p:nvSpPr>
          <p:spPr>
            <a:xfrm>
              <a:off x="8076312" y="2836193"/>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200" name="Legend5">
              <a:extLst>
                <a:ext uri="{FF2B5EF4-FFF2-40B4-BE49-F238E27FC236}">
                  <a16:creationId xmlns:a16="http://schemas.microsoft.com/office/drawing/2014/main" id="{E09D790D-7056-424F-A8DA-5C868D0B35EE}"/>
                </a:ext>
              </a:extLst>
            </p:cNvPr>
            <p:cNvSpPr txBox="1"/>
            <p:nvPr/>
          </p:nvSpPr>
          <p:spPr>
            <a:xfrm>
              <a:off x="8076312" y="3211654"/>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grpSp>
          <p:nvGrpSpPr>
            <p:cNvPr id="201" name="MoonLegend1">
              <a:extLst>
                <a:ext uri="{FF2B5EF4-FFF2-40B4-BE49-F238E27FC236}">
                  <a16:creationId xmlns:a16="http://schemas.microsoft.com/office/drawing/2014/main" id="{259D1037-7873-4435-BBB9-6E249A6F2976}"/>
                </a:ext>
              </a:extLst>
            </p:cNvPr>
            <p:cNvGrpSpPr>
              <a:grpSpLocks noChangeAspect="1"/>
            </p:cNvGrpSpPr>
            <p:nvPr>
              <p:custDataLst>
                <p:tags r:id="rId23"/>
              </p:custDataLst>
            </p:nvPr>
          </p:nvGrpSpPr>
          <p:grpSpPr>
            <a:xfrm>
              <a:off x="7723680" y="1702457"/>
              <a:ext cx="228600" cy="228600"/>
              <a:chOff x="762000" y="1270000"/>
              <a:chExt cx="254000" cy="254000"/>
            </a:xfrm>
          </p:grpSpPr>
          <p:sp>
            <p:nvSpPr>
              <p:cNvPr id="214" name="Oval 213">
                <a:extLst>
                  <a:ext uri="{FF2B5EF4-FFF2-40B4-BE49-F238E27FC236}">
                    <a16:creationId xmlns:a16="http://schemas.microsoft.com/office/drawing/2014/main" id="{6ED72A14-997E-43A1-8277-64E43B8C35F3}"/>
                  </a:ext>
                </a:extLst>
              </p:cNvPr>
              <p:cNvSpPr/>
              <p:nvPr>
                <p:custDataLst>
                  <p:tags r:id="rId36"/>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err="1">
                  <a:solidFill>
                    <a:schemeClr val="tx1"/>
                  </a:solidFill>
                </a:endParaRPr>
              </a:p>
            </p:txBody>
          </p:sp>
          <p:sp>
            <p:nvSpPr>
              <p:cNvPr id="215" name="Arc 214">
                <a:extLst>
                  <a:ext uri="{FF2B5EF4-FFF2-40B4-BE49-F238E27FC236}">
                    <a16:creationId xmlns:a16="http://schemas.microsoft.com/office/drawing/2014/main" id="{F9B15371-13C6-4FC5-A65B-0EDE237980EC}"/>
                  </a:ext>
                </a:extLst>
              </p:cNvPr>
              <p:cNvSpPr/>
              <p:nvPr>
                <p:custDataLst>
                  <p:tags r:id="rId37"/>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t"/>
              <a:lstStyle/>
              <a:p>
                <a:pPr algn="ctr"/>
                <a:endParaRPr lang="en-US" sz="1400"/>
              </a:p>
            </p:txBody>
          </p:sp>
        </p:grpSp>
        <p:grpSp>
          <p:nvGrpSpPr>
            <p:cNvPr id="202" name="MoonLegend2">
              <a:extLst>
                <a:ext uri="{FF2B5EF4-FFF2-40B4-BE49-F238E27FC236}">
                  <a16:creationId xmlns:a16="http://schemas.microsoft.com/office/drawing/2014/main" id="{5B25FABC-A1CB-4179-93E5-2B0E2705BFF1}"/>
                </a:ext>
              </a:extLst>
            </p:cNvPr>
            <p:cNvGrpSpPr>
              <a:grpSpLocks noChangeAspect="1"/>
            </p:cNvGrpSpPr>
            <p:nvPr>
              <p:custDataLst>
                <p:tags r:id="rId24"/>
              </p:custDataLst>
            </p:nvPr>
          </p:nvGrpSpPr>
          <p:grpSpPr>
            <a:xfrm>
              <a:off x="7723680" y="2078270"/>
              <a:ext cx="228600" cy="228600"/>
              <a:chOff x="762000" y="1270000"/>
              <a:chExt cx="254000" cy="254000"/>
            </a:xfrm>
          </p:grpSpPr>
          <p:sp>
            <p:nvSpPr>
              <p:cNvPr id="212" name="Oval 211">
                <a:extLst>
                  <a:ext uri="{FF2B5EF4-FFF2-40B4-BE49-F238E27FC236}">
                    <a16:creationId xmlns:a16="http://schemas.microsoft.com/office/drawing/2014/main" id="{DE5B7F2A-8FB0-41B4-8C1B-EA8A313794A0}"/>
                  </a:ext>
                </a:extLst>
              </p:cNvPr>
              <p:cNvSpPr/>
              <p:nvPr>
                <p:custDataLst>
                  <p:tags r:id="rId34"/>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err="1">
                  <a:solidFill>
                    <a:schemeClr val="tx1"/>
                  </a:solidFill>
                </a:endParaRPr>
              </a:p>
            </p:txBody>
          </p:sp>
          <p:sp>
            <p:nvSpPr>
              <p:cNvPr id="213" name="Arc 212">
                <a:extLst>
                  <a:ext uri="{FF2B5EF4-FFF2-40B4-BE49-F238E27FC236}">
                    <a16:creationId xmlns:a16="http://schemas.microsoft.com/office/drawing/2014/main" id="{D743921E-6D1E-4571-B683-6DAA333BDEC0}"/>
                  </a:ext>
                </a:extLst>
              </p:cNvPr>
              <p:cNvSpPr/>
              <p:nvPr>
                <p:custDataLst>
                  <p:tags r:id="rId35"/>
                </p:custDataLst>
              </p:nvPr>
            </p:nvSpPr>
            <p:spPr>
              <a:xfrm>
                <a:off x="762000" y="1270000"/>
                <a:ext cx="254000" cy="254000"/>
              </a:xfrm>
              <a:prstGeom prst="arc">
                <a:avLst>
                  <a:gd name="adj1" fmla="val 16200000"/>
                  <a:gd name="adj2" fmla="val 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t"/>
              <a:lstStyle/>
              <a:p>
                <a:pPr algn="ctr"/>
                <a:endParaRPr lang="en-US" sz="1400"/>
              </a:p>
            </p:txBody>
          </p:sp>
        </p:grpSp>
        <p:grpSp>
          <p:nvGrpSpPr>
            <p:cNvPr id="203" name="MoonLegend3">
              <a:extLst>
                <a:ext uri="{FF2B5EF4-FFF2-40B4-BE49-F238E27FC236}">
                  <a16:creationId xmlns:a16="http://schemas.microsoft.com/office/drawing/2014/main" id="{EFE8AD28-8704-4A66-90FB-0D38F38CA97A}"/>
                </a:ext>
              </a:extLst>
            </p:cNvPr>
            <p:cNvGrpSpPr>
              <a:grpSpLocks noChangeAspect="1"/>
            </p:cNvGrpSpPr>
            <p:nvPr>
              <p:custDataLst>
                <p:tags r:id="rId25"/>
              </p:custDataLst>
            </p:nvPr>
          </p:nvGrpSpPr>
          <p:grpSpPr>
            <a:xfrm>
              <a:off x="7723680" y="2454085"/>
              <a:ext cx="228600" cy="228600"/>
              <a:chOff x="762000" y="1270000"/>
              <a:chExt cx="254000" cy="254000"/>
            </a:xfrm>
          </p:grpSpPr>
          <p:sp>
            <p:nvSpPr>
              <p:cNvPr id="210" name="Oval 209">
                <a:extLst>
                  <a:ext uri="{FF2B5EF4-FFF2-40B4-BE49-F238E27FC236}">
                    <a16:creationId xmlns:a16="http://schemas.microsoft.com/office/drawing/2014/main" id="{9FF5ED0A-DB5E-486D-948E-C524BDCBA3FF}"/>
                  </a:ext>
                </a:extLst>
              </p:cNvPr>
              <p:cNvSpPr/>
              <p:nvPr>
                <p:custDataLst>
                  <p:tags r:id="rId32"/>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err="1">
                  <a:solidFill>
                    <a:schemeClr val="tx1"/>
                  </a:solidFill>
                </a:endParaRPr>
              </a:p>
            </p:txBody>
          </p:sp>
          <p:sp>
            <p:nvSpPr>
              <p:cNvPr id="211" name="Arc 210">
                <a:extLst>
                  <a:ext uri="{FF2B5EF4-FFF2-40B4-BE49-F238E27FC236}">
                    <a16:creationId xmlns:a16="http://schemas.microsoft.com/office/drawing/2014/main" id="{03D44525-7618-42C3-A26B-9CC5DF2D2566}"/>
                  </a:ext>
                </a:extLst>
              </p:cNvPr>
              <p:cNvSpPr/>
              <p:nvPr>
                <p:custDataLst>
                  <p:tags r:id="rId33"/>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t"/>
              <a:lstStyle/>
              <a:p>
                <a:pPr algn="ctr"/>
                <a:endParaRPr lang="en-US" sz="1400"/>
              </a:p>
            </p:txBody>
          </p:sp>
        </p:grpSp>
        <p:grpSp>
          <p:nvGrpSpPr>
            <p:cNvPr id="204" name="MoonLegend4">
              <a:extLst>
                <a:ext uri="{FF2B5EF4-FFF2-40B4-BE49-F238E27FC236}">
                  <a16:creationId xmlns:a16="http://schemas.microsoft.com/office/drawing/2014/main" id="{A5A294A2-58B5-4E0F-A069-8841C3D7E9E3}"/>
                </a:ext>
              </a:extLst>
            </p:cNvPr>
            <p:cNvGrpSpPr>
              <a:grpSpLocks noChangeAspect="1"/>
            </p:cNvGrpSpPr>
            <p:nvPr>
              <p:custDataLst>
                <p:tags r:id="rId26"/>
              </p:custDataLst>
            </p:nvPr>
          </p:nvGrpSpPr>
          <p:grpSpPr>
            <a:xfrm>
              <a:off x="7723680" y="2829900"/>
              <a:ext cx="228600" cy="228600"/>
              <a:chOff x="762000" y="1270000"/>
              <a:chExt cx="254000" cy="254000"/>
            </a:xfrm>
          </p:grpSpPr>
          <p:sp>
            <p:nvSpPr>
              <p:cNvPr id="208" name="Oval 207">
                <a:extLst>
                  <a:ext uri="{FF2B5EF4-FFF2-40B4-BE49-F238E27FC236}">
                    <a16:creationId xmlns:a16="http://schemas.microsoft.com/office/drawing/2014/main" id="{132E0E44-FAA6-4DC8-BBFA-E67911DFBAD7}"/>
                  </a:ext>
                </a:extLst>
              </p:cNvPr>
              <p:cNvSpPr/>
              <p:nvPr>
                <p:custDataLst>
                  <p:tags r:id="rId30"/>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err="1">
                  <a:solidFill>
                    <a:schemeClr val="tx1"/>
                  </a:solidFill>
                </a:endParaRPr>
              </a:p>
            </p:txBody>
          </p:sp>
          <p:sp>
            <p:nvSpPr>
              <p:cNvPr id="209" name="Arc 208">
                <a:extLst>
                  <a:ext uri="{FF2B5EF4-FFF2-40B4-BE49-F238E27FC236}">
                    <a16:creationId xmlns:a16="http://schemas.microsoft.com/office/drawing/2014/main" id="{4EE447D4-D1F3-48FC-A5DF-CC5107A778A6}"/>
                  </a:ext>
                </a:extLst>
              </p:cNvPr>
              <p:cNvSpPr/>
              <p:nvPr>
                <p:custDataLst>
                  <p:tags r:id="rId31"/>
                </p:custDataLst>
              </p:nvPr>
            </p:nvSpPr>
            <p:spPr>
              <a:xfrm>
                <a:off x="762000" y="1270000"/>
                <a:ext cx="254000" cy="254000"/>
              </a:xfrm>
              <a:prstGeom prst="arc">
                <a:avLst>
                  <a:gd name="adj1" fmla="val 16200000"/>
                  <a:gd name="adj2" fmla="val 108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t"/>
              <a:lstStyle/>
              <a:p>
                <a:pPr algn="ctr"/>
                <a:endParaRPr lang="en-US" sz="1400"/>
              </a:p>
            </p:txBody>
          </p:sp>
        </p:grpSp>
        <p:grpSp>
          <p:nvGrpSpPr>
            <p:cNvPr id="205" name="MoonLegend5">
              <a:extLst>
                <a:ext uri="{FF2B5EF4-FFF2-40B4-BE49-F238E27FC236}">
                  <a16:creationId xmlns:a16="http://schemas.microsoft.com/office/drawing/2014/main" id="{8DC9BA04-93EE-4E6C-A59A-D77D8E3E66EF}"/>
                </a:ext>
              </a:extLst>
            </p:cNvPr>
            <p:cNvGrpSpPr>
              <a:grpSpLocks noChangeAspect="1"/>
            </p:cNvGrpSpPr>
            <p:nvPr>
              <p:custDataLst>
                <p:tags r:id="rId27"/>
              </p:custDataLst>
            </p:nvPr>
          </p:nvGrpSpPr>
          <p:grpSpPr>
            <a:xfrm>
              <a:off x="7723680" y="3205716"/>
              <a:ext cx="228600" cy="228600"/>
              <a:chOff x="762000" y="1270000"/>
              <a:chExt cx="254000" cy="254000"/>
            </a:xfrm>
          </p:grpSpPr>
          <p:sp>
            <p:nvSpPr>
              <p:cNvPr id="206" name="Oval 205">
                <a:extLst>
                  <a:ext uri="{FF2B5EF4-FFF2-40B4-BE49-F238E27FC236}">
                    <a16:creationId xmlns:a16="http://schemas.microsoft.com/office/drawing/2014/main" id="{EE99225C-33E4-450B-9E02-9EAE60978205}"/>
                  </a:ext>
                </a:extLst>
              </p:cNvPr>
              <p:cNvSpPr/>
              <p:nvPr>
                <p:custDataLst>
                  <p:tags r:id="rId28"/>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err="1">
                  <a:solidFill>
                    <a:schemeClr val="tx1"/>
                  </a:solidFill>
                </a:endParaRPr>
              </a:p>
            </p:txBody>
          </p:sp>
          <p:sp>
            <p:nvSpPr>
              <p:cNvPr id="207" name="Arc 206">
                <a:extLst>
                  <a:ext uri="{FF2B5EF4-FFF2-40B4-BE49-F238E27FC236}">
                    <a16:creationId xmlns:a16="http://schemas.microsoft.com/office/drawing/2014/main" id="{044D8867-620D-4691-A0DD-79E16FC985B3}"/>
                  </a:ext>
                </a:extLst>
              </p:cNvPr>
              <p:cNvSpPr/>
              <p:nvPr>
                <p:custDataLst>
                  <p:tags r:id="rId29"/>
                </p:custDataLst>
              </p:nvPr>
            </p:nvSpPr>
            <p:spPr>
              <a:xfrm>
                <a:off x="762000" y="1270000"/>
                <a:ext cx="254000" cy="254000"/>
              </a:xfrm>
              <a:prstGeom prst="arc">
                <a:avLst>
                  <a:gd name="adj1" fmla="val 16200000"/>
                  <a:gd name="adj2" fmla="val 162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t"/>
              <a:lstStyle/>
              <a:p>
                <a:pPr algn="ctr"/>
                <a:endParaRPr lang="en-US" sz="1400"/>
              </a:p>
            </p:txBody>
          </p:sp>
        </p:grpSp>
      </p:grpSp>
      <p:grpSp>
        <p:nvGrpSpPr>
          <p:cNvPr id="216" name="LegendBoxes" hidden="1">
            <a:extLst>
              <a:ext uri="{FF2B5EF4-FFF2-40B4-BE49-F238E27FC236}">
                <a16:creationId xmlns:a16="http://schemas.microsoft.com/office/drawing/2014/main" id="{A0E654AE-5F79-4BF0-8FB5-7F13C251CAAD}"/>
              </a:ext>
            </a:extLst>
          </p:cNvPr>
          <p:cNvGrpSpPr/>
          <p:nvPr userDrawn="1"/>
        </p:nvGrpSpPr>
        <p:grpSpPr>
          <a:xfrm>
            <a:off x="10714795" y="4381499"/>
            <a:ext cx="922463" cy="1717282"/>
            <a:chOff x="10652400" y="4322824"/>
            <a:chExt cx="922464" cy="1717282"/>
          </a:xfrm>
        </p:grpSpPr>
        <p:sp>
          <p:nvSpPr>
            <p:cNvPr id="217" name="RectangleLegend1">
              <a:extLst>
                <a:ext uri="{FF2B5EF4-FFF2-40B4-BE49-F238E27FC236}">
                  <a16:creationId xmlns:a16="http://schemas.microsoft.com/office/drawing/2014/main" id="{9DA215AB-9F91-423A-93B2-0C935900AD9C}"/>
                </a:ext>
              </a:extLst>
            </p:cNvPr>
            <p:cNvSpPr/>
            <p:nvPr/>
          </p:nvSpPr>
          <p:spPr>
            <a:xfrm>
              <a:off x="10652400" y="4344182"/>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err="1">
                <a:solidFill>
                  <a:schemeClr val="tx1"/>
                </a:solidFill>
              </a:endParaRPr>
            </a:p>
          </p:txBody>
        </p:sp>
        <p:sp>
          <p:nvSpPr>
            <p:cNvPr id="218" name="RectangleLegend2">
              <a:extLst>
                <a:ext uri="{FF2B5EF4-FFF2-40B4-BE49-F238E27FC236}">
                  <a16:creationId xmlns:a16="http://schemas.microsoft.com/office/drawing/2014/main" id="{E73033B1-9970-4145-B36A-4ADB5EA17FD3}"/>
                </a:ext>
              </a:extLst>
            </p:cNvPr>
            <p:cNvSpPr/>
            <p:nvPr/>
          </p:nvSpPr>
          <p:spPr>
            <a:xfrm>
              <a:off x="10652400" y="4723680"/>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err="1">
                <a:solidFill>
                  <a:schemeClr val="tx1"/>
                </a:solidFill>
              </a:endParaRPr>
            </a:p>
          </p:txBody>
        </p:sp>
        <p:sp>
          <p:nvSpPr>
            <p:cNvPr id="219" name="RectangleLegend3">
              <a:extLst>
                <a:ext uri="{FF2B5EF4-FFF2-40B4-BE49-F238E27FC236}">
                  <a16:creationId xmlns:a16="http://schemas.microsoft.com/office/drawing/2014/main" id="{CBF00C76-B394-4C0D-B57E-83F32D114FAC}"/>
                </a:ext>
              </a:extLst>
            </p:cNvPr>
            <p:cNvSpPr/>
            <p:nvPr/>
          </p:nvSpPr>
          <p:spPr>
            <a:xfrm>
              <a:off x="10652400" y="5097276"/>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err="1">
                <a:solidFill>
                  <a:schemeClr val="tx1"/>
                </a:solidFill>
              </a:endParaRPr>
            </a:p>
          </p:txBody>
        </p:sp>
        <p:sp>
          <p:nvSpPr>
            <p:cNvPr id="220" name="RectangleLegend4">
              <a:extLst>
                <a:ext uri="{FF2B5EF4-FFF2-40B4-BE49-F238E27FC236}">
                  <a16:creationId xmlns:a16="http://schemas.microsoft.com/office/drawing/2014/main" id="{530948E3-0246-4F0C-B58A-498D999088C1}"/>
                </a:ext>
              </a:extLst>
            </p:cNvPr>
            <p:cNvSpPr/>
            <p:nvPr/>
          </p:nvSpPr>
          <p:spPr>
            <a:xfrm>
              <a:off x="10652400" y="5470872"/>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err="1">
                <a:solidFill>
                  <a:schemeClr val="tx1"/>
                </a:solidFill>
              </a:endParaRPr>
            </a:p>
          </p:txBody>
        </p:sp>
        <p:sp>
          <p:nvSpPr>
            <p:cNvPr id="221" name="RectangleLegend5">
              <a:extLst>
                <a:ext uri="{FF2B5EF4-FFF2-40B4-BE49-F238E27FC236}">
                  <a16:creationId xmlns:a16="http://schemas.microsoft.com/office/drawing/2014/main" id="{CD801A43-CDAA-4DE6-95F8-A05BCF4CDA7C}"/>
                </a:ext>
              </a:extLst>
            </p:cNvPr>
            <p:cNvSpPr/>
            <p:nvPr/>
          </p:nvSpPr>
          <p:spPr>
            <a:xfrm>
              <a:off x="10652400" y="5844468"/>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err="1">
                <a:solidFill>
                  <a:schemeClr val="tx1"/>
                </a:solidFill>
              </a:endParaRPr>
            </a:p>
          </p:txBody>
        </p:sp>
        <p:sp>
          <p:nvSpPr>
            <p:cNvPr id="222" name="Legend1">
              <a:extLst>
                <a:ext uri="{FF2B5EF4-FFF2-40B4-BE49-F238E27FC236}">
                  <a16:creationId xmlns:a16="http://schemas.microsoft.com/office/drawing/2014/main" id="{1A78357B-86E2-4C37-8D1D-92F48BB78A96}"/>
                </a:ext>
              </a:extLst>
            </p:cNvPr>
            <p:cNvSpPr txBox="1"/>
            <p:nvPr/>
          </p:nvSpPr>
          <p:spPr>
            <a:xfrm>
              <a:off x="10978546" y="4322824"/>
              <a:ext cx="596318"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223" name="Legend2">
              <a:extLst>
                <a:ext uri="{FF2B5EF4-FFF2-40B4-BE49-F238E27FC236}">
                  <a16:creationId xmlns:a16="http://schemas.microsoft.com/office/drawing/2014/main" id="{85737C2C-6F82-42F9-8CBB-E747145B866E}"/>
                </a:ext>
              </a:extLst>
            </p:cNvPr>
            <p:cNvSpPr txBox="1"/>
            <p:nvPr/>
          </p:nvSpPr>
          <p:spPr>
            <a:xfrm>
              <a:off x="10978546" y="4702322"/>
              <a:ext cx="596318"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224" name="Legend3">
              <a:extLst>
                <a:ext uri="{FF2B5EF4-FFF2-40B4-BE49-F238E27FC236}">
                  <a16:creationId xmlns:a16="http://schemas.microsoft.com/office/drawing/2014/main" id="{2A03EBFC-AC29-4924-8142-8B62E83E58D0}"/>
                </a:ext>
              </a:extLst>
            </p:cNvPr>
            <p:cNvSpPr txBox="1"/>
            <p:nvPr/>
          </p:nvSpPr>
          <p:spPr>
            <a:xfrm>
              <a:off x="10978546" y="5081820"/>
              <a:ext cx="596318"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225" name="Legend4">
              <a:extLst>
                <a:ext uri="{FF2B5EF4-FFF2-40B4-BE49-F238E27FC236}">
                  <a16:creationId xmlns:a16="http://schemas.microsoft.com/office/drawing/2014/main" id="{F950371F-39A1-4467-977F-0ED0F9F75DF4}"/>
                </a:ext>
              </a:extLst>
            </p:cNvPr>
            <p:cNvSpPr txBox="1"/>
            <p:nvPr/>
          </p:nvSpPr>
          <p:spPr>
            <a:xfrm>
              <a:off x="10978546" y="5453241"/>
              <a:ext cx="596318"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226" name="Legend5">
              <a:extLst>
                <a:ext uri="{FF2B5EF4-FFF2-40B4-BE49-F238E27FC236}">
                  <a16:creationId xmlns:a16="http://schemas.microsoft.com/office/drawing/2014/main" id="{E95AA835-DC23-4AEB-914C-A6D459337EA1}"/>
                </a:ext>
              </a:extLst>
            </p:cNvPr>
            <p:cNvSpPr txBox="1"/>
            <p:nvPr/>
          </p:nvSpPr>
          <p:spPr>
            <a:xfrm>
              <a:off x="10978545" y="5824662"/>
              <a:ext cx="596318"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grpSp>
      <p:cxnSp>
        <p:nvCxnSpPr>
          <p:cNvPr id="149" name="Straight Connector 148">
            <a:extLst>
              <a:ext uri="{FF2B5EF4-FFF2-40B4-BE49-F238E27FC236}">
                <a16:creationId xmlns:a16="http://schemas.microsoft.com/office/drawing/2014/main" id="{CF962E25-52A0-4B53-86F8-9B97218918E7}"/>
              </a:ext>
            </a:extLst>
          </p:cNvPr>
          <p:cNvCxnSpPr>
            <a:cxnSpLocks/>
          </p:cNvCxnSpPr>
          <p:nvPr userDrawn="1"/>
        </p:nvCxnSpPr>
        <p:spPr bwMode="ltGray">
          <a:xfrm>
            <a:off x="554737" y="6450133"/>
            <a:ext cx="11082528" cy="0"/>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228" name="Freeform 76">
            <a:extLst>
              <a:ext uri="{FF2B5EF4-FFF2-40B4-BE49-F238E27FC236}">
                <a16:creationId xmlns:a16="http://schemas.microsoft.com/office/drawing/2014/main" id="{1F5F280D-2C3D-42CA-A5E9-C0DDA34CDB97}"/>
              </a:ext>
            </a:extLst>
          </p:cNvPr>
          <p:cNvSpPr>
            <a:spLocks noEditPoints="1"/>
          </p:cNvSpPr>
          <p:nvPr userDrawn="1"/>
        </p:nvSpPr>
        <p:spPr bwMode="ltGray">
          <a:xfrm>
            <a:off x="10714801" y="6603211"/>
            <a:ext cx="692414" cy="106472"/>
          </a:xfrm>
          <a:custGeom>
            <a:avLst/>
            <a:gdLst>
              <a:gd name="T0" fmla="*/ 0 w 23379"/>
              <a:gd name="T1" fmla="*/ 1791 h 3593"/>
              <a:gd name="T2" fmla="*/ 0 w 23379"/>
              <a:gd name="T3" fmla="*/ 1791 h 3593"/>
              <a:gd name="T4" fmla="*/ 2196 w 23379"/>
              <a:gd name="T5" fmla="*/ 3593 h 3593"/>
              <a:gd name="T6" fmla="*/ 4377 w 23379"/>
              <a:gd name="T7" fmla="*/ 2090 h 3593"/>
              <a:gd name="T8" fmla="*/ 3773 w 23379"/>
              <a:gd name="T9" fmla="*/ 2090 h 3593"/>
              <a:gd name="T10" fmla="*/ 2196 w 23379"/>
              <a:gd name="T11" fmla="*/ 3093 h 3593"/>
              <a:gd name="T12" fmla="*/ 598 w 23379"/>
              <a:gd name="T13" fmla="*/ 1791 h 3593"/>
              <a:gd name="T14" fmla="*/ 2196 w 23379"/>
              <a:gd name="T15" fmla="*/ 498 h 3593"/>
              <a:gd name="T16" fmla="*/ 3773 w 23379"/>
              <a:gd name="T17" fmla="*/ 1491 h 3593"/>
              <a:gd name="T18" fmla="*/ 4372 w 23379"/>
              <a:gd name="T19" fmla="*/ 1491 h 3593"/>
              <a:gd name="T20" fmla="*/ 2196 w 23379"/>
              <a:gd name="T21" fmla="*/ 0 h 3593"/>
              <a:gd name="T22" fmla="*/ 0 w 23379"/>
              <a:gd name="T23" fmla="*/ 1791 h 3593"/>
              <a:gd name="T24" fmla="*/ 7027 w 23379"/>
              <a:gd name="T25" fmla="*/ 3593 h 3593"/>
              <a:gd name="T26" fmla="*/ 7027 w 23379"/>
              <a:gd name="T27" fmla="*/ 3593 h 3593"/>
              <a:gd name="T28" fmla="*/ 9223 w 23379"/>
              <a:gd name="T29" fmla="*/ 1791 h 3593"/>
              <a:gd name="T30" fmla="*/ 7027 w 23379"/>
              <a:gd name="T31" fmla="*/ 0 h 3593"/>
              <a:gd name="T32" fmla="*/ 4831 w 23379"/>
              <a:gd name="T33" fmla="*/ 1791 h 3593"/>
              <a:gd name="T34" fmla="*/ 7027 w 23379"/>
              <a:gd name="T35" fmla="*/ 3593 h 3593"/>
              <a:gd name="T36" fmla="*/ 7027 w 23379"/>
              <a:gd name="T37" fmla="*/ 3093 h 3593"/>
              <a:gd name="T38" fmla="*/ 7027 w 23379"/>
              <a:gd name="T39" fmla="*/ 3093 h 3593"/>
              <a:gd name="T40" fmla="*/ 5430 w 23379"/>
              <a:gd name="T41" fmla="*/ 1791 h 3593"/>
              <a:gd name="T42" fmla="*/ 7027 w 23379"/>
              <a:gd name="T43" fmla="*/ 498 h 3593"/>
              <a:gd name="T44" fmla="*/ 8624 w 23379"/>
              <a:gd name="T45" fmla="*/ 1791 h 3593"/>
              <a:gd name="T46" fmla="*/ 7027 w 23379"/>
              <a:gd name="T47" fmla="*/ 3093 h 3593"/>
              <a:gd name="T48" fmla="*/ 13356 w 23379"/>
              <a:gd name="T49" fmla="*/ 49 h 3593"/>
              <a:gd name="T50" fmla="*/ 13356 w 23379"/>
              <a:gd name="T51" fmla="*/ 49 h 3593"/>
              <a:gd name="T52" fmla="*/ 11639 w 23379"/>
              <a:gd name="T53" fmla="*/ 2989 h 3593"/>
              <a:gd name="T54" fmla="*/ 9922 w 23379"/>
              <a:gd name="T55" fmla="*/ 49 h 3593"/>
              <a:gd name="T56" fmla="*/ 9228 w 23379"/>
              <a:gd name="T57" fmla="*/ 49 h 3593"/>
              <a:gd name="T58" fmla="*/ 11290 w 23379"/>
              <a:gd name="T59" fmla="*/ 3543 h 3593"/>
              <a:gd name="T60" fmla="*/ 11989 w 23379"/>
              <a:gd name="T61" fmla="*/ 3543 h 3593"/>
              <a:gd name="T62" fmla="*/ 14050 w 23379"/>
              <a:gd name="T63" fmla="*/ 49 h 3593"/>
              <a:gd name="T64" fmla="*/ 13356 w 23379"/>
              <a:gd name="T65" fmla="*/ 49 h 3593"/>
              <a:gd name="T66" fmla="*/ 17264 w 23379"/>
              <a:gd name="T67" fmla="*/ 3543 h 3593"/>
              <a:gd name="T68" fmla="*/ 17264 w 23379"/>
              <a:gd name="T69" fmla="*/ 3543 h 3593"/>
              <a:gd name="T70" fmla="*/ 17928 w 23379"/>
              <a:gd name="T71" fmla="*/ 3543 h 3593"/>
              <a:gd name="T72" fmla="*/ 15857 w 23379"/>
              <a:gd name="T73" fmla="*/ 49 h 3593"/>
              <a:gd name="T74" fmla="*/ 15178 w 23379"/>
              <a:gd name="T75" fmla="*/ 49 h 3593"/>
              <a:gd name="T76" fmla="*/ 13107 w 23379"/>
              <a:gd name="T77" fmla="*/ 3543 h 3593"/>
              <a:gd name="T78" fmla="*/ 13771 w 23379"/>
              <a:gd name="T79" fmla="*/ 3543 h 3593"/>
              <a:gd name="T80" fmla="*/ 14265 w 23379"/>
              <a:gd name="T81" fmla="*/ 2714 h 3593"/>
              <a:gd name="T82" fmla="*/ 16770 w 23379"/>
              <a:gd name="T83" fmla="*/ 2714 h 3593"/>
              <a:gd name="T84" fmla="*/ 17264 w 23379"/>
              <a:gd name="T85" fmla="*/ 3543 h 3593"/>
              <a:gd name="T86" fmla="*/ 14559 w 23379"/>
              <a:gd name="T87" fmla="*/ 2215 h 3593"/>
              <a:gd name="T88" fmla="*/ 14559 w 23379"/>
              <a:gd name="T89" fmla="*/ 2215 h 3593"/>
              <a:gd name="T90" fmla="*/ 15518 w 23379"/>
              <a:gd name="T91" fmla="*/ 598 h 3593"/>
              <a:gd name="T92" fmla="*/ 16476 w 23379"/>
              <a:gd name="T93" fmla="*/ 2215 h 3593"/>
              <a:gd name="T94" fmla="*/ 14559 w 23379"/>
              <a:gd name="T95" fmla="*/ 2215 h 3593"/>
              <a:gd name="T96" fmla="*/ 18228 w 23379"/>
              <a:gd name="T97" fmla="*/ 3543 h 3593"/>
              <a:gd name="T98" fmla="*/ 18228 w 23379"/>
              <a:gd name="T99" fmla="*/ 3543 h 3593"/>
              <a:gd name="T100" fmla="*/ 19126 w 23379"/>
              <a:gd name="T101" fmla="*/ 3543 h 3593"/>
              <a:gd name="T102" fmla="*/ 20803 w 23379"/>
              <a:gd name="T103" fmla="*/ 2195 h 3593"/>
              <a:gd name="T104" fmla="*/ 22480 w 23379"/>
              <a:gd name="T105" fmla="*/ 3543 h 3593"/>
              <a:gd name="T106" fmla="*/ 23379 w 23379"/>
              <a:gd name="T107" fmla="*/ 3543 h 3593"/>
              <a:gd name="T108" fmla="*/ 21178 w 23379"/>
              <a:gd name="T109" fmla="*/ 1796 h 3593"/>
              <a:gd name="T110" fmla="*/ 23379 w 23379"/>
              <a:gd name="T111" fmla="*/ 49 h 3593"/>
              <a:gd name="T112" fmla="*/ 22480 w 23379"/>
              <a:gd name="T113" fmla="*/ 49 h 3593"/>
              <a:gd name="T114" fmla="*/ 20803 w 23379"/>
              <a:gd name="T115" fmla="*/ 1396 h 3593"/>
              <a:gd name="T116" fmla="*/ 19126 w 23379"/>
              <a:gd name="T117" fmla="*/ 49 h 3593"/>
              <a:gd name="T118" fmla="*/ 18228 w 23379"/>
              <a:gd name="T119" fmla="*/ 49 h 3593"/>
              <a:gd name="T120" fmla="*/ 20429 w 23379"/>
              <a:gd name="T121" fmla="*/ 1796 h 3593"/>
              <a:gd name="T122" fmla="*/ 18228 w 23379"/>
              <a:gd name="T123" fmla="*/ 3543 h 3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379" h="3593">
                <a:moveTo>
                  <a:pt x="0" y="1791"/>
                </a:moveTo>
                <a:lnTo>
                  <a:pt x="0" y="1791"/>
                </a:lnTo>
                <a:cubicBezTo>
                  <a:pt x="0" y="2909"/>
                  <a:pt x="658" y="3593"/>
                  <a:pt x="2196" y="3593"/>
                </a:cubicBezTo>
                <a:cubicBezTo>
                  <a:pt x="3583" y="3593"/>
                  <a:pt x="4262" y="3024"/>
                  <a:pt x="4377" y="2090"/>
                </a:cubicBezTo>
                <a:lnTo>
                  <a:pt x="3773" y="2090"/>
                </a:lnTo>
                <a:cubicBezTo>
                  <a:pt x="3668" y="2829"/>
                  <a:pt x="3089" y="3093"/>
                  <a:pt x="2196" y="3093"/>
                </a:cubicBezTo>
                <a:cubicBezTo>
                  <a:pt x="1182" y="3093"/>
                  <a:pt x="598" y="2764"/>
                  <a:pt x="598" y="1791"/>
                </a:cubicBezTo>
                <a:cubicBezTo>
                  <a:pt x="598" y="822"/>
                  <a:pt x="1177" y="498"/>
                  <a:pt x="2196" y="498"/>
                </a:cubicBezTo>
                <a:cubicBezTo>
                  <a:pt x="3094" y="498"/>
                  <a:pt x="3668" y="758"/>
                  <a:pt x="3773" y="1491"/>
                </a:cubicBezTo>
                <a:lnTo>
                  <a:pt x="4372" y="1491"/>
                </a:lnTo>
                <a:cubicBezTo>
                  <a:pt x="4262" y="563"/>
                  <a:pt x="3583" y="0"/>
                  <a:pt x="2196" y="0"/>
                </a:cubicBezTo>
                <a:cubicBezTo>
                  <a:pt x="658" y="0"/>
                  <a:pt x="0" y="678"/>
                  <a:pt x="0" y="1791"/>
                </a:cubicBezTo>
                <a:close/>
                <a:moveTo>
                  <a:pt x="7027" y="3593"/>
                </a:moveTo>
                <a:lnTo>
                  <a:pt x="7027" y="3593"/>
                </a:lnTo>
                <a:cubicBezTo>
                  <a:pt x="8560" y="3593"/>
                  <a:pt x="9223" y="2904"/>
                  <a:pt x="9223" y="1791"/>
                </a:cubicBezTo>
                <a:cubicBezTo>
                  <a:pt x="9223" y="683"/>
                  <a:pt x="8560" y="0"/>
                  <a:pt x="7027" y="0"/>
                </a:cubicBezTo>
                <a:cubicBezTo>
                  <a:pt x="5490" y="0"/>
                  <a:pt x="4831" y="678"/>
                  <a:pt x="4831" y="1791"/>
                </a:cubicBezTo>
                <a:cubicBezTo>
                  <a:pt x="4831" y="2909"/>
                  <a:pt x="5490" y="3593"/>
                  <a:pt x="7027" y="3593"/>
                </a:cubicBezTo>
                <a:close/>
                <a:moveTo>
                  <a:pt x="7027" y="3093"/>
                </a:moveTo>
                <a:lnTo>
                  <a:pt x="7027" y="3093"/>
                </a:lnTo>
                <a:cubicBezTo>
                  <a:pt x="5964" y="3093"/>
                  <a:pt x="5430" y="2764"/>
                  <a:pt x="5430" y="1791"/>
                </a:cubicBezTo>
                <a:cubicBezTo>
                  <a:pt x="5430" y="822"/>
                  <a:pt x="5959" y="498"/>
                  <a:pt x="7027" y="498"/>
                </a:cubicBezTo>
                <a:cubicBezTo>
                  <a:pt x="8095" y="498"/>
                  <a:pt x="8624" y="827"/>
                  <a:pt x="8624" y="1791"/>
                </a:cubicBezTo>
                <a:cubicBezTo>
                  <a:pt x="8624" y="2759"/>
                  <a:pt x="8090" y="3093"/>
                  <a:pt x="7027" y="3093"/>
                </a:cubicBezTo>
                <a:close/>
                <a:moveTo>
                  <a:pt x="13356" y="49"/>
                </a:moveTo>
                <a:lnTo>
                  <a:pt x="13356" y="49"/>
                </a:lnTo>
                <a:lnTo>
                  <a:pt x="11639" y="2989"/>
                </a:lnTo>
                <a:lnTo>
                  <a:pt x="9922" y="49"/>
                </a:lnTo>
                <a:lnTo>
                  <a:pt x="9228" y="49"/>
                </a:lnTo>
                <a:lnTo>
                  <a:pt x="11290" y="3543"/>
                </a:lnTo>
                <a:lnTo>
                  <a:pt x="11989" y="3543"/>
                </a:lnTo>
                <a:lnTo>
                  <a:pt x="14050" y="49"/>
                </a:lnTo>
                <a:lnTo>
                  <a:pt x="13356" y="49"/>
                </a:lnTo>
                <a:close/>
                <a:moveTo>
                  <a:pt x="17264" y="3543"/>
                </a:moveTo>
                <a:lnTo>
                  <a:pt x="17264" y="3543"/>
                </a:lnTo>
                <a:lnTo>
                  <a:pt x="17928" y="3543"/>
                </a:lnTo>
                <a:lnTo>
                  <a:pt x="15857" y="49"/>
                </a:lnTo>
                <a:lnTo>
                  <a:pt x="15178" y="49"/>
                </a:lnTo>
                <a:lnTo>
                  <a:pt x="13107" y="3543"/>
                </a:lnTo>
                <a:lnTo>
                  <a:pt x="13771" y="3543"/>
                </a:lnTo>
                <a:lnTo>
                  <a:pt x="14265" y="2714"/>
                </a:lnTo>
                <a:lnTo>
                  <a:pt x="16770" y="2714"/>
                </a:lnTo>
                <a:lnTo>
                  <a:pt x="17264" y="3543"/>
                </a:lnTo>
                <a:close/>
                <a:moveTo>
                  <a:pt x="14559" y="2215"/>
                </a:moveTo>
                <a:lnTo>
                  <a:pt x="14559" y="2215"/>
                </a:lnTo>
                <a:lnTo>
                  <a:pt x="15518" y="598"/>
                </a:lnTo>
                <a:lnTo>
                  <a:pt x="16476" y="2215"/>
                </a:lnTo>
                <a:lnTo>
                  <a:pt x="14559" y="2215"/>
                </a:lnTo>
                <a:close/>
                <a:moveTo>
                  <a:pt x="18228" y="3543"/>
                </a:moveTo>
                <a:lnTo>
                  <a:pt x="18228" y="3543"/>
                </a:lnTo>
                <a:lnTo>
                  <a:pt x="19126" y="3543"/>
                </a:lnTo>
                <a:lnTo>
                  <a:pt x="20803" y="2195"/>
                </a:lnTo>
                <a:lnTo>
                  <a:pt x="22480" y="3543"/>
                </a:lnTo>
                <a:lnTo>
                  <a:pt x="23379" y="3543"/>
                </a:lnTo>
                <a:lnTo>
                  <a:pt x="21178" y="1796"/>
                </a:lnTo>
                <a:lnTo>
                  <a:pt x="23379" y="49"/>
                </a:lnTo>
                <a:lnTo>
                  <a:pt x="22480" y="49"/>
                </a:lnTo>
                <a:lnTo>
                  <a:pt x="20803" y="1396"/>
                </a:lnTo>
                <a:lnTo>
                  <a:pt x="19126" y="49"/>
                </a:lnTo>
                <a:lnTo>
                  <a:pt x="18228" y="49"/>
                </a:lnTo>
                <a:lnTo>
                  <a:pt x="20429" y="1796"/>
                </a:lnTo>
                <a:lnTo>
                  <a:pt x="18228" y="3543"/>
                </a:lnTo>
                <a:close/>
              </a:path>
            </a:pathLst>
          </a:custGeom>
          <a:solidFill>
            <a:schemeClr val="accent1"/>
          </a:solidFill>
          <a:ln w="0">
            <a:solidFill>
              <a:schemeClr val="accent1"/>
            </a:solidFill>
            <a:prstDash val="solid"/>
            <a:round/>
            <a:headEnd/>
            <a:tailEnd/>
          </a:ln>
        </p:spPr>
        <p:txBody>
          <a:bodyPr vert="horz" wrap="square" lIns="91434" tIns="45717" rIns="91434" bIns="45717"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2683750422"/>
      </p:ext>
    </p:extLst>
  </p:cSld>
  <p:clrMap bg1="lt1" tx1="dk1" bg2="lt2" tx2="dk2" accent1="accent1" accent2="accent2" accent3="accent3" accent4="accent4" accent5="accent5" accent6="accent6" hlink="hlink" folHlink="folHlink"/>
  <p:sldLayoutIdLst>
    <p:sldLayoutId id="2147484447" r:id="rId1"/>
    <p:sldLayoutId id="2147484448" r:id="rId2"/>
    <p:sldLayoutId id="2147484449" r:id="rId3"/>
    <p:sldLayoutId id="2147484450" r:id="rId4"/>
    <p:sldLayoutId id="2147484451" r:id="rId5"/>
    <p:sldLayoutId id="2147484452" r:id="rId6"/>
    <p:sldLayoutId id="2147484453" r:id="rId7"/>
    <p:sldLayoutId id="2147484454" r:id="rId8"/>
    <p:sldLayoutId id="2147484455" r:id="rId9"/>
    <p:sldLayoutId id="2147484456" r:id="rId10"/>
    <p:sldLayoutId id="2147484457" r:id="rId11"/>
    <p:sldLayoutId id="2147484458" r:id="rId12"/>
    <p:sldLayoutId id="2147484459" r:id="rId13"/>
    <p:sldLayoutId id="2147484460" r:id="rId14"/>
    <p:sldLayoutId id="2147484461" r:id="rId15"/>
    <p:sldLayoutId id="2147484462" r:id="rId16"/>
  </p:sldLayoutIdLst>
  <p:txStyles>
    <p:titleStyle>
      <a:lvl1pPr algn="l" defTabSz="914358" rtl="0" eaLnBrk="1" latinLnBrk="0" hangingPunct="1">
        <a:lnSpc>
          <a:spcPct val="100000"/>
        </a:lnSpc>
        <a:spcBef>
          <a:spcPct val="0"/>
        </a:spcBef>
        <a:buNone/>
        <a:defRPr lang="en-US" sz="2500" b="1" kern="1200" spc="0" baseline="0" dirty="0">
          <a:ln w="6350" cap="flat">
            <a:noFill/>
            <a:miter lim="800000"/>
          </a:ln>
          <a:solidFill>
            <a:schemeClr val="tx1"/>
          </a:solidFill>
          <a:latin typeface="+mj-lt"/>
          <a:ea typeface="+mj-ea"/>
          <a:cs typeface="+mj-cs"/>
        </a:defRPr>
      </a:lvl1pPr>
    </p:titleStyle>
    <p:bodyStyle>
      <a:lvl1pPr marL="0" indent="0" algn="l" defTabSz="914358"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589" indent="-228589" algn="l" defTabSz="914358"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892" indent="-210302" algn="l" defTabSz="914358"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33" indent="-155441" algn="l" defTabSz="914358"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778" indent="-146297" algn="l" defTabSz="914358"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00" indent="-171442" algn="l" defTabSz="914358"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00" indent="-171442" algn="l" defTabSz="914358"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00" indent="-171442" algn="l" defTabSz="914358"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00" indent="-171442" algn="l" defTabSz="914358"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p15:clr>
            <a:srgbClr val="5ACBF0"/>
          </p15:clr>
        </p15:guide>
        <p15:guide id="3" orient="horz" pos="3912">
          <p15:clr>
            <a:srgbClr val="5ACBF0"/>
          </p15:clr>
        </p15:guide>
        <p15:guide id="4" orient="horz" pos="1075">
          <p15:clr>
            <a:srgbClr val="F26B43"/>
          </p15:clr>
        </p15:guide>
        <p15:guide id="5" pos="7329">
          <p15:clr>
            <a:srgbClr val="F26B43"/>
          </p15:clr>
        </p15:guide>
        <p15:guide id="6" pos="345">
          <p15:clr>
            <a:srgbClr val="F26B43"/>
          </p15:clr>
        </p15:guide>
        <p15:guide id="8" orient="horz" pos="4063">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4.svg"/><Relationship Id="rId7" Type="http://schemas.openxmlformats.org/officeDocument/2006/relationships/image" Target="../media/image78.svg"/><Relationship Id="rId2" Type="http://schemas.openxmlformats.org/officeDocument/2006/relationships/image" Target="../media/image73.png"/><Relationship Id="rId1" Type="http://schemas.openxmlformats.org/officeDocument/2006/relationships/slideLayout" Target="../slideLayouts/slideLayout132.xml"/><Relationship Id="rId6" Type="http://schemas.openxmlformats.org/officeDocument/2006/relationships/image" Target="../media/image77.png"/><Relationship Id="rId5" Type="http://schemas.openxmlformats.org/officeDocument/2006/relationships/image" Target="../media/image76.svg"/><Relationship Id="rId4" Type="http://schemas.openxmlformats.org/officeDocument/2006/relationships/image" Target="../media/image75.png"/></Relationships>
</file>

<file path=ppt/slides/_rels/slide1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hyperlink" Target="https://www.who.int/publications/i/item/WHO-2019-nCoV-Vaccines-SAGE-Prioritization-2023.1" TargetMode="External"/><Relationship Id="rId1" Type="http://schemas.openxmlformats.org/officeDocument/2006/relationships/slideLayout" Target="../slideLayouts/slideLayout531.xml"/><Relationship Id="rId5" Type="http://schemas.openxmlformats.org/officeDocument/2006/relationships/image" Target="../media/image81.svg"/><Relationship Id="rId4" Type="http://schemas.openxmlformats.org/officeDocument/2006/relationships/image" Target="../media/image80.png"/></Relationships>
</file>

<file path=ppt/slides/_rels/slide12.xml.rels><?xml version="1.0" encoding="UTF-8" standalone="yes"?>
<Relationships xmlns="http://schemas.openxmlformats.org/package/2006/relationships"><Relationship Id="rId2" Type="http://schemas.openxmlformats.org/officeDocument/2006/relationships/hyperlink" Target="https://www.who.int/publications/i/item/WHO-2019-nCoV-Vaccines-SAGE-Prioritization-2023.1" TargetMode="External"/><Relationship Id="rId1" Type="http://schemas.openxmlformats.org/officeDocument/2006/relationships/slideLayout" Target="../slideLayouts/slideLayout531.xml"/></Relationships>
</file>

<file path=ppt/slides/_rels/slide13.xml.rels><?xml version="1.0" encoding="UTF-8" standalone="yes"?>
<Relationships xmlns="http://schemas.openxmlformats.org/package/2006/relationships"><Relationship Id="rId2" Type="http://schemas.openxmlformats.org/officeDocument/2006/relationships/hyperlink" Target="https://www.who.int/publications/i/item/WHO-2019-nCoV-Vaccines-SAGE-Prioritization-2023.1" TargetMode="External"/><Relationship Id="rId1" Type="http://schemas.openxmlformats.org/officeDocument/2006/relationships/slideLayout" Target="../slideLayouts/slideLayout531.xml"/></Relationships>
</file>

<file path=ppt/slides/_rels/slide14.xml.rels><?xml version="1.0" encoding="UTF-8" standalone="yes"?>
<Relationships xmlns="http://schemas.openxmlformats.org/package/2006/relationships"><Relationship Id="rId2" Type="http://schemas.openxmlformats.org/officeDocument/2006/relationships/hyperlink" Target="https://www.who.int/publications/i/item/WHO-2019-nCoV-Vaccines-SAGE-Prioritization-2023.1" TargetMode="External"/><Relationship Id="rId1" Type="http://schemas.openxmlformats.org/officeDocument/2006/relationships/slideLayout" Target="../slideLayouts/slideLayout531.xml"/></Relationships>
</file>

<file path=ppt/slides/_rels/slide15.xml.rels><?xml version="1.0" encoding="UTF-8" standalone="yes"?>
<Relationships xmlns="http://schemas.openxmlformats.org/package/2006/relationships"><Relationship Id="rId8" Type="http://schemas.openxmlformats.org/officeDocument/2006/relationships/image" Target="../media/image84.jpeg"/><Relationship Id="rId13" Type="http://schemas.openxmlformats.org/officeDocument/2006/relationships/image" Target="../media/image89.jpeg"/><Relationship Id="rId18" Type="http://schemas.openxmlformats.org/officeDocument/2006/relationships/hyperlink" Target="https://www.who.int/publications/i/item/WHO-2019-nCoV-vaccines-SAGE_recommendation-AZD1222-2021.1" TargetMode="External"/><Relationship Id="rId3" Type="http://schemas.openxmlformats.org/officeDocument/2006/relationships/notesSlide" Target="../notesSlides/notesSlide2.xml"/><Relationship Id="rId21" Type="http://schemas.openxmlformats.org/officeDocument/2006/relationships/image" Target="../media/image91.jpeg"/><Relationship Id="rId7" Type="http://schemas.openxmlformats.org/officeDocument/2006/relationships/image" Target="../media/image83.jpeg"/><Relationship Id="rId12" Type="http://schemas.openxmlformats.org/officeDocument/2006/relationships/image" Target="../media/image88.jpeg"/><Relationship Id="rId17" Type="http://schemas.openxmlformats.org/officeDocument/2006/relationships/hyperlink" Target="https://www.who.int/publications/i/item/WHO-2019-nCoV-vaccines-SAGE_recommendation-protein_subunit-2023.1" TargetMode="External"/><Relationship Id="rId25" Type="http://schemas.openxmlformats.org/officeDocument/2006/relationships/image" Target="../media/image93.png"/><Relationship Id="rId2" Type="http://schemas.openxmlformats.org/officeDocument/2006/relationships/slideLayout" Target="../slideLayouts/slideLayout531.xml"/><Relationship Id="rId16" Type="http://schemas.openxmlformats.org/officeDocument/2006/relationships/hyperlink" Target="https://www.who.int/publications/i/item/WHO-2019-nCoV-vaccines-SAGE_recommendation-inactivated-2023.1" TargetMode="External"/><Relationship Id="rId20" Type="http://schemas.openxmlformats.org/officeDocument/2006/relationships/hyperlink" Target="https://www.who.int/publications/i/item/WHO-2019-nCoV-vaccines-SAGE-recommendation-Ad5-nCoV-Convidecia-background" TargetMode="External"/><Relationship Id="rId1" Type="http://schemas.openxmlformats.org/officeDocument/2006/relationships/tags" Target="../tags/tag1613.xml"/><Relationship Id="rId6" Type="http://schemas.openxmlformats.org/officeDocument/2006/relationships/image" Target="../media/image82.png"/><Relationship Id="rId11" Type="http://schemas.openxmlformats.org/officeDocument/2006/relationships/image" Target="../media/image87.png"/><Relationship Id="rId24" Type="http://schemas.openxmlformats.org/officeDocument/2006/relationships/hyperlink" Target="https://extranet.who.int/prequal/vaccines/covid-19-vaccines-who-emergency-use-listing" TargetMode="External"/><Relationship Id="rId5" Type="http://schemas.openxmlformats.org/officeDocument/2006/relationships/image" Target="../media/image55.emf"/><Relationship Id="rId15" Type="http://schemas.openxmlformats.org/officeDocument/2006/relationships/hyperlink" Target="https://www.who.int/publications-detail-redirect/WHO-2019-nCoV-vaccines-SAGE-recommendation-mRNA-2023.1" TargetMode="External"/><Relationship Id="rId23" Type="http://schemas.openxmlformats.org/officeDocument/2006/relationships/hyperlink" Target="https://extranet.who.int/prequal/sites/default/files/document_files/Summary%20Status%20of%20COVID-19%20Vaccines%20within%20WHO%20EUL-PQ%20evaluation%20process%20-%2025%20January%202024%20-%20WEB.pdf" TargetMode="External"/><Relationship Id="rId10" Type="http://schemas.openxmlformats.org/officeDocument/2006/relationships/image" Target="../media/image86.png"/><Relationship Id="rId19" Type="http://schemas.openxmlformats.org/officeDocument/2006/relationships/hyperlink" Target="https://www.who.int/publications/i/item/WHO-2019-nCoV-vaccines-SAGE-recommendation-Ad26.COV2.S-2021.1" TargetMode="External"/><Relationship Id="rId4" Type="http://schemas.openxmlformats.org/officeDocument/2006/relationships/oleObject" Target="../embeddings/oleObject309.bin"/><Relationship Id="rId9" Type="http://schemas.openxmlformats.org/officeDocument/2006/relationships/image" Target="../media/image85.png"/><Relationship Id="rId14" Type="http://schemas.openxmlformats.org/officeDocument/2006/relationships/image" Target="../media/image90.jpeg"/><Relationship Id="rId22" Type="http://schemas.openxmlformats.org/officeDocument/2006/relationships/image" Target="../media/image92.png"/></Relationships>
</file>

<file path=ppt/slides/_rels/slide16.xml.rels><?xml version="1.0" encoding="UTF-8" standalone="yes"?>
<Relationships xmlns="http://schemas.openxmlformats.org/package/2006/relationships"><Relationship Id="rId2" Type="http://schemas.openxmlformats.org/officeDocument/2006/relationships/hyperlink" Target="https://www.who.int/groups/strategic-advisory-group-of-experts-on-immunization/covid-19-materials" TargetMode="External"/><Relationship Id="rId1" Type="http://schemas.openxmlformats.org/officeDocument/2006/relationships/slideLayout" Target="../slideLayouts/slideLayout531.xml"/></Relationships>
</file>

<file path=ppt/slides/_rels/slide17.xml.rels><?xml version="1.0" encoding="UTF-8" standalone="yes"?>
<Relationships xmlns="http://schemas.openxmlformats.org/package/2006/relationships"><Relationship Id="rId3" Type="http://schemas.openxmlformats.org/officeDocument/2006/relationships/hyperlink" Target="https://www.who.int/groups/strategic-advisory-group-of-experts-on-immunization/covid-19-materials" TargetMode="External"/><Relationship Id="rId2" Type="http://schemas.openxmlformats.org/officeDocument/2006/relationships/notesSlide" Target="../notesSlides/notesSlide3.xml"/><Relationship Id="rId1" Type="http://schemas.openxmlformats.org/officeDocument/2006/relationships/slideLayout" Target="../slideLayouts/slideLayout531.xml"/></Relationships>
</file>

<file path=ppt/slides/_rels/slide18.xml.rels><?xml version="1.0" encoding="UTF-8" standalone="yes"?>
<Relationships xmlns="http://schemas.openxmlformats.org/package/2006/relationships"><Relationship Id="rId3" Type="http://schemas.openxmlformats.org/officeDocument/2006/relationships/image" Target="../media/image95.svg"/><Relationship Id="rId2" Type="http://schemas.openxmlformats.org/officeDocument/2006/relationships/image" Target="../media/image94.png"/><Relationship Id="rId1" Type="http://schemas.openxmlformats.org/officeDocument/2006/relationships/slideLayout" Target="../slideLayouts/slideLayout531.xml"/><Relationship Id="rId5" Type="http://schemas.openxmlformats.org/officeDocument/2006/relationships/hyperlink" Target="https://www.who.int/publications-detail-redirect/WHO-2019-nCoV-Vaccines-SAGE-Variants-2022.1" TargetMode="External"/><Relationship Id="rId4" Type="http://schemas.openxmlformats.org/officeDocument/2006/relationships/image" Target="../media/image96.png"/></Relationships>
</file>

<file path=ppt/slides/_rels/slide19.xml.rels><?xml version="1.0" encoding="UTF-8" standalone="yes"?>
<Relationships xmlns="http://schemas.openxmlformats.org/package/2006/relationships"><Relationship Id="rId3" Type="http://schemas.openxmlformats.org/officeDocument/2006/relationships/hyperlink" Target="https://iris.who.int/bitstream/handle/10665/373987/WHO-2019-nCoV-Vaccines-SAGE-Prioritization-2023.2-eng.pdf?sequence=1" TargetMode="External"/><Relationship Id="rId2" Type="http://schemas.openxmlformats.org/officeDocument/2006/relationships/hyperlink" Target="https://www.who.int/publications-detail-redirect/WHO-2019-nCoV-Vaccines-SAGE-Variants-2022.1" TargetMode="External"/><Relationship Id="rId1" Type="http://schemas.openxmlformats.org/officeDocument/2006/relationships/slideLayout" Target="../slideLayouts/slideLayout531.xml"/></Relationships>
</file>

<file path=ppt/slides/_rels/slide2.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svg"/><Relationship Id="rId3" Type="http://schemas.openxmlformats.org/officeDocument/2006/relationships/tags" Target="../tags/tag1608.xml"/><Relationship Id="rId7" Type="http://schemas.openxmlformats.org/officeDocument/2006/relationships/image" Target="../media/image55.emf"/><Relationship Id="rId12" Type="http://schemas.openxmlformats.org/officeDocument/2006/relationships/image" Target="../media/image60.png"/><Relationship Id="rId2" Type="http://schemas.openxmlformats.org/officeDocument/2006/relationships/tags" Target="../tags/tag1607.xml"/><Relationship Id="rId1" Type="http://schemas.openxmlformats.org/officeDocument/2006/relationships/tags" Target="../tags/tag1606.xml"/><Relationship Id="rId6" Type="http://schemas.openxmlformats.org/officeDocument/2006/relationships/oleObject" Target="../embeddings/oleObject306.bin"/><Relationship Id="rId11" Type="http://schemas.openxmlformats.org/officeDocument/2006/relationships/image" Target="../media/image59.svg"/><Relationship Id="rId5" Type="http://schemas.openxmlformats.org/officeDocument/2006/relationships/slideLayout" Target="../slideLayouts/slideLayout531.xml"/><Relationship Id="rId10" Type="http://schemas.openxmlformats.org/officeDocument/2006/relationships/image" Target="../media/image58.png"/><Relationship Id="rId4" Type="http://schemas.openxmlformats.org/officeDocument/2006/relationships/tags" Target="../tags/tag1609.xml"/><Relationship Id="rId9" Type="http://schemas.openxmlformats.org/officeDocument/2006/relationships/image" Target="../media/image57.svg"/></Relationships>
</file>

<file path=ppt/slides/_rels/slide20.xml.rels><?xml version="1.0" encoding="UTF-8" standalone="yes"?>
<Relationships xmlns="http://schemas.openxmlformats.org/package/2006/relationships"><Relationship Id="rId2" Type="http://schemas.openxmlformats.org/officeDocument/2006/relationships/hyperlink" Target="https://www.who.int/publications-detail-redirect/WHO-2019-nCoV-Vaccines-SAGE-Variants-2022.1" TargetMode="External"/><Relationship Id="rId1" Type="http://schemas.openxmlformats.org/officeDocument/2006/relationships/slideLayout" Target="../slideLayouts/slideLayout531.xml"/></Relationships>
</file>

<file path=ppt/slides/_rels/slide21.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hyperlink" Target="https://www.who.int/tools/covid-19-vaccine-introduction-toolkit#vaccine%20specific%20resources" TargetMode="External"/><Relationship Id="rId2" Type="http://schemas.openxmlformats.org/officeDocument/2006/relationships/notesSlide" Target="../notesSlides/notesSlide4.xml"/><Relationship Id="rId1" Type="http://schemas.openxmlformats.org/officeDocument/2006/relationships/slideLayout" Target="../slideLayouts/slideLayout531.xml"/><Relationship Id="rId6" Type="http://schemas.openxmlformats.org/officeDocument/2006/relationships/image" Target="../media/image100.svg"/><Relationship Id="rId5" Type="http://schemas.openxmlformats.org/officeDocument/2006/relationships/image" Target="../media/image99.png"/><Relationship Id="rId4" Type="http://schemas.openxmlformats.org/officeDocument/2006/relationships/image" Target="../media/image98.svg"/></Relationships>
</file>

<file path=ppt/slides/_rels/slide22.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hyperlink" Target="https://www.who.int/tools/covid-19-vaccine-introduction-toolkit#vaccine%20specific%20resources" TargetMode="External"/><Relationship Id="rId2" Type="http://schemas.openxmlformats.org/officeDocument/2006/relationships/notesSlide" Target="../notesSlides/notesSlide5.xml"/><Relationship Id="rId1" Type="http://schemas.openxmlformats.org/officeDocument/2006/relationships/slideLayout" Target="../slideLayouts/slideLayout531.xml"/><Relationship Id="rId6" Type="http://schemas.openxmlformats.org/officeDocument/2006/relationships/image" Target="../media/image100.svg"/><Relationship Id="rId5" Type="http://schemas.openxmlformats.org/officeDocument/2006/relationships/image" Target="../media/image99.png"/><Relationship Id="rId4" Type="http://schemas.openxmlformats.org/officeDocument/2006/relationships/image" Target="../media/image98.svg"/></Relationships>
</file>

<file path=ppt/slides/_rels/slide2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hyperlink" Target="https://www.who.int/tools/covid-19-vaccine-introduction-toolkit#vaccine%20specific%20resources" TargetMode="External"/><Relationship Id="rId1" Type="http://schemas.openxmlformats.org/officeDocument/2006/relationships/slideLayout" Target="../slideLayouts/slideLayout531.xml"/><Relationship Id="rId6" Type="http://schemas.openxmlformats.org/officeDocument/2006/relationships/image" Target="../media/image100.svg"/><Relationship Id="rId5" Type="http://schemas.openxmlformats.org/officeDocument/2006/relationships/image" Target="../media/image99.png"/><Relationship Id="rId4" Type="http://schemas.openxmlformats.org/officeDocument/2006/relationships/image" Target="../media/image98.sv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531.xml"/><Relationship Id="rId7" Type="http://schemas.openxmlformats.org/officeDocument/2006/relationships/hyperlink" Target="https://iris.who.int/handle/10665/366671" TargetMode="External"/><Relationship Id="rId2" Type="http://schemas.openxmlformats.org/officeDocument/2006/relationships/tags" Target="../tags/tag1614.xml"/><Relationship Id="rId1" Type="http://schemas.openxmlformats.org/officeDocument/2006/relationships/themeOverride" Target="../theme/themeOverride70.xml"/><Relationship Id="rId6" Type="http://schemas.openxmlformats.org/officeDocument/2006/relationships/image" Target="../media/image101.emf"/><Relationship Id="rId5" Type="http://schemas.openxmlformats.org/officeDocument/2006/relationships/oleObject" Target="../embeddings/oleObject310.bin"/><Relationship Id="rId4" Type="http://schemas.openxmlformats.org/officeDocument/2006/relationships/notesSlide" Target="../notesSlides/notesSlide6.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531.xml"/><Relationship Id="rId2" Type="http://schemas.openxmlformats.org/officeDocument/2006/relationships/tags" Target="../tags/tag1615.xml"/><Relationship Id="rId1" Type="http://schemas.openxmlformats.org/officeDocument/2006/relationships/themeOverride" Target="../theme/themeOverride71.xml"/><Relationship Id="rId5" Type="http://schemas.openxmlformats.org/officeDocument/2006/relationships/image" Target="../media/image101.emf"/><Relationship Id="rId4" Type="http://schemas.openxmlformats.org/officeDocument/2006/relationships/oleObject" Target="../embeddings/oleObject311.bin"/></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531.xml"/><Relationship Id="rId2" Type="http://schemas.openxmlformats.org/officeDocument/2006/relationships/tags" Target="../tags/tag1616.xml"/><Relationship Id="rId1" Type="http://schemas.openxmlformats.org/officeDocument/2006/relationships/themeOverride" Target="../theme/themeOverride72.xml"/><Relationship Id="rId5" Type="http://schemas.openxmlformats.org/officeDocument/2006/relationships/image" Target="../media/image34.emf"/><Relationship Id="rId4" Type="http://schemas.openxmlformats.org/officeDocument/2006/relationships/oleObject" Target="../embeddings/oleObject312.bin"/></Relationships>
</file>

<file path=ppt/slides/_rels/slide27.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slideLayout" Target="../slideLayouts/slideLayout531.xml"/><Relationship Id="rId7" Type="http://schemas.openxmlformats.org/officeDocument/2006/relationships/image" Target="../media/image102.png"/><Relationship Id="rId2" Type="http://schemas.openxmlformats.org/officeDocument/2006/relationships/tags" Target="../tags/tag1617.xml"/><Relationship Id="rId1" Type="http://schemas.openxmlformats.org/officeDocument/2006/relationships/themeOverride" Target="../theme/themeOverride73.xml"/><Relationship Id="rId6" Type="http://schemas.openxmlformats.org/officeDocument/2006/relationships/hyperlink" Target="https://iris.who.int/handle/10665/339993" TargetMode="External"/><Relationship Id="rId5" Type="http://schemas.openxmlformats.org/officeDocument/2006/relationships/image" Target="../media/image101.emf"/><Relationship Id="rId4" Type="http://schemas.openxmlformats.org/officeDocument/2006/relationships/oleObject" Target="../embeddings/oleObject313.bin"/></Relationships>
</file>

<file path=ppt/slides/_rels/slide28.xml.rels><?xml version="1.0" encoding="UTF-8" standalone="yes"?>
<Relationships xmlns="http://schemas.openxmlformats.org/package/2006/relationships"><Relationship Id="rId8" Type="http://schemas.openxmlformats.org/officeDocument/2006/relationships/tags" Target="../tags/tag1624.xml"/><Relationship Id="rId13" Type="http://schemas.openxmlformats.org/officeDocument/2006/relationships/image" Target="../media/image104.png"/><Relationship Id="rId3" Type="http://schemas.openxmlformats.org/officeDocument/2006/relationships/tags" Target="../tags/tag1619.xml"/><Relationship Id="rId7" Type="http://schemas.openxmlformats.org/officeDocument/2006/relationships/tags" Target="../tags/tag1623.xml"/><Relationship Id="rId12" Type="http://schemas.openxmlformats.org/officeDocument/2006/relationships/image" Target="../media/image1.emf"/><Relationship Id="rId2" Type="http://schemas.openxmlformats.org/officeDocument/2006/relationships/tags" Target="../tags/tag1618.xml"/><Relationship Id="rId1" Type="http://schemas.openxmlformats.org/officeDocument/2006/relationships/themeOverride" Target="../theme/themeOverride74.xml"/><Relationship Id="rId6" Type="http://schemas.openxmlformats.org/officeDocument/2006/relationships/tags" Target="../tags/tag1622.xml"/><Relationship Id="rId11" Type="http://schemas.openxmlformats.org/officeDocument/2006/relationships/oleObject" Target="../embeddings/oleObject314.bin"/><Relationship Id="rId5" Type="http://schemas.openxmlformats.org/officeDocument/2006/relationships/tags" Target="../tags/tag1621.xml"/><Relationship Id="rId10" Type="http://schemas.openxmlformats.org/officeDocument/2006/relationships/notesSlide" Target="../notesSlides/notesSlide7.xml"/><Relationship Id="rId4" Type="http://schemas.openxmlformats.org/officeDocument/2006/relationships/tags" Target="../tags/tag1620.xml"/><Relationship Id="rId9" Type="http://schemas.openxmlformats.org/officeDocument/2006/relationships/slideLayout" Target="../slideLayouts/slideLayout531.xml"/><Relationship Id="rId14" Type="http://schemas.openxmlformats.org/officeDocument/2006/relationships/image" Target="../media/image105.svg"/></Relationships>
</file>

<file path=ppt/slides/_rels/slide29.xml.rels><?xml version="1.0" encoding="UTF-8" standalone="yes"?>
<Relationships xmlns="http://schemas.openxmlformats.org/package/2006/relationships"><Relationship Id="rId3" Type="http://schemas.openxmlformats.org/officeDocument/2006/relationships/tags" Target="../tags/tag1626.xml"/><Relationship Id="rId7" Type="http://schemas.openxmlformats.org/officeDocument/2006/relationships/image" Target="../media/image106.png"/><Relationship Id="rId2" Type="http://schemas.openxmlformats.org/officeDocument/2006/relationships/tags" Target="../tags/tag1625.xml"/><Relationship Id="rId1" Type="http://schemas.openxmlformats.org/officeDocument/2006/relationships/themeOverride" Target="../theme/themeOverride75.xml"/><Relationship Id="rId6" Type="http://schemas.openxmlformats.org/officeDocument/2006/relationships/hyperlink" Target="https://linkinghub.elsevier.com/retrieve/pii/S1473309922004091" TargetMode="External"/><Relationship Id="rId5" Type="http://schemas.openxmlformats.org/officeDocument/2006/relationships/notesSlide" Target="../notesSlides/notesSlide8.xml"/><Relationship Id="rId4" Type="http://schemas.openxmlformats.org/officeDocument/2006/relationships/slideLayout" Target="../slideLayouts/slideLayout53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31.xml"/><Relationship Id="rId7" Type="http://schemas.openxmlformats.org/officeDocument/2006/relationships/image" Target="../media/image57.svg"/><Relationship Id="rId2" Type="http://schemas.openxmlformats.org/officeDocument/2006/relationships/tags" Target="../tags/tag1611.xml"/><Relationship Id="rId1" Type="http://schemas.openxmlformats.org/officeDocument/2006/relationships/tags" Target="../tags/tag1610.xml"/><Relationship Id="rId6" Type="http://schemas.openxmlformats.org/officeDocument/2006/relationships/image" Target="../media/image56.png"/><Relationship Id="rId5" Type="http://schemas.openxmlformats.org/officeDocument/2006/relationships/image" Target="../media/image1.emf"/><Relationship Id="rId4" Type="http://schemas.openxmlformats.org/officeDocument/2006/relationships/oleObject" Target="../embeddings/oleObject307.bin"/></Relationships>
</file>

<file path=ppt/slides/_rels/slide30.xml.rels><?xml version="1.0" encoding="UTF-8" standalone="yes"?>
<Relationships xmlns="http://schemas.openxmlformats.org/package/2006/relationships"><Relationship Id="rId8" Type="http://schemas.openxmlformats.org/officeDocument/2006/relationships/hyperlink" Target="https://extranet.who.int/prequal/vaccines/covid-19-vaccines-who-emergency-use-listing" TargetMode="External"/><Relationship Id="rId3" Type="http://schemas.openxmlformats.org/officeDocument/2006/relationships/image" Target="../media/image107.png"/><Relationship Id="rId7" Type="http://schemas.openxmlformats.org/officeDocument/2006/relationships/image" Target="../media/image109.png"/><Relationship Id="rId2" Type="http://schemas.openxmlformats.org/officeDocument/2006/relationships/slideLayout" Target="../slideLayouts/slideLayout531.xml"/><Relationship Id="rId1" Type="http://schemas.openxmlformats.org/officeDocument/2006/relationships/themeOverride" Target="../theme/themeOverride76.xml"/><Relationship Id="rId6" Type="http://schemas.openxmlformats.org/officeDocument/2006/relationships/image" Target="../media/image108.jpeg"/><Relationship Id="rId5" Type="http://schemas.openxmlformats.org/officeDocument/2006/relationships/hyperlink" Target="https://www.technet-21.org/en/topics/covid-compendium" TargetMode="External"/><Relationship Id="rId4" Type="http://schemas.openxmlformats.org/officeDocument/2006/relationships/hyperlink" Target="https://www.who.int/tools/covid-19-vaccine-introduction-toolkit#vaccine%20specific%20resources" TargetMode="External"/></Relationships>
</file>

<file path=ppt/slides/_rels/slide31.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tags" Target="../tags/tag1629.xml"/><Relationship Id="rId7" Type="http://schemas.openxmlformats.org/officeDocument/2006/relationships/image" Target="../media/image111.svg"/><Relationship Id="rId2" Type="http://schemas.openxmlformats.org/officeDocument/2006/relationships/tags" Target="../tags/tag1628.xml"/><Relationship Id="rId1" Type="http://schemas.openxmlformats.org/officeDocument/2006/relationships/tags" Target="../tags/tag1627.xml"/><Relationship Id="rId6" Type="http://schemas.openxmlformats.org/officeDocument/2006/relationships/image" Target="../media/image110.png"/><Relationship Id="rId5" Type="http://schemas.openxmlformats.org/officeDocument/2006/relationships/slideLayout" Target="../slideLayouts/slideLayout531.xml"/><Relationship Id="rId10" Type="http://schemas.openxmlformats.org/officeDocument/2006/relationships/hyperlink" Target="https://iris.who.int/bitstream/handle/10665/373987/WHO-2019-nCoV-Vaccines-SAGE-Prioritization-2023.2-eng.pdf?sequence=1" TargetMode="External"/><Relationship Id="rId4" Type="http://schemas.openxmlformats.org/officeDocument/2006/relationships/tags" Target="../tags/tag1630.xml"/><Relationship Id="rId9" Type="http://schemas.openxmlformats.org/officeDocument/2006/relationships/image" Target="../media/image113.svg"/></Relationships>
</file>

<file path=ppt/slides/_rels/slide4.xml.rels><?xml version="1.0" encoding="UTF-8" standalone="yes"?>
<Relationships xmlns="http://schemas.openxmlformats.org/package/2006/relationships"><Relationship Id="rId3" Type="http://schemas.openxmlformats.org/officeDocument/2006/relationships/hyperlink" Target="https://www.who.int/fr/publications/m/item/increasing-covid-19-vaccination-uptake" TargetMode="External"/><Relationship Id="rId2" Type="http://schemas.openxmlformats.org/officeDocument/2006/relationships/image" Target="../media/image62.png"/><Relationship Id="rId1" Type="http://schemas.openxmlformats.org/officeDocument/2006/relationships/slideLayout" Target="../slideLayouts/slideLayout531.xml"/></Relationships>
</file>

<file path=ppt/slides/_rels/slide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3.png"/><Relationship Id="rId1" Type="http://schemas.openxmlformats.org/officeDocument/2006/relationships/slideLayout" Target="../slideLayouts/slideLayout531.xml"/><Relationship Id="rId5" Type="http://schemas.openxmlformats.org/officeDocument/2006/relationships/hyperlink" Target="https://www.who.int/fr/publications/m/item/increasing-covid-19-vaccination-uptake" TargetMode="External"/><Relationship Id="rId4" Type="http://schemas.openxmlformats.org/officeDocument/2006/relationships/image" Target="../media/image64.png"/></Relationships>
</file>

<file path=ppt/slides/_rels/slide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531.xml"/><Relationship Id="rId5" Type="http://schemas.openxmlformats.org/officeDocument/2006/relationships/hyperlink" Target="https://www.who.int/fr/publications/m/item/increasing-covid-19-vaccination-uptake" TargetMode="External"/><Relationship Id="rId4" Type="http://schemas.openxmlformats.org/officeDocument/2006/relationships/image" Target="../media/image67.png"/></Relationships>
</file>

<file path=ppt/slides/_rels/slide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531.xml"/><Relationship Id="rId4" Type="http://schemas.openxmlformats.org/officeDocument/2006/relationships/hyperlink" Target="https://www.who.int/fr/publications/m/item/increasing-covid-19-vaccination-uptake" TargetMode="External"/></Relationships>
</file>

<file path=ppt/slides/_rels/slide8.xml.rels><?xml version="1.0" encoding="UTF-8" standalone="yes"?>
<Relationships xmlns="http://schemas.openxmlformats.org/package/2006/relationships"><Relationship Id="rId8" Type="http://schemas.openxmlformats.org/officeDocument/2006/relationships/hyperlink" Target="https://extranet.who.int/prequal/vaccines/covid-19-vaccines-who-emergency-use-listing" TargetMode="External"/><Relationship Id="rId3" Type="http://schemas.openxmlformats.org/officeDocument/2006/relationships/hyperlink" Target="https://extranet.who.int/prequal/vaccines/manufacturers" TargetMode="External"/><Relationship Id="rId7" Type="http://schemas.openxmlformats.org/officeDocument/2006/relationships/hyperlink" Target="https://www.who.int/groups/strategic-advisory-group-of-experts-on-immunization/" TargetMode="External"/><Relationship Id="rId2" Type="http://schemas.openxmlformats.org/officeDocument/2006/relationships/hyperlink" Target="https://extranet.who.int/prequal/vaccines" TargetMode="External"/><Relationship Id="rId1" Type="http://schemas.openxmlformats.org/officeDocument/2006/relationships/slideLayout" Target="../slideLayouts/slideLayout531.xml"/><Relationship Id="rId6" Type="http://schemas.openxmlformats.org/officeDocument/2006/relationships/hyperlink" Target="https://www.who.int/groups/technical-advisory-group-on-covid-19-vaccine-composition-(tag-co-vac)" TargetMode="External"/><Relationship Id="rId5" Type="http://schemas.openxmlformats.org/officeDocument/2006/relationships/hyperlink" Target="https://www.who.int/publications/i/item/WHO-IVB-14.10" TargetMode="External"/><Relationship Id="rId4" Type="http://schemas.openxmlformats.org/officeDocument/2006/relationships/hyperlink" Target="https://extranet.who.int/prequal/vaccines/vaccines-eligible-who-prequalification" TargetMode="External"/><Relationship Id="rId9" Type="http://schemas.openxmlformats.org/officeDocument/2006/relationships/hyperlink" Target="https://extranet.who.int/prequal/vaccines/welcome-vaccines-prequalification"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notesSlide" Target="../notesSlides/notesSlide1.xml"/><Relationship Id="rId7" Type="http://schemas.openxmlformats.org/officeDocument/2006/relationships/hyperlink" Target="https://www.gavi.org/sites/default/files/covid/covax/covax-amc/COVAX-CDS-third-funding-window-guidelines.pdf" TargetMode="External"/><Relationship Id="rId2" Type="http://schemas.openxmlformats.org/officeDocument/2006/relationships/slideLayout" Target="../slideLayouts/slideLayout132.xml"/><Relationship Id="rId1" Type="http://schemas.openxmlformats.org/officeDocument/2006/relationships/tags" Target="../tags/tag1612.xml"/><Relationship Id="rId6" Type="http://schemas.openxmlformats.org/officeDocument/2006/relationships/image" Target="../media/image71.png"/><Relationship Id="rId5" Type="http://schemas.openxmlformats.org/officeDocument/2006/relationships/image" Target="../media/image70.emf"/><Relationship Id="rId4" Type="http://schemas.openxmlformats.org/officeDocument/2006/relationships/oleObject" Target="../embeddings/oleObject308.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425873CA-7063-4D0F-BE91-827CF1E08A41}"/>
              </a:ext>
            </a:extLst>
          </p:cNvPr>
          <p:cNvSpPr>
            <a:spLocks noGrp="1"/>
          </p:cNvSpPr>
          <p:nvPr>
            <p:ph type="subTitle" idx="1"/>
          </p:nvPr>
        </p:nvSpPr>
        <p:spPr>
          <a:xfrm>
            <a:off x="550065" y="872403"/>
            <a:ext cx="3924281" cy="2556597"/>
          </a:xfrm>
        </p:spPr>
        <p:txBody>
          <a:bodyPr/>
          <a:lstStyle/>
          <a:p>
            <a:pPr algn="l" rtl="0"/>
            <a:r>
              <a:rPr lang="fr" sz="2800" b="1" i="0" u="none" baseline="0" dirty="0">
                <a:latin typeface="+mj-lt"/>
                <a:ea typeface="+mj-lt"/>
                <a:cs typeface="+mj-lt"/>
                <a:sym typeface="+mj-lt"/>
              </a:rPr>
              <a:t>Éléments à prendre en considération afin d’éclairer la prise de décision du pays sur la vaccination contre la COVID-19</a:t>
            </a:r>
          </a:p>
        </p:txBody>
      </p:sp>
      <p:sp>
        <p:nvSpPr>
          <p:cNvPr id="7" name="Marcador de texto 6">
            <a:extLst>
              <a:ext uri="{FF2B5EF4-FFF2-40B4-BE49-F238E27FC236}">
                <a16:creationId xmlns:a16="http://schemas.microsoft.com/office/drawing/2014/main" id="{5ABF5FE8-1466-4DBA-AEFE-4EECAC3A21F2}"/>
              </a:ext>
            </a:extLst>
          </p:cNvPr>
          <p:cNvSpPr>
            <a:spLocks noGrp="1"/>
          </p:cNvSpPr>
          <p:nvPr>
            <p:ph type="body" sz="quarter" idx="12"/>
          </p:nvPr>
        </p:nvSpPr>
        <p:spPr>
          <a:xfrm>
            <a:off x="581523" y="4495053"/>
            <a:ext cx="3706507" cy="253787"/>
          </a:xfrm>
        </p:spPr>
        <p:txBody>
          <a:bodyPr vert="horz" wrap="square" lIns="0" tIns="0" rIns="90000" bIns="0" rtlCol="0" anchor="t" anchorCtr="0">
            <a:noAutofit/>
          </a:bodyPr>
          <a:lstStyle/>
          <a:p>
            <a:r>
              <a:rPr lang="fr" sz="1450" b="1" dirty="0">
                <a:latin typeface="Poppins"/>
                <a:ea typeface="Roboto"/>
                <a:cs typeface="Arial"/>
                <a:sym typeface="Arial"/>
              </a:rPr>
              <a:t>Version 6 du 31 janvier 2024</a:t>
            </a:r>
          </a:p>
        </p:txBody>
      </p:sp>
      <p:pic>
        <p:nvPicPr>
          <p:cNvPr id="1026" name="Imagen 3">
            <a:extLst>
              <a:ext uri="{FF2B5EF4-FFF2-40B4-BE49-F238E27FC236}">
                <a16:creationId xmlns:a16="http://schemas.microsoft.com/office/drawing/2014/main" id="{47E6FE90-08BC-458F-AFA3-C0CD6C3FAD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30630" y="1793854"/>
            <a:ext cx="1703755" cy="1048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6F1FC42F-9616-4641-B4D7-0ECFA41E9BC9}"/>
              </a:ext>
            </a:extLst>
          </p:cNvPr>
          <p:cNvSpPr txBox="1"/>
          <p:nvPr/>
        </p:nvSpPr>
        <p:spPr>
          <a:xfrm>
            <a:off x="7380155" y="63930"/>
            <a:ext cx="497673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 sz="1800" b="1" i="0" u="none" strike="noStrike" kern="1200" cap="none" spc="0" normalizeH="0" baseline="0">
                <a:ln>
                  <a:noFill/>
                </a:ln>
                <a:solidFill>
                  <a:srgbClr val="008ACD"/>
                </a:solidFill>
                <a:effectLst/>
                <a:uLnTx/>
                <a:uFillTx/>
                <a:latin typeface="Poppins"/>
                <a:ea typeface="+mn-ea"/>
                <a:cs typeface="+mn-cs"/>
              </a:rPr>
              <a:t>PARTENARIAT POUR L'ADMINISTRATION DES VACCINS CONTRE LA COVID</a:t>
            </a:r>
            <a:endParaRPr kumimoji="0" lang="fr" sz="1800" b="1" i="0" u="none" strike="noStrike" kern="1200" cap="none" spc="0" normalizeH="0" baseline="0" noProof="0">
              <a:ln>
                <a:noFill/>
              </a:ln>
              <a:solidFill>
                <a:srgbClr val="008ACD"/>
              </a:solidFill>
              <a:effectLst/>
              <a:uLnTx/>
              <a:uFillTx/>
              <a:latin typeface="Poppins"/>
              <a:ea typeface="+mn-ea"/>
              <a:cs typeface="+mn-cs"/>
            </a:endParaRPr>
          </a:p>
        </p:txBody>
      </p:sp>
      <p:pic>
        <p:nvPicPr>
          <p:cNvPr id="18" name="Picture 8">
            <a:extLst>
              <a:ext uri="{FF2B5EF4-FFF2-40B4-BE49-F238E27FC236}">
                <a16:creationId xmlns:a16="http://schemas.microsoft.com/office/drawing/2014/main" id="{8A01562A-F073-4C4D-9C0A-45A650B83651}"/>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9" r="9"/>
          <a:stretch/>
        </p:blipFill>
        <p:spPr bwMode="auto">
          <a:xfrm>
            <a:off x="5175250" y="9407"/>
            <a:ext cx="7016750" cy="685800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D5605BB5-212A-4DC4-82BC-BB77DD6E921B}"/>
              </a:ext>
            </a:extLst>
          </p:cNvPr>
          <p:cNvSpPr/>
          <p:nvPr/>
        </p:nvSpPr>
        <p:spPr>
          <a:xfrm>
            <a:off x="2733576" y="5621154"/>
            <a:ext cx="1222408" cy="936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 sz="1800" b="0" i="0" u="none" strike="noStrike" kern="1200" cap="none" spc="0" normalizeH="0" baseline="0" noProof="0">
              <a:ln>
                <a:noFill/>
              </a:ln>
              <a:solidFill>
                <a:srgbClr val="000000"/>
              </a:solidFill>
              <a:effectLst/>
              <a:uLnTx/>
              <a:uFillTx/>
              <a:latin typeface="Poppins"/>
              <a:ea typeface="+mn-ea"/>
              <a:cs typeface="+mn-cs"/>
            </a:endParaRPr>
          </a:p>
        </p:txBody>
      </p:sp>
    </p:spTree>
    <p:extLst>
      <p:ext uri="{BB962C8B-B14F-4D97-AF65-F5344CB8AC3E}">
        <p14:creationId xmlns:p14="http://schemas.microsoft.com/office/powerpoint/2010/main" val="1458057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98152-52B2-5C4C-191E-1201C4FC2CBB}"/>
              </a:ext>
            </a:extLst>
          </p:cNvPr>
          <p:cNvSpPr>
            <a:spLocks noGrp="1"/>
          </p:cNvSpPr>
          <p:nvPr>
            <p:ph type="title"/>
          </p:nvPr>
        </p:nvSpPr>
        <p:spPr>
          <a:xfrm>
            <a:off x="518828" y="190137"/>
            <a:ext cx="11154344" cy="592778"/>
          </a:xfrm>
        </p:spPr>
        <p:txBody>
          <a:bodyPr>
            <a:noAutofit/>
          </a:bodyPr>
          <a:lstStyle/>
          <a:p>
            <a:pPr marL="533400" indent="-533400" algn="l" rtl="0" fontAlgn="base">
              <a:spcBef>
                <a:spcPts val="0"/>
              </a:spcBef>
            </a:pPr>
            <a:r>
              <a:rPr lang="fr" sz="2400" b="1" i="0" u="none" baseline="0" dirty="0">
                <a:solidFill>
                  <a:srgbClr val="FA9A00"/>
                </a:solidFill>
              </a:rPr>
              <a:t>3. </a:t>
            </a:r>
            <a:r>
              <a:rPr lang="fr" sz="2400" b="1" i="0" u="none" baseline="0" dirty="0"/>
              <a:t>Attribution et livraison des doses de vaccin contre la C19 de Gavi pour 2024 (2/2)</a:t>
            </a:r>
          </a:p>
        </p:txBody>
      </p:sp>
      <p:sp>
        <p:nvSpPr>
          <p:cNvPr id="4" name="Slide Number Placeholder 3">
            <a:extLst>
              <a:ext uri="{FF2B5EF4-FFF2-40B4-BE49-F238E27FC236}">
                <a16:creationId xmlns:a16="http://schemas.microsoft.com/office/drawing/2014/main" id="{EDC00132-D8C6-7751-3FF4-02D20DF7EEB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746B08-255A-2748-8A21-40BE94A17FD1}" type="slidenum">
              <a:rPr kumimoji="0" sz="800" b="0" i="0" u="none" strike="noStrike" kern="1200" cap="none" spc="0" normalizeH="0" baseline="0">
                <a:ln>
                  <a:noFill/>
                </a:ln>
                <a:solidFill>
                  <a:srgbClr val="000000">
                    <a:lumMod val="50000"/>
                    <a:lumOff val="50000"/>
                  </a:srgbClr>
                </a:solidFill>
                <a:effectLst/>
                <a:uLnTx/>
                <a:uFillTx/>
                <a:latin typeface="Poppins" pitchFamily="2" charset="77"/>
                <a:ea typeface="+mn-ea"/>
                <a:cs typeface="Poppins" pitchFamily="2" charset="77"/>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r" sz="800" b="0" i="0" u="none" strike="noStrike" kern="1200" cap="none" spc="0" normalizeH="0" baseline="0" noProof="0">
              <a:ln>
                <a:noFill/>
              </a:ln>
              <a:solidFill>
                <a:srgbClr val="000000">
                  <a:lumMod val="50000"/>
                  <a:lumOff val="50000"/>
                </a:srgbClr>
              </a:solidFill>
              <a:effectLst/>
              <a:uLnTx/>
              <a:uFillTx/>
              <a:latin typeface="Poppins" pitchFamily="2" charset="77"/>
              <a:ea typeface="+mn-ea"/>
              <a:cs typeface="Poppins" pitchFamily="2" charset="77"/>
            </a:endParaRPr>
          </a:p>
        </p:txBody>
      </p:sp>
      <p:sp>
        <p:nvSpPr>
          <p:cNvPr id="5" name="TextBox 4">
            <a:extLst>
              <a:ext uri="{FF2B5EF4-FFF2-40B4-BE49-F238E27FC236}">
                <a16:creationId xmlns:a16="http://schemas.microsoft.com/office/drawing/2014/main" id="{F5D251BF-9329-9C60-BC1A-0C797553C276}"/>
              </a:ext>
            </a:extLst>
          </p:cNvPr>
          <p:cNvSpPr txBox="1"/>
          <p:nvPr/>
        </p:nvSpPr>
        <p:spPr>
          <a:xfrm>
            <a:off x="3180626" y="1341006"/>
            <a:ext cx="8604000" cy="338554"/>
          </a:xfrm>
          <a:prstGeom prst="rect">
            <a:avLst/>
          </a:prstGeom>
          <a:noFill/>
          <a:ln w="6350">
            <a:noFill/>
            <a:miter lim="800000"/>
          </a:ln>
        </p:spPr>
        <p:txBody>
          <a:bodyPr wrap="square" lIns="91440" tIns="45720" rIns="91440" bIns="45720" anchor="t">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fr" sz="1600" b="1" i="0" u="none" strike="noStrike" kern="1200" cap="none" spc="0" normalizeH="0" baseline="0">
                <a:ln>
                  <a:noFill/>
                </a:ln>
                <a:solidFill>
                  <a:srgbClr val="000000"/>
                </a:solidFill>
                <a:effectLst/>
                <a:uLnTx/>
                <a:uFillTx/>
                <a:latin typeface="Arial"/>
                <a:ea typeface="Calibri"/>
                <a:cs typeface="Arial"/>
              </a:rPr>
              <a:t>Demande de vaccin : </a:t>
            </a:r>
            <a:r>
              <a:rPr kumimoji="0" lang="fr" sz="1600" b="0" i="0" u="none" strike="noStrike" kern="1200" cap="none" spc="0" normalizeH="0" baseline="0">
                <a:ln>
                  <a:noFill/>
                </a:ln>
                <a:solidFill>
                  <a:srgbClr val="000000"/>
                </a:solidFill>
                <a:effectLst/>
                <a:uLnTx/>
                <a:uFillTx/>
                <a:latin typeface="Arial"/>
                <a:ea typeface="Calibri"/>
                <a:cs typeface="Arial"/>
              </a:rPr>
              <a:t>Formulaire pour 2024 soumis via le portail de collaboration du mécanisme COVAX</a:t>
            </a:r>
          </a:p>
        </p:txBody>
      </p:sp>
      <p:grpSp>
        <p:nvGrpSpPr>
          <p:cNvPr id="6" name="Group 5">
            <a:extLst>
              <a:ext uri="{FF2B5EF4-FFF2-40B4-BE49-F238E27FC236}">
                <a16:creationId xmlns:a16="http://schemas.microsoft.com/office/drawing/2014/main" id="{874AD5B6-FE34-3305-3B14-37C18DDF33C1}"/>
              </a:ext>
            </a:extLst>
          </p:cNvPr>
          <p:cNvGrpSpPr/>
          <p:nvPr/>
        </p:nvGrpSpPr>
        <p:grpSpPr>
          <a:xfrm>
            <a:off x="445741" y="882070"/>
            <a:ext cx="1306800" cy="1305556"/>
            <a:chOff x="928374" y="1581076"/>
            <a:chExt cx="1146956" cy="1146956"/>
          </a:xfrm>
          <a:solidFill>
            <a:schemeClr val="tx2">
              <a:lumMod val="40000"/>
              <a:lumOff val="60000"/>
            </a:schemeClr>
          </a:solidFill>
        </p:grpSpPr>
        <p:pic>
          <p:nvPicPr>
            <p:cNvPr id="7" name="Graphic 6" descr="Flip calendar with solid fill">
              <a:extLst>
                <a:ext uri="{FF2B5EF4-FFF2-40B4-BE49-F238E27FC236}">
                  <a16:creationId xmlns:a16="http://schemas.microsoft.com/office/drawing/2014/main" id="{25BBF29A-76EE-E59B-1768-B515F2BF9B6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28374" y="1581076"/>
              <a:ext cx="1146956" cy="1146956"/>
            </a:xfrm>
            <a:prstGeom prst="rect">
              <a:avLst/>
            </a:prstGeom>
          </p:spPr>
        </p:pic>
        <p:sp>
          <p:nvSpPr>
            <p:cNvPr id="8" name="TextBox 7">
              <a:extLst>
                <a:ext uri="{FF2B5EF4-FFF2-40B4-BE49-F238E27FC236}">
                  <a16:creationId xmlns:a16="http://schemas.microsoft.com/office/drawing/2014/main" id="{A289EE30-7376-8D0E-7D95-0D27B0E20AE8}"/>
                </a:ext>
              </a:extLst>
            </p:cNvPr>
            <p:cNvSpPr txBox="1"/>
            <p:nvPr/>
          </p:nvSpPr>
          <p:spPr>
            <a:xfrm>
              <a:off x="1191345" y="2169645"/>
              <a:ext cx="621012" cy="256868"/>
            </a:xfrm>
            <a:prstGeom prst="rect">
              <a:avLst/>
            </a:prstGeom>
            <a:solidFill>
              <a:schemeClr val="bg1"/>
            </a:solidFill>
            <a:ln w="6350">
              <a:noFill/>
              <a:miter lim="800000"/>
            </a:ln>
          </p:spPr>
          <p:txBody>
            <a:bodyPr wrap="square" lIns="91440" tIns="45720" rIns="91440" bIns="45720" anchor="t">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fr" sz="1300" b="1" i="0" u="none" strike="noStrike" kern="1200" cap="none" spc="0" normalizeH="0" baseline="0">
                  <a:ln>
                    <a:noFill/>
                  </a:ln>
                  <a:solidFill>
                    <a:srgbClr val="000000"/>
                  </a:solidFill>
                  <a:effectLst/>
                  <a:uLnTx/>
                  <a:uFillTx/>
                  <a:latin typeface="Arial"/>
                  <a:ea typeface="+mn-ea"/>
                  <a:cs typeface="Arial"/>
                </a:rPr>
                <a:t>Juil.</a:t>
              </a:r>
              <a:endParaRPr kumimoji="0" lang="fr" sz="1300" b="1" i="0" u="none" strike="noStrike" kern="1200" cap="none" spc="0" normalizeH="0" baseline="0" noProof="0" dirty="0">
                <a:ln>
                  <a:noFill/>
                </a:ln>
                <a:solidFill>
                  <a:srgbClr val="000000"/>
                </a:solidFill>
                <a:effectLst/>
                <a:uLnTx/>
                <a:uFillTx/>
                <a:latin typeface="Arial"/>
                <a:ea typeface="+mn-ea"/>
                <a:cs typeface="+mn-cs"/>
              </a:endParaRPr>
            </a:p>
          </p:txBody>
        </p:sp>
      </p:grpSp>
      <p:grpSp>
        <p:nvGrpSpPr>
          <p:cNvPr id="9" name="Group 8">
            <a:extLst>
              <a:ext uri="{FF2B5EF4-FFF2-40B4-BE49-F238E27FC236}">
                <a16:creationId xmlns:a16="http://schemas.microsoft.com/office/drawing/2014/main" id="{F5E7E77E-D295-F581-7792-A35F04D484F1}"/>
              </a:ext>
            </a:extLst>
          </p:cNvPr>
          <p:cNvGrpSpPr/>
          <p:nvPr/>
        </p:nvGrpSpPr>
        <p:grpSpPr>
          <a:xfrm>
            <a:off x="1903793" y="886323"/>
            <a:ext cx="1306800" cy="1306800"/>
            <a:chOff x="928374" y="1581076"/>
            <a:chExt cx="1146956" cy="1146956"/>
          </a:xfrm>
        </p:grpSpPr>
        <p:pic>
          <p:nvPicPr>
            <p:cNvPr id="10" name="Graphic 9" descr="Flip calendar with solid fill">
              <a:extLst>
                <a:ext uri="{FF2B5EF4-FFF2-40B4-BE49-F238E27FC236}">
                  <a16:creationId xmlns:a16="http://schemas.microsoft.com/office/drawing/2014/main" id="{34FB9431-18BF-50EF-3E70-93739C356D4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28374" y="1581076"/>
              <a:ext cx="1146956" cy="1146956"/>
            </a:xfrm>
            <a:prstGeom prst="rect">
              <a:avLst/>
            </a:prstGeom>
          </p:spPr>
        </p:pic>
        <p:sp>
          <p:nvSpPr>
            <p:cNvPr id="11" name="TextBox 10">
              <a:extLst>
                <a:ext uri="{FF2B5EF4-FFF2-40B4-BE49-F238E27FC236}">
                  <a16:creationId xmlns:a16="http://schemas.microsoft.com/office/drawing/2014/main" id="{3CA87D89-049B-5EC7-41FB-B9B4D2098D15}"/>
                </a:ext>
              </a:extLst>
            </p:cNvPr>
            <p:cNvSpPr txBox="1"/>
            <p:nvPr/>
          </p:nvSpPr>
          <p:spPr>
            <a:xfrm>
              <a:off x="1146643" y="2156551"/>
              <a:ext cx="689869" cy="256624"/>
            </a:xfrm>
            <a:prstGeom prst="rect">
              <a:avLst/>
            </a:prstGeom>
            <a:noFill/>
            <a:ln w="6350">
              <a:noFill/>
              <a:miter lim="800000"/>
            </a:ln>
          </p:spPr>
          <p:txBody>
            <a:bodyPr wrap="square">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fr" sz="1300" b="1" i="0" u="none" strike="noStrike" kern="1200" cap="none" spc="0" normalizeH="0" baseline="0">
                  <a:ln>
                    <a:noFill/>
                  </a:ln>
                  <a:solidFill>
                    <a:srgbClr val="000000"/>
                  </a:solidFill>
                  <a:effectLst/>
                  <a:uLnTx/>
                  <a:uFillTx/>
                  <a:latin typeface="Arial"/>
                  <a:ea typeface="+mn-ea"/>
                  <a:cs typeface="Arial"/>
                </a:rPr>
                <a:t>Oct.</a:t>
              </a:r>
              <a:endParaRPr kumimoji="0" lang="fr" sz="1300" b="1" i="0" u="none" strike="noStrike" kern="1200" cap="none" spc="0" normalizeH="0" baseline="0" noProof="0" dirty="0">
                <a:ln>
                  <a:noFill/>
                </a:ln>
                <a:solidFill>
                  <a:srgbClr val="000000"/>
                </a:solidFill>
                <a:effectLst/>
                <a:uLnTx/>
                <a:uFillTx/>
                <a:latin typeface="Arial"/>
                <a:ea typeface="+mn-ea"/>
                <a:cs typeface="+mn-cs"/>
              </a:endParaRPr>
            </a:p>
          </p:txBody>
        </p:sp>
      </p:grpSp>
      <p:grpSp>
        <p:nvGrpSpPr>
          <p:cNvPr id="12" name="Group 11">
            <a:extLst>
              <a:ext uri="{FF2B5EF4-FFF2-40B4-BE49-F238E27FC236}">
                <a16:creationId xmlns:a16="http://schemas.microsoft.com/office/drawing/2014/main" id="{6F9EA8A7-A069-8546-3BAB-56972F40A0DE}"/>
              </a:ext>
            </a:extLst>
          </p:cNvPr>
          <p:cNvGrpSpPr/>
          <p:nvPr/>
        </p:nvGrpSpPr>
        <p:grpSpPr>
          <a:xfrm>
            <a:off x="428195" y="1890547"/>
            <a:ext cx="1306800" cy="1306800"/>
            <a:chOff x="928374" y="1581076"/>
            <a:chExt cx="1146956" cy="1146956"/>
          </a:xfrm>
          <a:solidFill>
            <a:schemeClr val="tx2">
              <a:lumMod val="40000"/>
              <a:lumOff val="60000"/>
            </a:schemeClr>
          </a:solidFill>
        </p:grpSpPr>
        <p:pic>
          <p:nvPicPr>
            <p:cNvPr id="13" name="Graphic 12" descr="Flip calendar with solid fill">
              <a:extLst>
                <a:ext uri="{FF2B5EF4-FFF2-40B4-BE49-F238E27FC236}">
                  <a16:creationId xmlns:a16="http://schemas.microsoft.com/office/drawing/2014/main" id="{F7DB94E5-7515-2B48-5AB7-60C53FB1E98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28374" y="1581076"/>
              <a:ext cx="1146956" cy="1146956"/>
            </a:xfrm>
            <a:prstGeom prst="rect">
              <a:avLst/>
            </a:prstGeom>
          </p:spPr>
        </p:pic>
        <p:sp>
          <p:nvSpPr>
            <p:cNvPr id="14" name="TextBox 13">
              <a:extLst>
                <a:ext uri="{FF2B5EF4-FFF2-40B4-BE49-F238E27FC236}">
                  <a16:creationId xmlns:a16="http://schemas.microsoft.com/office/drawing/2014/main" id="{7F85A185-9C67-C4FA-125C-6D6632585480}"/>
                </a:ext>
              </a:extLst>
            </p:cNvPr>
            <p:cNvSpPr txBox="1"/>
            <p:nvPr/>
          </p:nvSpPr>
          <p:spPr>
            <a:xfrm>
              <a:off x="1212811" y="2168819"/>
              <a:ext cx="586263" cy="256624"/>
            </a:xfrm>
            <a:prstGeom prst="rect">
              <a:avLst/>
            </a:prstGeom>
            <a:solidFill>
              <a:schemeClr val="bg1"/>
            </a:solidFill>
            <a:ln w="6350">
              <a:solidFill>
                <a:schemeClr val="bg1"/>
              </a:solidFill>
              <a:miter lim="800000"/>
            </a:ln>
          </p:spPr>
          <p:txBody>
            <a:bodyPr wrap="square">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fr" sz="1300" b="1" i="0" u="none" strike="noStrike" kern="1200" cap="none" spc="0" normalizeH="0" baseline="0">
                  <a:ln>
                    <a:noFill/>
                  </a:ln>
                  <a:solidFill>
                    <a:srgbClr val="000000"/>
                  </a:solidFill>
                  <a:effectLst/>
                  <a:uLnTx/>
                  <a:uFillTx/>
                  <a:latin typeface="Arial"/>
                  <a:ea typeface="+mn-ea"/>
                  <a:cs typeface="Arial"/>
                </a:rPr>
                <a:t>Sept.</a:t>
              </a:r>
              <a:endParaRPr kumimoji="0" lang="fr" sz="1300" b="1" i="0" u="none" strike="noStrike" kern="1200" cap="none" spc="0" normalizeH="0" baseline="0" noProof="0">
                <a:ln>
                  <a:noFill/>
                </a:ln>
                <a:solidFill>
                  <a:srgbClr val="000000"/>
                </a:solidFill>
                <a:effectLst/>
                <a:uLnTx/>
                <a:uFillTx/>
                <a:latin typeface="Arial"/>
                <a:ea typeface="+mn-ea"/>
                <a:cs typeface="+mn-cs"/>
              </a:endParaRPr>
            </a:p>
          </p:txBody>
        </p:sp>
      </p:grpSp>
      <p:sp>
        <p:nvSpPr>
          <p:cNvPr id="18" name="TextBox 17">
            <a:extLst>
              <a:ext uri="{FF2B5EF4-FFF2-40B4-BE49-F238E27FC236}">
                <a16:creationId xmlns:a16="http://schemas.microsoft.com/office/drawing/2014/main" id="{529F2635-75CF-0E32-AE1D-B083D073366E}"/>
              </a:ext>
            </a:extLst>
          </p:cNvPr>
          <p:cNvSpPr txBox="1"/>
          <p:nvPr/>
        </p:nvSpPr>
        <p:spPr>
          <a:xfrm>
            <a:off x="3241485" y="2311635"/>
            <a:ext cx="8604000" cy="584775"/>
          </a:xfrm>
          <a:prstGeom prst="rect">
            <a:avLst/>
          </a:prstGeom>
          <a:noFill/>
          <a:ln w="6350">
            <a:noFill/>
            <a:miter lim="800000"/>
          </a:ln>
        </p:spPr>
        <p:txBody>
          <a:bodyPr wrap="square" lIns="91440" tIns="45720" rIns="91440" bIns="45720" anchor="t">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fr" sz="1600" b="1" i="0" u="none" strike="noStrike" kern="1200" cap="none" spc="0" normalizeH="0" baseline="0">
                <a:ln>
                  <a:noFill/>
                </a:ln>
                <a:solidFill>
                  <a:srgbClr val="000000"/>
                </a:solidFill>
                <a:effectLst/>
                <a:uLnTx/>
                <a:uFillTx/>
                <a:latin typeface="Arial"/>
                <a:ea typeface="+mn-ea"/>
                <a:cs typeface="Calibri"/>
              </a:rPr>
              <a:t>Décision du Comité de révision de haut niveau : </a:t>
            </a:r>
            <a:r>
              <a:rPr kumimoji="0" lang="fr" sz="1600" b="0" i="0" u="none" strike="noStrike" kern="1200" cap="none" spc="0" normalizeH="0" baseline="0">
                <a:ln>
                  <a:noFill/>
                </a:ln>
                <a:solidFill>
                  <a:srgbClr val="000000"/>
                </a:solidFill>
                <a:effectLst/>
                <a:uLnTx/>
                <a:uFillTx/>
                <a:latin typeface="Arial"/>
                <a:ea typeface="+mn-ea"/>
                <a:cs typeface="Calibri"/>
              </a:rPr>
              <a:t>Approbation des pays qui ont soumis une demande de doses de vaccin contre la C19 au cours des vagues respectives</a:t>
            </a:r>
          </a:p>
        </p:txBody>
      </p:sp>
      <p:grpSp>
        <p:nvGrpSpPr>
          <p:cNvPr id="19" name="Group 18">
            <a:extLst>
              <a:ext uri="{FF2B5EF4-FFF2-40B4-BE49-F238E27FC236}">
                <a16:creationId xmlns:a16="http://schemas.microsoft.com/office/drawing/2014/main" id="{74790D2B-E756-3210-34C3-99914E81B603}"/>
              </a:ext>
            </a:extLst>
          </p:cNvPr>
          <p:cNvGrpSpPr/>
          <p:nvPr/>
        </p:nvGrpSpPr>
        <p:grpSpPr>
          <a:xfrm>
            <a:off x="470971" y="5186131"/>
            <a:ext cx="1306800" cy="1306800"/>
            <a:chOff x="928374" y="1581076"/>
            <a:chExt cx="1146956" cy="1146956"/>
          </a:xfrm>
          <a:solidFill>
            <a:schemeClr val="tx2">
              <a:lumMod val="40000"/>
              <a:lumOff val="60000"/>
            </a:schemeClr>
          </a:solidFill>
        </p:grpSpPr>
        <p:pic>
          <p:nvPicPr>
            <p:cNvPr id="20" name="Graphic 19" descr="Flip calendar with solid fill">
              <a:extLst>
                <a:ext uri="{FF2B5EF4-FFF2-40B4-BE49-F238E27FC236}">
                  <a16:creationId xmlns:a16="http://schemas.microsoft.com/office/drawing/2014/main" id="{7CBC377C-8D64-F5AB-7EA2-2CE7697FB06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28374" y="1581076"/>
              <a:ext cx="1146956" cy="1146956"/>
            </a:xfrm>
            <a:prstGeom prst="rect">
              <a:avLst/>
            </a:prstGeom>
          </p:spPr>
        </p:pic>
        <p:sp>
          <p:nvSpPr>
            <p:cNvPr id="21" name="TextBox 20">
              <a:extLst>
                <a:ext uri="{FF2B5EF4-FFF2-40B4-BE49-F238E27FC236}">
                  <a16:creationId xmlns:a16="http://schemas.microsoft.com/office/drawing/2014/main" id="{4959E8DA-2480-3CCE-257B-C4C4CE1D1A67}"/>
                </a:ext>
              </a:extLst>
            </p:cNvPr>
            <p:cNvSpPr txBox="1"/>
            <p:nvPr/>
          </p:nvSpPr>
          <p:spPr>
            <a:xfrm>
              <a:off x="1108367" y="2168819"/>
              <a:ext cx="786970" cy="256624"/>
            </a:xfrm>
            <a:prstGeom prst="rect">
              <a:avLst/>
            </a:prstGeom>
            <a:noFill/>
            <a:ln w="6350">
              <a:noFill/>
              <a:miter lim="800000"/>
            </a:ln>
          </p:spPr>
          <p:txBody>
            <a:bodyPr wrap="square">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fr" sz="1300" b="1" i="0" u="none" strike="noStrike" kern="1200" cap="none" spc="0" normalizeH="0" baseline="0">
                  <a:ln>
                    <a:noFill/>
                  </a:ln>
                  <a:solidFill>
                    <a:srgbClr val="000000"/>
                  </a:solidFill>
                  <a:effectLst/>
                  <a:uLnTx/>
                  <a:uFillTx/>
                  <a:latin typeface="Arial"/>
                  <a:ea typeface="+mn-ea"/>
                  <a:cs typeface="Arial"/>
                </a:rPr>
                <a:t>T1 2024</a:t>
              </a:r>
              <a:endParaRPr kumimoji="0" lang="fr" sz="1300" b="1" i="0" u="none" strike="noStrike" kern="1200" cap="none" spc="0" normalizeH="0" baseline="0" noProof="0" dirty="0">
                <a:ln>
                  <a:noFill/>
                </a:ln>
                <a:solidFill>
                  <a:srgbClr val="000000"/>
                </a:solidFill>
                <a:effectLst/>
                <a:uLnTx/>
                <a:uFillTx/>
                <a:latin typeface="Arial"/>
                <a:ea typeface="+mn-ea"/>
                <a:cs typeface="+mn-cs"/>
              </a:endParaRPr>
            </a:p>
          </p:txBody>
        </p:sp>
      </p:grpSp>
      <p:sp>
        <p:nvSpPr>
          <p:cNvPr id="22" name="TextBox 21">
            <a:extLst>
              <a:ext uri="{FF2B5EF4-FFF2-40B4-BE49-F238E27FC236}">
                <a16:creationId xmlns:a16="http://schemas.microsoft.com/office/drawing/2014/main" id="{257B8D9D-70CD-AEE4-B166-5F50605E1A69}"/>
              </a:ext>
            </a:extLst>
          </p:cNvPr>
          <p:cNvSpPr txBox="1"/>
          <p:nvPr/>
        </p:nvSpPr>
        <p:spPr>
          <a:xfrm>
            <a:off x="3271845" y="5744123"/>
            <a:ext cx="8604000" cy="338554"/>
          </a:xfrm>
          <a:prstGeom prst="rect">
            <a:avLst/>
          </a:prstGeom>
          <a:noFill/>
          <a:ln w="6350">
            <a:noFill/>
            <a:miter lim="800000"/>
          </a:ln>
        </p:spPr>
        <p:txBody>
          <a:bodyPr wrap="square" lIns="91440" tIns="45720" rIns="91440" bIns="45720" anchor="t">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fr" sz="1600" b="1" i="0" u="none" strike="noStrike" kern="1200" cap="none" spc="0" normalizeH="0" baseline="0">
                <a:ln>
                  <a:noFill/>
                </a:ln>
                <a:solidFill>
                  <a:srgbClr val="000000"/>
                </a:solidFill>
                <a:effectLst/>
                <a:uLnTx/>
                <a:uFillTx/>
                <a:latin typeface="Arial"/>
                <a:ea typeface="+mn-ea"/>
                <a:cs typeface="Calibri"/>
              </a:rPr>
              <a:t>Livraisons : </a:t>
            </a:r>
            <a:r>
              <a:rPr kumimoji="0" lang="fr" sz="1600" b="0" i="0" u="none" strike="noStrike" kern="1200" cap="none" spc="0" normalizeH="0" baseline="0">
                <a:ln>
                  <a:noFill/>
                </a:ln>
                <a:solidFill>
                  <a:srgbClr val="000000"/>
                </a:solidFill>
                <a:effectLst/>
                <a:uLnTx/>
                <a:uFillTx/>
                <a:latin typeface="Arial"/>
                <a:ea typeface="+mn-ea"/>
                <a:cs typeface="Calibri"/>
              </a:rPr>
              <a:t>Premières livraisons de la première vague à partir du T1 2024 ; premières livraisons de la deuxième vague à partir du T2 2024</a:t>
            </a:r>
            <a:endParaRPr kumimoji="0" lang="fr" sz="1600" b="0" i="0" u="none" strike="noStrike" kern="1200" cap="none" spc="0" normalizeH="0" baseline="0" noProof="0" dirty="0">
              <a:ln>
                <a:noFill/>
              </a:ln>
              <a:solidFill>
                <a:srgbClr val="000000"/>
              </a:solidFill>
              <a:effectLst/>
              <a:uLnTx/>
              <a:uFillTx/>
              <a:latin typeface="Arial"/>
              <a:ea typeface="+mn-ea"/>
              <a:cs typeface="Arial"/>
            </a:endParaRPr>
          </a:p>
        </p:txBody>
      </p:sp>
      <p:grpSp>
        <p:nvGrpSpPr>
          <p:cNvPr id="23" name="Group 22">
            <a:extLst>
              <a:ext uri="{FF2B5EF4-FFF2-40B4-BE49-F238E27FC236}">
                <a16:creationId xmlns:a16="http://schemas.microsoft.com/office/drawing/2014/main" id="{4112CABD-E612-1E66-BE76-D757B737377F}"/>
              </a:ext>
            </a:extLst>
          </p:cNvPr>
          <p:cNvGrpSpPr/>
          <p:nvPr/>
        </p:nvGrpSpPr>
        <p:grpSpPr>
          <a:xfrm>
            <a:off x="1921111" y="5179928"/>
            <a:ext cx="1306800" cy="1306800"/>
            <a:chOff x="928374" y="1581076"/>
            <a:chExt cx="1146956" cy="1146956"/>
          </a:xfrm>
          <a:solidFill>
            <a:schemeClr val="accent1"/>
          </a:solidFill>
        </p:grpSpPr>
        <p:pic>
          <p:nvPicPr>
            <p:cNvPr id="24" name="Graphic 23" descr="Flip calendar with solid fill">
              <a:extLst>
                <a:ext uri="{FF2B5EF4-FFF2-40B4-BE49-F238E27FC236}">
                  <a16:creationId xmlns:a16="http://schemas.microsoft.com/office/drawing/2014/main" id="{8AB8655B-7845-3616-5010-04C9E258C1A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28374" y="1581076"/>
              <a:ext cx="1146956" cy="1146956"/>
            </a:xfrm>
            <a:prstGeom prst="rect">
              <a:avLst/>
            </a:prstGeom>
          </p:spPr>
        </p:pic>
        <p:sp>
          <p:nvSpPr>
            <p:cNvPr id="25" name="TextBox 24">
              <a:extLst>
                <a:ext uri="{FF2B5EF4-FFF2-40B4-BE49-F238E27FC236}">
                  <a16:creationId xmlns:a16="http://schemas.microsoft.com/office/drawing/2014/main" id="{297D3148-2D1F-EDC6-D57B-21E378C53F7C}"/>
                </a:ext>
              </a:extLst>
            </p:cNvPr>
            <p:cNvSpPr txBox="1"/>
            <p:nvPr/>
          </p:nvSpPr>
          <p:spPr>
            <a:xfrm>
              <a:off x="1031102" y="2166211"/>
              <a:ext cx="928686" cy="256624"/>
            </a:xfrm>
            <a:prstGeom prst="rect">
              <a:avLst/>
            </a:prstGeom>
            <a:noFill/>
            <a:ln w="6350">
              <a:noFill/>
              <a:miter lim="800000"/>
            </a:ln>
          </p:spPr>
          <p:txBody>
            <a:bodyPr wrap="square">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fr" sz="1300" b="1" i="0" u="none" strike="noStrike" kern="1200" cap="none" spc="0" normalizeH="0" baseline="0">
                  <a:ln>
                    <a:noFill/>
                  </a:ln>
                  <a:solidFill>
                    <a:srgbClr val="000000"/>
                  </a:solidFill>
                  <a:effectLst/>
                  <a:uLnTx/>
                  <a:uFillTx/>
                  <a:latin typeface="Arial"/>
                  <a:ea typeface="+mn-ea"/>
                  <a:cs typeface="Arial"/>
                </a:rPr>
                <a:t>T2 2024</a:t>
              </a:r>
              <a:endParaRPr kumimoji="0" lang="fr" sz="1300" b="1" i="0" u="none" strike="noStrike" kern="1200" cap="none" spc="0" normalizeH="0" baseline="0" noProof="0" dirty="0">
                <a:ln>
                  <a:noFill/>
                </a:ln>
                <a:solidFill>
                  <a:srgbClr val="000000"/>
                </a:solidFill>
                <a:effectLst/>
                <a:uLnTx/>
                <a:uFillTx/>
                <a:latin typeface="Arial"/>
                <a:ea typeface="+mn-ea"/>
                <a:cs typeface="+mn-cs"/>
              </a:endParaRPr>
            </a:p>
          </p:txBody>
        </p:sp>
      </p:grpSp>
      <p:sp>
        <p:nvSpPr>
          <p:cNvPr id="26" name="Arrow: Down 25">
            <a:extLst>
              <a:ext uri="{FF2B5EF4-FFF2-40B4-BE49-F238E27FC236}">
                <a16:creationId xmlns:a16="http://schemas.microsoft.com/office/drawing/2014/main" id="{C96D94F1-1657-0AED-03D9-71EED57C136B}"/>
              </a:ext>
            </a:extLst>
          </p:cNvPr>
          <p:cNvSpPr/>
          <p:nvPr/>
        </p:nvSpPr>
        <p:spPr>
          <a:xfrm>
            <a:off x="6618022" y="1801051"/>
            <a:ext cx="267128" cy="334385"/>
          </a:xfrm>
          <a:prstGeom prst="downArrow">
            <a:avLst/>
          </a:prstGeom>
          <a:solidFill>
            <a:schemeClr val="tx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54" rtl="0" eaLnBrk="1" fontAlgn="auto" latinLnBrk="0" hangingPunct="1">
              <a:lnSpc>
                <a:spcPct val="100000"/>
              </a:lnSpc>
              <a:spcBef>
                <a:spcPts val="300"/>
              </a:spcBef>
              <a:spcAft>
                <a:spcPts val="300"/>
              </a:spcAft>
              <a:buClrTx/>
              <a:buSzTx/>
              <a:buFontTx/>
              <a:buNone/>
              <a:tabLst/>
              <a:defRPr/>
            </a:pPr>
            <a:endParaRPr kumimoji="0" lang="fr" sz="1600" b="0" i="0" u="none" strike="noStrike" kern="1200" cap="none" spc="0" normalizeH="0" baseline="0" noProof="0" err="1">
              <a:ln>
                <a:noFill/>
              </a:ln>
              <a:solidFill>
                <a:srgbClr val="FFFFFF"/>
              </a:solidFill>
              <a:effectLst/>
              <a:uLnTx/>
              <a:uFillTx/>
              <a:latin typeface="Arial"/>
              <a:ea typeface="+mn-ea"/>
              <a:cs typeface="+mn-cs"/>
            </a:endParaRPr>
          </a:p>
        </p:txBody>
      </p:sp>
      <p:sp>
        <p:nvSpPr>
          <p:cNvPr id="27" name="Arrow: Down 26">
            <a:extLst>
              <a:ext uri="{FF2B5EF4-FFF2-40B4-BE49-F238E27FC236}">
                <a16:creationId xmlns:a16="http://schemas.microsoft.com/office/drawing/2014/main" id="{9A898045-3762-090B-CB98-4A710513E6D7}"/>
              </a:ext>
            </a:extLst>
          </p:cNvPr>
          <p:cNvSpPr/>
          <p:nvPr/>
        </p:nvSpPr>
        <p:spPr>
          <a:xfrm>
            <a:off x="6602427" y="2957293"/>
            <a:ext cx="267128" cy="334385"/>
          </a:xfrm>
          <a:prstGeom prst="downArrow">
            <a:avLst/>
          </a:prstGeom>
          <a:solidFill>
            <a:schemeClr val="tx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54" rtl="0" eaLnBrk="1" fontAlgn="auto" latinLnBrk="0" hangingPunct="1">
              <a:lnSpc>
                <a:spcPct val="100000"/>
              </a:lnSpc>
              <a:spcBef>
                <a:spcPts val="300"/>
              </a:spcBef>
              <a:spcAft>
                <a:spcPts val="300"/>
              </a:spcAft>
              <a:buClrTx/>
              <a:buSzTx/>
              <a:buFontTx/>
              <a:buNone/>
              <a:tabLst/>
              <a:defRPr/>
            </a:pPr>
            <a:endParaRPr kumimoji="0" lang="fr" sz="1600" b="0" i="0" u="none" strike="noStrike" kern="1200" cap="none" spc="0" normalizeH="0" baseline="0" noProof="0" err="1">
              <a:ln>
                <a:noFill/>
              </a:ln>
              <a:solidFill>
                <a:srgbClr val="FFFFFF"/>
              </a:solidFill>
              <a:effectLst/>
              <a:uLnTx/>
              <a:uFillTx/>
              <a:latin typeface="Arial"/>
              <a:ea typeface="+mn-ea"/>
              <a:cs typeface="+mn-cs"/>
            </a:endParaRPr>
          </a:p>
        </p:txBody>
      </p:sp>
      <p:sp>
        <p:nvSpPr>
          <p:cNvPr id="28" name="TextBox 27">
            <a:extLst>
              <a:ext uri="{FF2B5EF4-FFF2-40B4-BE49-F238E27FC236}">
                <a16:creationId xmlns:a16="http://schemas.microsoft.com/office/drawing/2014/main" id="{F76E1EB7-B605-B068-F930-EA1DE2D4F942}"/>
              </a:ext>
            </a:extLst>
          </p:cNvPr>
          <p:cNvSpPr txBox="1"/>
          <p:nvPr/>
        </p:nvSpPr>
        <p:spPr>
          <a:xfrm>
            <a:off x="3180626" y="3388521"/>
            <a:ext cx="8786439" cy="584775"/>
          </a:xfrm>
          <a:prstGeom prst="rect">
            <a:avLst/>
          </a:prstGeom>
          <a:noFill/>
          <a:ln w="6350">
            <a:noFill/>
            <a:miter lim="800000"/>
          </a:ln>
        </p:spPr>
        <p:txBody>
          <a:bodyPr wrap="square" lIns="91440" tIns="45720" rIns="91440" bIns="45720" anchor="t">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fr" sz="1600" b="1" i="0" u="none" strike="noStrike" kern="1200" cap="none" spc="0" normalizeH="0" baseline="0">
                <a:ln>
                  <a:noFill/>
                </a:ln>
                <a:solidFill>
                  <a:srgbClr val="000000"/>
                </a:solidFill>
                <a:effectLst/>
                <a:uLnTx/>
                <a:uFillTx/>
                <a:latin typeface="Arial"/>
                <a:ea typeface="+mn-ea"/>
                <a:cs typeface="Calibri"/>
              </a:rPr>
              <a:t>Lettres de décision : </a:t>
            </a:r>
            <a:r>
              <a:rPr kumimoji="0" lang="fr" sz="1600" b="0" i="0" u="none" strike="noStrike" kern="1200" cap="none" spc="0" normalizeH="0" baseline="0">
                <a:ln>
                  <a:noFill/>
                </a:ln>
                <a:solidFill>
                  <a:srgbClr val="000000"/>
                </a:solidFill>
                <a:effectLst/>
                <a:uLnTx/>
                <a:uFillTx/>
                <a:latin typeface="Arial"/>
                <a:ea typeface="+mn-ea"/>
                <a:cs typeface="Calibri"/>
              </a:rPr>
              <a:t>Gavi envoie une lettre de décision aux pays pour les informer des volumes approuvés par le Comité de révision de haut niveau (HLRP)</a:t>
            </a:r>
            <a:endParaRPr kumimoji="0" lang="fr" sz="1600" b="0" i="0" u="none" strike="noStrike" kern="1200" cap="none" spc="0" normalizeH="0" baseline="0" noProof="0" dirty="0">
              <a:ln>
                <a:noFill/>
              </a:ln>
              <a:solidFill>
                <a:srgbClr val="000000"/>
              </a:solidFill>
              <a:effectLst/>
              <a:uLnTx/>
              <a:uFillTx/>
              <a:latin typeface="Arial"/>
              <a:ea typeface="Calibri"/>
              <a:cs typeface="Calibri"/>
            </a:endParaRPr>
          </a:p>
        </p:txBody>
      </p:sp>
      <p:sp>
        <p:nvSpPr>
          <p:cNvPr id="29" name="Arrow: Down 28">
            <a:extLst>
              <a:ext uri="{FF2B5EF4-FFF2-40B4-BE49-F238E27FC236}">
                <a16:creationId xmlns:a16="http://schemas.microsoft.com/office/drawing/2014/main" id="{29F5F6F9-02B4-4AEE-59B0-190484A36BAE}"/>
              </a:ext>
            </a:extLst>
          </p:cNvPr>
          <p:cNvSpPr/>
          <p:nvPr/>
        </p:nvSpPr>
        <p:spPr>
          <a:xfrm>
            <a:off x="6615710" y="5292295"/>
            <a:ext cx="267128" cy="334385"/>
          </a:xfrm>
          <a:prstGeom prst="downArrow">
            <a:avLst/>
          </a:prstGeom>
          <a:solidFill>
            <a:schemeClr val="tx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54" rtl="0" eaLnBrk="1" fontAlgn="auto" latinLnBrk="0" hangingPunct="1">
              <a:lnSpc>
                <a:spcPct val="100000"/>
              </a:lnSpc>
              <a:spcBef>
                <a:spcPts val="300"/>
              </a:spcBef>
              <a:spcAft>
                <a:spcPts val="300"/>
              </a:spcAft>
              <a:buClrTx/>
              <a:buSzTx/>
              <a:buFontTx/>
              <a:buNone/>
              <a:tabLst/>
              <a:defRPr/>
            </a:pPr>
            <a:endParaRPr kumimoji="0" lang="fr" sz="1600" b="0" i="0" u="none" strike="noStrike" kern="1200" cap="none" spc="0" normalizeH="0" baseline="0" noProof="0" err="1">
              <a:ln>
                <a:noFill/>
              </a:ln>
              <a:solidFill>
                <a:srgbClr val="FFFFFF"/>
              </a:solidFill>
              <a:effectLst/>
              <a:uLnTx/>
              <a:uFillTx/>
              <a:latin typeface="Arial"/>
              <a:ea typeface="+mn-ea"/>
              <a:cs typeface="+mn-cs"/>
            </a:endParaRPr>
          </a:p>
        </p:txBody>
      </p:sp>
      <p:grpSp>
        <p:nvGrpSpPr>
          <p:cNvPr id="30" name="Group 29">
            <a:extLst>
              <a:ext uri="{FF2B5EF4-FFF2-40B4-BE49-F238E27FC236}">
                <a16:creationId xmlns:a16="http://schemas.microsoft.com/office/drawing/2014/main" id="{A27C03D3-2C21-0151-8BAC-2CBAE0E4801E}"/>
              </a:ext>
            </a:extLst>
          </p:cNvPr>
          <p:cNvGrpSpPr/>
          <p:nvPr/>
        </p:nvGrpSpPr>
        <p:grpSpPr>
          <a:xfrm>
            <a:off x="438971" y="3014583"/>
            <a:ext cx="1306800" cy="1306800"/>
            <a:chOff x="928374" y="1581076"/>
            <a:chExt cx="1146956" cy="1146956"/>
          </a:xfrm>
          <a:solidFill>
            <a:schemeClr val="tx2">
              <a:lumMod val="40000"/>
              <a:lumOff val="60000"/>
            </a:schemeClr>
          </a:solidFill>
        </p:grpSpPr>
        <p:pic>
          <p:nvPicPr>
            <p:cNvPr id="31" name="Graphic 30" descr="Flip calendar with solid fill">
              <a:extLst>
                <a:ext uri="{FF2B5EF4-FFF2-40B4-BE49-F238E27FC236}">
                  <a16:creationId xmlns:a16="http://schemas.microsoft.com/office/drawing/2014/main" id="{C548A61C-D508-D23C-E312-9867A019D3C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28374" y="1581076"/>
              <a:ext cx="1146956" cy="1146956"/>
            </a:xfrm>
            <a:prstGeom prst="rect">
              <a:avLst/>
            </a:prstGeom>
          </p:spPr>
        </p:pic>
        <p:sp>
          <p:nvSpPr>
            <p:cNvPr id="32" name="TextBox 31">
              <a:extLst>
                <a:ext uri="{FF2B5EF4-FFF2-40B4-BE49-F238E27FC236}">
                  <a16:creationId xmlns:a16="http://schemas.microsoft.com/office/drawing/2014/main" id="{F4DECCFF-1E7B-AFBB-CCF5-E5F9631818E7}"/>
                </a:ext>
              </a:extLst>
            </p:cNvPr>
            <p:cNvSpPr txBox="1"/>
            <p:nvPr/>
          </p:nvSpPr>
          <p:spPr>
            <a:xfrm>
              <a:off x="1203353" y="2168819"/>
              <a:ext cx="586263" cy="256624"/>
            </a:xfrm>
            <a:prstGeom prst="rect">
              <a:avLst/>
            </a:prstGeom>
            <a:solidFill>
              <a:schemeClr val="bg1"/>
            </a:solidFill>
            <a:ln w="6350">
              <a:solidFill>
                <a:schemeClr val="bg1"/>
              </a:solidFill>
              <a:miter lim="800000"/>
            </a:ln>
          </p:spPr>
          <p:txBody>
            <a:bodyPr wrap="square">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fr" sz="1300" b="1" i="0" u="none" strike="noStrike" kern="1200" cap="none" spc="0" normalizeH="0" baseline="0">
                  <a:ln>
                    <a:noFill/>
                  </a:ln>
                  <a:solidFill>
                    <a:srgbClr val="000000"/>
                  </a:solidFill>
                  <a:effectLst/>
                  <a:uLnTx/>
                  <a:uFillTx/>
                  <a:latin typeface="Arial"/>
                  <a:ea typeface="+mn-ea"/>
                  <a:cs typeface="Arial"/>
                </a:rPr>
                <a:t>Oct.</a:t>
              </a:r>
              <a:endParaRPr kumimoji="0" lang="fr" sz="1300" b="1" i="0" u="none" strike="noStrike" kern="1200" cap="none" spc="0" normalizeH="0" baseline="0" noProof="0">
                <a:ln>
                  <a:noFill/>
                </a:ln>
                <a:solidFill>
                  <a:srgbClr val="000000"/>
                </a:solidFill>
                <a:effectLst/>
                <a:uLnTx/>
                <a:uFillTx/>
                <a:latin typeface="Arial"/>
                <a:ea typeface="+mn-ea"/>
                <a:cs typeface="+mn-cs"/>
              </a:endParaRPr>
            </a:p>
          </p:txBody>
        </p:sp>
      </p:grpSp>
      <p:grpSp>
        <p:nvGrpSpPr>
          <p:cNvPr id="33" name="Group 32">
            <a:extLst>
              <a:ext uri="{FF2B5EF4-FFF2-40B4-BE49-F238E27FC236}">
                <a16:creationId xmlns:a16="http://schemas.microsoft.com/office/drawing/2014/main" id="{11492589-9D8F-C709-E812-979719E0B825}"/>
              </a:ext>
            </a:extLst>
          </p:cNvPr>
          <p:cNvGrpSpPr/>
          <p:nvPr/>
        </p:nvGrpSpPr>
        <p:grpSpPr>
          <a:xfrm>
            <a:off x="1916445" y="3017865"/>
            <a:ext cx="1306800" cy="1306800"/>
            <a:chOff x="928374" y="1581076"/>
            <a:chExt cx="1146956" cy="1146956"/>
          </a:xfrm>
          <a:solidFill>
            <a:schemeClr val="accent1"/>
          </a:solidFill>
        </p:grpSpPr>
        <p:pic>
          <p:nvPicPr>
            <p:cNvPr id="34" name="Graphic 33" descr="Flip calendar with solid fill">
              <a:extLst>
                <a:ext uri="{FF2B5EF4-FFF2-40B4-BE49-F238E27FC236}">
                  <a16:creationId xmlns:a16="http://schemas.microsoft.com/office/drawing/2014/main" id="{82201668-5FFD-146D-123C-D28C988EE27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28374" y="1581076"/>
              <a:ext cx="1146956" cy="1146956"/>
            </a:xfrm>
            <a:prstGeom prst="rect">
              <a:avLst/>
            </a:prstGeom>
          </p:spPr>
        </p:pic>
        <p:sp>
          <p:nvSpPr>
            <p:cNvPr id="35" name="TextBox 34">
              <a:extLst>
                <a:ext uri="{FF2B5EF4-FFF2-40B4-BE49-F238E27FC236}">
                  <a16:creationId xmlns:a16="http://schemas.microsoft.com/office/drawing/2014/main" id="{4EC38168-E95E-5413-B33B-109BDBB2F837}"/>
                </a:ext>
              </a:extLst>
            </p:cNvPr>
            <p:cNvSpPr txBox="1"/>
            <p:nvPr/>
          </p:nvSpPr>
          <p:spPr>
            <a:xfrm>
              <a:off x="1153147" y="2172589"/>
              <a:ext cx="689869" cy="256624"/>
            </a:xfrm>
            <a:prstGeom prst="rect">
              <a:avLst/>
            </a:prstGeom>
            <a:noFill/>
            <a:ln w="6350">
              <a:noFill/>
              <a:miter lim="800000"/>
            </a:ln>
          </p:spPr>
          <p:txBody>
            <a:bodyPr wrap="square">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fr" sz="1300" b="1" i="0" u="none" strike="noStrike" kern="1200" cap="none" spc="0" normalizeH="0" baseline="0">
                  <a:ln>
                    <a:noFill/>
                  </a:ln>
                  <a:solidFill>
                    <a:srgbClr val="000000"/>
                  </a:solidFill>
                  <a:effectLst/>
                  <a:uLnTx/>
                  <a:uFillTx/>
                  <a:latin typeface="Arial"/>
                  <a:ea typeface="+mn-ea"/>
                  <a:cs typeface="Arial"/>
                </a:rPr>
                <a:t>Janv.</a:t>
              </a:r>
              <a:endParaRPr kumimoji="0" lang="fr" sz="1300" b="1" i="0" u="none" strike="noStrike" kern="1200" cap="none" spc="0" normalizeH="0" baseline="0" noProof="0" dirty="0">
                <a:ln>
                  <a:noFill/>
                </a:ln>
                <a:solidFill>
                  <a:srgbClr val="000000"/>
                </a:solidFill>
                <a:effectLst/>
                <a:uLnTx/>
                <a:uFillTx/>
                <a:latin typeface="Arial"/>
                <a:ea typeface="+mn-ea"/>
                <a:cs typeface="+mn-cs"/>
              </a:endParaRPr>
            </a:p>
          </p:txBody>
        </p:sp>
      </p:grpSp>
      <p:sp>
        <p:nvSpPr>
          <p:cNvPr id="36" name="TextBox 35">
            <a:extLst>
              <a:ext uri="{FF2B5EF4-FFF2-40B4-BE49-F238E27FC236}">
                <a16:creationId xmlns:a16="http://schemas.microsoft.com/office/drawing/2014/main" id="{453559A2-B578-0C1A-74D6-C9BEAFE66513}"/>
              </a:ext>
            </a:extLst>
          </p:cNvPr>
          <p:cNvSpPr txBox="1"/>
          <p:nvPr/>
        </p:nvSpPr>
        <p:spPr>
          <a:xfrm>
            <a:off x="3241486" y="4395350"/>
            <a:ext cx="8725579" cy="830997"/>
          </a:xfrm>
          <a:prstGeom prst="rect">
            <a:avLst/>
          </a:prstGeom>
          <a:noFill/>
          <a:ln w="6350">
            <a:noFill/>
            <a:miter lim="800000"/>
          </a:ln>
        </p:spPr>
        <p:txBody>
          <a:bodyPr wrap="square" lIns="91440" tIns="45720" rIns="91440" bIns="45720" anchor="t">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fr" sz="1600" b="1" i="0" u="none" strike="noStrike" kern="1200" cap="none" spc="0" normalizeH="0" baseline="0">
                <a:ln>
                  <a:noFill/>
                </a:ln>
                <a:solidFill>
                  <a:srgbClr val="000000"/>
                </a:solidFill>
                <a:effectLst/>
                <a:uLnTx/>
                <a:uFillTx/>
                <a:latin typeface="Arial"/>
                <a:ea typeface="+mn-ea"/>
                <a:cs typeface="Calibri"/>
              </a:rPr>
              <a:t>Allocation : </a:t>
            </a:r>
            <a:r>
              <a:rPr kumimoji="0" lang="fr" sz="1600" b="0" i="0" u="none" strike="noStrike" kern="1200" cap="none" spc="0" normalizeH="0" baseline="0">
                <a:ln>
                  <a:noFill/>
                </a:ln>
                <a:solidFill>
                  <a:srgbClr val="000000"/>
                </a:solidFill>
                <a:effectLst/>
                <a:uLnTx/>
                <a:uFillTx/>
                <a:latin typeface="Arial"/>
                <a:ea typeface="+mn-ea"/>
                <a:cs typeface="Calibri"/>
              </a:rPr>
              <a:t>L’UNICEF/OPS dirigera le processus d’attribution et échangera directement avec les pays pour les informer du ou des produits attribués. La dernière souche disponible (XBB) sera disponible pour les allocations et les livraisons conformément aux recommandations du SAGE </a:t>
            </a:r>
          </a:p>
        </p:txBody>
      </p:sp>
      <p:grpSp>
        <p:nvGrpSpPr>
          <p:cNvPr id="37" name="Group 36">
            <a:extLst>
              <a:ext uri="{FF2B5EF4-FFF2-40B4-BE49-F238E27FC236}">
                <a16:creationId xmlns:a16="http://schemas.microsoft.com/office/drawing/2014/main" id="{B411AC17-D9A9-3AC5-6CF6-F999DAAD1552}"/>
              </a:ext>
            </a:extLst>
          </p:cNvPr>
          <p:cNvGrpSpPr/>
          <p:nvPr/>
        </p:nvGrpSpPr>
        <p:grpSpPr>
          <a:xfrm>
            <a:off x="441899" y="4072184"/>
            <a:ext cx="1306800" cy="1306800"/>
            <a:chOff x="928374" y="1581076"/>
            <a:chExt cx="1146956" cy="1146956"/>
          </a:xfrm>
          <a:solidFill>
            <a:schemeClr val="tx2">
              <a:lumMod val="40000"/>
              <a:lumOff val="60000"/>
            </a:schemeClr>
          </a:solidFill>
        </p:grpSpPr>
        <p:pic>
          <p:nvPicPr>
            <p:cNvPr id="38" name="Graphic 37" descr="Flip calendar with solid fill">
              <a:extLst>
                <a:ext uri="{FF2B5EF4-FFF2-40B4-BE49-F238E27FC236}">
                  <a16:creationId xmlns:a16="http://schemas.microsoft.com/office/drawing/2014/main" id="{A6D049D7-70B0-0713-53D9-10697778AB2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28374" y="1581076"/>
              <a:ext cx="1146956" cy="1146956"/>
            </a:xfrm>
            <a:prstGeom prst="rect">
              <a:avLst/>
            </a:prstGeom>
          </p:spPr>
        </p:pic>
        <p:sp>
          <p:nvSpPr>
            <p:cNvPr id="39" name="TextBox 38">
              <a:extLst>
                <a:ext uri="{FF2B5EF4-FFF2-40B4-BE49-F238E27FC236}">
                  <a16:creationId xmlns:a16="http://schemas.microsoft.com/office/drawing/2014/main" id="{253D3706-D2F1-7149-18E5-3DA1027B0821}"/>
                </a:ext>
              </a:extLst>
            </p:cNvPr>
            <p:cNvSpPr txBox="1"/>
            <p:nvPr/>
          </p:nvSpPr>
          <p:spPr>
            <a:xfrm>
              <a:off x="1200785" y="2168819"/>
              <a:ext cx="586264" cy="256624"/>
            </a:xfrm>
            <a:prstGeom prst="rect">
              <a:avLst/>
            </a:prstGeom>
            <a:solidFill>
              <a:schemeClr val="bg1"/>
            </a:solidFill>
            <a:ln w="6350">
              <a:solidFill>
                <a:schemeClr val="bg1"/>
              </a:solidFill>
              <a:miter lim="800000"/>
            </a:ln>
          </p:spPr>
          <p:txBody>
            <a:bodyPr wrap="square">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fr" sz="1300" b="1" i="0" u="none" strike="noStrike" kern="1200" cap="none" spc="0" normalizeH="0" baseline="0">
                  <a:ln>
                    <a:noFill/>
                  </a:ln>
                  <a:solidFill>
                    <a:srgbClr val="000000"/>
                  </a:solidFill>
                  <a:effectLst/>
                  <a:uLnTx/>
                  <a:uFillTx/>
                  <a:latin typeface="Arial"/>
                  <a:ea typeface="+mn-ea"/>
                  <a:cs typeface="Arial"/>
                </a:rPr>
                <a:t>Nov.</a:t>
              </a:r>
              <a:endParaRPr kumimoji="0" lang="fr" sz="1300" b="1" i="0" u="none" strike="noStrike" kern="1200" cap="none" spc="0" normalizeH="0" baseline="0" noProof="0">
                <a:ln>
                  <a:noFill/>
                </a:ln>
                <a:solidFill>
                  <a:srgbClr val="000000"/>
                </a:solidFill>
                <a:effectLst/>
                <a:uLnTx/>
                <a:uFillTx/>
                <a:latin typeface="Arial"/>
                <a:ea typeface="+mn-ea"/>
                <a:cs typeface="+mn-cs"/>
              </a:endParaRPr>
            </a:p>
          </p:txBody>
        </p:sp>
      </p:grpSp>
      <p:grpSp>
        <p:nvGrpSpPr>
          <p:cNvPr id="40" name="Group 39">
            <a:extLst>
              <a:ext uri="{FF2B5EF4-FFF2-40B4-BE49-F238E27FC236}">
                <a16:creationId xmlns:a16="http://schemas.microsoft.com/office/drawing/2014/main" id="{BDDDD660-C1BD-26D8-045B-690B217E8E51}"/>
              </a:ext>
            </a:extLst>
          </p:cNvPr>
          <p:cNvGrpSpPr/>
          <p:nvPr/>
        </p:nvGrpSpPr>
        <p:grpSpPr>
          <a:xfrm>
            <a:off x="1919372" y="4075467"/>
            <a:ext cx="1306800" cy="1306800"/>
            <a:chOff x="928374" y="1581076"/>
            <a:chExt cx="1146956" cy="1146956"/>
          </a:xfrm>
          <a:solidFill>
            <a:schemeClr val="accent1"/>
          </a:solidFill>
        </p:grpSpPr>
        <p:pic>
          <p:nvPicPr>
            <p:cNvPr id="41" name="Graphic 40" descr="Flip calendar with solid fill">
              <a:extLst>
                <a:ext uri="{FF2B5EF4-FFF2-40B4-BE49-F238E27FC236}">
                  <a16:creationId xmlns:a16="http://schemas.microsoft.com/office/drawing/2014/main" id="{B7349054-8EC6-9D5A-9C94-C869290D2F2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28374" y="1581076"/>
              <a:ext cx="1146956" cy="1146956"/>
            </a:xfrm>
            <a:prstGeom prst="rect">
              <a:avLst/>
            </a:prstGeom>
          </p:spPr>
        </p:pic>
        <p:sp>
          <p:nvSpPr>
            <p:cNvPr id="42" name="TextBox 41">
              <a:extLst>
                <a:ext uri="{FF2B5EF4-FFF2-40B4-BE49-F238E27FC236}">
                  <a16:creationId xmlns:a16="http://schemas.microsoft.com/office/drawing/2014/main" id="{383BC344-A007-7398-81FF-D9314CA9B829}"/>
                </a:ext>
              </a:extLst>
            </p:cNvPr>
            <p:cNvSpPr txBox="1"/>
            <p:nvPr/>
          </p:nvSpPr>
          <p:spPr>
            <a:xfrm>
              <a:off x="1153147" y="2172589"/>
              <a:ext cx="689869" cy="256624"/>
            </a:xfrm>
            <a:prstGeom prst="rect">
              <a:avLst/>
            </a:prstGeom>
            <a:noFill/>
            <a:ln w="6350">
              <a:noFill/>
              <a:miter lim="800000"/>
            </a:ln>
          </p:spPr>
          <p:txBody>
            <a:bodyPr wrap="square">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fr" sz="1300" b="1" i="0" u="none" strike="noStrike" kern="1200" cap="none" spc="0" normalizeH="0" baseline="0">
                  <a:ln>
                    <a:noFill/>
                  </a:ln>
                  <a:solidFill>
                    <a:srgbClr val="000000"/>
                  </a:solidFill>
                  <a:effectLst/>
                  <a:uLnTx/>
                  <a:uFillTx/>
                  <a:latin typeface="Arial"/>
                  <a:ea typeface="+mn-ea"/>
                  <a:cs typeface="Arial"/>
                </a:rPr>
                <a:t>Fév.</a:t>
              </a:r>
              <a:endParaRPr kumimoji="0" lang="fr" sz="1300" b="1" i="0" u="none" strike="noStrike" kern="1200" cap="none" spc="0" normalizeH="0" baseline="0" noProof="0" dirty="0">
                <a:ln>
                  <a:noFill/>
                </a:ln>
                <a:solidFill>
                  <a:srgbClr val="000000"/>
                </a:solidFill>
                <a:effectLst/>
                <a:uLnTx/>
                <a:uFillTx/>
                <a:latin typeface="Arial"/>
                <a:ea typeface="+mn-ea"/>
                <a:cs typeface="+mn-cs"/>
              </a:endParaRPr>
            </a:p>
          </p:txBody>
        </p:sp>
      </p:grpSp>
      <p:sp>
        <p:nvSpPr>
          <p:cNvPr id="43" name="Arrow: Down 42">
            <a:extLst>
              <a:ext uri="{FF2B5EF4-FFF2-40B4-BE49-F238E27FC236}">
                <a16:creationId xmlns:a16="http://schemas.microsoft.com/office/drawing/2014/main" id="{4BAFED09-C4E7-24C0-95F7-2C47B7987198}"/>
              </a:ext>
            </a:extLst>
          </p:cNvPr>
          <p:cNvSpPr/>
          <p:nvPr/>
        </p:nvSpPr>
        <p:spPr>
          <a:xfrm>
            <a:off x="6615710" y="4036858"/>
            <a:ext cx="267128" cy="334385"/>
          </a:xfrm>
          <a:prstGeom prst="downArrow">
            <a:avLst/>
          </a:prstGeom>
          <a:solidFill>
            <a:schemeClr val="tx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54" rtl="0" eaLnBrk="1" fontAlgn="auto" latinLnBrk="0" hangingPunct="1">
              <a:lnSpc>
                <a:spcPct val="100000"/>
              </a:lnSpc>
              <a:spcBef>
                <a:spcPts val="300"/>
              </a:spcBef>
              <a:spcAft>
                <a:spcPts val="300"/>
              </a:spcAft>
              <a:buClrTx/>
              <a:buSzTx/>
              <a:buFontTx/>
              <a:buNone/>
              <a:tabLst/>
              <a:defRPr/>
            </a:pPr>
            <a:endParaRPr kumimoji="0" lang="fr" sz="1600" b="0" i="0" u="none" strike="noStrike" kern="1200" cap="none" spc="0" normalizeH="0" baseline="0" noProof="0" err="1">
              <a:ln>
                <a:noFill/>
              </a:ln>
              <a:solidFill>
                <a:srgbClr val="FFFFFF"/>
              </a:solidFill>
              <a:effectLst/>
              <a:uLnTx/>
              <a:uFillTx/>
              <a:latin typeface="Arial"/>
              <a:ea typeface="+mn-ea"/>
              <a:cs typeface="+mn-cs"/>
            </a:endParaRPr>
          </a:p>
        </p:txBody>
      </p:sp>
      <p:sp>
        <p:nvSpPr>
          <p:cNvPr id="44" name="TextBox 43">
            <a:extLst>
              <a:ext uri="{FF2B5EF4-FFF2-40B4-BE49-F238E27FC236}">
                <a16:creationId xmlns:a16="http://schemas.microsoft.com/office/drawing/2014/main" id="{4C82EF25-FAEF-101F-4A2C-FF2D7CE66300}"/>
              </a:ext>
            </a:extLst>
          </p:cNvPr>
          <p:cNvSpPr txBox="1"/>
          <p:nvPr/>
        </p:nvSpPr>
        <p:spPr>
          <a:xfrm>
            <a:off x="219214" y="780474"/>
            <a:ext cx="1682703" cy="276999"/>
          </a:xfrm>
          <a:prstGeom prst="rect">
            <a:avLst/>
          </a:prstGeom>
          <a:solidFill>
            <a:schemeClr val="bg1"/>
          </a:solid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800" b="1" i="0" u="none" strike="noStrike" kern="1200" cap="none" spc="0" normalizeH="0" baseline="0">
                <a:ln>
                  <a:noFill/>
                </a:ln>
                <a:solidFill>
                  <a:srgbClr val="000000"/>
                </a:solidFill>
                <a:effectLst/>
                <a:uLnTx/>
                <a:uFillTx/>
                <a:latin typeface="Calibri" panose="020F0502020204030204" pitchFamily="34" charset="0"/>
                <a:ea typeface="+mn-ea"/>
                <a:cs typeface="Calibri" panose="020F0502020204030204" pitchFamily="34" charset="0"/>
              </a:rPr>
              <a:t>Vague I</a:t>
            </a:r>
          </a:p>
        </p:txBody>
      </p:sp>
      <p:sp>
        <p:nvSpPr>
          <p:cNvPr id="45" name="TextBox 44">
            <a:extLst>
              <a:ext uri="{FF2B5EF4-FFF2-40B4-BE49-F238E27FC236}">
                <a16:creationId xmlns:a16="http://schemas.microsoft.com/office/drawing/2014/main" id="{914A1CFE-5F9E-3353-7EA6-897FBF888C7C}"/>
              </a:ext>
            </a:extLst>
          </p:cNvPr>
          <p:cNvSpPr txBox="1"/>
          <p:nvPr/>
        </p:nvSpPr>
        <p:spPr>
          <a:xfrm>
            <a:off x="1701006" y="775323"/>
            <a:ext cx="1682703" cy="276999"/>
          </a:xfrm>
          <a:prstGeom prst="rect">
            <a:avLst/>
          </a:prstGeom>
          <a:solidFill>
            <a:schemeClr val="bg1"/>
          </a:solid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800" b="1" i="0" u="none" strike="noStrike" kern="1200" cap="none" spc="0" normalizeH="0" baseline="0">
                <a:ln>
                  <a:noFill/>
                </a:ln>
                <a:solidFill>
                  <a:srgbClr val="000000"/>
                </a:solidFill>
                <a:effectLst/>
                <a:uLnTx/>
                <a:uFillTx/>
                <a:latin typeface="Calibri" panose="020F0502020204030204" pitchFamily="34" charset="0"/>
                <a:ea typeface="+mn-ea"/>
                <a:cs typeface="Calibri" panose="020F0502020204030204" pitchFamily="34" charset="0"/>
              </a:rPr>
              <a:t>Vague II</a:t>
            </a:r>
          </a:p>
        </p:txBody>
      </p:sp>
      <p:grpSp>
        <p:nvGrpSpPr>
          <p:cNvPr id="3" name="Group 2">
            <a:extLst>
              <a:ext uri="{FF2B5EF4-FFF2-40B4-BE49-F238E27FC236}">
                <a16:creationId xmlns:a16="http://schemas.microsoft.com/office/drawing/2014/main" id="{FCC66857-757B-BA96-0F5E-D5FF936448E7}"/>
              </a:ext>
            </a:extLst>
          </p:cNvPr>
          <p:cNvGrpSpPr/>
          <p:nvPr/>
        </p:nvGrpSpPr>
        <p:grpSpPr>
          <a:xfrm>
            <a:off x="1920287" y="1883096"/>
            <a:ext cx="1306800" cy="1306800"/>
            <a:chOff x="928374" y="1581076"/>
            <a:chExt cx="1146956" cy="1146956"/>
          </a:xfrm>
          <a:solidFill>
            <a:schemeClr val="tx2">
              <a:lumMod val="40000"/>
              <a:lumOff val="60000"/>
            </a:schemeClr>
          </a:solidFill>
        </p:grpSpPr>
        <p:pic>
          <p:nvPicPr>
            <p:cNvPr id="46" name="Graphic 45" descr="Flip calendar with solid fill">
              <a:extLst>
                <a:ext uri="{FF2B5EF4-FFF2-40B4-BE49-F238E27FC236}">
                  <a16:creationId xmlns:a16="http://schemas.microsoft.com/office/drawing/2014/main" id="{5E2381E3-E609-8BB2-07EA-F5E9F540698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28374" y="1581076"/>
              <a:ext cx="1146956" cy="1146956"/>
            </a:xfrm>
            <a:prstGeom prst="rect">
              <a:avLst/>
            </a:prstGeom>
          </p:spPr>
        </p:pic>
        <p:sp>
          <p:nvSpPr>
            <p:cNvPr id="47" name="TextBox 46">
              <a:extLst>
                <a:ext uri="{FF2B5EF4-FFF2-40B4-BE49-F238E27FC236}">
                  <a16:creationId xmlns:a16="http://schemas.microsoft.com/office/drawing/2014/main" id="{68F946EF-1D73-6130-F189-C3D58A174283}"/>
                </a:ext>
              </a:extLst>
            </p:cNvPr>
            <p:cNvSpPr txBox="1"/>
            <p:nvPr/>
          </p:nvSpPr>
          <p:spPr>
            <a:xfrm>
              <a:off x="1212811" y="2168819"/>
              <a:ext cx="586263" cy="256624"/>
            </a:xfrm>
            <a:prstGeom prst="rect">
              <a:avLst/>
            </a:prstGeom>
            <a:solidFill>
              <a:schemeClr val="bg1"/>
            </a:solidFill>
            <a:ln w="6350">
              <a:solidFill>
                <a:schemeClr val="bg1"/>
              </a:solidFill>
              <a:miter lim="800000"/>
            </a:ln>
          </p:spPr>
          <p:txBody>
            <a:bodyPr wrap="square">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fr" sz="1300" b="1" i="0" u="none" strike="noStrike" kern="1200" cap="none" spc="0" normalizeH="0" baseline="0" dirty="0">
                  <a:ln>
                    <a:noFill/>
                  </a:ln>
                  <a:solidFill>
                    <a:srgbClr val="000000"/>
                  </a:solidFill>
                  <a:effectLst/>
                  <a:uLnTx/>
                  <a:uFillTx/>
                  <a:latin typeface="Arial"/>
                  <a:ea typeface="+mn-ea"/>
                  <a:cs typeface="Arial"/>
                </a:rPr>
                <a:t>Déc.</a:t>
              </a:r>
              <a:endParaRPr kumimoji="0" lang="fr" sz="1300" b="1" i="0" u="none" strike="noStrike" kern="1200" cap="none" spc="0" normalizeH="0" baseline="0" noProof="0" dirty="0">
                <a:ln>
                  <a:noFill/>
                </a:ln>
                <a:solidFill>
                  <a:srgbClr val="000000"/>
                </a:solidFill>
                <a:effectLst/>
                <a:uLnTx/>
                <a:uFillTx/>
                <a:latin typeface="Arial"/>
                <a:ea typeface="+mn-ea"/>
                <a:cs typeface="+mn-cs"/>
              </a:endParaRPr>
            </a:p>
          </p:txBody>
        </p:sp>
      </p:grpSp>
    </p:spTree>
    <p:extLst>
      <p:ext uri="{BB962C8B-B14F-4D97-AF65-F5344CB8AC3E}">
        <p14:creationId xmlns:p14="http://schemas.microsoft.com/office/powerpoint/2010/main" val="20801497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04E86C5-8D19-5749-7F92-73818D2618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1AFC-DF42-41A5-B57C-06A83BBA6616}" type="slidenum">
              <a:rPr kumimoji="0" sz="728" b="0" i="0" u="none" strike="noStrike" kern="1200" cap="none" spc="0" normalizeH="0" baseline="0">
                <a:ln>
                  <a:noFill/>
                </a:ln>
                <a:solidFill>
                  <a:srgbClr val="000000">
                    <a:tint val="75000"/>
                  </a:srgbClr>
                </a:solidFill>
                <a:effectLst/>
                <a:uLnTx/>
                <a:uFillTx/>
                <a:latin typeface="Poppins" pitchFamily="2" charset="77"/>
                <a:ea typeface="+mn-ea"/>
                <a:cs typeface="Poppins" pitchFamily="2" charset="77"/>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fr" sz="728" b="0" i="0" u="none" strike="noStrike" kern="1200" cap="none" spc="0" normalizeH="0" baseline="0" noProof="0">
              <a:ln>
                <a:noFill/>
              </a:ln>
              <a:solidFill>
                <a:srgbClr val="000000">
                  <a:tint val="75000"/>
                </a:srgbClr>
              </a:solidFill>
              <a:effectLst/>
              <a:uLnTx/>
              <a:uFillTx/>
              <a:latin typeface="Poppins" pitchFamily="2" charset="77"/>
              <a:ea typeface="+mn-ea"/>
              <a:cs typeface="Poppins" pitchFamily="2" charset="77"/>
            </a:endParaRPr>
          </a:p>
        </p:txBody>
      </p:sp>
      <p:sp>
        <p:nvSpPr>
          <p:cNvPr id="3" name="Title 2">
            <a:extLst>
              <a:ext uri="{FF2B5EF4-FFF2-40B4-BE49-F238E27FC236}">
                <a16:creationId xmlns:a16="http://schemas.microsoft.com/office/drawing/2014/main" id="{854ED5ED-8C79-16D9-36B1-31704AA7F5AD}"/>
              </a:ext>
            </a:extLst>
          </p:cNvPr>
          <p:cNvSpPr>
            <a:spLocks noGrp="1"/>
          </p:cNvSpPr>
          <p:nvPr>
            <p:ph type="title"/>
          </p:nvPr>
        </p:nvSpPr>
        <p:spPr>
          <a:xfrm>
            <a:off x="577639" y="537198"/>
            <a:ext cx="10625980" cy="391389"/>
          </a:xfrm>
        </p:spPr>
        <p:txBody>
          <a:bodyPr/>
          <a:lstStyle/>
          <a:p>
            <a:pPr algn="l" rtl="0"/>
            <a:r>
              <a:rPr lang="fr" sz="2800" b="1" i="0" u="none" baseline="0">
                <a:solidFill>
                  <a:srgbClr val="FA9A00"/>
                </a:solidFill>
              </a:rPr>
              <a:t>4. </a:t>
            </a:r>
            <a:r>
              <a:rPr lang="fr" sz="2800" b="1" i="0" u="none" baseline="0"/>
              <a:t>Dernière feuille de route du SAGE de l’OMS relative à la vaccination contre la COVID-19</a:t>
            </a:r>
            <a:endParaRPr lang="fr" dirty="0"/>
          </a:p>
        </p:txBody>
      </p:sp>
      <p:sp>
        <p:nvSpPr>
          <p:cNvPr id="4" name="Text Placeholder 3">
            <a:extLst>
              <a:ext uri="{FF2B5EF4-FFF2-40B4-BE49-F238E27FC236}">
                <a16:creationId xmlns:a16="http://schemas.microsoft.com/office/drawing/2014/main" id="{0AA4ED43-F262-4B20-7A90-8C4AF6E6BC0A}"/>
              </a:ext>
            </a:extLst>
          </p:cNvPr>
          <p:cNvSpPr>
            <a:spLocks noGrp="1"/>
          </p:cNvSpPr>
          <p:nvPr>
            <p:ph type="body" sz="quarter" idx="13"/>
          </p:nvPr>
        </p:nvSpPr>
        <p:spPr>
          <a:xfrm>
            <a:off x="577638" y="1519845"/>
            <a:ext cx="8885958" cy="261290"/>
          </a:xfrm>
        </p:spPr>
        <p:txBody>
          <a:bodyPr/>
          <a:lstStyle/>
          <a:p>
            <a:pPr algn="l" rtl="0"/>
            <a:r>
              <a:rPr lang="fr" b="0" i="0" u="none" baseline="0"/>
              <a:t>Mise à jour : 10 novembre 2023</a:t>
            </a:r>
          </a:p>
        </p:txBody>
      </p:sp>
      <p:sp>
        <p:nvSpPr>
          <p:cNvPr id="7" name="Content Placeholder 29">
            <a:extLst>
              <a:ext uri="{FF2B5EF4-FFF2-40B4-BE49-F238E27FC236}">
                <a16:creationId xmlns:a16="http://schemas.microsoft.com/office/drawing/2014/main" id="{265B0563-2903-F116-16FA-5CF2F760C18D}"/>
              </a:ext>
            </a:extLst>
          </p:cNvPr>
          <p:cNvSpPr txBox="1">
            <a:spLocks/>
          </p:cNvSpPr>
          <p:nvPr/>
        </p:nvSpPr>
        <p:spPr>
          <a:xfrm>
            <a:off x="844731" y="2485556"/>
            <a:ext cx="10723382" cy="2772642"/>
          </a:xfrm>
          <a:prstGeom prst="rect">
            <a:avLst/>
          </a:prstGeom>
        </p:spPr>
        <p:txBody>
          <a:bodyPr lIns="91440" tIns="45720" rIns="91440" bIns="45720" anchor="t"/>
          <a:lstStyle>
            <a:lvl1pPr marL="0" indent="0" algn="l" defTabSz="914358" rtl="0" eaLnBrk="1" latinLnBrk="0" hangingPunct="1">
              <a:lnSpc>
                <a:spcPct val="80000"/>
              </a:lnSpc>
              <a:spcBef>
                <a:spcPts val="1000"/>
              </a:spcBef>
              <a:buFont typeface="Arial" panose="020B0604020202020204" pitchFamily="34" charset="0"/>
              <a:buNone/>
              <a:defRPr sz="2800" kern="1200">
                <a:solidFill>
                  <a:schemeClr val="tx2"/>
                </a:solidFill>
                <a:latin typeface="+mn-lt"/>
                <a:ea typeface="+mn-ea"/>
                <a:cs typeface="+mn-cs"/>
              </a:defRPr>
            </a:lvl1pPr>
            <a:lvl2pPr marL="685768" indent="-228589" algn="l" defTabSz="914358" rtl="0" eaLnBrk="1" latinLnBrk="0" hangingPunct="1">
              <a:lnSpc>
                <a:spcPct val="80000"/>
              </a:lnSpc>
              <a:spcBef>
                <a:spcPts val="500"/>
              </a:spcBef>
              <a:buFont typeface="Arial" panose="020B0604020202020204" pitchFamily="34" charset="0"/>
              <a:buChar char="•"/>
              <a:defRPr sz="2400" kern="1200">
                <a:solidFill>
                  <a:schemeClr val="tx2"/>
                </a:solidFill>
                <a:latin typeface="+mn-lt"/>
                <a:ea typeface="+mn-ea"/>
                <a:cs typeface="+mn-cs"/>
              </a:defRPr>
            </a:lvl2pPr>
            <a:lvl3pPr marL="1142947" indent="-228589" algn="l" defTabSz="914358" rtl="0" eaLnBrk="1" latinLnBrk="0" hangingPunct="1">
              <a:lnSpc>
                <a:spcPct val="8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126" indent="-228589" algn="l" defTabSz="914358" rtl="0" eaLnBrk="1" latinLnBrk="0" hangingPunct="1">
              <a:lnSpc>
                <a:spcPct val="8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305" indent="-228589" algn="l" defTabSz="914358" rtl="0" eaLnBrk="1" latinLnBrk="0" hangingPunct="1">
              <a:lnSpc>
                <a:spcPct val="8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483" indent="-228589" algn="l" defTabSz="91435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62" indent="-228589" algn="l" defTabSz="91435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41" indent="-228589" algn="l" defTabSz="91435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20" indent="-228589" algn="l" defTabSz="91435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8" rtl="0" eaLnBrk="1" fontAlgn="auto" latinLnBrk="0" hangingPunct="1">
              <a:lnSpc>
                <a:spcPct val="80000"/>
              </a:lnSpc>
              <a:spcBef>
                <a:spcPts val="1000"/>
              </a:spcBef>
              <a:spcAft>
                <a:spcPts val="0"/>
              </a:spcAft>
              <a:buClrTx/>
              <a:buSzTx/>
              <a:buFont typeface="Arial" panose="020B0604020202020204" pitchFamily="34" charset="0"/>
              <a:buNone/>
              <a:tabLst/>
              <a:defRPr/>
            </a:pPr>
            <a:r>
              <a:rPr kumimoji="0" lang="fr" sz="2400" b="0" i="0" u="none" strike="noStrike" kern="1200" cap="none" spc="0" normalizeH="0" baseline="0" dirty="0">
                <a:ln>
                  <a:noFill/>
                </a:ln>
                <a:solidFill>
                  <a:srgbClr val="009CDE"/>
                </a:solidFill>
                <a:effectLst/>
                <a:uLnTx/>
                <a:uFillTx/>
                <a:latin typeface="Poppins"/>
                <a:ea typeface="+mn-ea"/>
                <a:cs typeface="Arial"/>
              </a:rPr>
              <a:t>	</a:t>
            </a:r>
            <a:endParaRPr kumimoji="0" lang="fr" sz="1600" b="0" i="0" u="none" strike="noStrike" kern="1200" cap="none" spc="0" normalizeH="0" baseline="0" noProof="0" dirty="0">
              <a:ln>
                <a:noFill/>
              </a:ln>
              <a:solidFill>
                <a:schemeClr val="tx1"/>
              </a:solidFill>
              <a:effectLst/>
              <a:uLnTx/>
              <a:uFillTx/>
              <a:latin typeface="Poppins"/>
              <a:ea typeface="+mn-ea"/>
              <a:cs typeface="Arial"/>
            </a:endParaRPr>
          </a:p>
          <a:p>
            <a:pPr marL="2800233" lvl="5" indent="-285750" algn="l" rtl="0">
              <a:spcBef>
                <a:spcPts val="1000"/>
              </a:spcBef>
              <a:defRPr/>
            </a:pPr>
            <a:r>
              <a:rPr lang="fr" sz="1200" b="0" i="0" u="none" baseline="0" dirty="0">
                <a:ea typeface="Arial"/>
                <a:cs typeface="Arial"/>
                <a:sym typeface="Arial"/>
              </a:rPr>
              <a:t>Une </a:t>
            </a:r>
            <a:r>
              <a:rPr lang="fr" sz="1200" b="1" i="0" u="none" baseline="0" dirty="0">
                <a:ea typeface="Arial"/>
                <a:cs typeface="Arial"/>
                <a:sym typeface="Arial"/>
              </a:rPr>
              <a:t>feuille de route actualisée </a:t>
            </a:r>
            <a:r>
              <a:rPr lang="fr" sz="1200" b="0" i="0" u="none" baseline="0" dirty="0">
                <a:ea typeface="Arial"/>
                <a:cs typeface="Arial"/>
                <a:sym typeface="Arial"/>
              </a:rPr>
              <a:t>pour la vaccination contre la COVID-19 qui reflète le calendrier simplifié et met à jour les recommandations sur la nouvelle vaccination par groupes à risque.</a:t>
            </a:r>
          </a:p>
          <a:p>
            <a:pPr marL="2800233" lvl="5" indent="-285750" algn="l" rtl="0">
              <a:spcBef>
                <a:spcPts val="1000"/>
              </a:spcBef>
              <a:defRPr/>
            </a:pPr>
            <a:r>
              <a:rPr kumimoji="0" lang="fr" sz="1200" b="0" i="0" u="none" strike="noStrike" kern="1200" cap="none" spc="0" normalizeH="0" baseline="0" dirty="0">
                <a:ln>
                  <a:noFill/>
                </a:ln>
                <a:effectLst/>
                <a:uLnTx/>
                <a:uFillTx/>
                <a:latin typeface="Poppins"/>
                <a:ea typeface="+mn-ea"/>
                <a:cs typeface="Arial"/>
              </a:rPr>
              <a:t>Pour la plupart des vaccins contre la COVID-19, il conviendrait d’utiliser un </a:t>
            </a:r>
            <a:r>
              <a:rPr kumimoji="0" lang="fr" sz="1200" b="1" i="0" u="none" strike="noStrike" kern="1200" cap="none" spc="0" normalizeH="0" baseline="0" dirty="0">
                <a:ln>
                  <a:noFill/>
                </a:ln>
                <a:effectLst/>
                <a:uLnTx/>
                <a:uFillTx/>
                <a:latin typeface="Poppins"/>
                <a:ea typeface="+mn-ea"/>
                <a:cs typeface="Arial"/>
              </a:rPr>
              <a:t>calendrier simplifié à dose unique pour la primovaccination</a:t>
            </a:r>
            <a:r>
              <a:rPr kumimoji="0" lang="fr" sz="1200" b="0" i="0" u="none" strike="noStrike" kern="1200" cap="none" spc="0" normalizeH="0" baseline="0" dirty="0">
                <a:ln>
                  <a:noFill/>
                </a:ln>
                <a:effectLst/>
                <a:uLnTx/>
                <a:uFillTx/>
                <a:latin typeface="Poppins"/>
                <a:ea typeface="+mn-ea"/>
                <a:cs typeface="Arial"/>
              </a:rPr>
              <a:t>, ce qui améliorerait l’acceptation et l’adoption du vaccin et offrirait une protection adéquate à un moment où la plupart des personnes ont contracté au moins une infection antérieure.</a:t>
            </a:r>
          </a:p>
          <a:p>
            <a:pPr marL="2800233" lvl="5" indent="-285750" algn="l" rtl="0">
              <a:spcBef>
                <a:spcPts val="1000"/>
              </a:spcBef>
              <a:defRPr/>
            </a:pPr>
            <a:r>
              <a:rPr kumimoji="0" lang="fr" sz="1200" b="0" i="0" u="none" strike="noStrike" kern="1200" cap="none" spc="0" normalizeH="0" baseline="0" dirty="0">
                <a:ln>
                  <a:noFill/>
                </a:ln>
                <a:effectLst/>
                <a:uLnTx/>
                <a:uFillTx/>
                <a:latin typeface="Poppins"/>
                <a:ea typeface="+mn-ea"/>
                <a:cs typeface="Arial"/>
              </a:rPr>
              <a:t>Les </a:t>
            </a:r>
            <a:r>
              <a:rPr kumimoji="0" lang="fr" sz="1200" b="1" i="0" u="none" strike="noStrike" kern="1200" cap="none" spc="0" normalizeH="0" baseline="0" dirty="0">
                <a:ln>
                  <a:noFill/>
                </a:ln>
                <a:effectLst/>
                <a:uLnTx/>
                <a:uFillTx/>
                <a:latin typeface="Poppins"/>
                <a:ea typeface="+mn-ea"/>
                <a:cs typeface="Arial"/>
              </a:rPr>
              <a:t>groupes et sous-populations HAUTEMENT prioritaires avec des éléments à prendre en considération spécifiques </a:t>
            </a:r>
            <a:r>
              <a:rPr kumimoji="0" lang="fr" sz="1200" b="0" i="0" u="none" strike="noStrike" kern="1200" cap="none" spc="0" normalizeH="0" baseline="0" dirty="0">
                <a:ln>
                  <a:noFill/>
                </a:ln>
                <a:effectLst/>
                <a:uLnTx/>
                <a:uFillTx/>
                <a:latin typeface="Poppins"/>
                <a:ea typeface="+mn-ea"/>
                <a:cs typeface="Arial"/>
              </a:rPr>
              <a:t>pour la vaccination contre la </a:t>
            </a:r>
            <a:r>
              <a:rPr lang="fr" sz="1200" b="0" i="0" u="none" baseline="0" dirty="0">
                <a:latin typeface="Poppins"/>
                <a:cs typeface="Arial"/>
              </a:rPr>
              <a:t>COVID-19 </a:t>
            </a:r>
            <a:r>
              <a:rPr kumimoji="0" lang="fr" sz="1200" b="0" i="0" u="none" strike="noStrike" kern="1200" cap="none" spc="0" normalizeH="0" baseline="0" dirty="0">
                <a:ln>
                  <a:noFill/>
                </a:ln>
                <a:effectLst/>
                <a:uLnTx/>
                <a:uFillTx/>
                <a:latin typeface="Poppins"/>
                <a:ea typeface="+mn-ea"/>
                <a:cs typeface="Arial"/>
              </a:rPr>
              <a:t>sont les suivants : </a:t>
            </a:r>
          </a:p>
          <a:p>
            <a:pPr marL="3143112" lvl="6" indent="-171450" algn="l" rtl="0">
              <a:spcBef>
                <a:spcPts val="1000"/>
              </a:spcBef>
              <a:defRPr/>
            </a:pPr>
            <a:r>
              <a:rPr lang="fr" sz="1000" b="0" i="0" u="none" baseline="0" dirty="0">
                <a:latin typeface="Poppins"/>
                <a:cs typeface="Arial"/>
              </a:rPr>
              <a:t>Personnes âgées</a:t>
            </a:r>
          </a:p>
          <a:p>
            <a:pPr marL="3143112" lvl="6" indent="-171450" algn="l" rtl="0">
              <a:spcBef>
                <a:spcPts val="1000"/>
              </a:spcBef>
              <a:defRPr/>
            </a:pPr>
            <a:r>
              <a:rPr lang="fr" sz="1000" b="0" i="0" u="none" baseline="0" dirty="0">
                <a:latin typeface="Poppins"/>
                <a:cs typeface="Arial"/>
              </a:rPr>
              <a:t>Les adultes présentant des comorbidités ou une obésité sévère</a:t>
            </a:r>
          </a:p>
          <a:p>
            <a:pPr marL="3143112" lvl="6" indent="-171450" algn="l" rtl="0">
              <a:spcBef>
                <a:spcPts val="1000"/>
              </a:spcBef>
              <a:defRPr/>
            </a:pPr>
            <a:r>
              <a:rPr lang="fr" sz="1000" b="0" i="0" u="none" baseline="0" dirty="0">
                <a:latin typeface="Poppins"/>
                <a:cs typeface="Arial"/>
              </a:rPr>
              <a:t>Adultes, adolescents et enfants immunodéprimés</a:t>
            </a:r>
          </a:p>
          <a:p>
            <a:pPr marL="3143112" lvl="6" indent="-171450" algn="l" rtl="0">
              <a:spcBef>
                <a:spcPts val="1000"/>
              </a:spcBef>
              <a:defRPr/>
            </a:pPr>
            <a:r>
              <a:rPr lang="fr" sz="1000" b="0" i="0" u="none" baseline="0" dirty="0">
                <a:latin typeface="Poppins"/>
                <a:cs typeface="Arial"/>
              </a:rPr>
              <a:t>Les femmes et les adolescentes enceintes</a:t>
            </a:r>
          </a:p>
          <a:p>
            <a:pPr marL="3143112" lvl="6" indent="-171450" algn="l" rtl="0">
              <a:spcBef>
                <a:spcPts val="1000"/>
              </a:spcBef>
              <a:defRPr/>
            </a:pPr>
            <a:r>
              <a:rPr lang="fr" sz="1000" b="0" i="0" u="none" baseline="0" dirty="0">
                <a:latin typeface="Poppins"/>
                <a:cs typeface="Arial"/>
              </a:rPr>
              <a:t>Les agents de santé</a:t>
            </a:r>
          </a:p>
          <a:p>
            <a:pPr lvl="1" indent="0" algn="l" rtl="0">
              <a:spcBef>
                <a:spcPts val="1000"/>
              </a:spcBef>
              <a:buNone/>
              <a:defRPr/>
            </a:pPr>
            <a:endParaRPr lang="fr" sz="1000" dirty="0">
              <a:solidFill>
                <a:srgbClr val="44546A"/>
              </a:solidFill>
              <a:latin typeface="Poppins"/>
              <a:cs typeface="Arial"/>
            </a:endParaRPr>
          </a:p>
          <a:p>
            <a:pPr lvl="1" indent="0" algn="l" rtl="0">
              <a:spcBef>
                <a:spcPts val="1000"/>
              </a:spcBef>
              <a:buNone/>
              <a:defRPr/>
            </a:pPr>
            <a:endParaRPr kumimoji="0" lang="fr" sz="1000" b="0" i="0" u="none" strike="noStrike" kern="1200" cap="none" spc="0" normalizeH="0" baseline="0" noProof="0" dirty="0">
              <a:ln>
                <a:noFill/>
              </a:ln>
              <a:solidFill>
                <a:srgbClr val="44546A"/>
              </a:solidFill>
              <a:effectLst/>
              <a:uLnTx/>
              <a:uFillTx/>
              <a:latin typeface="Poppins"/>
              <a:ea typeface="+mn-ea"/>
              <a:cs typeface="Arial"/>
            </a:endParaRPr>
          </a:p>
          <a:p>
            <a:pPr marL="0" marR="0" lvl="0" indent="0" algn="l" defTabSz="914358" rtl="0" eaLnBrk="1" fontAlgn="auto" latinLnBrk="0" hangingPunct="1">
              <a:lnSpc>
                <a:spcPct val="80000"/>
              </a:lnSpc>
              <a:spcBef>
                <a:spcPts val="1000"/>
              </a:spcBef>
              <a:spcAft>
                <a:spcPts val="0"/>
              </a:spcAft>
              <a:buClrTx/>
              <a:buSzTx/>
              <a:buFont typeface="Arial" panose="020B0604020202020204" pitchFamily="34" charset="0"/>
              <a:buNone/>
              <a:tabLst/>
              <a:defRPr/>
            </a:pPr>
            <a:endParaRPr kumimoji="0" lang="fr" sz="2400" b="0" i="1" u="none" strike="noStrike" kern="1200" cap="none" spc="0" normalizeH="0" baseline="0" noProof="0" dirty="0">
              <a:ln>
                <a:noFill/>
              </a:ln>
              <a:solidFill>
                <a:srgbClr val="44546A"/>
              </a:solidFill>
              <a:effectLst/>
              <a:uLnTx/>
              <a:uFillTx/>
              <a:latin typeface="Poppins"/>
              <a:ea typeface="+mn-ea"/>
              <a:cs typeface="Arial"/>
            </a:endParaRPr>
          </a:p>
        </p:txBody>
      </p:sp>
      <p:sp>
        <p:nvSpPr>
          <p:cNvPr id="16" name="TextBox 15">
            <a:extLst>
              <a:ext uri="{FF2B5EF4-FFF2-40B4-BE49-F238E27FC236}">
                <a16:creationId xmlns:a16="http://schemas.microsoft.com/office/drawing/2014/main" id="{C55CF2AB-B893-3CAB-D4A1-102D6DED96EC}"/>
              </a:ext>
            </a:extLst>
          </p:cNvPr>
          <p:cNvSpPr txBox="1"/>
          <p:nvPr/>
        </p:nvSpPr>
        <p:spPr>
          <a:xfrm>
            <a:off x="467646" y="6395706"/>
            <a:ext cx="10967302"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 sz="1000" b="0" i="0" u="none" strike="noStrike" kern="1200" cap="none" spc="0" normalizeH="0" baseline="0">
                <a:ln>
                  <a:noFill/>
                </a:ln>
                <a:solidFill>
                  <a:srgbClr val="000000"/>
                </a:solidFill>
                <a:effectLst/>
                <a:uLnTx/>
                <a:uFillTx/>
                <a:latin typeface="Poppins"/>
                <a:ea typeface="+mn-ea"/>
                <a:cs typeface="+mn-cs"/>
                <a:hlinkClick r:id="rId2"/>
              </a:rPr>
              <a:t>https://www.who.int/publications/i/item/WHO-2019-nCoV-Vaccines-SAGE-Prioritization-2023.1</a:t>
            </a:r>
            <a:r>
              <a:rPr kumimoji="0" lang="fr" sz="1000" b="0" i="0" u="none" strike="noStrike" kern="1200" cap="none" spc="0" normalizeH="0" baseline="0">
                <a:ln>
                  <a:noFill/>
                </a:ln>
                <a:solidFill>
                  <a:srgbClr val="000000"/>
                </a:solidFill>
                <a:effectLst/>
                <a:uLnTx/>
                <a:uFillTx/>
                <a:latin typeface="Poppins"/>
                <a:ea typeface="+mn-ea"/>
                <a:cs typeface="+mn-cs"/>
              </a:rPr>
              <a:t> </a:t>
            </a:r>
          </a:p>
        </p:txBody>
      </p:sp>
      <p:pic>
        <p:nvPicPr>
          <p:cNvPr id="6" name="Picture 5">
            <a:extLst>
              <a:ext uri="{FF2B5EF4-FFF2-40B4-BE49-F238E27FC236}">
                <a16:creationId xmlns:a16="http://schemas.microsoft.com/office/drawing/2014/main" id="{0F4C5991-9729-5AA5-4E84-27FFEAADFC8E}"/>
              </a:ext>
            </a:extLst>
          </p:cNvPr>
          <p:cNvPicPr>
            <a:picLocks noChangeAspect="1"/>
          </p:cNvPicPr>
          <p:nvPr/>
        </p:nvPicPr>
        <p:blipFill>
          <a:blip r:embed="rId3"/>
          <a:stretch>
            <a:fillRect/>
          </a:stretch>
        </p:blipFill>
        <p:spPr>
          <a:xfrm>
            <a:off x="963596" y="2882032"/>
            <a:ext cx="1965334" cy="2772643"/>
          </a:xfrm>
          <a:prstGeom prst="rect">
            <a:avLst/>
          </a:prstGeom>
          <a:ln>
            <a:noFill/>
          </a:ln>
          <a:effectLst>
            <a:outerShdw blurRad="292100" dist="139700" dir="2700000" algn="tl" rotWithShape="0">
              <a:srgbClr val="333333">
                <a:alpha val="65000"/>
              </a:srgbClr>
            </a:outerShdw>
          </a:effectLst>
        </p:spPr>
      </p:pic>
      <p:pic>
        <p:nvPicPr>
          <p:cNvPr id="14" name="Graphic 13" descr="Fork In Road outline">
            <a:extLst>
              <a:ext uri="{FF2B5EF4-FFF2-40B4-BE49-F238E27FC236}">
                <a16:creationId xmlns:a16="http://schemas.microsoft.com/office/drawing/2014/main" id="{EF82F61A-E20A-2C57-BAEF-A9A76687E7B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19768" y="1908457"/>
            <a:ext cx="914400" cy="914400"/>
          </a:xfrm>
          <a:prstGeom prst="rect">
            <a:avLst/>
          </a:prstGeom>
        </p:spPr>
      </p:pic>
      <p:sp>
        <p:nvSpPr>
          <p:cNvPr id="17" name="TextBox 16">
            <a:extLst>
              <a:ext uri="{FF2B5EF4-FFF2-40B4-BE49-F238E27FC236}">
                <a16:creationId xmlns:a16="http://schemas.microsoft.com/office/drawing/2014/main" id="{A132A9F8-4E61-7F52-14BE-8D76C207B5E5}"/>
              </a:ext>
            </a:extLst>
          </p:cNvPr>
          <p:cNvSpPr txBox="1"/>
          <p:nvPr/>
        </p:nvSpPr>
        <p:spPr>
          <a:xfrm>
            <a:off x="1848774" y="2117385"/>
            <a:ext cx="6094520" cy="369332"/>
          </a:xfrm>
          <a:prstGeom prst="rect">
            <a:avLst/>
          </a:prstGeom>
          <a:noFill/>
        </p:spPr>
        <p:txBody>
          <a:bodyPr wrap="square">
            <a:spAutoFit/>
          </a:bodyPr>
          <a:lstStyle/>
          <a:p>
            <a:pPr algn="l" rtl="0"/>
            <a:r>
              <a:rPr kumimoji="0" lang="fr" sz="1800" b="1" i="0" u="none" strike="noStrike" kern="1200" cap="none" spc="0" normalizeH="0" baseline="0">
                <a:ln>
                  <a:noFill/>
                </a:ln>
                <a:solidFill>
                  <a:srgbClr val="009CDE"/>
                </a:solidFill>
                <a:effectLst/>
                <a:uLnTx/>
                <a:uFillTx/>
                <a:latin typeface="Poppins"/>
                <a:ea typeface="+mn-ea"/>
                <a:cs typeface="Arial"/>
              </a:rPr>
              <a:t>Feuille de route de l’OMS</a:t>
            </a:r>
            <a:endParaRPr lang="fr" dirty="0"/>
          </a:p>
        </p:txBody>
      </p:sp>
    </p:spTree>
    <p:extLst>
      <p:ext uri="{BB962C8B-B14F-4D97-AF65-F5344CB8AC3E}">
        <p14:creationId xmlns:p14="http://schemas.microsoft.com/office/powerpoint/2010/main" val="3996857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64B3F8A-CD9B-3FD7-77D3-654A432DAB7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1AFC-DF42-41A5-B57C-06A83BBA6616}" type="slidenum">
              <a:rPr kumimoji="0" sz="728" b="0" i="0" u="none" strike="noStrike" kern="1200" cap="none" spc="0" normalizeH="0" baseline="0">
                <a:ln>
                  <a:noFill/>
                </a:ln>
                <a:solidFill>
                  <a:srgbClr val="000000">
                    <a:tint val="75000"/>
                  </a:srgbClr>
                </a:solidFill>
                <a:effectLst/>
                <a:uLnTx/>
                <a:uFillTx/>
                <a:latin typeface="Poppins" pitchFamily="2" charset="77"/>
                <a:ea typeface="+mn-ea"/>
                <a:cs typeface="Poppins" pitchFamily="2" charset="77"/>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fr" sz="728" b="0" i="0" u="none" strike="noStrike" kern="1200" cap="none" spc="0" normalizeH="0" baseline="0" noProof="0">
              <a:ln>
                <a:noFill/>
              </a:ln>
              <a:solidFill>
                <a:srgbClr val="000000">
                  <a:tint val="75000"/>
                </a:srgbClr>
              </a:solidFill>
              <a:effectLst/>
              <a:uLnTx/>
              <a:uFillTx/>
              <a:latin typeface="Poppins" pitchFamily="2" charset="77"/>
              <a:ea typeface="+mn-ea"/>
              <a:cs typeface="Poppins" pitchFamily="2" charset="77"/>
            </a:endParaRPr>
          </a:p>
        </p:txBody>
      </p:sp>
      <p:sp>
        <p:nvSpPr>
          <p:cNvPr id="3" name="Title 2">
            <a:extLst>
              <a:ext uri="{FF2B5EF4-FFF2-40B4-BE49-F238E27FC236}">
                <a16:creationId xmlns:a16="http://schemas.microsoft.com/office/drawing/2014/main" id="{A8B43007-8CB8-56C8-BE64-955E8B008955}"/>
              </a:ext>
            </a:extLst>
          </p:cNvPr>
          <p:cNvSpPr>
            <a:spLocks noGrp="1"/>
          </p:cNvSpPr>
          <p:nvPr>
            <p:ph type="title"/>
          </p:nvPr>
        </p:nvSpPr>
        <p:spPr>
          <a:xfrm>
            <a:off x="577639" y="537198"/>
            <a:ext cx="10031177" cy="667875"/>
          </a:xfrm>
        </p:spPr>
        <p:txBody>
          <a:bodyPr/>
          <a:lstStyle/>
          <a:p>
            <a:pPr algn="l" rtl="0"/>
            <a:r>
              <a:rPr lang="fr" sz="2400" b="1" i="0" u="none" baseline="0" dirty="0"/>
              <a:t>Feuille de route : Recommandations provisoires de l’OMS pour l’utilisation optimale de la vaccination contre la COVID-19 (1/3) </a:t>
            </a:r>
            <a:endParaRPr lang="fr" sz="2400" dirty="0"/>
          </a:p>
        </p:txBody>
      </p:sp>
      <p:sp>
        <p:nvSpPr>
          <p:cNvPr id="4" name="Text Placeholder 3">
            <a:extLst>
              <a:ext uri="{FF2B5EF4-FFF2-40B4-BE49-F238E27FC236}">
                <a16:creationId xmlns:a16="http://schemas.microsoft.com/office/drawing/2014/main" id="{0497491E-8FC4-AD91-9134-18F65F0F5032}"/>
              </a:ext>
            </a:extLst>
          </p:cNvPr>
          <p:cNvSpPr>
            <a:spLocks noGrp="1"/>
          </p:cNvSpPr>
          <p:nvPr>
            <p:ph type="body" sz="quarter" idx="13"/>
          </p:nvPr>
        </p:nvSpPr>
        <p:spPr>
          <a:xfrm>
            <a:off x="577638" y="1519845"/>
            <a:ext cx="5081284" cy="261290"/>
          </a:xfrm>
        </p:spPr>
        <p:txBody>
          <a:bodyPr/>
          <a:lstStyle/>
          <a:p>
            <a:pPr algn="l" rtl="0"/>
            <a:r>
              <a:rPr lang="fr" b="0" i="0" u="none" baseline="0"/>
              <a:t>Mise à jour : 10 novembre 2023</a:t>
            </a:r>
          </a:p>
        </p:txBody>
      </p:sp>
      <p:graphicFrame>
        <p:nvGraphicFramePr>
          <p:cNvPr id="5" name="Table 23">
            <a:extLst>
              <a:ext uri="{FF2B5EF4-FFF2-40B4-BE49-F238E27FC236}">
                <a16:creationId xmlns:a16="http://schemas.microsoft.com/office/drawing/2014/main" id="{173C2C45-B865-F382-8143-831748AF9D5B}"/>
              </a:ext>
            </a:extLst>
          </p:cNvPr>
          <p:cNvGraphicFramePr>
            <a:graphicFrameLocks noGrp="1"/>
          </p:cNvGraphicFramePr>
          <p:nvPr/>
        </p:nvGraphicFramePr>
        <p:xfrm>
          <a:off x="481843" y="2718542"/>
          <a:ext cx="11218063" cy="2358324"/>
        </p:xfrm>
        <a:graphic>
          <a:graphicData uri="http://schemas.openxmlformats.org/drawingml/2006/table">
            <a:tbl>
              <a:tblPr firstRow="1" bandRow="1">
                <a:tableStyleId>{5C22544A-7EE6-4342-B048-85BDC9FD1C3A}</a:tableStyleId>
              </a:tblPr>
              <a:tblGrid>
                <a:gridCol w="2804516">
                  <a:extLst>
                    <a:ext uri="{9D8B030D-6E8A-4147-A177-3AD203B41FA5}">
                      <a16:colId xmlns:a16="http://schemas.microsoft.com/office/drawing/2014/main" val="2688361524"/>
                    </a:ext>
                  </a:extLst>
                </a:gridCol>
                <a:gridCol w="4135206">
                  <a:extLst>
                    <a:ext uri="{9D8B030D-6E8A-4147-A177-3AD203B41FA5}">
                      <a16:colId xmlns:a16="http://schemas.microsoft.com/office/drawing/2014/main" val="439795455"/>
                    </a:ext>
                  </a:extLst>
                </a:gridCol>
                <a:gridCol w="4278341">
                  <a:extLst>
                    <a:ext uri="{9D8B030D-6E8A-4147-A177-3AD203B41FA5}">
                      <a16:colId xmlns:a16="http://schemas.microsoft.com/office/drawing/2014/main" val="605786505"/>
                    </a:ext>
                  </a:extLst>
                </a:gridCol>
              </a:tblGrid>
              <a:tr h="499044">
                <a:tc>
                  <a:txBody>
                    <a:bodyPr/>
                    <a:lstStyle/>
                    <a:p>
                      <a:pPr algn="l" rtl="0"/>
                      <a:r>
                        <a:rPr lang="fr" sz="1100" b="1" i="0" u="none" baseline="0">
                          <a:solidFill>
                            <a:schemeClr val="tx1">
                              <a:lumMod val="85000"/>
                              <a:lumOff val="15000"/>
                            </a:schemeClr>
                          </a:solidFill>
                          <a:latin typeface="Poppins"/>
                          <a:ea typeface="Poppins"/>
                          <a:cs typeface="Poppins"/>
                          <a:sym typeface="Poppins"/>
                        </a:rPr>
                        <a:t>Population cible</a:t>
                      </a:r>
                    </a:p>
                  </a:txBody>
                  <a:tcPr marL="83174" marR="83174" marT="83174" marB="83174" anchor="ctr">
                    <a:lnL w="12700" cmpd="sng">
                      <a:noFill/>
                    </a:lnL>
                    <a:lnR w="3175" cap="flat" cmpd="sng" algn="ctr">
                      <a:noFill/>
                      <a:prstDash val="solid"/>
                      <a:round/>
                      <a:headEnd type="none" w="med" len="med"/>
                      <a:tailEnd type="none" w="med" len="med"/>
                    </a:lnR>
                    <a:lnT w="38100" cmpd="sng">
                      <a:no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a:r>
                        <a:rPr lang="fr" sz="1100" b="1" i="0" u="none" baseline="0">
                          <a:solidFill>
                            <a:schemeClr val="tx1">
                              <a:lumMod val="85000"/>
                              <a:lumOff val="15000"/>
                            </a:schemeClr>
                          </a:solidFill>
                          <a:latin typeface="+mn-lt"/>
                          <a:cs typeface="Poppins"/>
                        </a:rPr>
                        <a:t>Vaccination des personnes n’ayant jamais </a:t>
                      </a:r>
                      <a:br>
                        <a:rPr lang="fr" sz="1100" b="1" i="0">
                          <a:solidFill>
                            <a:schemeClr val="tx1">
                              <a:lumMod val="85000"/>
                              <a:lumOff val="15000"/>
                            </a:schemeClr>
                          </a:solidFill>
                          <a:latin typeface="+mn-lt"/>
                          <a:cs typeface="Poppins"/>
                        </a:rPr>
                      </a:br>
                      <a:r>
                        <a:rPr lang="fr" sz="1100" b="1" i="0" u="none" baseline="0">
                          <a:solidFill>
                            <a:schemeClr val="tx1">
                              <a:lumMod val="85000"/>
                              <a:lumOff val="15000"/>
                            </a:schemeClr>
                          </a:solidFill>
                          <a:latin typeface="+mn-lt"/>
                          <a:cs typeface="Poppins"/>
                        </a:rPr>
                        <a:t>reçu de vaccin contre la COVID-19</a:t>
                      </a:r>
                      <a:endParaRPr lang="fr" sz="1100" b="0" i="0" baseline="30000" dirty="0">
                        <a:solidFill>
                          <a:schemeClr val="tx1">
                            <a:lumMod val="85000"/>
                            <a:lumOff val="15000"/>
                          </a:schemeClr>
                        </a:solidFill>
                        <a:latin typeface="Poppins"/>
                        <a:cs typeface="Poppins"/>
                      </a:endParaRPr>
                    </a:p>
                  </a:txBody>
                  <a:tcPr marL="83174" marR="83174" marT="83174" marB="83174"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mpd="sng">
                      <a:no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r>
                        <a:rPr lang="fr" sz="1100" b="1" i="0" u="none" kern="1200" baseline="0">
                          <a:solidFill>
                            <a:schemeClr val="tx1">
                              <a:lumMod val="85000"/>
                              <a:lumOff val="15000"/>
                            </a:schemeClr>
                          </a:solidFill>
                          <a:latin typeface="+mn-lt"/>
                          <a:ea typeface="+mn-ea"/>
                          <a:cs typeface="Poppins"/>
                        </a:rPr>
                        <a:t>Nouvelle vaccination des personnes ayant reçu </a:t>
                      </a:r>
                      <a:br>
                        <a:rPr lang="fr" sz="1100" b="1" i="0" kern="1200">
                          <a:solidFill>
                            <a:schemeClr val="tx1">
                              <a:lumMod val="85000"/>
                              <a:lumOff val="15000"/>
                            </a:schemeClr>
                          </a:solidFill>
                          <a:latin typeface="+mn-lt"/>
                          <a:ea typeface="+mn-ea"/>
                          <a:cs typeface="Poppins"/>
                        </a:rPr>
                      </a:br>
                      <a:r>
                        <a:rPr lang="fr" sz="1100" b="1" i="0" u="none" kern="1200" baseline="0">
                          <a:solidFill>
                            <a:schemeClr val="tx1">
                              <a:lumMod val="85000"/>
                              <a:lumOff val="15000"/>
                            </a:schemeClr>
                          </a:solidFill>
                          <a:latin typeface="+mn-lt"/>
                          <a:ea typeface="+mn-ea"/>
                          <a:cs typeface="Poppins"/>
                        </a:rPr>
                        <a:t>au moins une dose de vaccin contre la COVID-19</a:t>
                      </a:r>
                      <a:endParaRPr lang="fr" sz="1100" b="1" i="0" kern="1200" dirty="0">
                        <a:solidFill>
                          <a:schemeClr val="tx1">
                            <a:lumMod val="85000"/>
                            <a:lumOff val="15000"/>
                          </a:schemeClr>
                        </a:solidFill>
                        <a:latin typeface="Poppins"/>
                        <a:ea typeface="+mn-ea"/>
                        <a:cs typeface="Poppins"/>
                      </a:endParaRPr>
                    </a:p>
                  </a:txBody>
                  <a:tcPr marL="83174" marR="83174" marT="83174" marB="83174" anchor="ctr">
                    <a:lnL w="3175" cap="flat" cmpd="sng" algn="ctr">
                      <a:noFill/>
                      <a:prstDash val="solid"/>
                      <a:round/>
                      <a:headEnd type="none" w="med" len="med"/>
                      <a:tailEnd type="none" w="med" len="med"/>
                    </a:lnL>
                    <a:lnR w="12700" cmpd="sng">
                      <a:noFill/>
                    </a:lnR>
                    <a:lnT w="38100" cmpd="sng">
                      <a:no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09092246"/>
                  </a:ext>
                </a:extLst>
              </a:tr>
              <a:tr h="850223">
                <a:tc>
                  <a:txBody>
                    <a:bodyPr/>
                    <a:lstStyle/>
                    <a:p>
                      <a:pPr algn="l" rtl="0">
                        <a:spcAft>
                          <a:spcPts val="1200"/>
                        </a:spcAft>
                      </a:pPr>
                      <a:r>
                        <a:rPr lang="fr" sz="1000" b="0" i="0" u="none" kern="1200" baseline="0">
                          <a:solidFill>
                            <a:schemeClr val="tx1">
                              <a:lumMod val="85000"/>
                              <a:lumOff val="15000"/>
                            </a:schemeClr>
                          </a:solidFill>
                          <a:effectLst/>
                          <a:latin typeface="+mn-lt"/>
                          <a:ea typeface="+mn-ea"/>
                          <a:cs typeface="+mn-cs"/>
                        </a:rPr>
                        <a:t>Personnes à un âge très avancé</a:t>
                      </a:r>
                      <a:r>
                        <a:rPr lang="fr" sz="1000" b="0" i="0" u="none" kern="1200" baseline="30000">
                          <a:solidFill>
                            <a:schemeClr val="tx1">
                              <a:lumMod val="85000"/>
                              <a:lumOff val="15000"/>
                            </a:schemeClr>
                          </a:solidFill>
                          <a:effectLst/>
                          <a:latin typeface="+mn-lt"/>
                          <a:ea typeface="+mn-ea"/>
                          <a:cs typeface="+mn-cs"/>
                        </a:rPr>
                        <a:t>i</a:t>
                      </a:r>
                      <a:endParaRPr lang="fr" sz="1000" b="0" kern="1200" baseline="30000" dirty="0">
                        <a:solidFill>
                          <a:schemeClr val="tx1">
                            <a:lumMod val="85000"/>
                            <a:lumOff val="15000"/>
                          </a:schemeClr>
                        </a:solidFill>
                        <a:effectLst/>
                        <a:latin typeface="+mn-lt"/>
                        <a:ea typeface="+mn-ea"/>
                        <a:cs typeface="+mn-cs"/>
                      </a:endParaRPr>
                    </a:p>
                    <a:p>
                      <a:pPr algn="l" rtl="0">
                        <a:spcAft>
                          <a:spcPts val="1200"/>
                        </a:spcAft>
                      </a:pPr>
                      <a:r>
                        <a:rPr lang="fr" sz="1000" b="0" i="0" u="none" kern="1200" baseline="0">
                          <a:solidFill>
                            <a:schemeClr val="tx1">
                              <a:lumMod val="85000"/>
                              <a:lumOff val="15000"/>
                            </a:schemeClr>
                          </a:solidFill>
                          <a:effectLst/>
                          <a:latin typeface="+mn-lt"/>
                          <a:ea typeface="+mn-ea"/>
                          <a:cs typeface="+mn-cs"/>
                        </a:rPr>
                        <a:t>Les personnes âgées présentant de multiples comorbidités qui les exposent à un risque plus élevé de COVID-19 grave</a:t>
                      </a:r>
                    </a:p>
                  </a:txBody>
                  <a:tcPr marL="83174" marR="83174" marT="83174" marB="83174">
                    <a:lnL w="12700" cmpd="sng">
                      <a:noFill/>
                    </a:lnL>
                    <a:lnR w="317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 sz="1000" b="0" i="0" u="none" kern="1200" baseline="0">
                          <a:solidFill>
                            <a:schemeClr val="tx1">
                              <a:lumMod val="85000"/>
                              <a:lumOff val="15000"/>
                            </a:schemeClr>
                          </a:solidFill>
                          <a:effectLst/>
                          <a:latin typeface="+mn-lt"/>
                          <a:ea typeface="+mn-ea"/>
                          <a:cs typeface="+mn-cs"/>
                        </a:rPr>
                        <a:t>Dose unique</a:t>
                      </a:r>
                      <a:r>
                        <a:rPr lang="fr" sz="1000" b="0" i="0" u="none" kern="1200" baseline="30000">
                          <a:solidFill>
                            <a:schemeClr val="tx1">
                              <a:lumMod val="85000"/>
                              <a:lumOff val="15000"/>
                            </a:schemeClr>
                          </a:solidFill>
                          <a:effectLst/>
                          <a:latin typeface="+mn-lt"/>
                          <a:ea typeface="+mn-ea"/>
                          <a:cs typeface="+mn-cs"/>
                        </a:rPr>
                        <a:t>iii</a:t>
                      </a:r>
                      <a:endParaRPr lang="fr" sz="1000" kern="1200" baseline="30000" dirty="0">
                        <a:solidFill>
                          <a:schemeClr val="tx1">
                            <a:lumMod val="85000"/>
                            <a:lumOff val="15000"/>
                          </a:schemeClr>
                        </a:solidFill>
                        <a:effectLst/>
                        <a:latin typeface="+mn-lt"/>
                        <a:ea typeface="+mn-ea"/>
                        <a:cs typeface="+mn-cs"/>
                      </a:endParaRPr>
                    </a:p>
                  </a:txBody>
                  <a:tcPr marL="83174" marR="83174" marT="83174" marB="83174">
                    <a:lnL w="3175" cap="flat" cmpd="sng" algn="ctr">
                      <a:noFill/>
                      <a:prstDash val="solid"/>
                      <a:round/>
                      <a:headEnd type="none" w="med" len="med"/>
                      <a:tailEnd type="none" w="med" len="med"/>
                    </a:lnL>
                    <a:lnR w="317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 sz="1000" b="0" i="0" u="none" kern="1200" baseline="0">
                          <a:solidFill>
                            <a:schemeClr val="tx1">
                              <a:lumMod val="85000"/>
                              <a:lumOff val="15000"/>
                            </a:schemeClr>
                          </a:solidFill>
                          <a:effectLst/>
                          <a:latin typeface="+mn-lt"/>
                          <a:ea typeface="+mn-ea"/>
                          <a:cs typeface="+mn-cs"/>
                        </a:rPr>
                        <a:t>6-12 mois après la dose précédente</a:t>
                      </a:r>
                    </a:p>
                  </a:txBody>
                  <a:tcPr marL="83174" marR="83174" marT="83174" marB="83174">
                    <a:lnL w="3175" cap="flat" cmpd="sng" algn="ctr">
                      <a:noFill/>
                      <a:prstDash val="solid"/>
                      <a:round/>
                      <a:headEnd type="none" w="med" len="med"/>
                      <a:tailEnd type="none" w="med" len="med"/>
                    </a:lnL>
                    <a:lnR w="12700" cmpd="sng">
                      <a:noFill/>
                    </a:lnR>
                    <a:lnT w="9525" cap="flat" cmpd="sng" algn="ctr">
                      <a:solidFill>
                        <a:schemeClr val="tx1"/>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45445449"/>
                  </a:ext>
                </a:extLst>
              </a:tr>
              <a:tr h="850223">
                <a:tc>
                  <a:txBody>
                    <a:bodyPr/>
                    <a:lstStyle/>
                    <a:p>
                      <a:pPr algn="l" rtl="0">
                        <a:spcAft>
                          <a:spcPts val="1200"/>
                        </a:spcAft>
                      </a:pPr>
                      <a:r>
                        <a:rPr lang="fr" sz="1000" b="0" i="0" u="none" kern="1200" baseline="0" dirty="0">
                          <a:solidFill>
                            <a:schemeClr val="tx1">
                              <a:lumMod val="85000"/>
                              <a:lumOff val="15000"/>
                            </a:schemeClr>
                          </a:solidFill>
                          <a:effectLst/>
                          <a:latin typeface="+mn-lt"/>
                          <a:ea typeface="+mn-ea"/>
                          <a:cs typeface="+mn-cs"/>
                        </a:rPr>
                        <a:t>Personnes âgées</a:t>
                      </a:r>
                      <a:r>
                        <a:rPr lang="fr" sz="1000" b="0" i="0" u="none" kern="1200" baseline="30000" dirty="0">
                          <a:solidFill>
                            <a:schemeClr val="tx1">
                              <a:lumMod val="85000"/>
                              <a:lumOff val="15000"/>
                            </a:schemeClr>
                          </a:solidFill>
                          <a:effectLst/>
                          <a:latin typeface="+mn-lt"/>
                          <a:ea typeface="+mn-ea"/>
                          <a:cs typeface="+mn-cs"/>
                        </a:rPr>
                        <a:t>ii</a:t>
                      </a:r>
                      <a:endParaRPr lang="fr" sz="1000" b="0" kern="1200" baseline="30000" dirty="0">
                        <a:solidFill>
                          <a:schemeClr val="tx1">
                            <a:lumMod val="85000"/>
                            <a:lumOff val="15000"/>
                          </a:schemeClr>
                        </a:solidFill>
                        <a:effectLst/>
                        <a:latin typeface="+mn-lt"/>
                        <a:ea typeface="+mn-ea"/>
                        <a:cs typeface="+mn-cs"/>
                      </a:endParaRPr>
                    </a:p>
                    <a:p>
                      <a:pPr algn="l" rtl="0">
                        <a:spcAft>
                          <a:spcPts val="1200"/>
                        </a:spcAft>
                      </a:pPr>
                      <a:r>
                        <a:rPr lang="fr" sz="1000" b="0" i="0" u="none" kern="1200" baseline="0" dirty="0">
                          <a:solidFill>
                            <a:schemeClr val="tx1">
                              <a:lumMod val="85000"/>
                              <a:lumOff val="15000"/>
                            </a:schemeClr>
                          </a:solidFill>
                          <a:effectLst/>
                          <a:latin typeface="+mn-lt"/>
                          <a:ea typeface="+mn-ea"/>
                          <a:cs typeface="+mn-cs"/>
                        </a:rPr>
                        <a:t>Autres adultes</a:t>
                      </a:r>
                      <a:r>
                        <a:rPr lang="fr" sz="1000" b="0" i="0" u="none" kern="1200" baseline="30000" dirty="0">
                          <a:solidFill>
                            <a:schemeClr val="tx1">
                              <a:lumMod val="85000"/>
                              <a:lumOff val="15000"/>
                            </a:schemeClr>
                          </a:solidFill>
                          <a:effectLst/>
                          <a:latin typeface="+mn-lt"/>
                          <a:ea typeface="+mn-ea"/>
                          <a:cs typeface="+mn-cs"/>
                        </a:rPr>
                        <a:t>iv</a:t>
                      </a:r>
                      <a:r>
                        <a:rPr lang="fr" sz="1000" b="0" i="0" u="none" kern="1200" baseline="0" dirty="0">
                          <a:solidFill>
                            <a:schemeClr val="tx1">
                              <a:lumMod val="85000"/>
                              <a:lumOff val="15000"/>
                            </a:schemeClr>
                          </a:solidFill>
                          <a:effectLst/>
                          <a:latin typeface="+mn-lt"/>
                          <a:ea typeface="+mn-ea"/>
                          <a:cs typeface="+mn-cs"/>
                        </a:rPr>
                        <a:t> atteints d’obésité sévère ou d’une comorbidité qui les expose à un risque plus élevé de COVID-19 grave</a:t>
                      </a:r>
                    </a:p>
                  </a:txBody>
                  <a:tcPr marL="83174" marR="83174" marT="83174" marB="83174">
                    <a:lnL w="12700" cmpd="sng">
                      <a:noFill/>
                    </a:lnL>
                    <a:lnR w="3175"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 sz="1000" b="0" i="0" u="none" kern="1200" baseline="0" dirty="0">
                          <a:solidFill>
                            <a:schemeClr val="tx1">
                              <a:lumMod val="85000"/>
                              <a:lumOff val="15000"/>
                            </a:schemeClr>
                          </a:solidFill>
                          <a:effectLst/>
                          <a:latin typeface="+mn-lt"/>
                          <a:ea typeface="+mn-ea"/>
                          <a:cs typeface="+mn-cs"/>
                        </a:rPr>
                        <a:t>Dose unique</a:t>
                      </a:r>
                      <a:r>
                        <a:rPr lang="fr" sz="1000" b="0" i="0" u="none" kern="1200" baseline="30000" dirty="0">
                          <a:solidFill>
                            <a:schemeClr val="tx1">
                              <a:lumMod val="85000"/>
                              <a:lumOff val="15000"/>
                            </a:schemeClr>
                          </a:solidFill>
                          <a:effectLst/>
                          <a:latin typeface="+mn-lt"/>
                          <a:ea typeface="+mn-ea"/>
                          <a:cs typeface="+mn-cs"/>
                        </a:rPr>
                        <a:t>iii</a:t>
                      </a:r>
                      <a:endParaRPr lang="fr" sz="1000" kern="1200" baseline="30000" dirty="0">
                        <a:solidFill>
                          <a:schemeClr val="tx1">
                            <a:lumMod val="85000"/>
                            <a:lumOff val="15000"/>
                          </a:schemeClr>
                        </a:solidFill>
                        <a:effectLst/>
                        <a:latin typeface="+mn-lt"/>
                        <a:ea typeface="+mn-ea"/>
                        <a:cs typeface="+mn-cs"/>
                      </a:endParaRPr>
                    </a:p>
                  </a:txBody>
                  <a:tcPr marL="83174" marR="83174" marT="83174" marB="83174">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 sz="1000" b="0" i="0" u="none" kern="1200" baseline="0" dirty="0">
                          <a:solidFill>
                            <a:schemeClr val="tx1">
                              <a:lumMod val="85000"/>
                              <a:lumOff val="15000"/>
                            </a:schemeClr>
                          </a:solidFill>
                          <a:effectLst/>
                          <a:latin typeface="+mn-lt"/>
                          <a:ea typeface="+mn-ea"/>
                          <a:cs typeface="+mn-cs"/>
                        </a:rPr>
                        <a:t>Environ 12 mois après la dose précédente</a:t>
                      </a:r>
                    </a:p>
                  </a:txBody>
                  <a:tcPr marL="83174" marR="83174" marT="83174" marB="83174">
                    <a:lnL w="3175" cap="flat" cmpd="sng" algn="ctr">
                      <a:noFill/>
                      <a:prstDash val="solid"/>
                      <a:round/>
                      <a:headEnd type="none" w="med" len="med"/>
                      <a:tailEnd type="none" w="med" len="med"/>
                    </a:lnL>
                    <a:lnR w="12700" cmpd="sng">
                      <a:noFill/>
                    </a:lnR>
                    <a:lnT w="6350" cap="flat" cmpd="sng" algn="ctr">
                      <a:solidFill>
                        <a:schemeClr val="bg1">
                          <a:lumMod val="50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21367438"/>
                  </a:ext>
                </a:extLst>
              </a:tr>
            </a:tbl>
          </a:graphicData>
        </a:graphic>
      </p:graphicFrame>
      <p:sp>
        <p:nvSpPr>
          <p:cNvPr id="6" name="Round Same-side Corner of Rectangle 1">
            <a:extLst>
              <a:ext uri="{FF2B5EF4-FFF2-40B4-BE49-F238E27FC236}">
                <a16:creationId xmlns:a16="http://schemas.microsoft.com/office/drawing/2014/main" id="{E6002825-1C50-4477-7962-745CC67A1176}"/>
              </a:ext>
            </a:extLst>
          </p:cNvPr>
          <p:cNvSpPr/>
          <p:nvPr/>
        </p:nvSpPr>
        <p:spPr>
          <a:xfrm>
            <a:off x="486969" y="2335302"/>
            <a:ext cx="11218062" cy="394101"/>
          </a:xfrm>
          <a:prstGeom prst="round2SameRect">
            <a:avLst>
              <a:gd name="adj1" fmla="val 39008"/>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bIns="65491"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fr" sz="1213" b="1" i="0" u="none" strike="noStrike" kern="1200" cap="none" spc="0" normalizeH="0" baseline="0">
                <a:ln>
                  <a:noFill/>
                </a:ln>
                <a:solidFill>
                  <a:srgbClr val="FFFFFF"/>
                </a:solidFill>
                <a:effectLst/>
                <a:uLnTx/>
                <a:uFillTx/>
                <a:latin typeface="Poppins"/>
                <a:ea typeface="+mn-ea"/>
                <a:cs typeface="Poppins"/>
              </a:rPr>
              <a:t>Groupes d’utilisation HAUTEMENT prioritaires</a:t>
            </a:r>
          </a:p>
        </p:txBody>
      </p:sp>
      <p:sp>
        <p:nvSpPr>
          <p:cNvPr id="7" name="TextBox 6">
            <a:extLst>
              <a:ext uri="{FF2B5EF4-FFF2-40B4-BE49-F238E27FC236}">
                <a16:creationId xmlns:a16="http://schemas.microsoft.com/office/drawing/2014/main" id="{F2D55669-5DE5-E207-5F35-55451E32CBD3}"/>
              </a:ext>
            </a:extLst>
          </p:cNvPr>
          <p:cNvSpPr txBox="1"/>
          <p:nvPr/>
        </p:nvSpPr>
        <p:spPr>
          <a:xfrm>
            <a:off x="584635" y="5521781"/>
            <a:ext cx="11192490" cy="840052"/>
          </a:xfrm>
          <a:prstGeom prst="rect">
            <a:avLst/>
          </a:prstGeom>
          <a:noFill/>
        </p:spPr>
        <p:txBody>
          <a:bodyPr wrap="square" lIns="55449" tIns="27725" rIns="55449" bIns="27725" anchor="t">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fr" sz="849" b="1" i="0" u="none" strike="noStrike" kern="1200" cap="none" spc="0" normalizeH="0" baseline="0" dirty="0">
                <a:ln>
                  <a:noFill/>
                </a:ln>
                <a:solidFill>
                  <a:srgbClr val="707070"/>
                </a:solidFill>
                <a:effectLst/>
                <a:uLnTx/>
                <a:uFillTx/>
                <a:latin typeface="Poppins" pitchFamily="2" charset="77"/>
                <a:ea typeface="+mn-ea"/>
                <a:cs typeface="+mn-cs"/>
              </a:rPr>
              <a:t>i </a:t>
            </a:r>
            <a:r>
              <a:rPr kumimoji="0" lang="fr" sz="849" b="0" i="0" u="none" strike="noStrike" kern="1200" cap="none" spc="0" normalizeH="0" baseline="0" dirty="0">
                <a:ln>
                  <a:noFill/>
                </a:ln>
                <a:solidFill>
                  <a:srgbClr val="707070"/>
                </a:solidFill>
                <a:effectLst/>
                <a:uLnTx/>
                <a:uFillTx/>
                <a:latin typeface="Poppins" pitchFamily="2" charset="77"/>
                <a:ea typeface="+mn-ea"/>
                <a:cs typeface="+mn-cs"/>
              </a:rPr>
              <a:t>L’âge limite est fixé par les pays ; il est souvent de 75 ou 80 ans. </a:t>
            </a:r>
          </a:p>
          <a:p>
            <a:pPr marL="0" marR="0" lvl="0" indent="0" algn="l" defTabSz="554492" rtl="0" eaLnBrk="1" fontAlgn="auto" latinLnBrk="0" hangingPunct="1">
              <a:lnSpc>
                <a:spcPct val="100000"/>
              </a:lnSpc>
              <a:spcBef>
                <a:spcPts val="0"/>
              </a:spcBef>
              <a:spcAft>
                <a:spcPts val="0"/>
              </a:spcAft>
              <a:buClrTx/>
              <a:buSzTx/>
              <a:buFontTx/>
              <a:buNone/>
              <a:tabLst/>
              <a:defRPr/>
            </a:pPr>
            <a:r>
              <a:rPr kumimoji="0" lang="fr" sz="849" b="1" i="0" u="none" strike="noStrike" kern="1200" cap="none" spc="0" normalizeH="0" baseline="0" dirty="0">
                <a:ln>
                  <a:noFill/>
                </a:ln>
                <a:solidFill>
                  <a:srgbClr val="707070"/>
                </a:solidFill>
                <a:effectLst/>
                <a:uLnTx/>
                <a:uFillTx/>
                <a:latin typeface="Poppins" pitchFamily="2" charset="77"/>
                <a:ea typeface="+mn-ea"/>
                <a:cs typeface="+mn-cs"/>
              </a:rPr>
              <a:t>ii </a:t>
            </a:r>
            <a:r>
              <a:rPr kumimoji="0" lang="fr" sz="849" b="0" i="0" u="none" strike="noStrike" kern="1200" cap="none" spc="0" normalizeH="0" baseline="0" dirty="0">
                <a:ln>
                  <a:noFill/>
                </a:ln>
                <a:solidFill>
                  <a:srgbClr val="707070"/>
                </a:solidFill>
                <a:effectLst/>
                <a:uLnTx/>
                <a:uFillTx/>
                <a:latin typeface="Poppins" pitchFamily="2" charset="77"/>
                <a:ea typeface="+mn-ea"/>
                <a:cs typeface="+mn-cs"/>
              </a:rPr>
              <a:t>L’âge limite est fixé par les pays ; il est souvent de 50 ou 60 ans. </a:t>
            </a:r>
          </a:p>
          <a:p>
            <a:pPr marL="0" marR="0" lvl="0" indent="0" algn="l" defTabSz="554492" rtl="0" eaLnBrk="1" fontAlgn="auto" latinLnBrk="0" hangingPunct="1">
              <a:lnSpc>
                <a:spcPct val="100000"/>
              </a:lnSpc>
              <a:spcBef>
                <a:spcPts val="0"/>
              </a:spcBef>
              <a:spcAft>
                <a:spcPts val="0"/>
              </a:spcAft>
              <a:buClrTx/>
              <a:buSzTx/>
              <a:buFontTx/>
              <a:buNone/>
              <a:tabLst/>
              <a:defRPr/>
            </a:pPr>
            <a:r>
              <a:rPr kumimoji="0" lang="fr" sz="849" b="1" i="0" u="none" strike="noStrike" kern="1200" cap="none" spc="0" normalizeH="0" baseline="0" dirty="0">
                <a:ln>
                  <a:noFill/>
                </a:ln>
                <a:solidFill>
                  <a:srgbClr val="707070"/>
                </a:solidFill>
                <a:effectLst/>
                <a:uLnTx/>
                <a:uFillTx/>
                <a:latin typeface="Poppins" pitchFamily="2" charset="77"/>
                <a:ea typeface="+mn-ea"/>
                <a:cs typeface="+mn-cs"/>
              </a:rPr>
              <a:t>iii </a:t>
            </a:r>
            <a:r>
              <a:rPr kumimoji="0" lang="fr" sz="849" b="0" i="0" u="none" strike="noStrike" kern="1200" cap="none" spc="0" normalizeH="0" baseline="0" dirty="0">
                <a:ln>
                  <a:noFill/>
                </a:ln>
                <a:solidFill>
                  <a:srgbClr val="707070"/>
                </a:solidFill>
                <a:effectLst/>
                <a:uLnTx/>
                <a:uFillTx/>
                <a:latin typeface="Poppins" pitchFamily="2" charset="77"/>
                <a:ea typeface="+mn-ea"/>
                <a:cs typeface="+mn-cs"/>
              </a:rPr>
              <a:t>Chez les personnes n’ayant jamais été vaccinées, pour les besoins du programme, une seule dose peut être considérée comme une primovaccination, dans la mesure où la grande majorité de la population aura été infectée au moins une fois. En ce qui concerne les vaccins inactivés contre la COVID-19, deux doses sont nécessaires pour la série de primovaccination. </a:t>
            </a:r>
          </a:p>
          <a:p>
            <a:pPr marL="0" marR="0" lvl="0" indent="0" algn="l" defTabSz="554492" rtl="0" eaLnBrk="1" fontAlgn="auto" latinLnBrk="0" hangingPunct="1">
              <a:lnSpc>
                <a:spcPct val="100000"/>
              </a:lnSpc>
              <a:spcBef>
                <a:spcPts val="0"/>
              </a:spcBef>
              <a:spcAft>
                <a:spcPts val="0"/>
              </a:spcAft>
              <a:buClrTx/>
              <a:buSzTx/>
              <a:buFontTx/>
              <a:buNone/>
              <a:tabLst/>
              <a:defRPr/>
            </a:pPr>
            <a:r>
              <a:rPr kumimoji="0" lang="fr" sz="849" b="1" i="0" u="none" strike="noStrike" kern="1200" cap="none" spc="0" normalizeH="0" baseline="0" dirty="0">
                <a:ln>
                  <a:noFill/>
                </a:ln>
                <a:solidFill>
                  <a:srgbClr val="707070"/>
                </a:solidFill>
                <a:effectLst/>
                <a:uLnTx/>
                <a:uFillTx/>
                <a:latin typeface="Poppins" pitchFamily="2" charset="77"/>
                <a:ea typeface="+mn-ea"/>
                <a:cs typeface="+mn-cs"/>
              </a:rPr>
              <a:t>iv </a:t>
            </a:r>
            <a:r>
              <a:rPr kumimoji="0" lang="fr" sz="849" b="0" i="0" u="none" strike="noStrike" kern="1200" cap="none" spc="0" normalizeH="0" baseline="0" dirty="0">
                <a:ln>
                  <a:noFill/>
                </a:ln>
                <a:solidFill>
                  <a:srgbClr val="707070"/>
                </a:solidFill>
                <a:effectLst/>
                <a:uLnTx/>
                <a:uFillTx/>
                <a:latin typeface="Poppins" pitchFamily="2" charset="77"/>
                <a:ea typeface="+mn-ea"/>
                <a:cs typeface="+mn-cs"/>
              </a:rPr>
              <a:t>La tranche d’âge est décidée par les pays : elle est souvent de 18 à 49 ans ou de 18 à 59 ans</a:t>
            </a:r>
            <a:r>
              <a:rPr kumimoji="0" lang="fr" sz="849" b="1" i="0" u="none" strike="noStrike" kern="1200" cap="none" spc="0" normalizeH="0" baseline="0" dirty="0">
                <a:ln>
                  <a:noFill/>
                </a:ln>
                <a:solidFill>
                  <a:srgbClr val="707070"/>
                </a:solidFill>
                <a:effectLst/>
                <a:uLnTx/>
                <a:uFillTx/>
                <a:latin typeface="Poppins" pitchFamily="2" charset="77"/>
                <a:ea typeface="+mn-ea"/>
                <a:cs typeface="+mn-cs"/>
              </a:rPr>
              <a:t>. </a:t>
            </a:r>
          </a:p>
          <a:p>
            <a:pPr marL="0" marR="0" lvl="0" indent="0" algn="l" defTabSz="554492" rtl="0" eaLnBrk="1" fontAlgn="auto" latinLnBrk="0" hangingPunct="1">
              <a:lnSpc>
                <a:spcPct val="100000"/>
              </a:lnSpc>
              <a:spcBef>
                <a:spcPts val="0"/>
              </a:spcBef>
              <a:spcAft>
                <a:spcPts val="0"/>
              </a:spcAft>
              <a:buClrTx/>
              <a:buSzTx/>
              <a:buFontTx/>
              <a:buNone/>
              <a:tabLst/>
              <a:defRPr/>
            </a:pPr>
            <a:r>
              <a:rPr kumimoji="0" lang="fr" sz="849" b="1" i="0" u="none" strike="noStrike" kern="1200" cap="none" spc="0" normalizeH="0" baseline="0" dirty="0">
                <a:ln>
                  <a:noFill/>
                </a:ln>
                <a:solidFill>
                  <a:srgbClr val="707070"/>
                </a:solidFill>
                <a:effectLst/>
                <a:uLnTx/>
                <a:uFillTx/>
                <a:latin typeface="Poppins" pitchFamily="2" charset="77"/>
                <a:ea typeface="+mn-ea"/>
                <a:cs typeface="+mn-cs"/>
              </a:rPr>
              <a:t>v </a:t>
            </a:r>
            <a:r>
              <a:rPr kumimoji="0" lang="fr" sz="849" b="0" i="0" u="none" strike="noStrike" kern="1200" cap="none" spc="0" normalizeH="0" baseline="0" dirty="0">
                <a:ln>
                  <a:noFill/>
                </a:ln>
                <a:solidFill>
                  <a:srgbClr val="707070"/>
                </a:solidFill>
                <a:effectLst/>
                <a:uLnTx/>
                <a:uFillTx/>
                <a:latin typeface="Poppins" pitchFamily="2" charset="77"/>
                <a:ea typeface="+mn-ea"/>
                <a:cs typeface="+mn-cs"/>
              </a:rPr>
              <a:t>Les tranches d’âge indiquées par les approbations réglementaires ou l’EUL de l’OMS diffèrent selon le produit vaccinal ; se référer aux recommandations spécifiques au produit vaccinal.  </a:t>
            </a:r>
            <a:endParaRPr kumimoji="0" lang="fr" sz="849" b="0" i="0" u="none" strike="noStrike" kern="1200" cap="none" spc="0" normalizeH="0" baseline="0" noProof="0" dirty="0">
              <a:ln>
                <a:noFill/>
              </a:ln>
              <a:solidFill>
                <a:srgbClr val="707070"/>
              </a:solidFill>
              <a:effectLst/>
              <a:uLnTx/>
              <a:uFillTx/>
              <a:latin typeface="Poppins"/>
              <a:ea typeface="+mn-lt"/>
              <a:cs typeface="Poppins"/>
            </a:endParaRPr>
          </a:p>
        </p:txBody>
      </p:sp>
      <p:sp>
        <p:nvSpPr>
          <p:cNvPr id="8" name="TextBox 7">
            <a:extLst>
              <a:ext uri="{FF2B5EF4-FFF2-40B4-BE49-F238E27FC236}">
                <a16:creationId xmlns:a16="http://schemas.microsoft.com/office/drawing/2014/main" id="{CD653CB0-7910-3B20-414D-422487AB9775}"/>
              </a:ext>
            </a:extLst>
          </p:cNvPr>
          <p:cNvSpPr txBox="1"/>
          <p:nvPr/>
        </p:nvSpPr>
        <p:spPr>
          <a:xfrm>
            <a:off x="467646" y="6395706"/>
            <a:ext cx="10967302"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 sz="1000" b="0" i="0" u="none" strike="noStrike" kern="1200" cap="none" spc="0" normalizeH="0" baseline="0">
                <a:ln>
                  <a:noFill/>
                </a:ln>
                <a:solidFill>
                  <a:srgbClr val="000000"/>
                </a:solidFill>
                <a:effectLst/>
                <a:uLnTx/>
                <a:uFillTx/>
                <a:latin typeface="Poppins"/>
                <a:ea typeface="+mn-ea"/>
                <a:cs typeface="+mn-cs"/>
                <a:hlinkClick r:id="rId2"/>
              </a:rPr>
              <a:t>https://www.who.int/publications/i/item/WHO-2019-nCoV-Vaccines-SAGE-Prioritization-2023.1</a:t>
            </a:r>
            <a:r>
              <a:rPr kumimoji="0" lang="fr" sz="1000" b="0" i="0" u="none" strike="noStrike" kern="1200" cap="none" spc="0" normalizeH="0" baseline="0">
                <a:ln>
                  <a:noFill/>
                </a:ln>
                <a:solidFill>
                  <a:srgbClr val="000000"/>
                </a:solidFill>
                <a:effectLst/>
                <a:uLnTx/>
                <a:uFillTx/>
                <a:latin typeface="Poppins"/>
                <a:ea typeface="+mn-ea"/>
                <a:cs typeface="+mn-cs"/>
              </a:rPr>
              <a:t> </a:t>
            </a:r>
          </a:p>
        </p:txBody>
      </p:sp>
    </p:spTree>
    <p:extLst>
      <p:ext uri="{BB962C8B-B14F-4D97-AF65-F5344CB8AC3E}">
        <p14:creationId xmlns:p14="http://schemas.microsoft.com/office/powerpoint/2010/main" val="133956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64B3F8A-CD9B-3FD7-77D3-654A432DAB7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1AFC-DF42-41A5-B57C-06A83BBA6616}" type="slidenum">
              <a:rPr kumimoji="0" sz="728" b="0" i="0" u="none" strike="noStrike" kern="1200" cap="none" spc="0" normalizeH="0" baseline="0">
                <a:ln>
                  <a:noFill/>
                </a:ln>
                <a:solidFill>
                  <a:srgbClr val="000000">
                    <a:tint val="75000"/>
                  </a:srgbClr>
                </a:solidFill>
                <a:effectLst/>
                <a:uLnTx/>
                <a:uFillTx/>
                <a:latin typeface="Poppins" pitchFamily="2" charset="77"/>
                <a:ea typeface="+mn-ea"/>
                <a:cs typeface="Poppins" pitchFamily="2" charset="77"/>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r" sz="728" b="0" i="0" u="none" strike="noStrike" kern="1200" cap="none" spc="0" normalizeH="0" baseline="0" noProof="0">
              <a:ln>
                <a:noFill/>
              </a:ln>
              <a:solidFill>
                <a:srgbClr val="000000">
                  <a:tint val="75000"/>
                </a:srgbClr>
              </a:solidFill>
              <a:effectLst/>
              <a:uLnTx/>
              <a:uFillTx/>
              <a:latin typeface="Poppins" pitchFamily="2" charset="77"/>
              <a:ea typeface="+mn-ea"/>
              <a:cs typeface="Poppins" pitchFamily="2" charset="77"/>
            </a:endParaRPr>
          </a:p>
        </p:txBody>
      </p:sp>
      <p:sp>
        <p:nvSpPr>
          <p:cNvPr id="3" name="Title 2">
            <a:extLst>
              <a:ext uri="{FF2B5EF4-FFF2-40B4-BE49-F238E27FC236}">
                <a16:creationId xmlns:a16="http://schemas.microsoft.com/office/drawing/2014/main" id="{A8B43007-8CB8-56C8-BE64-955E8B008955}"/>
              </a:ext>
            </a:extLst>
          </p:cNvPr>
          <p:cNvSpPr>
            <a:spLocks noGrp="1"/>
          </p:cNvSpPr>
          <p:nvPr>
            <p:ph type="title"/>
          </p:nvPr>
        </p:nvSpPr>
        <p:spPr>
          <a:xfrm>
            <a:off x="577639" y="537198"/>
            <a:ext cx="10031177" cy="667875"/>
          </a:xfrm>
        </p:spPr>
        <p:txBody>
          <a:bodyPr/>
          <a:lstStyle/>
          <a:p>
            <a:pPr algn="l" rtl="0"/>
            <a:r>
              <a:rPr lang="fr" sz="2400" b="1" i="0" u="none" baseline="0" dirty="0"/>
              <a:t>Feuille de route : Recommandations provisoires de l’OMS pour l’utilisation optimale de la vaccination contre la COVID-19 (2/3) </a:t>
            </a:r>
            <a:endParaRPr lang="fr" sz="2400" dirty="0"/>
          </a:p>
        </p:txBody>
      </p:sp>
      <p:sp>
        <p:nvSpPr>
          <p:cNvPr id="4" name="Text Placeholder 3">
            <a:extLst>
              <a:ext uri="{FF2B5EF4-FFF2-40B4-BE49-F238E27FC236}">
                <a16:creationId xmlns:a16="http://schemas.microsoft.com/office/drawing/2014/main" id="{0497491E-8FC4-AD91-9134-18F65F0F5032}"/>
              </a:ext>
            </a:extLst>
          </p:cNvPr>
          <p:cNvSpPr>
            <a:spLocks noGrp="1"/>
          </p:cNvSpPr>
          <p:nvPr>
            <p:ph type="body" sz="quarter" idx="13"/>
          </p:nvPr>
        </p:nvSpPr>
        <p:spPr>
          <a:xfrm>
            <a:off x="577638" y="1519845"/>
            <a:ext cx="5081284" cy="261290"/>
          </a:xfrm>
        </p:spPr>
        <p:txBody>
          <a:bodyPr/>
          <a:lstStyle/>
          <a:p>
            <a:pPr algn="l" rtl="0"/>
            <a:r>
              <a:rPr lang="fr" b="0" i="0" u="none" baseline="0"/>
              <a:t>Mise à jour : 10 novembre 2023</a:t>
            </a:r>
          </a:p>
        </p:txBody>
      </p:sp>
      <p:cxnSp>
        <p:nvCxnSpPr>
          <p:cNvPr id="8" name="Straight Connector 7">
            <a:extLst>
              <a:ext uri="{FF2B5EF4-FFF2-40B4-BE49-F238E27FC236}">
                <a16:creationId xmlns:a16="http://schemas.microsoft.com/office/drawing/2014/main" id="{3FBA3F45-2AD5-4D9D-8439-B498D84CB501}"/>
              </a:ext>
            </a:extLst>
          </p:cNvPr>
          <p:cNvCxnSpPr>
            <a:cxnSpLocks/>
          </p:cNvCxnSpPr>
          <p:nvPr/>
        </p:nvCxnSpPr>
        <p:spPr>
          <a:xfrm>
            <a:off x="486967" y="4602117"/>
            <a:ext cx="11178423"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4F2CD5DC-0601-4F42-CBC1-F7BF12C5C9C7}"/>
              </a:ext>
            </a:extLst>
          </p:cNvPr>
          <p:cNvSpPr txBox="1"/>
          <p:nvPr/>
        </p:nvSpPr>
        <p:spPr>
          <a:xfrm>
            <a:off x="486967" y="5103972"/>
            <a:ext cx="11192490" cy="448022"/>
          </a:xfrm>
          <a:prstGeom prst="rect">
            <a:avLst/>
          </a:prstGeom>
          <a:noFill/>
        </p:spPr>
        <p:txBody>
          <a:bodyPr wrap="square" lIns="55449" tIns="27725" rIns="55449" bIns="27725" anchor="t">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fr-FR" sz="849" b="1" i="0" u="none" strike="noStrike" kern="1200" cap="none" spc="0" normalizeH="0" baseline="0" dirty="0">
                <a:ln>
                  <a:noFill/>
                </a:ln>
                <a:solidFill>
                  <a:srgbClr val="707070"/>
                </a:solidFill>
                <a:effectLst/>
                <a:uLnTx/>
                <a:uFillTx/>
                <a:latin typeface="Poppins" pitchFamily="2" charset="77"/>
                <a:ea typeface="+mn-ea"/>
                <a:cs typeface="+mn-cs"/>
              </a:rPr>
              <a:t>iii </a:t>
            </a:r>
            <a:r>
              <a:rPr lang="fr-FR" sz="849" dirty="0">
                <a:solidFill>
                  <a:srgbClr val="707070"/>
                </a:solidFill>
                <a:latin typeface="Poppins" pitchFamily="2" charset="77"/>
              </a:rPr>
              <a:t>Chez les personnes n’ayant jamais été vaccinées, pour les besoins du programme, une seule dose peut être considérée comme une primovaccination, dans la mesure où la grande majorité de la population aura été infectée au moins une fois. En ce qui concerne les vaccins inactivés contre la COVID-19, deux doses sont nécessaires pour la série de primovaccination. </a:t>
            </a:r>
          </a:p>
          <a:p>
            <a:pPr marL="0" marR="0" lvl="0" indent="0" algn="l" defTabSz="554492" rtl="0" eaLnBrk="1" fontAlgn="auto" latinLnBrk="0" hangingPunct="1">
              <a:lnSpc>
                <a:spcPct val="100000"/>
              </a:lnSpc>
              <a:spcBef>
                <a:spcPts val="0"/>
              </a:spcBef>
              <a:spcAft>
                <a:spcPts val="0"/>
              </a:spcAft>
              <a:buClrTx/>
              <a:buSzTx/>
              <a:buFontTx/>
              <a:buNone/>
              <a:tabLst/>
              <a:defRPr/>
            </a:pPr>
            <a:r>
              <a:rPr kumimoji="0" lang="fr" sz="849" b="1" i="0" u="none" strike="noStrike" kern="1200" cap="none" spc="0" normalizeH="0" baseline="0" dirty="0">
                <a:ln>
                  <a:noFill/>
                </a:ln>
                <a:solidFill>
                  <a:srgbClr val="707070"/>
                </a:solidFill>
                <a:effectLst/>
                <a:uLnTx/>
                <a:uFillTx/>
                <a:latin typeface="Poppins" pitchFamily="2" charset="77"/>
                <a:ea typeface="+mn-ea"/>
                <a:cs typeface="+mn-cs"/>
              </a:rPr>
              <a:t>viii </a:t>
            </a:r>
            <a:r>
              <a:rPr kumimoji="0" lang="fr" sz="849" b="0" i="0" u="none" strike="noStrike" kern="1200" cap="none" spc="0" normalizeH="0" baseline="0" dirty="0">
                <a:ln>
                  <a:noFill/>
                </a:ln>
                <a:solidFill>
                  <a:srgbClr val="707070"/>
                </a:solidFill>
                <a:effectLst/>
                <a:uLnTx/>
                <a:uFillTx/>
                <a:latin typeface="Poppins" pitchFamily="2" charset="77"/>
                <a:ea typeface="+mn-ea"/>
                <a:cs typeface="+mn-cs"/>
              </a:rPr>
              <a:t>Les autorisations réglementaires ou l’EUL de l’OMS en ce qui concerne l’utilisation pendant la grossesse peuvent varier selon le produit vaccinal.</a:t>
            </a:r>
            <a:endParaRPr kumimoji="0" lang="fr" sz="849" b="0" i="0" u="none" strike="noStrike" kern="1200" cap="none" spc="0" normalizeH="0" baseline="0" noProof="0" dirty="0">
              <a:ln>
                <a:noFill/>
              </a:ln>
              <a:solidFill>
                <a:srgbClr val="707070"/>
              </a:solidFill>
              <a:effectLst/>
              <a:uLnTx/>
              <a:uFillTx/>
              <a:latin typeface="Poppins"/>
              <a:ea typeface="+mn-lt"/>
              <a:cs typeface="Poppins"/>
            </a:endParaRPr>
          </a:p>
        </p:txBody>
      </p:sp>
      <p:sp>
        <p:nvSpPr>
          <p:cNvPr id="10" name="Round Same-side Corner of Rectangle 7">
            <a:extLst>
              <a:ext uri="{FF2B5EF4-FFF2-40B4-BE49-F238E27FC236}">
                <a16:creationId xmlns:a16="http://schemas.microsoft.com/office/drawing/2014/main" id="{B733763E-123B-03BD-51F8-AEA97BF37D88}"/>
              </a:ext>
            </a:extLst>
          </p:cNvPr>
          <p:cNvSpPr/>
          <p:nvPr/>
        </p:nvSpPr>
        <p:spPr>
          <a:xfrm>
            <a:off x="486968" y="1822656"/>
            <a:ext cx="11218063" cy="394101"/>
          </a:xfrm>
          <a:prstGeom prst="round2SameRect">
            <a:avLst>
              <a:gd name="adj1" fmla="val 39008"/>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bIns="65491"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fr" sz="1213" b="1" i="0" u="none" strike="noStrike" kern="1200" cap="none" spc="0" normalizeH="0" baseline="0">
                <a:ln>
                  <a:noFill/>
                </a:ln>
                <a:solidFill>
                  <a:srgbClr val="FFFFFF"/>
                </a:solidFill>
                <a:effectLst/>
                <a:uLnTx/>
                <a:uFillTx/>
                <a:latin typeface="Poppins"/>
                <a:ea typeface="+mn-ea"/>
                <a:cs typeface="Poppins"/>
              </a:rPr>
              <a:t>Sous-populations ayant des éléments à prendre en considération spécifiques</a:t>
            </a:r>
          </a:p>
        </p:txBody>
      </p:sp>
      <p:graphicFrame>
        <p:nvGraphicFramePr>
          <p:cNvPr id="11" name="Table 23">
            <a:extLst>
              <a:ext uri="{FF2B5EF4-FFF2-40B4-BE49-F238E27FC236}">
                <a16:creationId xmlns:a16="http://schemas.microsoft.com/office/drawing/2014/main" id="{320639C7-4F9F-4DDE-DC6A-07500CF449A8}"/>
              </a:ext>
            </a:extLst>
          </p:cNvPr>
          <p:cNvGraphicFramePr>
            <a:graphicFrameLocks noGrp="1"/>
          </p:cNvGraphicFramePr>
          <p:nvPr>
            <p:extLst>
              <p:ext uri="{D42A27DB-BD31-4B8C-83A1-F6EECF244321}">
                <p14:modId xmlns:p14="http://schemas.microsoft.com/office/powerpoint/2010/main" val="3102058734"/>
              </p:ext>
            </p:extLst>
          </p:nvPr>
        </p:nvGraphicFramePr>
        <p:xfrm>
          <a:off x="486967" y="2216756"/>
          <a:ext cx="11218061" cy="2673754"/>
        </p:xfrm>
        <a:graphic>
          <a:graphicData uri="http://schemas.openxmlformats.org/drawingml/2006/table">
            <a:tbl>
              <a:tblPr firstRow="1" bandRow="1">
                <a:tableStyleId>{5C22544A-7EE6-4342-B048-85BDC9FD1C3A}</a:tableStyleId>
              </a:tblPr>
              <a:tblGrid>
                <a:gridCol w="2755768">
                  <a:extLst>
                    <a:ext uri="{9D8B030D-6E8A-4147-A177-3AD203B41FA5}">
                      <a16:colId xmlns:a16="http://schemas.microsoft.com/office/drawing/2014/main" val="2688361524"/>
                    </a:ext>
                  </a:extLst>
                </a:gridCol>
                <a:gridCol w="4154679">
                  <a:extLst>
                    <a:ext uri="{9D8B030D-6E8A-4147-A177-3AD203B41FA5}">
                      <a16:colId xmlns:a16="http://schemas.microsoft.com/office/drawing/2014/main" val="439795455"/>
                    </a:ext>
                  </a:extLst>
                </a:gridCol>
                <a:gridCol w="4307614">
                  <a:extLst>
                    <a:ext uri="{9D8B030D-6E8A-4147-A177-3AD203B41FA5}">
                      <a16:colId xmlns:a16="http://schemas.microsoft.com/office/drawing/2014/main" val="425072823"/>
                    </a:ext>
                  </a:extLst>
                </a:gridCol>
              </a:tblGrid>
              <a:tr h="544320">
                <a:tc>
                  <a:txBody>
                    <a:bodyPr/>
                    <a:lstStyle/>
                    <a:p>
                      <a:pPr algn="l" rtl="0"/>
                      <a:r>
                        <a:rPr lang="fr" sz="1100" b="1" i="0" u="none" baseline="0">
                          <a:solidFill>
                            <a:schemeClr val="tx1">
                              <a:lumMod val="85000"/>
                              <a:lumOff val="15000"/>
                            </a:schemeClr>
                          </a:solidFill>
                          <a:latin typeface="Poppins"/>
                          <a:ea typeface="Poppins"/>
                          <a:cs typeface="Poppins"/>
                          <a:sym typeface="Poppins"/>
                        </a:rPr>
                        <a:t>Population cible</a:t>
                      </a:r>
                    </a:p>
                  </a:txBody>
                  <a:tcPr marL="83174" marR="83174" marT="83174" marB="83174" anchor="ctr">
                    <a:lnL w="12700" cmpd="sng">
                      <a:noFill/>
                    </a:lnL>
                    <a:lnR w="3175" cap="flat" cmpd="sng" algn="ctr">
                      <a:noFill/>
                      <a:prstDash val="solid"/>
                      <a:round/>
                      <a:headEnd type="none" w="med" len="med"/>
                      <a:tailEnd type="none" w="med" len="med"/>
                    </a:lnR>
                    <a:lnT w="38100" cmpd="sng">
                      <a:no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a:r>
                        <a:rPr lang="fr" sz="1100" b="1" i="0" u="none" baseline="0">
                          <a:solidFill>
                            <a:schemeClr val="tx1">
                              <a:lumMod val="85000"/>
                              <a:lumOff val="15000"/>
                            </a:schemeClr>
                          </a:solidFill>
                          <a:latin typeface="+mn-lt"/>
                          <a:cs typeface="Poppins"/>
                        </a:rPr>
                        <a:t>Vaccination des personnes n’ayant jamais </a:t>
                      </a:r>
                      <a:br>
                        <a:rPr lang="fr" sz="1100" b="1" i="0">
                          <a:solidFill>
                            <a:schemeClr val="tx1">
                              <a:lumMod val="85000"/>
                              <a:lumOff val="15000"/>
                            </a:schemeClr>
                          </a:solidFill>
                          <a:latin typeface="+mn-lt"/>
                          <a:cs typeface="Poppins"/>
                        </a:rPr>
                      </a:br>
                      <a:r>
                        <a:rPr lang="fr" sz="1100" b="1" i="0" u="none" baseline="0">
                          <a:solidFill>
                            <a:schemeClr val="tx1">
                              <a:lumMod val="85000"/>
                              <a:lumOff val="15000"/>
                            </a:schemeClr>
                          </a:solidFill>
                          <a:latin typeface="+mn-lt"/>
                          <a:cs typeface="Poppins"/>
                        </a:rPr>
                        <a:t>reçu de vaccin contre la COVID-19</a:t>
                      </a:r>
                      <a:endParaRPr lang="fr" sz="1100" b="0" i="0" baseline="30000" dirty="0">
                        <a:solidFill>
                          <a:schemeClr val="tx1">
                            <a:lumMod val="85000"/>
                            <a:lumOff val="15000"/>
                          </a:schemeClr>
                        </a:solidFill>
                        <a:latin typeface="Poppins"/>
                        <a:cs typeface="Poppins"/>
                      </a:endParaRPr>
                    </a:p>
                  </a:txBody>
                  <a:tcPr marL="83174" marR="83174" marT="83174" marB="83174"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mpd="sng">
                      <a:no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r>
                        <a:rPr lang="fr" sz="1100" b="1" i="0" u="none" kern="1200" baseline="0">
                          <a:solidFill>
                            <a:schemeClr val="tx1">
                              <a:lumMod val="85000"/>
                              <a:lumOff val="15000"/>
                            </a:schemeClr>
                          </a:solidFill>
                          <a:latin typeface="+mn-lt"/>
                          <a:ea typeface="+mn-ea"/>
                          <a:cs typeface="Poppins"/>
                        </a:rPr>
                        <a:t>Nouvelle vaccination des personnes ayant reçu </a:t>
                      </a:r>
                      <a:br>
                        <a:rPr lang="fr" sz="1100" b="1" i="0" kern="1200">
                          <a:solidFill>
                            <a:schemeClr val="tx1">
                              <a:lumMod val="85000"/>
                              <a:lumOff val="15000"/>
                            </a:schemeClr>
                          </a:solidFill>
                          <a:latin typeface="+mn-lt"/>
                          <a:ea typeface="+mn-ea"/>
                          <a:cs typeface="Poppins"/>
                        </a:rPr>
                      </a:br>
                      <a:r>
                        <a:rPr lang="fr" sz="1100" b="1" i="0" u="none" kern="1200" baseline="0">
                          <a:solidFill>
                            <a:schemeClr val="tx1">
                              <a:lumMod val="85000"/>
                              <a:lumOff val="15000"/>
                            </a:schemeClr>
                          </a:solidFill>
                          <a:latin typeface="+mn-lt"/>
                          <a:ea typeface="+mn-ea"/>
                          <a:cs typeface="Poppins"/>
                        </a:rPr>
                        <a:t>au moins une dose de vaccin contre la COVID-19</a:t>
                      </a:r>
                      <a:endParaRPr lang="fr" sz="1100" b="1" i="0" kern="1200" dirty="0">
                        <a:solidFill>
                          <a:schemeClr val="tx1">
                            <a:lumMod val="85000"/>
                            <a:lumOff val="15000"/>
                          </a:schemeClr>
                        </a:solidFill>
                        <a:latin typeface="Poppins"/>
                        <a:ea typeface="+mn-ea"/>
                        <a:cs typeface="Poppins"/>
                      </a:endParaRPr>
                    </a:p>
                  </a:txBody>
                  <a:tcPr marL="83174" marR="83174" marT="83174" marB="83174"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mpd="sng">
                      <a:no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09092246"/>
                  </a:ext>
                </a:extLst>
              </a:tr>
              <a:tr h="757807">
                <a:tc>
                  <a:txBody>
                    <a:bodyPr/>
                    <a:lstStyle/>
                    <a:p>
                      <a:pPr marL="0" marR="0" lvl="0" indent="0" algn="l" rtl="0" eaLnBrk="1" fontAlgn="auto" latinLnBrk="0" hangingPunct="1">
                        <a:lnSpc>
                          <a:spcPct val="100000"/>
                        </a:lnSpc>
                        <a:spcBef>
                          <a:spcPts val="0"/>
                        </a:spcBef>
                        <a:spcAft>
                          <a:spcPts val="0"/>
                        </a:spcAft>
                        <a:buClrTx/>
                        <a:buSzTx/>
                        <a:buFontTx/>
                        <a:buNone/>
                      </a:pPr>
                      <a:r>
                        <a:rPr lang="fr" sz="1000" b="0" i="0" u="none" kern="1200" baseline="0">
                          <a:solidFill>
                            <a:schemeClr val="dk1"/>
                          </a:solidFill>
                          <a:effectLst/>
                          <a:latin typeface="+mn-lt"/>
                          <a:ea typeface="+mn-ea"/>
                          <a:cs typeface="+mn-cs"/>
                        </a:rPr>
                        <a:t>Les personnes immunodéprimées souffrant de troubles modérés et graves (adultes, adolescents et enfants </a:t>
                      </a:r>
                      <a:br>
                        <a:rPr lang="fr" sz="1000" b="0" kern="1200">
                          <a:solidFill>
                            <a:schemeClr val="dk1"/>
                          </a:solidFill>
                          <a:effectLst/>
                          <a:latin typeface="+mn-lt"/>
                          <a:ea typeface="+mn-ea"/>
                          <a:cs typeface="+mn-cs"/>
                        </a:rPr>
                      </a:br>
                      <a:r>
                        <a:rPr lang="fr" sz="1000" b="0" i="0" u="none" kern="1200" baseline="0">
                          <a:solidFill>
                            <a:schemeClr val="dk1"/>
                          </a:solidFill>
                          <a:effectLst/>
                          <a:latin typeface="+mn-lt"/>
                          <a:ea typeface="+mn-ea"/>
                          <a:cs typeface="+mn-cs"/>
                        </a:rPr>
                        <a:t>&gt; 6 mois)</a:t>
                      </a:r>
                      <a:endParaRPr lang="fr" sz="1000" b="0" kern="1200" baseline="30000" dirty="0">
                        <a:solidFill>
                          <a:schemeClr val="dk1"/>
                        </a:solidFill>
                        <a:effectLst/>
                        <a:latin typeface="+mn-lt"/>
                        <a:ea typeface="+mn-ea"/>
                        <a:cs typeface="+mn-cs"/>
                      </a:endParaRPr>
                    </a:p>
                  </a:txBody>
                  <a:tcPr marL="83174" marR="83174" marT="83174" marB="83174">
                    <a:lnL w="12700" cmpd="sng">
                      <a:noFill/>
                    </a:lnL>
                    <a:lnR w="317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 sz="1000" b="0" i="0" u="none" kern="1200" baseline="0">
                          <a:solidFill>
                            <a:schemeClr val="tx1">
                              <a:lumMod val="85000"/>
                              <a:lumOff val="15000"/>
                            </a:schemeClr>
                          </a:solidFill>
                          <a:effectLst/>
                          <a:latin typeface="+mn-lt"/>
                          <a:ea typeface="+mn-ea"/>
                          <a:cs typeface="+mn-cs"/>
                        </a:rPr>
                        <a:t>Deux ou trois doses en accord avec le fournisseur de soins de santé</a:t>
                      </a:r>
                      <a:endParaRPr lang="fr" sz="1000" kern="1200" baseline="30000" dirty="0">
                        <a:solidFill>
                          <a:schemeClr val="tx1">
                            <a:lumMod val="85000"/>
                            <a:lumOff val="15000"/>
                          </a:schemeClr>
                        </a:solidFill>
                        <a:effectLst/>
                        <a:latin typeface="+mn-lt"/>
                        <a:ea typeface="+mn-ea"/>
                        <a:cs typeface="+mn-cs"/>
                      </a:endParaRPr>
                    </a:p>
                  </a:txBody>
                  <a:tcPr marL="83174" marR="83174" marT="83174" marB="83174">
                    <a:lnL w="3175" cap="flat" cmpd="sng" algn="ctr">
                      <a:noFill/>
                      <a:prstDash val="solid"/>
                      <a:round/>
                      <a:headEnd type="none" w="med" len="med"/>
                      <a:tailEnd type="none" w="med" len="med"/>
                    </a:lnL>
                    <a:lnR w="317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a:r>
                        <a:rPr lang="fr" sz="1000" b="0" i="0" u="none" kern="1200" baseline="0">
                          <a:solidFill>
                            <a:schemeClr val="dk1"/>
                          </a:solidFill>
                          <a:effectLst/>
                          <a:latin typeface="+mn-lt"/>
                          <a:ea typeface="+mn-ea"/>
                          <a:cs typeface="+mn-cs"/>
                        </a:rPr>
                        <a:t>6 à 12 mois après la dose précédente ; l’intervalle optimal doit être déterminé en consultation avec le fournisseur de soins de santé</a:t>
                      </a:r>
                    </a:p>
                  </a:txBody>
                  <a:tcPr marL="83174" marR="83174" marT="83174" marB="83174">
                    <a:lnL w="3175" cap="flat" cmpd="sng" algn="ctr">
                      <a:noFill/>
                      <a:prstDash val="solid"/>
                      <a:round/>
                      <a:headEnd type="none" w="med" len="med"/>
                      <a:tailEnd type="none" w="med" len="med"/>
                    </a:lnL>
                    <a:lnR w="317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45445449"/>
                  </a:ext>
                </a:extLst>
              </a:tr>
              <a:tr h="676743">
                <a:tc>
                  <a:txBody>
                    <a:bodyPr/>
                    <a:lstStyle/>
                    <a:p>
                      <a:pPr marL="0" marR="0" lvl="0" indent="0" algn="l" rtl="0" eaLnBrk="1" fontAlgn="auto" latinLnBrk="0" hangingPunct="1">
                        <a:lnSpc>
                          <a:spcPct val="100000"/>
                        </a:lnSpc>
                        <a:spcBef>
                          <a:spcPts val="0"/>
                        </a:spcBef>
                        <a:spcAft>
                          <a:spcPts val="0"/>
                        </a:spcAft>
                        <a:buClrTx/>
                        <a:buSzTx/>
                        <a:buFontTx/>
                        <a:buNone/>
                      </a:pPr>
                      <a:r>
                        <a:rPr lang="fr" sz="1000" b="0" i="0" u="none" kern="1200" baseline="0">
                          <a:solidFill>
                            <a:schemeClr val="dk1"/>
                          </a:solidFill>
                          <a:effectLst/>
                          <a:latin typeface="+mn-lt"/>
                          <a:ea typeface="+mn-ea"/>
                          <a:cs typeface="+mn-cs"/>
                        </a:rPr>
                        <a:t>Les femmes et les adolescentes enceintes</a:t>
                      </a:r>
                      <a:r>
                        <a:rPr lang="fr" sz="1000" b="0" i="0" u="none" kern="1200" baseline="30000">
                          <a:solidFill>
                            <a:schemeClr val="dk1"/>
                          </a:solidFill>
                          <a:effectLst/>
                          <a:latin typeface="+mn-lt"/>
                          <a:ea typeface="+mn-ea"/>
                          <a:cs typeface="+mn-cs"/>
                        </a:rPr>
                        <a:t>viii</a:t>
                      </a:r>
                      <a:endParaRPr lang="fr" sz="1000" b="0" kern="1200" baseline="30000" dirty="0">
                        <a:solidFill>
                          <a:schemeClr val="dk1"/>
                        </a:solidFill>
                        <a:effectLst/>
                        <a:latin typeface="+mn-lt"/>
                        <a:ea typeface="+mn-ea"/>
                        <a:cs typeface="+mn-cs"/>
                      </a:endParaRPr>
                    </a:p>
                  </a:txBody>
                  <a:tcPr marL="83174" marR="83174" marT="83174" marB="83174">
                    <a:lnL w="12700" cmpd="sng">
                      <a:noFill/>
                    </a:lnL>
                    <a:lnR w="3175"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 sz="1000" b="0" i="0" u="none" kern="1200" baseline="0" dirty="0">
                          <a:solidFill>
                            <a:schemeClr val="tx1">
                              <a:lumMod val="85000"/>
                              <a:lumOff val="15000"/>
                            </a:schemeClr>
                          </a:solidFill>
                          <a:effectLst/>
                          <a:latin typeface="+mn-lt"/>
                          <a:ea typeface="+mn-ea"/>
                          <a:cs typeface="+mn-cs"/>
                        </a:rPr>
                        <a:t>Une seule dose pour chaque grossesse, quel que soit le statut vaccinal antérieur ; de préférence, au cours du deuxième trimestre ou à n’importe quel moment</a:t>
                      </a:r>
                      <a:r>
                        <a:rPr lang="fr" sz="1000" b="0" i="0" u="none" kern="1200" baseline="30000" dirty="0">
                          <a:solidFill>
                            <a:schemeClr val="tx1">
                              <a:lumMod val="85000"/>
                              <a:lumOff val="15000"/>
                            </a:schemeClr>
                          </a:solidFill>
                          <a:effectLst/>
                          <a:latin typeface="+mn-lt"/>
                          <a:ea typeface="+mn-ea"/>
                          <a:cs typeface="+mn-cs"/>
                        </a:rPr>
                        <a:t>iii</a:t>
                      </a:r>
                      <a:endParaRPr lang="fr" sz="1000" kern="1200" dirty="0">
                        <a:solidFill>
                          <a:schemeClr val="dk1"/>
                        </a:solidFill>
                        <a:effectLst/>
                        <a:latin typeface="+mn-lt"/>
                        <a:ea typeface="+mn-ea"/>
                        <a:cs typeface="+mn-cs"/>
                      </a:endParaRPr>
                    </a:p>
                  </a:txBody>
                  <a:tcPr marL="83174" marR="83174" marT="83174" marB="83174">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l" rtl="0"/>
                      <a:r>
                        <a:rPr lang="fr" sz="1600" b="0" i="0" u="none" kern="1200" baseline="0">
                          <a:solidFill>
                            <a:schemeClr val="dk1"/>
                          </a:solidFill>
                          <a:effectLst/>
                          <a:latin typeface="+mn-lt"/>
                          <a:ea typeface="+mn-ea"/>
                          <a:cs typeface="+mn-cs"/>
                        </a:rPr>
                        <a:t>6 à 12 mois après la dose précédente ; l’intervalle optimal doit être déterminé en consultation avec le fournisseur de soins de santé</a:t>
                      </a:r>
                    </a:p>
                  </a:txBody>
                  <a:tcPr marL="144000" marR="144000" marT="144000" marB="144000">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36882715"/>
                  </a:ext>
                </a:extLst>
              </a:tr>
              <a:tr h="676743">
                <a:tc>
                  <a:txBody>
                    <a:bodyPr/>
                    <a:lstStyle/>
                    <a:p>
                      <a:pPr marL="0" marR="0" lvl="0" indent="0" algn="l" rtl="0" eaLnBrk="1" fontAlgn="auto" latinLnBrk="0" hangingPunct="1">
                        <a:lnSpc>
                          <a:spcPct val="100000"/>
                        </a:lnSpc>
                        <a:spcBef>
                          <a:spcPts val="0"/>
                        </a:spcBef>
                        <a:spcAft>
                          <a:spcPts val="0"/>
                        </a:spcAft>
                        <a:buClrTx/>
                        <a:buSzTx/>
                        <a:buFontTx/>
                        <a:buNone/>
                      </a:pPr>
                      <a:r>
                        <a:rPr lang="fr" sz="1000" b="0" i="0" u="none" kern="1200" baseline="0">
                          <a:solidFill>
                            <a:schemeClr val="dk1"/>
                          </a:solidFill>
                          <a:effectLst/>
                          <a:latin typeface="+mn-lt"/>
                          <a:ea typeface="+mn-ea"/>
                          <a:cs typeface="+mn-cs"/>
                        </a:rPr>
                        <a:t>Travailleurs de la santé en contact direct avec les patients</a:t>
                      </a:r>
                      <a:endParaRPr lang="fr" sz="1000" b="0" kern="1200" baseline="30000" dirty="0">
                        <a:solidFill>
                          <a:schemeClr val="dk1"/>
                        </a:solidFill>
                        <a:effectLst/>
                        <a:latin typeface="+mn-lt"/>
                        <a:ea typeface="+mn-ea"/>
                        <a:cs typeface="+mn-cs"/>
                      </a:endParaRPr>
                    </a:p>
                  </a:txBody>
                  <a:tcPr marL="83174" marR="83174" marT="83174" marB="83174">
                    <a:lnL w="12700" cmpd="sng">
                      <a:noFill/>
                    </a:lnL>
                    <a:lnR w="3175"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 sz="1000" b="0" i="0" u="none" kern="1200" baseline="0" dirty="0">
                          <a:solidFill>
                            <a:schemeClr val="tx1">
                              <a:lumMod val="85000"/>
                              <a:lumOff val="15000"/>
                            </a:schemeClr>
                          </a:solidFill>
                          <a:effectLst/>
                          <a:latin typeface="+mn-lt"/>
                          <a:ea typeface="+mn-ea"/>
                          <a:cs typeface="+mn-cs"/>
                        </a:rPr>
                        <a:t>Dose unique</a:t>
                      </a:r>
                      <a:r>
                        <a:rPr lang="fr" sz="1000" b="0" i="0" u="none" kern="1200" baseline="30000" dirty="0">
                          <a:solidFill>
                            <a:schemeClr val="tx1">
                              <a:lumMod val="85000"/>
                              <a:lumOff val="15000"/>
                            </a:schemeClr>
                          </a:solidFill>
                          <a:effectLst/>
                          <a:latin typeface="+mn-lt"/>
                          <a:ea typeface="+mn-ea"/>
                          <a:cs typeface="+mn-cs"/>
                        </a:rPr>
                        <a:t>iii</a:t>
                      </a:r>
                      <a:endParaRPr lang="fr" sz="1000" kern="1200" baseline="30000" dirty="0">
                        <a:solidFill>
                          <a:schemeClr val="tx1">
                            <a:lumMod val="85000"/>
                            <a:lumOff val="15000"/>
                          </a:schemeClr>
                        </a:solidFill>
                        <a:effectLst/>
                        <a:latin typeface="+mn-lt"/>
                        <a:ea typeface="+mn-ea"/>
                        <a:cs typeface="+mn-cs"/>
                      </a:endParaRPr>
                    </a:p>
                  </a:txBody>
                  <a:tcPr marL="83174" marR="83174" marT="83174" marB="83174">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a:r>
                        <a:rPr lang="fr" sz="1000" b="0" i="0" u="none" kern="1200" baseline="0" dirty="0">
                          <a:solidFill>
                            <a:schemeClr val="dk1"/>
                          </a:solidFill>
                          <a:effectLst/>
                          <a:latin typeface="+mn-lt"/>
                          <a:ea typeface="+mn-ea"/>
                          <a:cs typeface="+mn-cs"/>
                        </a:rPr>
                        <a:t>Environ 12 mois après la dose précédente</a:t>
                      </a:r>
                    </a:p>
                  </a:txBody>
                  <a:tcPr marL="83174" marR="83174" marT="83174" marB="83174">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0772371"/>
                  </a:ext>
                </a:extLst>
              </a:tr>
            </a:tbl>
          </a:graphicData>
        </a:graphic>
      </p:graphicFrame>
      <p:sp>
        <p:nvSpPr>
          <p:cNvPr id="12" name="TextBox 11">
            <a:extLst>
              <a:ext uri="{FF2B5EF4-FFF2-40B4-BE49-F238E27FC236}">
                <a16:creationId xmlns:a16="http://schemas.microsoft.com/office/drawing/2014/main" id="{036663B8-213C-7EB2-827F-F59C9B999C25}"/>
              </a:ext>
            </a:extLst>
          </p:cNvPr>
          <p:cNvSpPr txBox="1"/>
          <p:nvPr/>
        </p:nvSpPr>
        <p:spPr>
          <a:xfrm>
            <a:off x="467646" y="6395706"/>
            <a:ext cx="10967302"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 sz="1000" b="0" i="0" u="none" strike="noStrike" kern="1200" cap="none" spc="0" normalizeH="0" baseline="0">
                <a:ln>
                  <a:noFill/>
                </a:ln>
                <a:solidFill>
                  <a:srgbClr val="000000"/>
                </a:solidFill>
                <a:effectLst/>
                <a:uLnTx/>
                <a:uFillTx/>
                <a:latin typeface="Poppins"/>
                <a:ea typeface="+mn-ea"/>
                <a:cs typeface="+mn-cs"/>
                <a:hlinkClick r:id="rId2"/>
              </a:rPr>
              <a:t>https://www.who.int/publications/i/item/WHO-2019-nCoV-Vaccines-SAGE-Prioritization-2023.1</a:t>
            </a:r>
            <a:r>
              <a:rPr kumimoji="0" lang="fr" sz="1000" b="0" i="0" u="none" strike="noStrike" kern="1200" cap="none" spc="0" normalizeH="0" baseline="0">
                <a:ln>
                  <a:noFill/>
                </a:ln>
                <a:solidFill>
                  <a:srgbClr val="000000"/>
                </a:solidFill>
                <a:effectLst/>
                <a:uLnTx/>
                <a:uFillTx/>
                <a:latin typeface="Poppins"/>
                <a:ea typeface="+mn-ea"/>
                <a:cs typeface="+mn-cs"/>
              </a:rPr>
              <a:t> </a:t>
            </a:r>
          </a:p>
        </p:txBody>
      </p:sp>
    </p:spTree>
    <p:extLst>
      <p:ext uri="{BB962C8B-B14F-4D97-AF65-F5344CB8AC3E}">
        <p14:creationId xmlns:p14="http://schemas.microsoft.com/office/powerpoint/2010/main" val="3974870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64B3F8A-CD9B-3FD7-77D3-654A432DAB78}"/>
              </a:ext>
            </a:extLst>
          </p:cNvPr>
          <p:cNvSpPr>
            <a:spLocks noGrp="1"/>
          </p:cNvSpPr>
          <p:nvPr>
            <p:ph type="sldNum" sz="quarter" idx="12"/>
          </p:nvPr>
        </p:nvSpPr>
        <p:spPr>
          <a:xfrm>
            <a:off x="10693993" y="6365655"/>
            <a:ext cx="897196" cy="111982"/>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1AFC-DF42-41A5-B57C-06A83BBA6616}" type="slidenum">
              <a:rPr kumimoji="0" sz="728" b="0" i="0" u="none" strike="noStrike" kern="1200" cap="none" spc="0" normalizeH="0" baseline="0">
                <a:ln>
                  <a:noFill/>
                </a:ln>
                <a:solidFill>
                  <a:srgbClr val="000000">
                    <a:tint val="75000"/>
                  </a:srgbClr>
                </a:solidFill>
                <a:effectLst/>
                <a:uLnTx/>
                <a:uFillTx/>
                <a:latin typeface="Poppins" pitchFamily="2" charset="77"/>
                <a:ea typeface="+mn-ea"/>
                <a:cs typeface="Poppins" pitchFamily="2" charset="77"/>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fr" sz="728" b="0" i="0" u="none" strike="noStrike" kern="1200" cap="none" spc="0" normalizeH="0" baseline="0" noProof="0">
              <a:ln>
                <a:noFill/>
              </a:ln>
              <a:solidFill>
                <a:srgbClr val="000000">
                  <a:tint val="75000"/>
                </a:srgbClr>
              </a:solidFill>
              <a:effectLst/>
              <a:uLnTx/>
              <a:uFillTx/>
              <a:latin typeface="Poppins" pitchFamily="2" charset="77"/>
              <a:ea typeface="+mn-ea"/>
              <a:cs typeface="Poppins" pitchFamily="2" charset="77"/>
            </a:endParaRPr>
          </a:p>
        </p:txBody>
      </p:sp>
      <p:sp>
        <p:nvSpPr>
          <p:cNvPr id="3" name="Title 2">
            <a:extLst>
              <a:ext uri="{FF2B5EF4-FFF2-40B4-BE49-F238E27FC236}">
                <a16:creationId xmlns:a16="http://schemas.microsoft.com/office/drawing/2014/main" id="{A8B43007-8CB8-56C8-BE64-955E8B008955}"/>
              </a:ext>
            </a:extLst>
          </p:cNvPr>
          <p:cNvSpPr>
            <a:spLocks noGrp="1"/>
          </p:cNvSpPr>
          <p:nvPr>
            <p:ph type="title"/>
          </p:nvPr>
        </p:nvSpPr>
        <p:spPr>
          <a:xfrm>
            <a:off x="577639" y="537198"/>
            <a:ext cx="10031177" cy="667875"/>
          </a:xfrm>
        </p:spPr>
        <p:txBody>
          <a:bodyPr/>
          <a:lstStyle/>
          <a:p>
            <a:pPr algn="l" rtl="0"/>
            <a:r>
              <a:rPr lang="fr" sz="2400" b="1" i="0" u="none" baseline="0" dirty="0"/>
              <a:t>Feuille de route : Recommandations provisoires de l’OMS pour l’utilisation optimale de la vaccination contre la COVID-19 (3/3) </a:t>
            </a:r>
            <a:endParaRPr lang="fr" sz="2400" dirty="0"/>
          </a:p>
        </p:txBody>
      </p:sp>
      <p:sp>
        <p:nvSpPr>
          <p:cNvPr id="4" name="Text Placeholder 3">
            <a:extLst>
              <a:ext uri="{FF2B5EF4-FFF2-40B4-BE49-F238E27FC236}">
                <a16:creationId xmlns:a16="http://schemas.microsoft.com/office/drawing/2014/main" id="{0497491E-8FC4-AD91-9134-18F65F0F5032}"/>
              </a:ext>
            </a:extLst>
          </p:cNvPr>
          <p:cNvSpPr>
            <a:spLocks noGrp="1"/>
          </p:cNvSpPr>
          <p:nvPr>
            <p:ph type="body" sz="quarter" idx="13"/>
          </p:nvPr>
        </p:nvSpPr>
        <p:spPr>
          <a:xfrm>
            <a:off x="577638" y="1261934"/>
            <a:ext cx="5081284" cy="261290"/>
          </a:xfrm>
        </p:spPr>
        <p:txBody>
          <a:bodyPr/>
          <a:lstStyle/>
          <a:p>
            <a:pPr algn="l" rtl="0"/>
            <a:r>
              <a:rPr lang="fr" b="0" i="0" u="none" baseline="0" dirty="0"/>
              <a:t>Mise à jour : 10 novembre 2023</a:t>
            </a:r>
          </a:p>
        </p:txBody>
      </p:sp>
      <p:graphicFrame>
        <p:nvGraphicFramePr>
          <p:cNvPr id="13" name="Table 23">
            <a:extLst>
              <a:ext uri="{FF2B5EF4-FFF2-40B4-BE49-F238E27FC236}">
                <a16:creationId xmlns:a16="http://schemas.microsoft.com/office/drawing/2014/main" id="{A242A14B-3854-D49B-9E37-C347A63EF55E}"/>
              </a:ext>
            </a:extLst>
          </p:cNvPr>
          <p:cNvGraphicFramePr>
            <a:graphicFrameLocks noGrp="1"/>
          </p:cNvGraphicFramePr>
          <p:nvPr>
            <p:extLst>
              <p:ext uri="{D42A27DB-BD31-4B8C-83A1-F6EECF244321}">
                <p14:modId xmlns:p14="http://schemas.microsoft.com/office/powerpoint/2010/main" val="1858268791"/>
              </p:ext>
            </p:extLst>
          </p:nvPr>
        </p:nvGraphicFramePr>
        <p:xfrm>
          <a:off x="577628" y="2089943"/>
          <a:ext cx="11218061" cy="1734776"/>
        </p:xfrm>
        <a:graphic>
          <a:graphicData uri="http://schemas.openxmlformats.org/drawingml/2006/table">
            <a:tbl>
              <a:tblPr firstRow="1" bandRow="1">
                <a:tableStyleId>{5C22544A-7EE6-4342-B048-85BDC9FD1C3A}</a:tableStyleId>
              </a:tblPr>
              <a:tblGrid>
                <a:gridCol w="2755768">
                  <a:extLst>
                    <a:ext uri="{9D8B030D-6E8A-4147-A177-3AD203B41FA5}">
                      <a16:colId xmlns:a16="http://schemas.microsoft.com/office/drawing/2014/main" val="2688361524"/>
                    </a:ext>
                  </a:extLst>
                </a:gridCol>
                <a:gridCol w="4289043">
                  <a:extLst>
                    <a:ext uri="{9D8B030D-6E8A-4147-A177-3AD203B41FA5}">
                      <a16:colId xmlns:a16="http://schemas.microsoft.com/office/drawing/2014/main" val="439795455"/>
                    </a:ext>
                  </a:extLst>
                </a:gridCol>
                <a:gridCol w="4173250">
                  <a:extLst>
                    <a:ext uri="{9D8B030D-6E8A-4147-A177-3AD203B41FA5}">
                      <a16:colId xmlns:a16="http://schemas.microsoft.com/office/drawing/2014/main" val="425072823"/>
                    </a:ext>
                  </a:extLst>
                </a:gridCol>
              </a:tblGrid>
              <a:tr h="499044">
                <a:tc>
                  <a:txBody>
                    <a:bodyPr/>
                    <a:lstStyle/>
                    <a:p>
                      <a:pPr algn="l" rtl="0"/>
                      <a:r>
                        <a:rPr lang="fr" sz="1100" b="1" i="0" u="none" baseline="0">
                          <a:solidFill>
                            <a:schemeClr val="tx1">
                              <a:lumMod val="85000"/>
                              <a:lumOff val="15000"/>
                            </a:schemeClr>
                          </a:solidFill>
                          <a:latin typeface="Poppins"/>
                          <a:ea typeface="Poppins"/>
                          <a:cs typeface="Poppins"/>
                          <a:sym typeface="Poppins"/>
                        </a:rPr>
                        <a:t>Population cible</a:t>
                      </a:r>
                    </a:p>
                  </a:txBody>
                  <a:tcPr marL="83174" marR="83174" marT="83174" marB="83174" anchor="ctr">
                    <a:lnL w="12700" cmpd="sng">
                      <a:noFill/>
                    </a:lnL>
                    <a:lnR w="3175" cap="flat" cmpd="sng" algn="ctr">
                      <a:noFill/>
                      <a:prstDash val="solid"/>
                      <a:round/>
                      <a:headEnd type="none" w="med" len="med"/>
                      <a:tailEnd type="none" w="med" len="med"/>
                    </a:lnR>
                    <a:lnT w="38100" cmpd="sng">
                      <a:no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a:r>
                        <a:rPr lang="fr" sz="1100" b="1" i="0" u="none" baseline="0">
                          <a:solidFill>
                            <a:schemeClr val="tx1">
                              <a:lumMod val="85000"/>
                              <a:lumOff val="15000"/>
                            </a:schemeClr>
                          </a:solidFill>
                          <a:latin typeface="+mn-lt"/>
                          <a:cs typeface="Poppins"/>
                        </a:rPr>
                        <a:t>Vaccination des personnes n’ayant jamais </a:t>
                      </a:r>
                      <a:br>
                        <a:rPr lang="fr" sz="1100" b="1" i="0">
                          <a:solidFill>
                            <a:schemeClr val="tx1">
                              <a:lumMod val="85000"/>
                              <a:lumOff val="15000"/>
                            </a:schemeClr>
                          </a:solidFill>
                          <a:latin typeface="+mn-lt"/>
                          <a:cs typeface="Poppins"/>
                        </a:rPr>
                      </a:br>
                      <a:r>
                        <a:rPr lang="fr" sz="1100" b="1" i="0" u="none" baseline="0">
                          <a:solidFill>
                            <a:schemeClr val="tx1">
                              <a:lumMod val="85000"/>
                              <a:lumOff val="15000"/>
                            </a:schemeClr>
                          </a:solidFill>
                          <a:latin typeface="+mn-lt"/>
                          <a:cs typeface="Poppins"/>
                        </a:rPr>
                        <a:t>reçu de vaccin contre la COVID-19</a:t>
                      </a:r>
                      <a:endParaRPr lang="fr" sz="1100" b="0" i="0" baseline="30000" dirty="0">
                        <a:solidFill>
                          <a:schemeClr val="tx1">
                            <a:lumMod val="85000"/>
                            <a:lumOff val="15000"/>
                          </a:schemeClr>
                        </a:solidFill>
                        <a:latin typeface="Poppins"/>
                        <a:cs typeface="Poppins"/>
                      </a:endParaRPr>
                    </a:p>
                  </a:txBody>
                  <a:tcPr marL="83174" marR="83174" marT="83174" marB="83174"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mpd="sng">
                      <a:no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r>
                        <a:rPr lang="fr" sz="1100" b="1" i="0" u="none" kern="1200" baseline="0">
                          <a:solidFill>
                            <a:schemeClr val="tx1">
                              <a:lumMod val="85000"/>
                              <a:lumOff val="15000"/>
                            </a:schemeClr>
                          </a:solidFill>
                          <a:latin typeface="+mn-lt"/>
                          <a:ea typeface="+mn-ea"/>
                          <a:cs typeface="Poppins"/>
                        </a:rPr>
                        <a:t>Nouvelle vaccination des personnes ayant reçu </a:t>
                      </a:r>
                      <a:br>
                        <a:rPr lang="fr" sz="1100" b="1" i="0" kern="1200">
                          <a:solidFill>
                            <a:schemeClr val="tx1">
                              <a:lumMod val="85000"/>
                              <a:lumOff val="15000"/>
                            </a:schemeClr>
                          </a:solidFill>
                          <a:latin typeface="+mn-lt"/>
                          <a:ea typeface="+mn-ea"/>
                          <a:cs typeface="Poppins"/>
                        </a:rPr>
                      </a:br>
                      <a:r>
                        <a:rPr lang="fr" sz="1100" b="1" i="0" u="none" kern="1200" baseline="0">
                          <a:solidFill>
                            <a:schemeClr val="tx1">
                              <a:lumMod val="85000"/>
                              <a:lumOff val="15000"/>
                            </a:schemeClr>
                          </a:solidFill>
                          <a:latin typeface="+mn-lt"/>
                          <a:ea typeface="+mn-ea"/>
                          <a:cs typeface="Poppins"/>
                        </a:rPr>
                        <a:t>au moins une dose de vaccin contre la COVID-19</a:t>
                      </a:r>
                      <a:endParaRPr lang="fr" sz="1100" b="1" i="0" kern="1200" dirty="0">
                        <a:solidFill>
                          <a:schemeClr val="tx1">
                            <a:lumMod val="85000"/>
                            <a:lumOff val="15000"/>
                          </a:schemeClr>
                        </a:solidFill>
                        <a:latin typeface="Poppins"/>
                        <a:ea typeface="+mn-ea"/>
                        <a:cs typeface="Poppins"/>
                      </a:endParaRPr>
                    </a:p>
                  </a:txBody>
                  <a:tcPr marL="83174" marR="83174" marT="83174" marB="83174"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mpd="sng">
                      <a:no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09092246"/>
                  </a:ext>
                </a:extLst>
              </a:tr>
              <a:tr h="1110216">
                <a:tc>
                  <a:txBody>
                    <a:bodyPr/>
                    <a:lstStyle/>
                    <a:p>
                      <a:pPr marL="0" marR="0" lvl="0" indent="0" algn="l" rtl="0" eaLnBrk="1" fontAlgn="auto" latinLnBrk="0" hangingPunct="1">
                        <a:lnSpc>
                          <a:spcPct val="100000"/>
                        </a:lnSpc>
                        <a:spcBef>
                          <a:spcPts val="0"/>
                        </a:spcBef>
                        <a:spcAft>
                          <a:spcPts val="1200"/>
                        </a:spcAft>
                        <a:buClrTx/>
                        <a:buSzTx/>
                        <a:buFontTx/>
                        <a:buNone/>
                      </a:pPr>
                      <a:r>
                        <a:rPr lang="fr" sz="1000" b="0" i="0" u="none" kern="1200" baseline="0">
                          <a:solidFill>
                            <a:schemeClr val="dk1"/>
                          </a:solidFill>
                          <a:effectLst/>
                          <a:latin typeface="+mn-lt"/>
                          <a:ea typeface="+mn-ea"/>
                          <a:cs typeface="+mn-cs"/>
                        </a:rPr>
                        <a:t>Adultes en bonne santé</a:t>
                      </a:r>
                      <a:r>
                        <a:rPr lang="fr" sz="1000" b="0" i="0" u="none" kern="1200" baseline="30000">
                          <a:solidFill>
                            <a:schemeClr val="tx1">
                              <a:lumMod val="85000"/>
                              <a:lumOff val="15000"/>
                            </a:schemeClr>
                          </a:solidFill>
                          <a:effectLst/>
                          <a:latin typeface="+mn-lt"/>
                          <a:ea typeface="+mn-ea"/>
                          <a:cs typeface="Poppins"/>
                        </a:rPr>
                        <a:t>iv</a:t>
                      </a:r>
                      <a:endParaRPr lang="fr" sz="1000" b="0" i="0" kern="1200" baseline="30000" dirty="0">
                        <a:solidFill>
                          <a:schemeClr val="dk1"/>
                        </a:solidFill>
                        <a:effectLst/>
                        <a:latin typeface="+mn-lt"/>
                        <a:ea typeface="+mn-ea"/>
                        <a:cs typeface="+mn-cs"/>
                      </a:endParaRPr>
                    </a:p>
                    <a:p>
                      <a:pPr marL="0" marR="0" lvl="0" indent="0" algn="l" rtl="0" eaLnBrk="1" fontAlgn="auto" latinLnBrk="0" hangingPunct="1">
                        <a:lnSpc>
                          <a:spcPct val="100000"/>
                        </a:lnSpc>
                        <a:spcBef>
                          <a:spcPts val="0"/>
                        </a:spcBef>
                        <a:spcAft>
                          <a:spcPts val="1200"/>
                        </a:spcAft>
                        <a:buClrTx/>
                        <a:buSzTx/>
                        <a:buFontTx/>
                        <a:buNone/>
                      </a:pPr>
                      <a:r>
                        <a:rPr lang="fr" sz="1000" b="0" i="0" u="none" kern="1200" baseline="0">
                          <a:solidFill>
                            <a:schemeClr val="dk1"/>
                          </a:solidFill>
                          <a:effectLst/>
                          <a:latin typeface="+mn-lt"/>
                          <a:ea typeface="+mn-ea"/>
                          <a:cs typeface="+mn-cs"/>
                        </a:rPr>
                        <a:t>Enfants et adolescents âgés de </a:t>
                      </a:r>
                      <a:br>
                        <a:rPr lang="fr" sz="1000" kern="1200">
                          <a:solidFill>
                            <a:schemeClr val="dk1"/>
                          </a:solidFill>
                          <a:effectLst/>
                          <a:latin typeface="+mn-lt"/>
                          <a:ea typeface="+mn-ea"/>
                          <a:cs typeface="+mn-cs"/>
                        </a:rPr>
                      </a:br>
                      <a:r>
                        <a:rPr lang="fr" sz="1000" b="0" i="0" u="none" kern="1200" baseline="0">
                          <a:solidFill>
                            <a:schemeClr val="dk1"/>
                          </a:solidFill>
                          <a:effectLst/>
                          <a:latin typeface="+mn-lt"/>
                          <a:ea typeface="+mn-ea"/>
                          <a:cs typeface="+mn-cs"/>
                        </a:rPr>
                        <a:t>6 mois à 17 ans présentant une </a:t>
                      </a:r>
                      <a:br>
                        <a:rPr lang="fr" sz="1000" kern="1200">
                          <a:solidFill>
                            <a:schemeClr val="dk1"/>
                          </a:solidFill>
                          <a:effectLst/>
                          <a:latin typeface="+mn-lt"/>
                          <a:ea typeface="+mn-ea"/>
                          <a:cs typeface="+mn-cs"/>
                        </a:rPr>
                      </a:br>
                      <a:r>
                        <a:rPr lang="fr" sz="1000" b="0" i="0" u="none" kern="1200" baseline="0">
                          <a:solidFill>
                            <a:schemeClr val="dk1"/>
                          </a:solidFill>
                          <a:effectLst/>
                          <a:latin typeface="+mn-lt"/>
                          <a:ea typeface="+mn-ea"/>
                          <a:cs typeface="+mn-cs"/>
                        </a:rPr>
                        <a:t>obésité sévère ou une comorbidité qui </a:t>
                      </a:r>
                      <a:br>
                        <a:rPr lang="fr" sz="1000" kern="1200">
                          <a:solidFill>
                            <a:schemeClr val="dk1"/>
                          </a:solidFill>
                          <a:effectLst/>
                          <a:latin typeface="+mn-lt"/>
                          <a:ea typeface="+mn-ea"/>
                          <a:cs typeface="+mn-cs"/>
                        </a:rPr>
                      </a:br>
                      <a:r>
                        <a:rPr lang="fr" sz="1000" b="0" i="0" u="none" kern="1200" baseline="0">
                          <a:solidFill>
                            <a:schemeClr val="dk1"/>
                          </a:solidFill>
                          <a:effectLst/>
                          <a:latin typeface="+mn-lt"/>
                          <a:ea typeface="+mn-ea"/>
                          <a:cs typeface="+mn-cs"/>
                        </a:rPr>
                        <a:t>les expose à un risque accru de COVID-19 grave</a:t>
                      </a:r>
                      <a:r>
                        <a:rPr lang="fr" sz="1000" b="0" i="0" u="none" kern="1200" baseline="30000">
                          <a:solidFill>
                            <a:schemeClr val="dk1"/>
                          </a:solidFill>
                          <a:effectLst/>
                          <a:latin typeface="+mn-lt"/>
                          <a:ea typeface="+mn-ea"/>
                          <a:cs typeface="+mn-cs"/>
                        </a:rPr>
                        <a:t>v</a:t>
                      </a:r>
                    </a:p>
                  </a:txBody>
                  <a:tcPr marL="83174" marR="83174" marT="83174" marB="83174">
                    <a:lnL w="12700" cmpd="sng">
                      <a:noFill/>
                    </a:lnL>
                    <a:lnR w="317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 sz="1000" b="0" i="0" u="none" kern="1200" baseline="0">
                          <a:solidFill>
                            <a:schemeClr val="tx1">
                              <a:lumMod val="85000"/>
                              <a:lumOff val="15000"/>
                            </a:schemeClr>
                          </a:solidFill>
                          <a:effectLst/>
                          <a:latin typeface="+mn-lt"/>
                          <a:ea typeface="+mn-ea"/>
                          <a:cs typeface="+mn-cs"/>
                        </a:rPr>
                        <a:t>Dose unique</a:t>
                      </a:r>
                      <a:r>
                        <a:rPr lang="fr" sz="1000" b="0" i="0" u="none" kern="1200" baseline="30000">
                          <a:solidFill>
                            <a:schemeClr val="tx1">
                              <a:lumMod val="85000"/>
                              <a:lumOff val="15000"/>
                            </a:schemeClr>
                          </a:solidFill>
                          <a:effectLst/>
                          <a:latin typeface="+mn-lt"/>
                          <a:ea typeface="+mn-ea"/>
                          <a:cs typeface="+mn-cs"/>
                        </a:rPr>
                        <a:t>iii</a:t>
                      </a:r>
                      <a:endParaRPr lang="fr" sz="1000" kern="1200" baseline="30000" dirty="0">
                        <a:solidFill>
                          <a:schemeClr val="tx1">
                            <a:lumMod val="85000"/>
                            <a:lumOff val="15000"/>
                          </a:schemeClr>
                        </a:solidFill>
                        <a:effectLst/>
                        <a:latin typeface="+mn-lt"/>
                        <a:ea typeface="+mn-ea"/>
                        <a:cs typeface="+mn-cs"/>
                      </a:endParaRPr>
                    </a:p>
                  </a:txBody>
                  <a:tcPr marL="83174" marR="83174" marT="83174" marB="83174">
                    <a:lnL w="3175" cap="flat" cmpd="sng" algn="ctr">
                      <a:noFill/>
                      <a:prstDash val="solid"/>
                      <a:round/>
                      <a:headEnd type="none" w="med" len="med"/>
                      <a:tailEnd type="none" w="med" len="med"/>
                    </a:lnL>
                    <a:lnR w="317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a:r>
                        <a:rPr lang="fr" sz="1000" b="0" i="0" u="none" kern="1200" baseline="0">
                          <a:solidFill>
                            <a:schemeClr val="dk1"/>
                          </a:solidFill>
                          <a:effectLst/>
                          <a:latin typeface="+mn-lt"/>
                          <a:ea typeface="+mn-ea"/>
                          <a:cs typeface="+mn-cs"/>
                        </a:rPr>
                        <a:t>Non recommandé pour la vaccination de routine</a:t>
                      </a:r>
                      <a:r>
                        <a:rPr lang="fr" sz="1000" b="0" i="0" u="none" kern="1200" baseline="30000">
                          <a:solidFill>
                            <a:schemeClr val="dk1"/>
                          </a:solidFill>
                          <a:effectLst/>
                          <a:latin typeface="+mn-lt"/>
                          <a:ea typeface="+mn-ea"/>
                          <a:cs typeface="+mn-cs"/>
                        </a:rPr>
                        <a:t>vi</a:t>
                      </a:r>
                      <a:endParaRPr lang="fr" sz="1000" kern="1200" baseline="30000" dirty="0">
                        <a:solidFill>
                          <a:schemeClr val="dk1"/>
                        </a:solidFill>
                        <a:effectLst/>
                        <a:latin typeface="+mn-lt"/>
                        <a:ea typeface="+mn-ea"/>
                        <a:cs typeface="+mn-cs"/>
                      </a:endParaRPr>
                    </a:p>
                    <a:p>
                      <a:pPr lvl="0" algn="l" rtl="0">
                        <a:buNone/>
                      </a:pPr>
                      <a:endParaRPr lang="fr" sz="1000" kern="1200" dirty="0">
                        <a:solidFill>
                          <a:schemeClr val="dk1"/>
                        </a:solidFill>
                        <a:effectLst/>
                        <a:latin typeface="+mn-lt"/>
                        <a:ea typeface="+mn-ea"/>
                        <a:cs typeface="+mn-cs"/>
                      </a:endParaRPr>
                    </a:p>
                    <a:p>
                      <a:pPr lvl="0" algn="l" rtl="0">
                        <a:buNone/>
                      </a:pPr>
                      <a:endParaRPr lang="fr" sz="1000" kern="1200" dirty="0">
                        <a:solidFill>
                          <a:schemeClr val="dk1"/>
                        </a:solidFill>
                        <a:effectLst/>
                        <a:latin typeface="+mn-lt"/>
                        <a:ea typeface="+mn-ea"/>
                        <a:cs typeface="+mn-cs"/>
                      </a:endParaRPr>
                    </a:p>
                    <a:p>
                      <a:pPr lvl="0" algn="l" rtl="0">
                        <a:buNone/>
                      </a:pPr>
                      <a:endParaRPr lang="fr" sz="1000" kern="1200" dirty="0">
                        <a:solidFill>
                          <a:schemeClr val="dk1"/>
                        </a:solidFill>
                        <a:effectLst/>
                        <a:latin typeface="+mn-lt"/>
                        <a:ea typeface="+mn-ea"/>
                        <a:cs typeface="+mn-cs"/>
                      </a:endParaRPr>
                    </a:p>
                    <a:p>
                      <a:pPr lvl="0" algn="l" rtl="0">
                        <a:buNone/>
                      </a:pPr>
                      <a:endParaRPr lang="fr" sz="1000" kern="1200" dirty="0">
                        <a:solidFill>
                          <a:schemeClr val="dk1"/>
                        </a:solidFill>
                        <a:effectLst/>
                        <a:latin typeface="+mn-lt"/>
                        <a:ea typeface="+mn-ea"/>
                        <a:cs typeface="+mn-cs"/>
                      </a:endParaRPr>
                    </a:p>
                    <a:p>
                      <a:pPr lvl="0" algn="l" rtl="0">
                        <a:buNone/>
                      </a:pPr>
                      <a:endParaRPr lang="fr" sz="1000" kern="1200" dirty="0">
                        <a:solidFill>
                          <a:schemeClr val="dk1"/>
                        </a:solidFill>
                        <a:effectLst/>
                        <a:latin typeface="+mn-lt"/>
                        <a:ea typeface="+mn-ea"/>
                        <a:cs typeface="+mn-cs"/>
                      </a:endParaRPr>
                    </a:p>
                  </a:txBody>
                  <a:tcPr marL="83174" marR="83174" marT="83174" marB="83174">
                    <a:lnL w="3175" cap="flat" cmpd="sng" algn="ctr">
                      <a:noFill/>
                      <a:prstDash val="solid"/>
                      <a:round/>
                      <a:headEnd type="none" w="med" len="med"/>
                      <a:tailEnd type="none" w="med" len="med"/>
                    </a:lnL>
                    <a:lnR w="317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45445449"/>
                  </a:ext>
                </a:extLst>
              </a:tr>
            </a:tbl>
          </a:graphicData>
        </a:graphic>
      </p:graphicFrame>
      <p:sp>
        <p:nvSpPr>
          <p:cNvPr id="14" name="Round Same-side Corner of Rectangle 4">
            <a:extLst>
              <a:ext uri="{FF2B5EF4-FFF2-40B4-BE49-F238E27FC236}">
                <a16:creationId xmlns:a16="http://schemas.microsoft.com/office/drawing/2014/main" id="{FFD330DF-B0DF-13B0-42C5-2AE057781A21}"/>
              </a:ext>
            </a:extLst>
          </p:cNvPr>
          <p:cNvSpPr/>
          <p:nvPr/>
        </p:nvSpPr>
        <p:spPr>
          <a:xfrm>
            <a:off x="577629" y="1695841"/>
            <a:ext cx="11218063" cy="394101"/>
          </a:xfrm>
          <a:prstGeom prst="round2SameRect">
            <a:avLst>
              <a:gd name="adj1" fmla="val 39008"/>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bIns="65491"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fr" sz="1213" b="1" i="0" u="none" strike="noStrike" kern="1200" cap="none" spc="0" normalizeH="0" baseline="0">
                <a:ln>
                  <a:noFill/>
                </a:ln>
                <a:solidFill>
                  <a:srgbClr val="FFFFFF"/>
                </a:solidFill>
                <a:effectLst/>
                <a:uLnTx/>
                <a:uFillTx/>
                <a:latin typeface="Poppins"/>
                <a:ea typeface="+mn-ea"/>
                <a:cs typeface="Poppins"/>
              </a:rPr>
              <a:t>Groupes d’utilisation de priorité INTERMÉDIAIRE</a:t>
            </a:r>
          </a:p>
        </p:txBody>
      </p:sp>
      <p:sp>
        <p:nvSpPr>
          <p:cNvPr id="15" name="Round Same-side Corner of Rectangle 6">
            <a:extLst>
              <a:ext uri="{FF2B5EF4-FFF2-40B4-BE49-F238E27FC236}">
                <a16:creationId xmlns:a16="http://schemas.microsoft.com/office/drawing/2014/main" id="{7AD3A220-2930-A18F-46CB-2BC95EDE7E82}"/>
              </a:ext>
            </a:extLst>
          </p:cNvPr>
          <p:cNvSpPr/>
          <p:nvPr/>
        </p:nvSpPr>
        <p:spPr>
          <a:xfrm>
            <a:off x="577632" y="3772267"/>
            <a:ext cx="11218063" cy="394101"/>
          </a:xfrm>
          <a:prstGeom prst="round2SameRect">
            <a:avLst>
              <a:gd name="adj1" fmla="val 39008"/>
              <a:gd name="adj2"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bIns="65491"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fr" sz="1213" b="1" i="0" u="none" strike="noStrike" kern="1200" cap="none" spc="0" normalizeH="0" baseline="0">
                <a:ln>
                  <a:noFill/>
                </a:ln>
                <a:solidFill>
                  <a:srgbClr val="FFFFFF"/>
                </a:solidFill>
                <a:effectLst/>
                <a:uLnTx/>
                <a:uFillTx/>
                <a:latin typeface="Poppins"/>
                <a:ea typeface="+mn-ea"/>
                <a:cs typeface="Poppins"/>
              </a:rPr>
              <a:t>Groupes d’utilisation de priorité FAIBLE</a:t>
            </a:r>
          </a:p>
        </p:txBody>
      </p:sp>
      <p:graphicFrame>
        <p:nvGraphicFramePr>
          <p:cNvPr id="16" name="Table 23">
            <a:extLst>
              <a:ext uri="{FF2B5EF4-FFF2-40B4-BE49-F238E27FC236}">
                <a16:creationId xmlns:a16="http://schemas.microsoft.com/office/drawing/2014/main" id="{81A6E69C-92C6-7050-BB33-00126D936DAE}"/>
              </a:ext>
            </a:extLst>
          </p:cNvPr>
          <p:cNvGraphicFramePr>
            <a:graphicFrameLocks noGrp="1"/>
          </p:cNvGraphicFramePr>
          <p:nvPr>
            <p:extLst>
              <p:ext uri="{D42A27DB-BD31-4B8C-83A1-F6EECF244321}">
                <p14:modId xmlns:p14="http://schemas.microsoft.com/office/powerpoint/2010/main" val="1878518822"/>
              </p:ext>
            </p:extLst>
          </p:nvPr>
        </p:nvGraphicFramePr>
        <p:xfrm>
          <a:off x="577631" y="4166369"/>
          <a:ext cx="11218061" cy="1319091"/>
        </p:xfrm>
        <a:graphic>
          <a:graphicData uri="http://schemas.openxmlformats.org/drawingml/2006/table">
            <a:tbl>
              <a:tblPr firstRow="1" bandRow="1">
                <a:tableStyleId>{5C22544A-7EE6-4342-B048-85BDC9FD1C3A}</a:tableStyleId>
              </a:tblPr>
              <a:tblGrid>
                <a:gridCol w="2755768">
                  <a:extLst>
                    <a:ext uri="{9D8B030D-6E8A-4147-A177-3AD203B41FA5}">
                      <a16:colId xmlns:a16="http://schemas.microsoft.com/office/drawing/2014/main" val="2688361524"/>
                    </a:ext>
                  </a:extLst>
                </a:gridCol>
                <a:gridCol w="4154679">
                  <a:extLst>
                    <a:ext uri="{9D8B030D-6E8A-4147-A177-3AD203B41FA5}">
                      <a16:colId xmlns:a16="http://schemas.microsoft.com/office/drawing/2014/main" val="439795455"/>
                    </a:ext>
                  </a:extLst>
                </a:gridCol>
                <a:gridCol w="4307614">
                  <a:extLst>
                    <a:ext uri="{9D8B030D-6E8A-4147-A177-3AD203B41FA5}">
                      <a16:colId xmlns:a16="http://schemas.microsoft.com/office/drawing/2014/main" val="425072823"/>
                    </a:ext>
                  </a:extLst>
                </a:gridCol>
              </a:tblGrid>
              <a:tr h="499044">
                <a:tc>
                  <a:txBody>
                    <a:bodyPr/>
                    <a:lstStyle/>
                    <a:p>
                      <a:pPr algn="l" rtl="0"/>
                      <a:r>
                        <a:rPr lang="fr" sz="1100" b="1" i="0" u="none" baseline="0">
                          <a:solidFill>
                            <a:schemeClr val="tx1">
                              <a:lumMod val="85000"/>
                              <a:lumOff val="15000"/>
                            </a:schemeClr>
                          </a:solidFill>
                          <a:latin typeface="Poppins"/>
                          <a:ea typeface="Poppins"/>
                          <a:cs typeface="Poppins"/>
                          <a:sym typeface="Poppins"/>
                        </a:rPr>
                        <a:t>Population cible</a:t>
                      </a:r>
                    </a:p>
                  </a:txBody>
                  <a:tcPr marL="83174" marR="83174" marT="83174" marB="83174" anchor="ctr">
                    <a:lnL w="12700" cmpd="sng">
                      <a:noFill/>
                    </a:lnL>
                    <a:lnR w="3175" cap="flat" cmpd="sng" algn="ctr">
                      <a:noFill/>
                      <a:prstDash val="solid"/>
                      <a:round/>
                      <a:headEnd type="none" w="med" len="med"/>
                      <a:tailEnd type="none" w="med" len="med"/>
                    </a:lnR>
                    <a:lnT w="38100" cmpd="sng">
                      <a:no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a:r>
                        <a:rPr lang="fr" sz="1100" b="1" i="0" u="none" baseline="0">
                          <a:solidFill>
                            <a:schemeClr val="tx1">
                              <a:lumMod val="85000"/>
                              <a:lumOff val="15000"/>
                            </a:schemeClr>
                          </a:solidFill>
                          <a:latin typeface="+mn-lt"/>
                          <a:cs typeface="Poppins"/>
                        </a:rPr>
                        <a:t>Vaccination des personnes n’ayant jamais </a:t>
                      </a:r>
                      <a:br>
                        <a:rPr lang="fr" sz="1100" b="1" i="0">
                          <a:solidFill>
                            <a:schemeClr val="tx1">
                              <a:lumMod val="85000"/>
                              <a:lumOff val="15000"/>
                            </a:schemeClr>
                          </a:solidFill>
                          <a:latin typeface="+mn-lt"/>
                          <a:cs typeface="Poppins"/>
                        </a:rPr>
                      </a:br>
                      <a:r>
                        <a:rPr lang="fr" sz="1100" b="1" i="0" u="none" baseline="0">
                          <a:solidFill>
                            <a:schemeClr val="tx1">
                              <a:lumMod val="85000"/>
                              <a:lumOff val="15000"/>
                            </a:schemeClr>
                          </a:solidFill>
                          <a:latin typeface="+mn-lt"/>
                          <a:cs typeface="Poppins"/>
                        </a:rPr>
                        <a:t>reçu de vaccin contre la COVID-19</a:t>
                      </a:r>
                      <a:endParaRPr lang="fr" sz="1100" b="0" i="0" baseline="30000" dirty="0">
                        <a:solidFill>
                          <a:schemeClr val="tx1">
                            <a:lumMod val="85000"/>
                            <a:lumOff val="15000"/>
                          </a:schemeClr>
                        </a:solidFill>
                        <a:latin typeface="Poppins"/>
                        <a:cs typeface="Poppins"/>
                      </a:endParaRPr>
                    </a:p>
                  </a:txBody>
                  <a:tcPr marL="83174" marR="83174" marT="83174" marB="83174"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mpd="sng">
                      <a:no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r>
                        <a:rPr lang="fr" sz="1100" b="1" i="0" u="none" kern="1200" baseline="0">
                          <a:solidFill>
                            <a:schemeClr val="tx1">
                              <a:lumMod val="85000"/>
                              <a:lumOff val="15000"/>
                            </a:schemeClr>
                          </a:solidFill>
                          <a:latin typeface="+mn-lt"/>
                          <a:ea typeface="+mn-ea"/>
                          <a:cs typeface="Poppins"/>
                        </a:rPr>
                        <a:t>Nouvelle vaccination des personnes ayant reçu </a:t>
                      </a:r>
                      <a:br>
                        <a:rPr lang="fr" sz="1100" b="1" i="0" kern="1200">
                          <a:solidFill>
                            <a:schemeClr val="tx1">
                              <a:lumMod val="85000"/>
                              <a:lumOff val="15000"/>
                            </a:schemeClr>
                          </a:solidFill>
                          <a:latin typeface="+mn-lt"/>
                          <a:ea typeface="+mn-ea"/>
                          <a:cs typeface="Poppins"/>
                        </a:rPr>
                      </a:br>
                      <a:r>
                        <a:rPr lang="fr" sz="1100" b="1" i="0" u="none" kern="1200" baseline="0">
                          <a:solidFill>
                            <a:schemeClr val="tx1">
                              <a:lumMod val="85000"/>
                              <a:lumOff val="15000"/>
                            </a:schemeClr>
                          </a:solidFill>
                          <a:latin typeface="+mn-lt"/>
                          <a:ea typeface="+mn-ea"/>
                          <a:cs typeface="Poppins"/>
                        </a:rPr>
                        <a:t>au moins une dose de vaccin contre la COVID-19</a:t>
                      </a:r>
                      <a:endParaRPr lang="fr" sz="1100" b="1" i="0" kern="1200" dirty="0">
                        <a:solidFill>
                          <a:schemeClr val="tx1">
                            <a:lumMod val="85000"/>
                            <a:lumOff val="15000"/>
                          </a:schemeClr>
                        </a:solidFill>
                        <a:latin typeface="Poppins"/>
                        <a:ea typeface="+mn-ea"/>
                        <a:cs typeface="Poppins"/>
                      </a:endParaRPr>
                    </a:p>
                  </a:txBody>
                  <a:tcPr marL="83174" marR="83174" marT="83174" marB="83174"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mpd="sng">
                      <a:no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09092246"/>
                  </a:ext>
                </a:extLst>
              </a:tr>
              <a:tr h="817463">
                <a:tc>
                  <a:txBody>
                    <a:bodyPr/>
                    <a:lstStyle/>
                    <a:p>
                      <a:pPr marL="0" marR="0" lvl="0" indent="0" algn="l" rtl="0" eaLnBrk="1" fontAlgn="auto" latinLnBrk="0" hangingPunct="1">
                        <a:lnSpc>
                          <a:spcPct val="100000"/>
                        </a:lnSpc>
                        <a:spcBef>
                          <a:spcPts val="0"/>
                        </a:spcBef>
                        <a:spcAft>
                          <a:spcPts val="0"/>
                        </a:spcAft>
                        <a:buClrTx/>
                        <a:buSzTx/>
                        <a:buFontTx/>
                        <a:buNone/>
                      </a:pPr>
                      <a:r>
                        <a:rPr lang="fr" sz="1000" b="0" i="0" u="none" kern="1200" baseline="0">
                          <a:solidFill>
                            <a:schemeClr val="dk1"/>
                          </a:solidFill>
                          <a:effectLst/>
                          <a:latin typeface="+mn-lt"/>
                          <a:ea typeface="+mn-ea"/>
                          <a:cs typeface="+mn-cs"/>
                        </a:rPr>
                        <a:t>Enfants et adolescents en bonne santé </a:t>
                      </a:r>
                      <a:br>
                        <a:rPr lang="fr" sz="1000" b="0" kern="1200">
                          <a:solidFill>
                            <a:schemeClr val="dk1"/>
                          </a:solidFill>
                          <a:effectLst/>
                          <a:latin typeface="+mn-lt"/>
                          <a:ea typeface="+mn-ea"/>
                          <a:cs typeface="+mn-cs"/>
                        </a:rPr>
                      </a:br>
                      <a:r>
                        <a:rPr lang="fr" sz="1000" b="0" i="0" u="none" kern="1200" baseline="0">
                          <a:solidFill>
                            <a:schemeClr val="dk1"/>
                          </a:solidFill>
                          <a:effectLst/>
                          <a:latin typeface="+mn-lt"/>
                          <a:ea typeface="+mn-ea"/>
                          <a:cs typeface="+mn-cs"/>
                        </a:rPr>
                        <a:t>âgés de 6 mois à 17 ans</a:t>
                      </a:r>
                      <a:endParaRPr lang="fr" sz="1000" b="0" kern="1200" baseline="30000" dirty="0">
                        <a:solidFill>
                          <a:schemeClr val="dk1"/>
                        </a:solidFill>
                        <a:effectLst/>
                        <a:latin typeface="+mn-lt"/>
                        <a:ea typeface="+mn-ea"/>
                        <a:cs typeface="+mn-cs"/>
                      </a:endParaRPr>
                    </a:p>
                  </a:txBody>
                  <a:tcPr marL="83174" marR="83174" marT="83174" marB="83174">
                    <a:lnL w="12700" cmpd="sng">
                      <a:noFill/>
                    </a:lnL>
                    <a:lnR w="317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 sz="1000" b="0" i="0" u="none" kern="1200" baseline="0" dirty="0">
                          <a:solidFill>
                            <a:schemeClr val="tx1">
                              <a:lumMod val="85000"/>
                              <a:lumOff val="15000"/>
                            </a:schemeClr>
                          </a:solidFill>
                          <a:effectLst/>
                          <a:latin typeface="+mn-lt"/>
                          <a:ea typeface="+mn-ea"/>
                          <a:cs typeface="+mn-cs"/>
                        </a:rPr>
                        <a:t>Si les pays choisissent de vacciner les groupes de priorité faible</a:t>
                      </a:r>
                      <a:r>
                        <a:rPr lang="fr" sz="1000" b="0" i="0" u="none" kern="1200" baseline="30000" dirty="0">
                          <a:solidFill>
                            <a:schemeClr val="tx1">
                              <a:lumMod val="85000"/>
                              <a:lumOff val="15000"/>
                            </a:schemeClr>
                          </a:solidFill>
                          <a:effectLst/>
                          <a:latin typeface="+mn-lt"/>
                          <a:ea typeface="+mn-ea"/>
                          <a:cs typeface="+mn-cs"/>
                        </a:rPr>
                        <a:t>vii</a:t>
                      </a:r>
                      <a:r>
                        <a:rPr lang="fr" sz="1000" b="0" i="0" u="none" kern="1200" baseline="0" dirty="0">
                          <a:solidFill>
                            <a:schemeClr val="tx1">
                              <a:lumMod val="85000"/>
                              <a:lumOff val="15000"/>
                            </a:schemeClr>
                          </a:solidFill>
                          <a:effectLst/>
                          <a:latin typeface="+mn-lt"/>
                          <a:ea typeface="+mn-ea"/>
                          <a:cs typeface="+mn-cs"/>
                        </a:rPr>
                        <a:t> , ils pourraient envisager une dose unique pour les patients de 5 ans et plus, et deux doses pour les enfants de 6 mois à 4 ans</a:t>
                      </a:r>
                      <a:r>
                        <a:rPr lang="fr" sz="1000" b="0" i="0" u="none" kern="1200" baseline="30000" dirty="0">
                          <a:solidFill>
                            <a:schemeClr val="tx1">
                              <a:lumMod val="85000"/>
                              <a:lumOff val="15000"/>
                            </a:schemeClr>
                          </a:solidFill>
                          <a:effectLst/>
                          <a:latin typeface="+mn-lt"/>
                          <a:ea typeface="+mn-ea"/>
                          <a:cs typeface="+mn-cs"/>
                        </a:rPr>
                        <a:t>v</a:t>
                      </a:r>
                      <a:endParaRPr lang="fr" sz="1000" kern="1200" baseline="30000" dirty="0">
                        <a:solidFill>
                          <a:schemeClr val="tx1">
                            <a:lumMod val="85000"/>
                            <a:lumOff val="15000"/>
                          </a:schemeClr>
                        </a:solidFill>
                        <a:effectLst/>
                        <a:latin typeface="+mn-lt"/>
                        <a:ea typeface="+mn-ea"/>
                        <a:cs typeface="+mn-cs"/>
                      </a:endParaRPr>
                    </a:p>
                  </a:txBody>
                  <a:tcPr marL="83174" marR="83174" marT="83174" marB="83174">
                    <a:lnL w="3175" cap="flat" cmpd="sng" algn="ctr">
                      <a:noFill/>
                      <a:prstDash val="solid"/>
                      <a:round/>
                      <a:headEnd type="none" w="med" len="med"/>
                      <a:tailEnd type="none" w="med" len="med"/>
                    </a:lnL>
                    <a:lnR w="317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a:r>
                        <a:rPr lang="fr" sz="1000" b="0" i="0" u="none" kern="1200" baseline="0" dirty="0">
                          <a:solidFill>
                            <a:schemeClr val="dk1"/>
                          </a:solidFill>
                          <a:effectLst/>
                          <a:latin typeface="+mn-lt"/>
                          <a:ea typeface="+mn-ea"/>
                          <a:cs typeface="+mn-cs"/>
                        </a:rPr>
                        <a:t>Non recommandé pour la vaccination de routine</a:t>
                      </a:r>
                      <a:r>
                        <a:rPr lang="fr" sz="1000" b="0" i="0" u="none" kern="1200" baseline="30000" dirty="0">
                          <a:solidFill>
                            <a:schemeClr val="dk1"/>
                          </a:solidFill>
                          <a:effectLst/>
                          <a:latin typeface="+mn-lt"/>
                          <a:ea typeface="+mn-ea"/>
                          <a:cs typeface="+mn-cs"/>
                        </a:rPr>
                        <a:t>vi</a:t>
                      </a:r>
                      <a:endParaRPr lang="fr" sz="1000" kern="1200" baseline="30000" dirty="0">
                        <a:solidFill>
                          <a:schemeClr val="dk1"/>
                        </a:solidFill>
                        <a:effectLst/>
                        <a:latin typeface="+mn-lt"/>
                        <a:ea typeface="+mn-ea"/>
                        <a:cs typeface="+mn-cs"/>
                      </a:endParaRPr>
                    </a:p>
                  </a:txBody>
                  <a:tcPr marL="83174" marR="83174" marT="83174" marB="83174">
                    <a:lnL w="3175" cap="flat" cmpd="sng" algn="ctr">
                      <a:noFill/>
                      <a:prstDash val="solid"/>
                      <a:round/>
                      <a:headEnd type="none" w="med" len="med"/>
                      <a:tailEnd type="none" w="med" len="med"/>
                    </a:lnL>
                    <a:lnR w="317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45445449"/>
                  </a:ext>
                </a:extLst>
              </a:tr>
            </a:tbl>
          </a:graphicData>
        </a:graphic>
      </p:graphicFrame>
      <p:sp>
        <p:nvSpPr>
          <p:cNvPr id="17" name="TextBox 16">
            <a:extLst>
              <a:ext uri="{FF2B5EF4-FFF2-40B4-BE49-F238E27FC236}">
                <a16:creationId xmlns:a16="http://schemas.microsoft.com/office/drawing/2014/main" id="{5DDECC19-0E33-CCFC-C42D-1FD97CFF451F}"/>
              </a:ext>
            </a:extLst>
          </p:cNvPr>
          <p:cNvSpPr txBox="1"/>
          <p:nvPr/>
        </p:nvSpPr>
        <p:spPr>
          <a:xfrm>
            <a:off x="603203" y="5380769"/>
            <a:ext cx="11192490" cy="1040877"/>
          </a:xfrm>
          <a:prstGeom prst="rect">
            <a:avLst/>
          </a:prstGeom>
          <a:noFill/>
        </p:spPr>
        <p:txBody>
          <a:bodyPr wrap="square" lIns="55449" tIns="27725" rIns="55449" bIns="27725" anchor="t">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fr" sz="800" b="1" i="0" u="none" strike="noStrike" kern="1200" cap="none" spc="0" normalizeH="0" baseline="0" dirty="0">
                <a:ln>
                  <a:noFill/>
                </a:ln>
                <a:solidFill>
                  <a:srgbClr val="707070"/>
                </a:solidFill>
                <a:effectLst/>
                <a:uLnTx/>
                <a:uFillTx/>
                <a:latin typeface="Poppins" pitchFamily="2" charset="77"/>
                <a:ea typeface="+mn-ea"/>
                <a:cs typeface="+mn-cs"/>
              </a:rPr>
              <a:t>iii </a:t>
            </a:r>
            <a:r>
              <a:rPr kumimoji="0" lang="fr" sz="800" b="0" i="0" u="none" strike="noStrike" kern="1200" cap="none" spc="0" normalizeH="0" baseline="0" dirty="0">
                <a:ln>
                  <a:noFill/>
                </a:ln>
                <a:solidFill>
                  <a:srgbClr val="707070"/>
                </a:solidFill>
                <a:effectLst/>
                <a:uLnTx/>
                <a:uFillTx/>
                <a:latin typeface="Poppins" pitchFamily="2" charset="77"/>
                <a:ea typeface="+mn-ea"/>
                <a:cs typeface="+mn-cs"/>
              </a:rPr>
              <a:t>Chez les personnes n’ayant jamais été vaccinées, pour les besoins du programme, une seule dose peut être considérée comme une primovaccination, dans la mesure où la grande majorité de la population aura été infectée au moins une fois. En ce qui concerne les vaccins inactivés contre la COVID-19, deux doses sont nécessaires pour la série de primovaccination. </a:t>
            </a:r>
            <a:r>
              <a:rPr kumimoji="0" lang="fr" sz="800" b="1" i="0" u="none" strike="noStrike" kern="1200" cap="none" spc="0" normalizeH="0" baseline="0" dirty="0">
                <a:ln>
                  <a:noFill/>
                </a:ln>
                <a:solidFill>
                  <a:srgbClr val="707070"/>
                </a:solidFill>
                <a:effectLst/>
                <a:uLnTx/>
                <a:uFillTx/>
                <a:latin typeface="Poppins" pitchFamily="2" charset="77"/>
                <a:ea typeface="+mn-ea"/>
                <a:cs typeface="+mn-cs"/>
              </a:rPr>
              <a:t>iv </a:t>
            </a:r>
            <a:r>
              <a:rPr kumimoji="0" lang="fr" sz="800" b="0" i="0" u="none" strike="noStrike" kern="1200" cap="none" spc="0" normalizeH="0" baseline="0" dirty="0">
                <a:ln>
                  <a:noFill/>
                </a:ln>
                <a:solidFill>
                  <a:srgbClr val="707070"/>
                </a:solidFill>
                <a:effectLst/>
                <a:uLnTx/>
                <a:uFillTx/>
                <a:latin typeface="Poppins" pitchFamily="2" charset="77"/>
                <a:ea typeface="+mn-ea"/>
                <a:cs typeface="+mn-cs"/>
              </a:rPr>
              <a:t>La tranche d’âge est décidée par les pays : elle est souvent de 18 à 49 ans ou de 18 à 59 ans</a:t>
            </a:r>
            <a:r>
              <a:rPr kumimoji="0" lang="fr" sz="800" b="1" i="0" u="none" strike="noStrike" kern="1200" cap="none" spc="0" normalizeH="0" baseline="0" dirty="0">
                <a:ln>
                  <a:noFill/>
                </a:ln>
                <a:solidFill>
                  <a:srgbClr val="707070"/>
                </a:solidFill>
                <a:effectLst/>
                <a:uLnTx/>
                <a:uFillTx/>
                <a:latin typeface="Poppins" pitchFamily="2" charset="77"/>
                <a:ea typeface="+mn-ea"/>
                <a:cs typeface="+mn-cs"/>
              </a:rPr>
              <a:t>. v </a:t>
            </a:r>
            <a:r>
              <a:rPr kumimoji="0" lang="fr" sz="800" b="0" i="0" u="none" strike="noStrike" kern="1200" cap="none" spc="0" normalizeH="0" baseline="0" dirty="0">
                <a:ln>
                  <a:noFill/>
                </a:ln>
                <a:solidFill>
                  <a:srgbClr val="707070"/>
                </a:solidFill>
                <a:effectLst/>
                <a:uLnTx/>
                <a:uFillTx/>
                <a:latin typeface="Poppins" pitchFamily="2" charset="77"/>
                <a:ea typeface="+mn-ea"/>
                <a:cs typeface="+mn-cs"/>
              </a:rPr>
              <a:t>Les tranches d’âge indiquées par les approbations réglementaires ou l’EUL de l’OMS diffèrent selon le produit vaccinal ; se référer aux recommandations spécifiques au produit vaccinal. </a:t>
            </a:r>
            <a:r>
              <a:rPr kumimoji="0" lang="fr" sz="800" b="1" i="0" u="none" strike="noStrike" kern="1200" cap="none" spc="0" normalizeH="0" baseline="0" dirty="0">
                <a:ln>
                  <a:noFill/>
                </a:ln>
                <a:solidFill>
                  <a:srgbClr val="707070"/>
                </a:solidFill>
                <a:effectLst/>
                <a:uLnTx/>
                <a:uFillTx/>
                <a:latin typeface="Poppins" pitchFamily="2" charset="77"/>
                <a:ea typeface="+mn-ea"/>
                <a:cs typeface="+mn-cs"/>
              </a:rPr>
              <a:t>vi </a:t>
            </a:r>
            <a:r>
              <a:rPr kumimoji="0" lang="fr" sz="800" b="0" i="0" u="none" strike="noStrike" kern="1200" cap="none" spc="0" normalizeH="0" baseline="0" dirty="0">
                <a:ln>
                  <a:noFill/>
                </a:ln>
                <a:solidFill>
                  <a:srgbClr val="707070"/>
                </a:solidFill>
                <a:effectLst/>
                <a:uLnTx/>
                <a:uFillTx/>
                <a:latin typeface="Poppins" pitchFamily="2" charset="77"/>
                <a:ea typeface="+mn-ea"/>
                <a:cs typeface="+mn-cs"/>
              </a:rPr>
              <a:t>« Pas systématiquement recommandé » signifie que ces vaccins ne sont pas recommandés en raison de leur impact minime sur la santé publique et de leur faible rapport coût-efficacité dans la plupart des contextes. Toutefois, la vaccination peut être proposée dans des circonstances spécifiques à chaque pays dès lors que le bénéfice supplémentaire devrait être plus important. Cette recommandation provisoire reconnaît que certains pays peuvent choisir d’administrer ces doses dans le cadre du programme de routine en fonction des risques pour la population, de l’épidémiologie de la maladie ou des priorités de santé publique. </a:t>
            </a:r>
            <a:r>
              <a:rPr kumimoji="0" lang="fr" sz="800" b="1" i="0" u="none" strike="noStrike" kern="1200" cap="none" spc="0" normalizeH="0" baseline="0" dirty="0">
                <a:ln>
                  <a:noFill/>
                </a:ln>
                <a:solidFill>
                  <a:srgbClr val="707070"/>
                </a:solidFill>
                <a:effectLst/>
                <a:uLnTx/>
                <a:uFillTx/>
                <a:latin typeface="Poppins" pitchFamily="2" charset="77"/>
                <a:ea typeface="+mn-ea"/>
                <a:cs typeface="+mn-cs"/>
              </a:rPr>
              <a:t>vii </a:t>
            </a:r>
            <a:r>
              <a:rPr kumimoji="0" lang="fr" sz="800" b="0" i="0" u="none" strike="noStrike" kern="1200" cap="none" spc="0" normalizeH="0" baseline="0" dirty="0">
                <a:ln>
                  <a:noFill/>
                </a:ln>
                <a:solidFill>
                  <a:srgbClr val="707070"/>
                </a:solidFill>
                <a:effectLst/>
                <a:uLnTx/>
                <a:uFillTx/>
                <a:latin typeface="Poppins" pitchFamily="2" charset="77"/>
                <a:ea typeface="+mn-ea"/>
                <a:cs typeface="+mn-cs"/>
              </a:rPr>
              <a:t>L’avantage de la vaccination des enfants et des adolescents en bonne santé est nettement inférieur à celui de la vaccination des personnes plus âgées ou à celui d’autres vaccinations infantiles. Les pays pourraient envisager la vaccination en fonction de la charge de morbidité, du rapport coût-efficacité et d’autres priorités programmatiques.  </a:t>
            </a:r>
            <a:endParaRPr kumimoji="0" lang="fr" sz="800" b="0" i="0" u="none" strike="noStrike" kern="1200" cap="none" spc="0" normalizeH="0" baseline="0" noProof="0" dirty="0">
              <a:ln>
                <a:noFill/>
              </a:ln>
              <a:solidFill>
                <a:srgbClr val="707070"/>
              </a:solidFill>
              <a:effectLst/>
              <a:uLnTx/>
              <a:uFillTx/>
              <a:latin typeface="Poppins"/>
              <a:ea typeface="+mn-lt"/>
              <a:cs typeface="Poppins"/>
            </a:endParaRPr>
          </a:p>
        </p:txBody>
      </p:sp>
      <p:sp>
        <p:nvSpPr>
          <p:cNvPr id="19" name="TextBox 18">
            <a:extLst>
              <a:ext uri="{FF2B5EF4-FFF2-40B4-BE49-F238E27FC236}">
                <a16:creationId xmlns:a16="http://schemas.microsoft.com/office/drawing/2014/main" id="{ED5E90CA-A557-3551-FE3C-C84337F2E4D9}"/>
              </a:ext>
            </a:extLst>
          </p:cNvPr>
          <p:cNvSpPr txBox="1"/>
          <p:nvPr/>
        </p:nvSpPr>
        <p:spPr>
          <a:xfrm>
            <a:off x="577628" y="6477637"/>
            <a:ext cx="10967302"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 sz="1000" b="0" i="0" u="none" strike="noStrike" kern="1200" cap="none" spc="0" normalizeH="0" baseline="0" dirty="0">
                <a:ln>
                  <a:noFill/>
                </a:ln>
                <a:solidFill>
                  <a:srgbClr val="000000"/>
                </a:solidFill>
                <a:effectLst/>
                <a:uLnTx/>
                <a:uFillTx/>
                <a:latin typeface="Poppins"/>
                <a:ea typeface="+mn-ea"/>
                <a:cs typeface="+mn-cs"/>
                <a:hlinkClick r:id="rId2"/>
              </a:rPr>
              <a:t>https://www.who.int/publications/i/item/WHO-2019-nCoV-Vaccines-SAGE-Prioritization-2023.1</a:t>
            </a:r>
            <a:r>
              <a:rPr kumimoji="0" lang="fr" sz="1000" b="0" i="0" u="none" strike="noStrike" kern="1200" cap="none" spc="0" normalizeH="0" baseline="0" dirty="0">
                <a:ln>
                  <a:noFill/>
                </a:ln>
                <a:solidFill>
                  <a:srgbClr val="000000"/>
                </a:solidFill>
                <a:effectLst/>
                <a:uLnTx/>
                <a:uFillTx/>
                <a:latin typeface="Poppins"/>
                <a:ea typeface="+mn-ea"/>
                <a:cs typeface="+mn-cs"/>
              </a:rPr>
              <a:t> </a:t>
            </a:r>
          </a:p>
        </p:txBody>
      </p:sp>
    </p:spTree>
    <p:extLst>
      <p:ext uri="{BB962C8B-B14F-4D97-AF65-F5344CB8AC3E}">
        <p14:creationId xmlns:p14="http://schemas.microsoft.com/office/powerpoint/2010/main" val="1208616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3787C171-4896-49A6-9058-3D699950FFC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10" name="Object 9" hidden="1">
                        <a:extLst>
                          <a:ext uri="{FF2B5EF4-FFF2-40B4-BE49-F238E27FC236}">
                            <a16:creationId xmlns:a16="http://schemas.microsoft.com/office/drawing/2014/main" id="{3787C171-4896-49A6-9058-3D699950FFC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Title 7">
            <a:extLst>
              <a:ext uri="{FF2B5EF4-FFF2-40B4-BE49-F238E27FC236}">
                <a16:creationId xmlns:a16="http://schemas.microsoft.com/office/drawing/2014/main" id="{8A171195-D932-483F-9B61-3D7B9A2A8A2B}"/>
              </a:ext>
            </a:extLst>
          </p:cNvPr>
          <p:cNvSpPr>
            <a:spLocks noGrp="1"/>
          </p:cNvSpPr>
          <p:nvPr>
            <p:ph type="title"/>
          </p:nvPr>
        </p:nvSpPr>
        <p:spPr>
          <a:xfrm>
            <a:off x="543341" y="355235"/>
            <a:ext cx="9260618" cy="779188"/>
          </a:xfrm>
        </p:spPr>
        <p:txBody>
          <a:bodyPr vert="horz" wrap="square">
            <a:spAutoFit/>
          </a:bodyPr>
          <a:lstStyle/>
          <a:p>
            <a:r>
              <a:rPr lang="en-IN" sz="2800" dirty="0">
                <a:solidFill>
                  <a:srgbClr val="FA9A00"/>
                </a:solidFill>
              </a:rPr>
              <a:t>5. </a:t>
            </a:r>
            <a:r>
              <a:rPr lang="fr-FR" sz="2800" dirty="0"/>
              <a:t>Dernières recommandations du SAGE de l’OMS par plate-forme vaccinale contre la COVID-19 </a:t>
            </a:r>
            <a:endParaRPr lang="en-US" sz="2800" dirty="0"/>
          </a:p>
        </p:txBody>
      </p:sp>
      <p:sp>
        <p:nvSpPr>
          <p:cNvPr id="22" name="TextBox 21">
            <a:extLst>
              <a:ext uri="{FF2B5EF4-FFF2-40B4-BE49-F238E27FC236}">
                <a16:creationId xmlns:a16="http://schemas.microsoft.com/office/drawing/2014/main" id="{6657E023-054E-456B-8D45-BCF885159400}"/>
              </a:ext>
            </a:extLst>
          </p:cNvPr>
          <p:cNvSpPr txBox="1">
            <a:spLocks/>
          </p:cNvSpPr>
          <p:nvPr/>
        </p:nvSpPr>
        <p:spPr>
          <a:xfrm>
            <a:off x="623295" y="5973821"/>
            <a:ext cx="10810680" cy="194367"/>
          </a:xfrm>
          <a:prstGeom prst="rect">
            <a:avLst/>
          </a:prstGeom>
          <a:solidFill>
            <a:schemeClr val="bg1"/>
          </a:solidFill>
        </p:spPr>
        <p:txBody>
          <a:bodyPr wrap="square"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700" b="0" i="0" u="none" strike="noStrike" kern="1200" cap="none" spc="0" normalizeH="0" baseline="0" noProof="0" dirty="0">
                <a:ln>
                  <a:noFill/>
                </a:ln>
                <a:solidFill>
                  <a:srgbClr val="000000"/>
                </a:solidFill>
                <a:effectLst/>
                <a:uLnTx/>
                <a:uFillTx/>
                <a:latin typeface="Ebrima" panose="02000000000000000000" pitchFamily="2" charset="0"/>
                <a:ea typeface="Ebrima" panose="02000000000000000000" pitchFamily="2" charset="0"/>
                <a:cs typeface="Ebrima" panose="02000000000000000000" pitchFamily="2" charset="0"/>
              </a:rPr>
              <a:t>1. Les mêmes produits vaccinaux fabriqués sur différents sites de fabrication ou ayant des dénominations déposées différentes peuvent être utilisés de manière interchangeable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srgbClr val="000000"/>
                </a:solidFill>
                <a:effectLst/>
                <a:uLnTx/>
                <a:uFillTx/>
                <a:latin typeface="Ebrima" panose="02000000000000000000" pitchFamily="2" charset="0"/>
                <a:ea typeface="Ebrima" panose="02000000000000000000" pitchFamily="2" charset="0"/>
                <a:cs typeface="Ebrima" panose="02000000000000000000" pitchFamily="2" charset="0"/>
              </a:rPr>
              <a:t>2. </a:t>
            </a:r>
            <a:r>
              <a:rPr kumimoji="0" lang="fr-FR" sz="700" b="0" i="0" u="none" strike="noStrike" kern="1200" cap="none" spc="0" normalizeH="0" baseline="0" noProof="0" dirty="0">
                <a:ln>
                  <a:noFill/>
                </a:ln>
                <a:solidFill>
                  <a:srgbClr val="000000"/>
                </a:solidFill>
                <a:effectLst/>
                <a:uLnTx/>
                <a:uFillTx/>
                <a:latin typeface="Ebrima" panose="02000000000000000000" pitchFamily="2" charset="0"/>
                <a:ea typeface="Ebrima" panose="02000000000000000000" pitchFamily="2" charset="0"/>
                <a:cs typeface="Ebrima" panose="02000000000000000000" pitchFamily="2" charset="0"/>
              </a:rPr>
              <a:t>Les mêmes produits vaccinaux fabriqués sur différents sites de fabrication ou ayant des dénominations déposées différentes peuvent être utilisés de manière interchangeable. En raison du caractère interchangeable, le reste de la présentation fait référence à ces produits vaccinaux sous la dénomination Novavax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srgbClr val="000000"/>
                </a:solidFill>
                <a:effectLst/>
                <a:uLnTx/>
                <a:uFillTx/>
                <a:latin typeface="Ebrima" panose="02000000000000000000" pitchFamily="2" charset="0"/>
                <a:ea typeface="Ebrima" panose="02000000000000000000" pitchFamily="2" charset="0"/>
                <a:cs typeface="Ebrima" panose="02000000000000000000" pitchFamily="2" charset="0"/>
              </a:rPr>
              <a:t>3. </a:t>
            </a:r>
            <a:r>
              <a:rPr kumimoji="0" lang="fr-FR" sz="700" b="0" i="0" u="none" strike="noStrike" kern="1200" cap="none" spc="0" normalizeH="0" baseline="0" noProof="0" dirty="0">
                <a:ln>
                  <a:noFill/>
                </a:ln>
                <a:solidFill>
                  <a:srgbClr val="000000"/>
                </a:solidFill>
                <a:effectLst/>
                <a:uLnTx/>
                <a:uFillTx/>
                <a:latin typeface="Ebrima" panose="02000000000000000000" pitchFamily="2" charset="0"/>
                <a:ea typeface="Ebrima" panose="02000000000000000000" pitchFamily="2" charset="0"/>
                <a:cs typeface="Ebrima" panose="02000000000000000000" pitchFamily="2" charset="0"/>
              </a:rPr>
              <a:t>Les recommandations du SAGE de l’OMS concernant la plate-forme vaccinale contre la COVID-19 (vaccins à sous-unités protéiques) s’appliquent à ce produit.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srgbClr val="000000"/>
                </a:solidFill>
                <a:effectLst/>
                <a:uLnTx/>
                <a:uFillTx/>
                <a:latin typeface="Ebrima" panose="02000000000000000000" pitchFamily="2" charset="0"/>
                <a:ea typeface="Ebrima" panose="02000000000000000000" pitchFamily="2" charset="0"/>
                <a:cs typeface="Ebrima" panose="02000000000000000000" pitchFamily="2" charset="0"/>
              </a:rPr>
              <a:t>. </a:t>
            </a:r>
          </a:p>
        </p:txBody>
      </p:sp>
      <p:cxnSp>
        <p:nvCxnSpPr>
          <p:cNvPr id="16" name="Straight Connector 15">
            <a:extLst>
              <a:ext uri="{FF2B5EF4-FFF2-40B4-BE49-F238E27FC236}">
                <a16:creationId xmlns:a16="http://schemas.microsoft.com/office/drawing/2014/main" id="{53F6B501-7EC4-4E9F-9DB6-CF24CEDDF4FF}"/>
              </a:ext>
            </a:extLst>
          </p:cNvPr>
          <p:cNvCxnSpPr>
            <a:cxnSpLocks/>
          </p:cNvCxnSpPr>
          <p:nvPr/>
        </p:nvCxnSpPr>
        <p:spPr>
          <a:xfrm>
            <a:off x="577640" y="1780906"/>
            <a:ext cx="11036723"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E0C2CA14-45FF-42E1-A063-3740284F9885}"/>
              </a:ext>
            </a:extLst>
          </p:cNvPr>
          <p:cNvSpPr txBox="1">
            <a:spLocks/>
          </p:cNvSpPr>
          <p:nvPr/>
        </p:nvSpPr>
        <p:spPr>
          <a:xfrm>
            <a:off x="577639" y="1533809"/>
            <a:ext cx="1464523" cy="209288"/>
          </a:xfrm>
          <a:prstGeom prst="rect">
            <a:avLst/>
          </a:prstGeom>
        </p:spPr>
        <p:txBody>
          <a:bodyPr vert="horz" wrap="square" lIns="0" tIns="0" rIns="0" bIns="0" rtlCol="0" anchor="b"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fr" sz="12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Plate-forme</a:t>
            </a:r>
          </a:p>
        </p:txBody>
      </p:sp>
      <p:sp>
        <p:nvSpPr>
          <p:cNvPr id="35" name="TextBox 34">
            <a:extLst>
              <a:ext uri="{FF2B5EF4-FFF2-40B4-BE49-F238E27FC236}">
                <a16:creationId xmlns:a16="http://schemas.microsoft.com/office/drawing/2014/main" id="{3B128D09-50CE-43B8-BC6C-8EAC46645963}"/>
              </a:ext>
            </a:extLst>
          </p:cNvPr>
          <p:cNvSpPr txBox="1">
            <a:spLocks/>
          </p:cNvSpPr>
          <p:nvPr/>
        </p:nvSpPr>
        <p:spPr>
          <a:xfrm>
            <a:off x="577639" y="1827961"/>
            <a:ext cx="1464523" cy="699048"/>
          </a:xfrm>
          <a:prstGeom prst="rect">
            <a:avLst/>
          </a:prstGeom>
          <a:solidFill>
            <a:schemeClr val="accent5"/>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66675" marR="0" lvl="0" indent="0" algn="l" defTabSz="554492" rtl="0" eaLnBrk="1" fontAlgn="auto" latinLnBrk="0" hangingPunct="1">
              <a:lnSpc>
                <a:spcPct val="120000"/>
              </a:lnSpc>
              <a:spcBef>
                <a:spcPts val="606"/>
              </a:spcBef>
              <a:spcAft>
                <a:spcPts val="728"/>
              </a:spcAft>
              <a:buClrTx/>
              <a:buSzPct val="75000"/>
              <a:buFontTx/>
              <a:buNone/>
              <a:tabLst/>
              <a:defRPr/>
            </a:pPr>
            <a:r>
              <a:rPr kumimoji="0" lang="en-US" sz="1000" b="1" i="0" u="none" strike="noStrike" kern="1200" cap="none" spc="0" normalizeH="0" baseline="0" noProof="0" dirty="0" err="1">
                <a:ln>
                  <a:noFill/>
                </a:ln>
                <a:solidFill>
                  <a:srgbClr val="000000"/>
                </a:solidFill>
                <a:effectLst/>
                <a:uLnTx/>
                <a:uFillTx/>
                <a:latin typeface="Poppins" pitchFamily="2" charset="77"/>
                <a:ea typeface="Roboto" panose="02000000000000000000" pitchFamily="2" charset="0"/>
                <a:cs typeface="Poppins" pitchFamily="2" charset="77"/>
              </a:rPr>
              <a:t>Vaccins</a:t>
            </a:r>
            <a:r>
              <a:rPr kumimoji="0" lang="en-US" sz="10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 à </a:t>
            </a:r>
            <a:r>
              <a:rPr kumimoji="0" lang="en-US" sz="1000" b="1" i="0" u="none" strike="noStrike" kern="1200" cap="none" spc="0" normalizeH="0" baseline="0" noProof="0" dirty="0" err="1">
                <a:ln>
                  <a:noFill/>
                </a:ln>
                <a:solidFill>
                  <a:srgbClr val="000000"/>
                </a:solidFill>
                <a:effectLst/>
                <a:uLnTx/>
                <a:uFillTx/>
                <a:latin typeface="Poppins" pitchFamily="2" charset="77"/>
                <a:ea typeface="Roboto" panose="02000000000000000000" pitchFamily="2" charset="0"/>
                <a:cs typeface="Poppins" pitchFamily="2" charset="77"/>
              </a:rPr>
              <a:t>acide</a:t>
            </a:r>
            <a:r>
              <a:rPr kumimoji="0" lang="en-US" sz="10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 </a:t>
            </a:r>
            <a:r>
              <a:rPr kumimoji="0" lang="en-US" sz="1000" b="1" i="0" u="none" strike="noStrike" kern="1200" cap="none" spc="0" normalizeH="0" baseline="0" noProof="0" dirty="0" err="1">
                <a:ln>
                  <a:noFill/>
                </a:ln>
                <a:solidFill>
                  <a:srgbClr val="000000"/>
                </a:solidFill>
                <a:effectLst/>
                <a:uLnTx/>
                <a:uFillTx/>
                <a:latin typeface="Poppins" pitchFamily="2" charset="77"/>
                <a:ea typeface="Roboto" panose="02000000000000000000" pitchFamily="2" charset="0"/>
                <a:cs typeface="Poppins" pitchFamily="2" charset="77"/>
              </a:rPr>
              <a:t>ribonucléique</a:t>
            </a:r>
            <a:r>
              <a:rPr kumimoji="0" lang="en-US" sz="10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 </a:t>
            </a:r>
            <a:r>
              <a:rPr kumimoji="0" lang="en-US" sz="1000" b="1" i="0" u="none" strike="noStrike" kern="1200" cap="none" spc="0" normalizeH="0" baseline="0" noProof="0" dirty="0" err="1">
                <a:ln>
                  <a:noFill/>
                </a:ln>
                <a:solidFill>
                  <a:srgbClr val="000000"/>
                </a:solidFill>
                <a:effectLst/>
                <a:uLnTx/>
                <a:uFillTx/>
                <a:latin typeface="Poppins" pitchFamily="2" charset="77"/>
                <a:ea typeface="Roboto" panose="02000000000000000000" pitchFamily="2" charset="0"/>
                <a:cs typeface="Poppins" pitchFamily="2" charset="77"/>
              </a:rPr>
              <a:t>messager</a:t>
            </a:r>
            <a:r>
              <a:rPr kumimoji="0" lang="en-US" sz="10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 (</a:t>
            </a:r>
            <a:r>
              <a:rPr kumimoji="0" lang="en-US" sz="1000" b="1" i="0" u="none" strike="noStrike" kern="1200" cap="none" spc="0" normalizeH="0" baseline="0" noProof="0" dirty="0" err="1">
                <a:ln>
                  <a:noFill/>
                </a:ln>
                <a:solidFill>
                  <a:srgbClr val="000000"/>
                </a:solidFill>
                <a:effectLst/>
                <a:uLnTx/>
                <a:uFillTx/>
                <a:latin typeface="Poppins" pitchFamily="2" charset="77"/>
                <a:ea typeface="Roboto" panose="02000000000000000000" pitchFamily="2" charset="0"/>
                <a:cs typeface="Poppins" pitchFamily="2" charset="77"/>
              </a:rPr>
              <a:t>ARNm</a:t>
            </a:r>
            <a:r>
              <a:rPr kumimoji="0" lang="en-US" sz="10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a:t>
            </a:r>
          </a:p>
        </p:txBody>
      </p:sp>
      <p:cxnSp>
        <p:nvCxnSpPr>
          <p:cNvPr id="42" name="Straight Connector 41">
            <a:extLst>
              <a:ext uri="{FF2B5EF4-FFF2-40B4-BE49-F238E27FC236}">
                <a16:creationId xmlns:a16="http://schemas.microsoft.com/office/drawing/2014/main" id="{A643EC6A-6560-492F-A810-EA5E20B9343C}"/>
              </a:ext>
            </a:extLst>
          </p:cNvPr>
          <p:cNvCxnSpPr>
            <a:cxnSpLocks/>
          </p:cNvCxnSpPr>
          <p:nvPr/>
        </p:nvCxnSpPr>
        <p:spPr>
          <a:xfrm>
            <a:off x="579866" y="2558921"/>
            <a:ext cx="11036723"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5731E801-6D96-428F-B187-C20D81316A4E}"/>
              </a:ext>
            </a:extLst>
          </p:cNvPr>
          <p:cNvSpPr txBox="1">
            <a:spLocks/>
          </p:cNvSpPr>
          <p:nvPr/>
        </p:nvSpPr>
        <p:spPr>
          <a:xfrm>
            <a:off x="577639" y="2599596"/>
            <a:ext cx="1464523" cy="934078"/>
          </a:xfrm>
          <a:prstGeom prst="rect">
            <a:avLst/>
          </a:prstGeom>
          <a:solidFill>
            <a:schemeClr val="accent1"/>
          </a:solidFill>
        </p:spPr>
        <p:txBody>
          <a:bodyPr vert="horz" wrap="square" lIns="38100" tIns="38100" rIns="38100" bIns="38100" rtlCol="0" anchor="ctr" anchorCtr="0">
            <a:noAutofit/>
          </a:bodyPr>
          <a:lstStyle>
            <a:defPPr>
              <a:defRPr lang="en-US"/>
            </a:defPPr>
            <a:lvl1pPr marL="66675" lvl="0" indent="0" defTabSz="554492">
              <a:lnSpc>
                <a:spcPct val="120000"/>
              </a:lnSpc>
              <a:spcBef>
                <a:spcPts val="606"/>
              </a:spcBef>
              <a:spcAft>
                <a:spcPts val="728"/>
              </a:spcAft>
              <a:buSzPct val="75000"/>
              <a:buFontTx/>
              <a:buNone/>
              <a:defRPr sz="1000" b="1">
                <a:solidFill>
                  <a:schemeClr val="bg1"/>
                </a:solidFill>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66675" marR="0" lvl="0" indent="0" algn="l" defTabSz="554492" rtl="0" eaLnBrk="1" fontAlgn="auto" latinLnBrk="0" hangingPunct="1">
              <a:lnSpc>
                <a:spcPct val="120000"/>
              </a:lnSpc>
              <a:spcBef>
                <a:spcPts val="606"/>
              </a:spcBef>
              <a:spcAft>
                <a:spcPts val="728"/>
              </a:spcAft>
              <a:buClrTx/>
              <a:buSzPct val="75000"/>
              <a:buFontTx/>
              <a:buNone/>
              <a:tabLst/>
              <a:defRPr/>
            </a:pPr>
            <a:r>
              <a:rPr kumimoji="0" lang="en-US" sz="1000" b="1" i="0" u="none" strike="noStrike" kern="1200" cap="none" spc="0" normalizeH="0" baseline="0" noProof="0" dirty="0" err="1">
                <a:ln>
                  <a:noFill/>
                </a:ln>
                <a:solidFill>
                  <a:srgbClr val="FFFFFF"/>
                </a:solidFill>
                <a:effectLst/>
                <a:uLnTx/>
                <a:uFillTx/>
                <a:latin typeface="Poppins" pitchFamily="2" charset="77"/>
                <a:ea typeface="Roboto" panose="02000000000000000000" pitchFamily="2" charset="0"/>
                <a:cs typeface="Poppins" pitchFamily="2" charset="77"/>
              </a:rPr>
              <a:t>Vaccins</a:t>
            </a:r>
            <a:r>
              <a:rPr kumimoji="0" lang="en-US" sz="1000" b="1" i="0" u="none" strike="noStrike" kern="1200" cap="none" spc="0" normalizeH="0" baseline="0" noProof="0" dirty="0">
                <a:ln>
                  <a:noFill/>
                </a:ln>
                <a:solidFill>
                  <a:srgbClr val="FFFFFF"/>
                </a:solidFill>
                <a:effectLst/>
                <a:uLnTx/>
                <a:uFillTx/>
                <a:latin typeface="Poppins" pitchFamily="2" charset="77"/>
                <a:ea typeface="Roboto" panose="02000000000000000000" pitchFamily="2" charset="0"/>
                <a:cs typeface="Poppins" pitchFamily="2" charset="77"/>
              </a:rPr>
              <a:t> à </a:t>
            </a:r>
            <a:r>
              <a:rPr kumimoji="0" lang="en-US" sz="1000" b="1" i="0" u="none" strike="noStrike" kern="1200" cap="none" spc="0" normalizeH="0" baseline="0" noProof="0" dirty="0" err="1">
                <a:ln>
                  <a:noFill/>
                </a:ln>
                <a:solidFill>
                  <a:srgbClr val="FFFFFF"/>
                </a:solidFill>
                <a:effectLst/>
                <a:uLnTx/>
                <a:uFillTx/>
                <a:latin typeface="Poppins" pitchFamily="2" charset="77"/>
                <a:ea typeface="Roboto" panose="02000000000000000000" pitchFamily="2" charset="0"/>
                <a:cs typeface="Poppins" pitchFamily="2" charset="77"/>
              </a:rPr>
              <a:t>vecteur</a:t>
            </a:r>
            <a:r>
              <a:rPr kumimoji="0" lang="en-US" sz="1000" b="1" i="0" u="none" strike="noStrike" kern="1200" cap="none" spc="0" normalizeH="0" baseline="0" noProof="0" dirty="0">
                <a:ln>
                  <a:noFill/>
                </a:ln>
                <a:solidFill>
                  <a:srgbClr val="FFFFFF"/>
                </a:solidFill>
                <a:effectLst/>
                <a:uLnTx/>
                <a:uFillTx/>
                <a:latin typeface="Poppins" pitchFamily="2" charset="77"/>
                <a:ea typeface="Roboto" panose="02000000000000000000" pitchFamily="2" charset="0"/>
                <a:cs typeface="Poppins" pitchFamily="2" charset="77"/>
              </a:rPr>
              <a:t> viral</a:t>
            </a:r>
          </a:p>
        </p:txBody>
      </p:sp>
      <p:cxnSp>
        <p:nvCxnSpPr>
          <p:cNvPr id="95" name="Straight Connector 94">
            <a:extLst>
              <a:ext uri="{FF2B5EF4-FFF2-40B4-BE49-F238E27FC236}">
                <a16:creationId xmlns:a16="http://schemas.microsoft.com/office/drawing/2014/main" id="{101C6938-6C64-4771-A1D1-DF0DAA9718E7}"/>
              </a:ext>
            </a:extLst>
          </p:cNvPr>
          <p:cNvCxnSpPr>
            <a:cxnSpLocks/>
          </p:cNvCxnSpPr>
          <p:nvPr/>
        </p:nvCxnSpPr>
        <p:spPr>
          <a:xfrm>
            <a:off x="579866" y="3577101"/>
            <a:ext cx="11036723"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DC6D74BE-9889-4C1A-9B12-A973F919883F}"/>
              </a:ext>
            </a:extLst>
          </p:cNvPr>
          <p:cNvCxnSpPr>
            <a:cxnSpLocks/>
          </p:cNvCxnSpPr>
          <p:nvPr/>
        </p:nvCxnSpPr>
        <p:spPr>
          <a:xfrm>
            <a:off x="577638" y="4405518"/>
            <a:ext cx="11036723"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AB6B0A81-E4A7-469C-A419-0F411C58352C}"/>
              </a:ext>
            </a:extLst>
          </p:cNvPr>
          <p:cNvSpPr txBox="1"/>
          <p:nvPr/>
        </p:nvSpPr>
        <p:spPr>
          <a:xfrm>
            <a:off x="7723071" y="1530946"/>
            <a:ext cx="1743110" cy="209288"/>
          </a:xfrm>
          <a:prstGeom prst="rect">
            <a:avLst/>
          </a:prstGeom>
        </p:spPr>
        <p:txBody>
          <a:bodyPr vert="horz" wrap="square" lIns="0" tIns="0" rIns="0" bIns="0" rtlCol="0" anchor="b" anchorCtr="0">
            <a:sp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en-US" sz="12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Fabricant</a:t>
            </a:r>
          </a:p>
        </p:txBody>
      </p:sp>
      <p:sp>
        <p:nvSpPr>
          <p:cNvPr id="29" name="TextBox 28">
            <a:extLst>
              <a:ext uri="{FF2B5EF4-FFF2-40B4-BE49-F238E27FC236}">
                <a16:creationId xmlns:a16="http://schemas.microsoft.com/office/drawing/2014/main" id="{7F2A2002-FCC5-49B4-AA85-67A712E67C40}"/>
              </a:ext>
            </a:extLst>
          </p:cNvPr>
          <p:cNvSpPr txBox="1"/>
          <p:nvPr/>
        </p:nvSpPr>
        <p:spPr>
          <a:xfrm>
            <a:off x="9375153" y="1142122"/>
            <a:ext cx="1318841" cy="598112"/>
          </a:xfrm>
          <a:prstGeom prst="rect">
            <a:avLst/>
          </a:prstGeom>
        </p:spPr>
        <p:txBody>
          <a:bodyPr vert="horz" wrap="square" lIns="0" tIns="0" rIns="0" bIns="0" rtlCol="0" anchor="b" anchorCtr="0">
            <a:sp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fr-FR" sz="11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Date d’inscription sur l’EUL/PQ de l’OMS</a:t>
            </a:r>
            <a:r>
              <a:rPr kumimoji="0" lang="en-US" sz="11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a:t>
            </a:r>
            <a:endParaRPr kumimoji="0" lang="en-US" sz="1100" b="1" i="0" u="none" strike="noStrike" kern="1200" cap="none" spc="0" normalizeH="0" baseline="30000" noProof="0" dirty="0">
              <a:ln>
                <a:noFill/>
              </a:ln>
              <a:solidFill>
                <a:srgbClr val="000000"/>
              </a:solidFill>
              <a:effectLst/>
              <a:uLnTx/>
              <a:uFillTx/>
              <a:latin typeface="Poppins" pitchFamily="2" charset="77"/>
              <a:ea typeface="Roboto" panose="02000000000000000000" pitchFamily="2" charset="0"/>
              <a:cs typeface="Poppins" pitchFamily="2" charset="77"/>
            </a:endParaRPr>
          </a:p>
        </p:txBody>
      </p:sp>
      <p:sp>
        <p:nvSpPr>
          <p:cNvPr id="27" name="TextBox 26">
            <a:extLst>
              <a:ext uri="{FF2B5EF4-FFF2-40B4-BE49-F238E27FC236}">
                <a16:creationId xmlns:a16="http://schemas.microsoft.com/office/drawing/2014/main" id="{B0E994D0-1F9D-4F25-845C-336DE043DA23}"/>
              </a:ext>
            </a:extLst>
          </p:cNvPr>
          <p:cNvSpPr txBox="1"/>
          <p:nvPr/>
        </p:nvSpPr>
        <p:spPr>
          <a:xfrm>
            <a:off x="6262998" y="1530946"/>
            <a:ext cx="1251162" cy="209288"/>
          </a:xfrm>
          <a:prstGeom prst="rect">
            <a:avLst/>
          </a:prstGeom>
        </p:spPr>
        <p:txBody>
          <a:bodyPr vert="horz" wrap="square" lIns="0" tIns="0" rIns="0" bIns="0" rtlCol="0" anchor="b" anchorCtr="0">
            <a:sp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en-US" sz="1200" b="1" i="0" u="none" strike="noStrike" kern="1200" cap="none" spc="0" normalizeH="0" baseline="0" noProof="0" dirty="0" err="1">
                <a:ln>
                  <a:noFill/>
                </a:ln>
                <a:solidFill>
                  <a:srgbClr val="000000"/>
                </a:solidFill>
                <a:effectLst/>
                <a:uLnTx/>
                <a:uFillTx/>
                <a:latin typeface="Poppins" pitchFamily="2" charset="77"/>
                <a:ea typeface="Roboto" panose="02000000000000000000" pitchFamily="2" charset="0"/>
                <a:cs typeface="Poppins" pitchFamily="2" charset="77"/>
              </a:rPr>
              <a:t>Vaccin</a:t>
            </a:r>
            <a:endParaRPr kumimoji="0" lang="en-US" sz="12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endParaRPr>
          </a:p>
        </p:txBody>
      </p:sp>
      <p:sp>
        <p:nvSpPr>
          <p:cNvPr id="30" name="TextBox 29">
            <a:extLst>
              <a:ext uri="{FF2B5EF4-FFF2-40B4-BE49-F238E27FC236}">
                <a16:creationId xmlns:a16="http://schemas.microsoft.com/office/drawing/2014/main" id="{979BD570-BACC-41A6-8A9A-531BF1D27FE5}"/>
              </a:ext>
            </a:extLst>
          </p:cNvPr>
          <p:cNvSpPr txBox="1"/>
          <p:nvPr/>
        </p:nvSpPr>
        <p:spPr>
          <a:xfrm>
            <a:off x="4598205" y="1135740"/>
            <a:ext cx="1499173" cy="598112"/>
          </a:xfrm>
          <a:prstGeom prst="rect">
            <a:avLst/>
          </a:prstGeom>
        </p:spPr>
        <p:txBody>
          <a:bodyPr vert="horz" wrap="square" lIns="0" tIns="0" rIns="0" bIns="0" rtlCol="0" anchor="b" anchorCtr="0">
            <a:sp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fr-FR" sz="11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Dernières recommandations du SAGE de l’OMS</a:t>
            </a:r>
          </a:p>
        </p:txBody>
      </p:sp>
      <p:sp>
        <p:nvSpPr>
          <p:cNvPr id="153" name="TextBox 152">
            <a:extLst>
              <a:ext uri="{FF2B5EF4-FFF2-40B4-BE49-F238E27FC236}">
                <a16:creationId xmlns:a16="http://schemas.microsoft.com/office/drawing/2014/main" id="{570E2A7D-2655-4956-86D5-E32B9678DDDD}"/>
              </a:ext>
            </a:extLst>
          </p:cNvPr>
          <p:cNvSpPr txBox="1">
            <a:spLocks/>
          </p:cNvSpPr>
          <p:nvPr/>
        </p:nvSpPr>
        <p:spPr>
          <a:xfrm>
            <a:off x="577638" y="3620529"/>
            <a:ext cx="1464523" cy="742392"/>
          </a:xfrm>
          <a:prstGeom prst="rect">
            <a:avLst/>
          </a:prstGeom>
          <a:solidFill>
            <a:schemeClr val="accent3"/>
          </a:solidFill>
        </p:spPr>
        <p:txBody>
          <a:bodyPr vert="horz" wrap="square" lIns="38100" tIns="38100" rIns="38100" bIns="38100" rtlCol="0" anchor="ctr" anchorCtr="0">
            <a:noAutofit/>
          </a:bodyPr>
          <a:lstStyle>
            <a:defPPr>
              <a:defRPr lang="en-US"/>
            </a:defPPr>
            <a:lvl1pPr marL="66675" lvl="0" indent="0" defTabSz="554492">
              <a:lnSpc>
                <a:spcPct val="120000"/>
              </a:lnSpc>
              <a:spcBef>
                <a:spcPts val="606"/>
              </a:spcBef>
              <a:spcAft>
                <a:spcPts val="728"/>
              </a:spcAft>
              <a:buSzPct val="75000"/>
              <a:buFontTx/>
              <a:buNone/>
              <a:defRPr sz="1000" b="1">
                <a:solidFill>
                  <a:schemeClr val="bg1"/>
                </a:solidFill>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66675" marR="0" lvl="0" indent="0" algn="l" defTabSz="554492" rtl="0" eaLnBrk="1" fontAlgn="auto" latinLnBrk="0" hangingPunct="1">
              <a:lnSpc>
                <a:spcPct val="120000"/>
              </a:lnSpc>
              <a:spcBef>
                <a:spcPts val="606"/>
              </a:spcBef>
              <a:spcAft>
                <a:spcPts val="728"/>
              </a:spcAft>
              <a:buClrTx/>
              <a:buSzPct val="75000"/>
              <a:buFontTx/>
              <a:buNone/>
              <a:tabLst/>
              <a:defRPr/>
            </a:pPr>
            <a:r>
              <a:rPr kumimoji="0" lang="en-US" sz="1000" b="1" i="0" u="none" strike="noStrike" kern="1200" cap="none" spc="0" normalizeH="0" baseline="0" noProof="0" dirty="0" err="1">
                <a:ln>
                  <a:noFill/>
                </a:ln>
                <a:solidFill>
                  <a:srgbClr val="FFFFFF"/>
                </a:solidFill>
                <a:effectLst/>
                <a:uLnTx/>
                <a:uFillTx/>
                <a:latin typeface="Poppins" pitchFamily="2" charset="77"/>
                <a:ea typeface="Roboto" panose="02000000000000000000" pitchFamily="2" charset="0"/>
                <a:cs typeface="Poppins" pitchFamily="2" charset="77"/>
              </a:rPr>
              <a:t>Vaccins</a:t>
            </a:r>
            <a:r>
              <a:rPr kumimoji="0" lang="en-US" sz="1000" b="1" i="0" u="none" strike="noStrike" kern="1200" cap="none" spc="0" normalizeH="0" baseline="0" noProof="0" dirty="0">
                <a:ln>
                  <a:noFill/>
                </a:ln>
                <a:solidFill>
                  <a:srgbClr val="FFFFFF"/>
                </a:solidFill>
                <a:effectLst/>
                <a:uLnTx/>
                <a:uFillTx/>
                <a:latin typeface="Poppins" pitchFamily="2" charset="77"/>
                <a:ea typeface="Roboto" panose="02000000000000000000" pitchFamily="2" charset="0"/>
                <a:cs typeface="Poppins" pitchFamily="2" charset="77"/>
              </a:rPr>
              <a:t> à virus </a:t>
            </a:r>
            <a:r>
              <a:rPr kumimoji="0" lang="en-US" sz="1000" b="1" i="0" u="none" strike="noStrike" kern="1200" cap="none" spc="0" normalizeH="0" baseline="0" noProof="0" dirty="0" err="1">
                <a:ln>
                  <a:noFill/>
                </a:ln>
                <a:solidFill>
                  <a:srgbClr val="FFFFFF"/>
                </a:solidFill>
                <a:effectLst/>
                <a:uLnTx/>
                <a:uFillTx/>
                <a:latin typeface="Poppins" pitchFamily="2" charset="77"/>
                <a:ea typeface="Roboto" panose="02000000000000000000" pitchFamily="2" charset="0"/>
                <a:cs typeface="Poppins" pitchFamily="2" charset="77"/>
              </a:rPr>
              <a:t>inactivé</a:t>
            </a:r>
            <a:endParaRPr kumimoji="0" lang="en-US" sz="1000" b="1" i="0" u="none" strike="noStrike" kern="1200" cap="none" spc="0" normalizeH="0" baseline="0" noProof="0" dirty="0">
              <a:ln>
                <a:noFill/>
              </a:ln>
              <a:solidFill>
                <a:srgbClr val="FFFFFF"/>
              </a:solidFill>
              <a:effectLst/>
              <a:uLnTx/>
              <a:uFillTx/>
              <a:latin typeface="Poppins" pitchFamily="2" charset="77"/>
              <a:ea typeface="Roboto" panose="02000000000000000000" pitchFamily="2" charset="0"/>
              <a:cs typeface="Poppins" pitchFamily="2" charset="77"/>
            </a:endParaRPr>
          </a:p>
        </p:txBody>
      </p:sp>
      <p:sp>
        <p:nvSpPr>
          <p:cNvPr id="162" name="TextBox 161">
            <a:extLst>
              <a:ext uri="{FF2B5EF4-FFF2-40B4-BE49-F238E27FC236}">
                <a16:creationId xmlns:a16="http://schemas.microsoft.com/office/drawing/2014/main" id="{A51196A7-269D-43F2-82B1-40FAC044B88B}"/>
              </a:ext>
            </a:extLst>
          </p:cNvPr>
          <p:cNvSpPr txBox="1">
            <a:spLocks/>
          </p:cNvSpPr>
          <p:nvPr/>
        </p:nvSpPr>
        <p:spPr>
          <a:xfrm>
            <a:off x="588298" y="4453333"/>
            <a:ext cx="1464523" cy="1446537"/>
          </a:xfrm>
          <a:prstGeom prst="rect">
            <a:avLst/>
          </a:prstGeom>
          <a:solidFill>
            <a:schemeClr val="accent4"/>
          </a:solidFill>
        </p:spPr>
        <p:txBody>
          <a:bodyPr vert="horz" wrap="square" lIns="38100" tIns="38100" rIns="38100" bIns="38100" rtlCol="0" anchor="ctr" anchorCtr="0">
            <a:noAutofit/>
          </a:bodyPr>
          <a:lstStyle>
            <a:defPPr>
              <a:defRPr lang="en-US"/>
            </a:defPPr>
            <a:lvl1pPr marL="66675" lvl="0" indent="0" defTabSz="554492">
              <a:lnSpc>
                <a:spcPct val="120000"/>
              </a:lnSpc>
              <a:spcBef>
                <a:spcPts val="606"/>
              </a:spcBef>
              <a:spcAft>
                <a:spcPts val="728"/>
              </a:spcAft>
              <a:buSzPct val="75000"/>
              <a:buFontTx/>
              <a:buNone/>
              <a:defRPr sz="1000" b="1">
                <a:solidFill>
                  <a:schemeClr val="bg1"/>
                </a:solidFill>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66675" marR="0" lvl="0" indent="0" algn="l" defTabSz="554492" rtl="0" eaLnBrk="1" fontAlgn="auto" latinLnBrk="0" hangingPunct="1">
              <a:lnSpc>
                <a:spcPct val="120000"/>
              </a:lnSpc>
              <a:spcBef>
                <a:spcPts val="606"/>
              </a:spcBef>
              <a:spcAft>
                <a:spcPts val="728"/>
              </a:spcAft>
              <a:buClrTx/>
              <a:buSzPct val="75000"/>
              <a:buFontTx/>
              <a:buNone/>
              <a:tabLst/>
              <a:defRPr/>
            </a:pPr>
            <a:r>
              <a:rPr kumimoji="0" lang="en-US" sz="1000" b="1" i="0" u="none" strike="noStrike" kern="1200" cap="none" spc="0" normalizeH="0" baseline="0" noProof="0" dirty="0" err="1">
                <a:ln>
                  <a:noFill/>
                </a:ln>
                <a:solidFill>
                  <a:srgbClr val="FFFFFF"/>
                </a:solidFill>
                <a:effectLst/>
                <a:uLnTx/>
                <a:uFillTx/>
                <a:latin typeface="Poppins" pitchFamily="2" charset="77"/>
                <a:ea typeface="Roboto" panose="02000000000000000000" pitchFamily="2" charset="0"/>
                <a:cs typeface="Poppins" pitchFamily="2" charset="77"/>
              </a:rPr>
              <a:t>Vaccins</a:t>
            </a:r>
            <a:r>
              <a:rPr kumimoji="0" lang="en-US" sz="1000" b="1" i="0" u="none" strike="noStrike" kern="1200" cap="none" spc="0" normalizeH="0" baseline="0" noProof="0" dirty="0">
                <a:ln>
                  <a:noFill/>
                </a:ln>
                <a:solidFill>
                  <a:srgbClr val="FFFFFF"/>
                </a:solidFill>
                <a:effectLst/>
                <a:uLnTx/>
                <a:uFillTx/>
                <a:latin typeface="Poppins" pitchFamily="2" charset="77"/>
                <a:ea typeface="Roboto" panose="02000000000000000000" pitchFamily="2" charset="0"/>
                <a:cs typeface="Poppins" pitchFamily="2" charset="77"/>
              </a:rPr>
              <a:t> à sous-</a:t>
            </a:r>
            <a:r>
              <a:rPr kumimoji="0" lang="en-US" sz="1000" b="1" i="0" u="none" strike="noStrike" kern="1200" cap="none" spc="0" normalizeH="0" baseline="0" noProof="0" dirty="0" err="1">
                <a:ln>
                  <a:noFill/>
                </a:ln>
                <a:solidFill>
                  <a:srgbClr val="FFFFFF"/>
                </a:solidFill>
                <a:effectLst/>
                <a:uLnTx/>
                <a:uFillTx/>
                <a:latin typeface="Poppins" pitchFamily="2" charset="77"/>
                <a:ea typeface="Roboto" panose="02000000000000000000" pitchFamily="2" charset="0"/>
                <a:cs typeface="Poppins" pitchFamily="2" charset="77"/>
              </a:rPr>
              <a:t>unité</a:t>
            </a:r>
            <a:r>
              <a:rPr kumimoji="0" lang="en-US" sz="1000" b="1" i="0" u="none" strike="noStrike" kern="1200" cap="none" spc="0" normalizeH="0" baseline="0" noProof="0" dirty="0">
                <a:ln>
                  <a:noFill/>
                </a:ln>
                <a:solidFill>
                  <a:srgbClr val="FFFFFF"/>
                </a:solidFill>
                <a:effectLst/>
                <a:uLnTx/>
                <a:uFillTx/>
                <a:latin typeface="Poppins" pitchFamily="2" charset="77"/>
                <a:ea typeface="Roboto" panose="02000000000000000000" pitchFamily="2" charset="0"/>
                <a:cs typeface="Poppins" pitchFamily="2" charset="77"/>
              </a:rPr>
              <a:t> </a:t>
            </a:r>
            <a:r>
              <a:rPr kumimoji="0" lang="en-US" sz="1000" b="1" i="0" u="none" strike="noStrike" kern="1200" cap="none" spc="0" normalizeH="0" baseline="0" noProof="0" dirty="0" err="1">
                <a:ln>
                  <a:noFill/>
                </a:ln>
                <a:solidFill>
                  <a:srgbClr val="FFFFFF"/>
                </a:solidFill>
                <a:effectLst/>
                <a:uLnTx/>
                <a:uFillTx/>
                <a:latin typeface="Poppins" pitchFamily="2" charset="77"/>
                <a:ea typeface="Roboto" panose="02000000000000000000" pitchFamily="2" charset="0"/>
                <a:cs typeface="Poppins" pitchFamily="2" charset="77"/>
              </a:rPr>
              <a:t>protéique</a:t>
            </a:r>
            <a:endParaRPr kumimoji="0" lang="en-US" sz="1000" b="1" i="0" u="none" strike="noStrike" kern="1200" cap="none" spc="0" normalizeH="0" baseline="0" noProof="0" dirty="0">
              <a:ln>
                <a:noFill/>
              </a:ln>
              <a:solidFill>
                <a:srgbClr val="FFFFFF"/>
              </a:solidFill>
              <a:effectLst/>
              <a:uLnTx/>
              <a:uFillTx/>
              <a:latin typeface="Poppins" pitchFamily="2" charset="77"/>
              <a:ea typeface="Roboto" panose="02000000000000000000" pitchFamily="2" charset="0"/>
              <a:cs typeface="Poppins" pitchFamily="2" charset="77"/>
            </a:endParaRPr>
          </a:p>
        </p:txBody>
      </p:sp>
      <p:sp>
        <p:nvSpPr>
          <p:cNvPr id="39" name="TextBox 38">
            <a:extLst>
              <a:ext uri="{FF2B5EF4-FFF2-40B4-BE49-F238E27FC236}">
                <a16:creationId xmlns:a16="http://schemas.microsoft.com/office/drawing/2014/main" id="{11117F85-4431-4F3A-83D0-757A25844A3A}"/>
              </a:ext>
            </a:extLst>
          </p:cNvPr>
          <p:cNvSpPr txBox="1"/>
          <p:nvPr/>
        </p:nvSpPr>
        <p:spPr>
          <a:xfrm>
            <a:off x="4609714" y="2092705"/>
            <a:ext cx="1499173" cy="174407"/>
          </a:xfrm>
          <a:prstGeom prst="rect">
            <a:avLst/>
          </a:prstGeom>
        </p:spPr>
        <p:txBody>
          <a:bodyPr vert="horz" wrap="square" lIns="0" tIns="0" rIns="0" bIns="0" rtlCol="0" anchor="t" anchorCtr="0">
            <a:sp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10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19 </a:t>
            </a:r>
            <a:r>
              <a:rPr kumimoji="0" lang="en-US" sz="1000" b="0" i="0" u="none" strike="noStrike" kern="1200" cap="none" spc="0" normalizeH="0" baseline="0" noProof="0" dirty="0" err="1">
                <a:ln>
                  <a:noFill/>
                </a:ln>
                <a:solidFill>
                  <a:srgbClr val="000000"/>
                </a:solidFill>
                <a:effectLst/>
                <a:uLnTx/>
                <a:uFillTx/>
                <a:latin typeface="Poppins" pitchFamily="2" charset="77"/>
                <a:ea typeface="Roboto" panose="02000000000000000000" pitchFamily="2" charset="0"/>
                <a:cs typeface="Poppins" pitchFamily="2" charset="77"/>
              </a:rPr>
              <a:t>juill</a:t>
            </a:r>
            <a:r>
              <a:rPr kumimoji="0" lang="en-US" sz="10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 23</a:t>
            </a:r>
          </a:p>
        </p:txBody>
      </p:sp>
      <p:pic>
        <p:nvPicPr>
          <p:cNvPr id="621576" name="Picture 8" descr="Pfizer, BioNTech temporarily slow down shipments of COVID-19 vaccine to EU  - PMLiVE">
            <a:extLst>
              <a:ext uri="{FF2B5EF4-FFF2-40B4-BE49-F238E27FC236}">
                <a16:creationId xmlns:a16="http://schemas.microsoft.com/office/drawing/2014/main" id="{DF5A59B8-769A-4BAC-9030-00777424F8C0}"/>
              </a:ext>
            </a:extLst>
          </p:cNvPr>
          <p:cNvPicPr>
            <a:picLocks noChangeAspect="1" noChangeArrowheads="1"/>
          </p:cNvPicPr>
          <p:nvPr/>
        </p:nvPicPr>
        <p:blipFill rotWithShape="1">
          <a:blip r:embed="rId6" cstate="hqprint">
            <a:extLst>
              <a:ext uri="{28A0092B-C50C-407E-A947-70E740481C1C}">
                <a14:useLocalDpi xmlns:a14="http://schemas.microsoft.com/office/drawing/2010/main" val="0"/>
              </a:ext>
            </a:extLst>
          </a:blip>
          <a:srcRect l="3294" t="18889" r="3294" b="18889"/>
          <a:stretch/>
        </p:blipFill>
        <p:spPr bwMode="auto">
          <a:xfrm>
            <a:off x="7723071" y="1876232"/>
            <a:ext cx="1084976" cy="259776"/>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18070167-A361-4330-AFD2-E76F95C3AD10}"/>
              </a:ext>
            </a:extLst>
          </p:cNvPr>
          <p:cNvSpPr txBox="1">
            <a:spLocks/>
          </p:cNvSpPr>
          <p:nvPr/>
        </p:nvSpPr>
        <p:spPr>
          <a:xfrm>
            <a:off x="6262998" y="1876231"/>
            <a:ext cx="1251162" cy="174407"/>
          </a:xfrm>
          <a:prstGeom prst="rect">
            <a:avLst/>
          </a:prstGeom>
        </p:spPr>
        <p:txBody>
          <a:bodyPr vert="horz" wrap="square" lIns="0" tIns="0" rIns="0" bIns="0" rtlCol="0" anchor="t"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00000"/>
              </a:lnSpc>
              <a:spcBef>
                <a:spcPts val="0"/>
              </a:spcBef>
              <a:spcAft>
                <a:spcPts val="0"/>
              </a:spcAft>
              <a:buClrTx/>
              <a:buSzPct val="75000"/>
              <a:buFontTx/>
              <a:buNone/>
              <a:tabLst/>
              <a:defRPr/>
            </a:pPr>
            <a:r>
              <a:rPr kumimoji="0" lang="en-US" sz="10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COMIRNATY ®</a:t>
            </a:r>
          </a:p>
        </p:txBody>
      </p:sp>
      <p:sp>
        <p:nvSpPr>
          <p:cNvPr id="59" name="TextBox 58">
            <a:extLst>
              <a:ext uri="{FF2B5EF4-FFF2-40B4-BE49-F238E27FC236}">
                <a16:creationId xmlns:a16="http://schemas.microsoft.com/office/drawing/2014/main" id="{6A84C7F1-CCE6-4F58-B5EC-514EE93D4724}"/>
              </a:ext>
            </a:extLst>
          </p:cNvPr>
          <p:cNvSpPr txBox="1">
            <a:spLocks/>
          </p:cNvSpPr>
          <p:nvPr/>
        </p:nvSpPr>
        <p:spPr>
          <a:xfrm>
            <a:off x="6262998" y="2260884"/>
            <a:ext cx="1251162" cy="174407"/>
          </a:xfrm>
          <a:prstGeom prst="rect">
            <a:avLst/>
          </a:prstGeom>
        </p:spPr>
        <p:txBody>
          <a:bodyPr vert="horz" wrap="square" lIns="0" tIns="0" rIns="0" bIns="0" rtlCol="0" anchor="t"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en-US" sz="10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SPIKEVAX </a:t>
            </a:r>
            <a:r>
              <a:rPr kumimoji="0" lang="en-US" sz="1000" b="1" i="0" u="none" strike="noStrike" kern="1200" cap="none" spc="0" normalizeH="0" baseline="30000" noProof="0">
                <a:ln>
                  <a:noFill/>
                </a:ln>
                <a:solidFill>
                  <a:srgbClr val="000000"/>
                </a:solidFill>
                <a:effectLst/>
                <a:uLnTx/>
                <a:uFillTx/>
                <a:latin typeface="Poppins" pitchFamily="2" charset="77"/>
                <a:ea typeface="Roboto" panose="02000000000000000000" pitchFamily="2" charset="0"/>
                <a:cs typeface="Poppins" pitchFamily="2" charset="77"/>
              </a:rPr>
              <a:t> </a:t>
            </a:r>
            <a:r>
              <a:rPr kumimoji="0" lang="en-US" sz="10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 </a:t>
            </a:r>
          </a:p>
        </p:txBody>
      </p:sp>
      <p:pic>
        <p:nvPicPr>
          <p:cNvPr id="621579" name="Picture 11" descr="Moderna Logo 1200x800 - JDRF">
            <a:extLst>
              <a:ext uri="{FF2B5EF4-FFF2-40B4-BE49-F238E27FC236}">
                <a16:creationId xmlns:a16="http://schemas.microsoft.com/office/drawing/2014/main" id="{E1F77C12-5B44-4F15-B21E-1516F6F84DA0}"/>
              </a:ext>
            </a:extLst>
          </p:cNvPr>
          <p:cNvPicPr>
            <a:picLocks noChangeAspect="1" noChangeArrowheads="1"/>
          </p:cNvPicPr>
          <p:nvPr/>
        </p:nvPicPr>
        <p:blipFill rotWithShape="1">
          <a:blip r:embed="rId7" cstate="hqprint">
            <a:extLst>
              <a:ext uri="{28A0092B-C50C-407E-A947-70E740481C1C}">
                <a14:useLocalDpi xmlns:a14="http://schemas.microsoft.com/office/drawing/2010/main" val="0"/>
              </a:ext>
            </a:extLst>
          </a:blip>
          <a:srcRect t="30413" b="30413"/>
          <a:stretch/>
        </p:blipFill>
        <p:spPr bwMode="auto">
          <a:xfrm>
            <a:off x="7723071" y="2260884"/>
            <a:ext cx="866866" cy="226388"/>
          </a:xfrm>
          <a:prstGeom prst="rect">
            <a:avLst/>
          </a:prstGeom>
          <a:noFill/>
          <a:extLst>
            <a:ext uri="{909E8E84-426E-40DD-AFC4-6F175D3DCCD1}">
              <a14:hiddenFill xmlns:a14="http://schemas.microsoft.com/office/drawing/2010/main">
                <a:solidFill>
                  <a:srgbClr val="FFFFFF"/>
                </a:solidFill>
              </a14:hiddenFill>
            </a:ext>
          </a:extLst>
        </p:spPr>
      </p:pic>
      <p:sp>
        <p:nvSpPr>
          <p:cNvPr id="71" name="TextBox 70">
            <a:extLst>
              <a:ext uri="{FF2B5EF4-FFF2-40B4-BE49-F238E27FC236}">
                <a16:creationId xmlns:a16="http://schemas.microsoft.com/office/drawing/2014/main" id="{B3593D4B-F245-4EB0-A67A-9F52DC6A1CB9}"/>
              </a:ext>
            </a:extLst>
          </p:cNvPr>
          <p:cNvSpPr txBox="1"/>
          <p:nvPr/>
        </p:nvSpPr>
        <p:spPr>
          <a:xfrm>
            <a:off x="4598205" y="2579308"/>
            <a:ext cx="1499173" cy="174407"/>
          </a:xfrm>
          <a:prstGeom prst="rect">
            <a:avLst/>
          </a:prstGeom>
        </p:spPr>
        <p:txBody>
          <a:bodyPr vert="horz" wrap="square" lIns="0" tIns="0" rIns="0" bIns="0" rtlCol="0" anchor="t" anchorCtr="0">
            <a:sp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10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15 mar. 2022</a:t>
            </a:r>
          </a:p>
        </p:txBody>
      </p:sp>
      <p:pic>
        <p:nvPicPr>
          <p:cNvPr id="621583" name="Picture 15" descr="Serum Institute of India: Vaccines, News, Latest Updates, and more.">
            <a:extLst>
              <a:ext uri="{FF2B5EF4-FFF2-40B4-BE49-F238E27FC236}">
                <a16:creationId xmlns:a16="http://schemas.microsoft.com/office/drawing/2014/main" id="{3A263706-22DC-4CC1-B052-3BC5DC6CEF94}"/>
              </a:ext>
            </a:extLst>
          </p:cNvPr>
          <p:cNvPicPr>
            <a:picLocks noChangeAspect="1" noChangeArrowheads="1"/>
          </p:cNvPicPr>
          <p:nvPr/>
        </p:nvPicPr>
        <p:blipFill rotWithShape="1">
          <a:blip r:embed="rId8" cstate="hqprint">
            <a:extLst>
              <a:ext uri="{28A0092B-C50C-407E-A947-70E740481C1C}">
                <a14:useLocalDpi xmlns:a14="http://schemas.microsoft.com/office/drawing/2010/main" val="0"/>
              </a:ext>
            </a:extLst>
          </a:blip>
          <a:srcRect l="9835" t="37739" r="9835" b="37739"/>
          <a:stretch/>
        </p:blipFill>
        <p:spPr bwMode="auto">
          <a:xfrm>
            <a:off x="7723071" y="2591569"/>
            <a:ext cx="1044878" cy="166926"/>
          </a:xfrm>
          <a:prstGeom prst="rect">
            <a:avLst/>
          </a:prstGeom>
          <a:noFill/>
          <a:extLst>
            <a:ext uri="{909E8E84-426E-40DD-AFC4-6F175D3DCCD1}">
              <a14:hiddenFill xmlns:a14="http://schemas.microsoft.com/office/drawing/2010/main">
                <a:solidFill>
                  <a:srgbClr val="FFFFFF"/>
                </a:solidFill>
              </a14:hiddenFill>
            </a:ext>
          </a:extLst>
        </p:spPr>
      </p:pic>
      <p:sp>
        <p:nvSpPr>
          <p:cNvPr id="78" name="TextBox 77">
            <a:extLst>
              <a:ext uri="{FF2B5EF4-FFF2-40B4-BE49-F238E27FC236}">
                <a16:creationId xmlns:a16="http://schemas.microsoft.com/office/drawing/2014/main" id="{8D0205B3-46CC-426D-8045-1A3A22F830AF}"/>
              </a:ext>
            </a:extLst>
          </p:cNvPr>
          <p:cNvSpPr txBox="1">
            <a:spLocks/>
          </p:cNvSpPr>
          <p:nvPr/>
        </p:nvSpPr>
        <p:spPr>
          <a:xfrm>
            <a:off x="6262998" y="2787557"/>
            <a:ext cx="1251162" cy="174407"/>
          </a:xfrm>
          <a:prstGeom prst="rect">
            <a:avLst/>
          </a:prstGeom>
        </p:spPr>
        <p:txBody>
          <a:bodyPr vert="horz" wrap="square" lIns="0" tIns="0" rIns="0" bIns="0" rtlCol="0" anchor="t"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en-US" sz="10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VAXZEVRIA ®</a:t>
            </a:r>
            <a:r>
              <a:rPr kumimoji="0" lang="en-US" sz="1000" b="0" i="0" u="none" strike="noStrike" kern="1200" cap="none" spc="0" normalizeH="0" baseline="30000" noProof="0">
                <a:ln>
                  <a:noFill/>
                </a:ln>
                <a:solidFill>
                  <a:srgbClr val="000000"/>
                </a:solidFill>
                <a:effectLst/>
                <a:uLnTx/>
                <a:uFillTx/>
                <a:latin typeface="Poppins" pitchFamily="2" charset="77"/>
                <a:ea typeface="Roboto" panose="02000000000000000000" pitchFamily="2" charset="0"/>
                <a:cs typeface="Poppins" pitchFamily="2" charset="77"/>
              </a:rPr>
              <a:t> 1</a:t>
            </a:r>
            <a:endParaRPr kumimoji="0" lang="en-US" sz="10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endParaRPr>
          </a:p>
        </p:txBody>
      </p:sp>
      <p:pic>
        <p:nvPicPr>
          <p:cNvPr id="621585" name="Picture 17" descr="astrazeneca-logo - Vyopta">
            <a:extLst>
              <a:ext uri="{FF2B5EF4-FFF2-40B4-BE49-F238E27FC236}">
                <a16:creationId xmlns:a16="http://schemas.microsoft.com/office/drawing/2014/main" id="{91303B42-3028-4FEE-BCBD-4D1F990E3BB4}"/>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7723071" y="2787557"/>
            <a:ext cx="685870" cy="185870"/>
          </a:xfrm>
          <a:prstGeom prst="rect">
            <a:avLst/>
          </a:prstGeom>
          <a:noFill/>
          <a:extLst>
            <a:ext uri="{909E8E84-426E-40DD-AFC4-6F175D3DCCD1}">
              <a14:hiddenFill xmlns:a14="http://schemas.microsoft.com/office/drawing/2010/main">
                <a:solidFill>
                  <a:srgbClr val="FFFFFF"/>
                </a:solidFill>
              </a14:hiddenFill>
            </a:ext>
          </a:extLst>
        </p:spPr>
      </p:pic>
      <p:sp>
        <p:nvSpPr>
          <p:cNvPr id="68" name="TextBox 67">
            <a:extLst>
              <a:ext uri="{FF2B5EF4-FFF2-40B4-BE49-F238E27FC236}">
                <a16:creationId xmlns:a16="http://schemas.microsoft.com/office/drawing/2014/main" id="{4D1091EA-2A33-44A4-8EA1-2981EC64CE89}"/>
              </a:ext>
            </a:extLst>
          </p:cNvPr>
          <p:cNvSpPr txBox="1"/>
          <p:nvPr/>
        </p:nvSpPr>
        <p:spPr>
          <a:xfrm>
            <a:off x="6262998" y="2585690"/>
            <a:ext cx="1251162" cy="174407"/>
          </a:xfrm>
          <a:prstGeom prst="rect">
            <a:avLst/>
          </a:prstGeom>
        </p:spPr>
        <p:txBody>
          <a:bodyPr vert="horz" wrap="square" lIns="0" tIns="0" rIns="0" bIns="0" rtlCol="0" anchor="t" anchorCtr="0">
            <a:sp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en-US" sz="10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COVISHIELD</a:t>
            </a:r>
            <a:r>
              <a:rPr kumimoji="0" lang="en-US" sz="1000" b="0" i="0" u="none" strike="noStrike" kern="1200" cap="none" spc="0" normalizeH="0" baseline="30000" noProof="0">
                <a:ln>
                  <a:noFill/>
                </a:ln>
                <a:solidFill>
                  <a:srgbClr val="000000"/>
                </a:solidFill>
                <a:effectLst/>
                <a:uLnTx/>
                <a:uFillTx/>
                <a:latin typeface="Poppins" pitchFamily="2" charset="77"/>
                <a:ea typeface="Roboto" panose="02000000000000000000" pitchFamily="2" charset="0"/>
                <a:cs typeface="Poppins" pitchFamily="2" charset="77"/>
              </a:rPr>
              <a:t>TM</a:t>
            </a:r>
            <a:r>
              <a:rPr kumimoji="0" lang="en-US" sz="10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 </a:t>
            </a:r>
            <a:r>
              <a:rPr kumimoji="0" lang="en-US" sz="1000" b="0" i="0" u="none" strike="noStrike" kern="1200" cap="none" spc="0" normalizeH="0" baseline="30000" noProof="0">
                <a:ln>
                  <a:noFill/>
                </a:ln>
                <a:solidFill>
                  <a:srgbClr val="000000"/>
                </a:solidFill>
                <a:effectLst/>
                <a:uLnTx/>
                <a:uFillTx/>
                <a:latin typeface="Poppins" pitchFamily="2" charset="77"/>
                <a:ea typeface="Roboto" panose="02000000000000000000" pitchFamily="2" charset="0"/>
                <a:cs typeface="Poppins" pitchFamily="2" charset="77"/>
              </a:rPr>
              <a:t>1</a:t>
            </a:r>
          </a:p>
        </p:txBody>
      </p:sp>
      <p:sp>
        <p:nvSpPr>
          <p:cNvPr id="87" name="TextBox 86">
            <a:extLst>
              <a:ext uri="{FF2B5EF4-FFF2-40B4-BE49-F238E27FC236}">
                <a16:creationId xmlns:a16="http://schemas.microsoft.com/office/drawing/2014/main" id="{6CD5AA5E-6382-4D3A-8A4B-127AF3C7CA53}"/>
              </a:ext>
            </a:extLst>
          </p:cNvPr>
          <p:cNvSpPr txBox="1">
            <a:spLocks/>
          </p:cNvSpPr>
          <p:nvPr/>
        </p:nvSpPr>
        <p:spPr>
          <a:xfrm>
            <a:off x="6262998" y="3000887"/>
            <a:ext cx="1251162" cy="174407"/>
          </a:xfrm>
          <a:prstGeom prst="rect">
            <a:avLst/>
          </a:prstGeom>
        </p:spPr>
        <p:txBody>
          <a:bodyPr vert="horz" wrap="square" lIns="0" tIns="0" rIns="0" bIns="0" rtlCol="0" anchor="t"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en-US" sz="10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Ad26.COV2-S ® </a:t>
            </a:r>
            <a:endParaRPr kumimoji="0" lang="en-US" sz="1000" b="0" i="0" u="none" strike="noStrike" kern="1200" cap="none" spc="0" normalizeH="0" baseline="30000" noProof="0">
              <a:ln>
                <a:noFill/>
              </a:ln>
              <a:solidFill>
                <a:srgbClr val="000000"/>
              </a:solidFill>
              <a:effectLst/>
              <a:uLnTx/>
              <a:uFillTx/>
              <a:latin typeface="Poppins" pitchFamily="2" charset="77"/>
              <a:ea typeface="Roboto" panose="02000000000000000000" pitchFamily="2" charset="0"/>
              <a:cs typeface="Poppins" pitchFamily="2" charset="77"/>
            </a:endParaRPr>
          </a:p>
        </p:txBody>
      </p:sp>
      <p:sp>
        <p:nvSpPr>
          <p:cNvPr id="90" name="TextBox 89">
            <a:extLst>
              <a:ext uri="{FF2B5EF4-FFF2-40B4-BE49-F238E27FC236}">
                <a16:creationId xmlns:a16="http://schemas.microsoft.com/office/drawing/2014/main" id="{77101FDD-7F53-4443-81F6-A9FB646EF9C9}"/>
              </a:ext>
            </a:extLst>
          </p:cNvPr>
          <p:cNvSpPr txBox="1"/>
          <p:nvPr/>
        </p:nvSpPr>
        <p:spPr>
          <a:xfrm>
            <a:off x="4598205" y="2994505"/>
            <a:ext cx="1499173" cy="174407"/>
          </a:xfrm>
          <a:prstGeom prst="rect">
            <a:avLst/>
          </a:prstGeom>
        </p:spPr>
        <p:txBody>
          <a:bodyPr vert="horz" wrap="square" lIns="0" tIns="0" rIns="0" bIns="0" rtlCol="0" anchor="t" anchorCtr="0">
            <a:sp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10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06 </a:t>
            </a:r>
            <a:r>
              <a:rPr kumimoji="0" lang="en-US" sz="1000" b="0" i="0" u="none" strike="noStrike" kern="1200" cap="none" spc="0" normalizeH="0" baseline="0" noProof="0" dirty="0" err="1">
                <a:ln>
                  <a:noFill/>
                </a:ln>
                <a:solidFill>
                  <a:srgbClr val="000000"/>
                </a:solidFill>
                <a:effectLst/>
                <a:uLnTx/>
                <a:uFillTx/>
                <a:latin typeface="Poppins" pitchFamily="2" charset="77"/>
                <a:ea typeface="Roboto" panose="02000000000000000000" pitchFamily="2" charset="0"/>
                <a:cs typeface="Poppins" pitchFamily="2" charset="77"/>
              </a:rPr>
              <a:t>juin</a:t>
            </a:r>
            <a:r>
              <a:rPr kumimoji="0" lang="en-US" sz="10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 2022</a:t>
            </a:r>
          </a:p>
        </p:txBody>
      </p:sp>
      <p:pic>
        <p:nvPicPr>
          <p:cNvPr id="621587" name="Picture 19" descr="Janssen Pharmaceuticals - Wikipedia">
            <a:extLst>
              <a:ext uri="{FF2B5EF4-FFF2-40B4-BE49-F238E27FC236}">
                <a16:creationId xmlns:a16="http://schemas.microsoft.com/office/drawing/2014/main" id="{CDC90D11-B97D-4D41-ACED-5841F46A107C}"/>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7778288" y="3000887"/>
            <a:ext cx="581376" cy="248538"/>
          </a:xfrm>
          <a:prstGeom prst="rect">
            <a:avLst/>
          </a:prstGeom>
          <a:noFill/>
          <a:extLst>
            <a:ext uri="{909E8E84-426E-40DD-AFC4-6F175D3DCCD1}">
              <a14:hiddenFill xmlns:a14="http://schemas.microsoft.com/office/drawing/2010/main">
                <a:solidFill>
                  <a:srgbClr val="FFFFFF"/>
                </a:solidFill>
              </a14:hiddenFill>
            </a:ext>
          </a:extLst>
        </p:spPr>
      </p:pic>
      <p:sp>
        <p:nvSpPr>
          <p:cNvPr id="99" name="TextBox 98">
            <a:extLst>
              <a:ext uri="{FF2B5EF4-FFF2-40B4-BE49-F238E27FC236}">
                <a16:creationId xmlns:a16="http://schemas.microsoft.com/office/drawing/2014/main" id="{028E659D-0590-408B-984D-E6DB5ADD34B3}"/>
              </a:ext>
            </a:extLst>
          </p:cNvPr>
          <p:cNvSpPr txBox="1"/>
          <p:nvPr/>
        </p:nvSpPr>
        <p:spPr>
          <a:xfrm>
            <a:off x="4608864" y="3873944"/>
            <a:ext cx="1499173" cy="174407"/>
          </a:xfrm>
          <a:prstGeom prst="rect">
            <a:avLst/>
          </a:prstGeom>
        </p:spPr>
        <p:txBody>
          <a:bodyPr vert="horz" wrap="square" lIns="0" tIns="0" rIns="0" bIns="0" rtlCol="0" anchor="t" anchorCtr="0">
            <a:sp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10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31 </a:t>
            </a:r>
            <a:r>
              <a:rPr kumimoji="0" lang="en-US" sz="1000" b="0" i="0" u="none" strike="noStrike" kern="1200" cap="none" spc="0" normalizeH="0" baseline="0" noProof="0" dirty="0" err="1">
                <a:ln>
                  <a:noFill/>
                </a:ln>
                <a:solidFill>
                  <a:srgbClr val="000000"/>
                </a:solidFill>
                <a:effectLst/>
                <a:uLnTx/>
                <a:uFillTx/>
                <a:latin typeface="Poppins" pitchFamily="2" charset="77"/>
                <a:ea typeface="Roboto" panose="02000000000000000000" pitchFamily="2" charset="0"/>
                <a:cs typeface="Poppins" pitchFamily="2" charset="77"/>
              </a:rPr>
              <a:t>août</a:t>
            </a:r>
            <a:r>
              <a:rPr kumimoji="0" lang="en-US" sz="10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 2023</a:t>
            </a:r>
          </a:p>
        </p:txBody>
      </p:sp>
      <p:pic>
        <p:nvPicPr>
          <p:cNvPr id="621589" name="Picture 21" descr="Sinopharm (pharmaceutical distribution segment) - Drug Discovery and  Development">
            <a:extLst>
              <a:ext uri="{FF2B5EF4-FFF2-40B4-BE49-F238E27FC236}">
                <a16:creationId xmlns:a16="http://schemas.microsoft.com/office/drawing/2014/main" id="{29787460-C878-4F26-8647-92136BCA86AE}"/>
              </a:ext>
            </a:extLst>
          </p:cNvPr>
          <p:cNvPicPr>
            <a:picLocks noChangeAspect="1" noChangeArrowheads="1"/>
          </p:cNvPicPr>
          <p:nvPr/>
        </p:nvPicPr>
        <p:blipFill rotWithShape="1">
          <a:blip r:embed="rId11" cstate="hqprint">
            <a:extLst>
              <a:ext uri="{28A0092B-C50C-407E-A947-70E740481C1C}">
                <a14:useLocalDpi xmlns:a14="http://schemas.microsoft.com/office/drawing/2010/main" val="0"/>
              </a:ext>
            </a:extLst>
          </a:blip>
          <a:srcRect l="30260" t="12143" r="30260" b="11619"/>
          <a:stretch/>
        </p:blipFill>
        <p:spPr bwMode="auto">
          <a:xfrm>
            <a:off x="7859813" y="3680291"/>
            <a:ext cx="483050" cy="369332"/>
          </a:xfrm>
          <a:prstGeom prst="rect">
            <a:avLst/>
          </a:prstGeom>
          <a:noFill/>
          <a:extLst>
            <a:ext uri="{909E8E84-426E-40DD-AFC4-6F175D3DCCD1}">
              <a14:hiddenFill xmlns:a14="http://schemas.microsoft.com/office/drawing/2010/main">
                <a:solidFill>
                  <a:srgbClr val="FFFFFF"/>
                </a:solidFill>
              </a14:hiddenFill>
            </a:ext>
          </a:extLst>
        </p:spPr>
      </p:pic>
      <p:sp>
        <p:nvSpPr>
          <p:cNvPr id="106" name="TextBox 105">
            <a:extLst>
              <a:ext uri="{FF2B5EF4-FFF2-40B4-BE49-F238E27FC236}">
                <a16:creationId xmlns:a16="http://schemas.microsoft.com/office/drawing/2014/main" id="{925BDFF6-AC66-49F6-908F-036D54B2DB4F}"/>
              </a:ext>
            </a:extLst>
          </p:cNvPr>
          <p:cNvSpPr txBox="1">
            <a:spLocks/>
          </p:cNvSpPr>
          <p:nvPr/>
        </p:nvSpPr>
        <p:spPr>
          <a:xfrm>
            <a:off x="6262998" y="4030099"/>
            <a:ext cx="1251162" cy="174407"/>
          </a:xfrm>
          <a:prstGeom prst="rect">
            <a:avLst/>
          </a:prstGeom>
        </p:spPr>
        <p:txBody>
          <a:bodyPr vert="horz" wrap="square" lIns="0" tIns="0" rIns="0" bIns="0" rtlCol="0" anchor="t"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en-US" sz="10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CoronaVac </a:t>
            </a:r>
          </a:p>
        </p:txBody>
      </p:sp>
      <p:pic>
        <p:nvPicPr>
          <p:cNvPr id="621591" name="Picture 23" descr="SINOVAC BIOTECH LTD. | LinkedIn">
            <a:extLst>
              <a:ext uri="{FF2B5EF4-FFF2-40B4-BE49-F238E27FC236}">
                <a16:creationId xmlns:a16="http://schemas.microsoft.com/office/drawing/2014/main" id="{3E6FD638-74B1-42DF-8568-FEB8A1C82CEC}"/>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8000" t="32000" r="8000" b="34038"/>
          <a:stretch/>
        </p:blipFill>
        <p:spPr bwMode="auto">
          <a:xfrm>
            <a:off x="7811419" y="4096360"/>
            <a:ext cx="518256" cy="209540"/>
          </a:xfrm>
          <a:prstGeom prst="rect">
            <a:avLst/>
          </a:prstGeom>
          <a:noFill/>
          <a:extLst>
            <a:ext uri="{909E8E84-426E-40DD-AFC4-6F175D3DCCD1}">
              <a14:hiddenFill xmlns:a14="http://schemas.microsoft.com/office/drawing/2010/main">
                <a:solidFill>
                  <a:srgbClr val="FFFFFF"/>
                </a:solidFill>
              </a14:hiddenFill>
            </a:ext>
          </a:extLst>
        </p:spPr>
      </p:pic>
      <p:sp>
        <p:nvSpPr>
          <p:cNvPr id="96" name="TextBox 95">
            <a:extLst>
              <a:ext uri="{FF2B5EF4-FFF2-40B4-BE49-F238E27FC236}">
                <a16:creationId xmlns:a16="http://schemas.microsoft.com/office/drawing/2014/main" id="{4037F267-4017-49F7-8562-C9AE63C63467}"/>
              </a:ext>
            </a:extLst>
          </p:cNvPr>
          <p:cNvSpPr txBox="1">
            <a:spLocks/>
          </p:cNvSpPr>
          <p:nvPr/>
        </p:nvSpPr>
        <p:spPr>
          <a:xfrm>
            <a:off x="6262997" y="3691334"/>
            <a:ext cx="1460073" cy="359073"/>
          </a:xfrm>
          <a:prstGeom prst="rect">
            <a:avLst/>
          </a:prstGeom>
        </p:spPr>
        <p:txBody>
          <a:bodyPr vert="horz" wrap="square" lIns="0" tIns="0" rIns="0" bIns="0" rtlCol="0" anchor="t"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en-US" sz="10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BIBP ®</a:t>
            </a:r>
          </a:p>
        </p:txBody>
      </p:sp>
      <p:sp>
        <p:nvSpPr>
          <p:cNvPr id="128" name="TextBox 127">
            <a:extLst>
              <a:ext uri="{FF2B5EF4-FFF2-40B4-BE49-F238E27FC236}">
                <a16:creationId xmlns:a16="http://schemas.microsoft.com/office/drawing/2014/main" id="{9AFF4454-DE70-46D0-B042-A7800D5B79FE}"/>
              </a:ext>
            </a:extLst>
          </p:cNvPr>
          <p:cNvSpPr txBox="1">
            <a:spLocks/>
          </p:cNvSpPr>
          <p:nvPr/>
        </p:nvSpPr>
        <p:spPr>
          <a:xfrm>
            <a:off x="4608864" y="5059528"/>
            <a:ext cx="1499173" cy="174407"/>
          </a:xfrm>
          <a:prstGeom prst="rect">
            <a:avLst/>
          </a:prstGeom>
        </p:spPr>
        <p:txBody>
          <a:bodyPr vert="horz" wrap="square" lIns="0" tIns="0" rIns="0" bIns="0" rtlCol="0" anchor="t"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10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31 </a:t>
            </a:r>
            <a:r>
              <a:rPr kumimoji="0" lang="en-US" sz="1000" b="0" i="0" u="none" strike="noStrike" kern="1200" cap="none" spc="0" normalizeH="0" baseline="0" noProof="0" dirty="0" err="1">
                <a:ln>
                  <a:noFill/>
                </a:ln>
                <a:solidFill>
                  <a:srgbClr val="000000"/>
                </a:solidFill>
                <a:effectLst/>
                <a:uLnTx/>
                <a:uFillTx/>
                <a:latin typeface="Poppins" pitchFamily="2" charset="77"/>
                <a:ea typeface="Roboto" panose="02000000000000000000" pitchFamily="2" charset="0"/>
                <a:cs typeface="Poppins" pitchFamily="2" charset="77"/>
              </a:rPr>
              <a:t>août</a:t>
            </a:r>
            <a:r>
              <a:rPr kumimoji="0" lang="en-US" sz="10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 2023</a:t>
            </a:r>
          </a:p>
        </p:txBody>
      </p:sp>
      <p:pic>
        <p:nvPicPr>
          <p:cNvPr id="209" name="Picture 15" descr="Serum Institute of India: Vaccines, News, Latest Updates, and more.">
            <a:extLst>
              <a:ext uri="{FF2B5EF4-FFF2-40B4-BE49-F238E27FC236}">
                <a16:creationId xmlns:a16="http://schemas.microsoft.com/office/drawing/2014/main" id="{E6D2C2F4-FF1F-4CD4-8B22-9D573752EA3A}"/>
              </a:ext>
            </a:extLst>
          </p:cNvPr>
          <p:cNvPicPr>
            <a:picLocks noChangeAspect="1" noChangeArrowheads="1"/>
          </p:cNvPicPr>
          <p:nvPr/>
        </p:nvPicPr>
        <p:blipFill rotWithShape="1">
          <a:blip r:embed="rId8" cstate="hqprint">
            <a:extLst>
              <a:ext uri="{28A0092B-C50C-407E-A947-70E740481C1C}">
                <a14:useLocalDpi xmlns:a14="http://schemas.microsoft.com/office/drawing/2010/main" val="0"/>
              </a:ext>
            </a:extLst>
          </a:blip>
          <a:srcRect l="9835" t="37739" r="9835" b="37739"/>
          <a:stretch/>
        </p:blipFill>
        <p:spPr bwMode="auto">
          <a:xfrm>
            <a:off x="7733730" y="4605079"/>
            <a:ext cx="1044878" cy="166926"/>
          </a:xfrm>
          <a:prstGeom prst="rect">
            <a:avLst/>
          </a:prstGeom>
          <a:noFill/>
          <a:extLst>
            <a:ext uri="{909E8E84-426E-40DD-AFC4-6F175D3DCCD1}">
              <a14:hiddenFill xmlns:a14="http://schemas.microsoft.com/office/drawing/2010/main">
                <a:solidFill>
                  <a:srgbClr val="FFFFFF"/>
                </a:solidFill>
              </a14:hiddenFill>
            </a:ext>
          </a:extLst>
        </p:spPr>
      </p:pic>
      <p:sp>
        <p:nvSpPr>
          <p:cNvPr id="165" name="TextBox 164">
            <a:extLst>
              <a:ext uri="{FF2B5EF4-FFF2-40B4-BE49-F238E27FC236}">
                <a16:creationId xmlns:a16="http://schemas.microsoft.com/office/drawing/2014/main" id="{2315CC67-311E-4BE9-971A-325D8C2E2CDD}"/>
              </a:ext>
            </a:extLst>
          </p:cNvPr>
          <p:cNvSpPr txBox="1">
            <a:spLocks/>
          </p:cNvSpPr>
          <p:nvPr/>
        </p:nvSpPr>
        <p:spPr>
          <a:xfrm>
            <a:off x="6273657" y="4884249"/>
            <a:ext cx="1251162" cy="174407"/>
          </a:xfrm>
          <a:prstGeom prst="rect">
            <a:avLst/>
          </a:prstGeom>
        </p:spPr>
        <p:txBody>
          <a:bodyPr vert="horz" wrap="square" lIns="0" tIns="0" rIns="0" bIns="0" rtlCol="0" anchor="t"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en-US" sz="10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NUVAXOVID™</a:t>
            </a:r>
            <a:r>
              <a:rPr kumimoji="0" lang="en-US" sz="1000" b="0" i="0" u="none" strike="noStrike" kern="1200" cap="none" spc="0" normalizeH="0" baseline="30000" noProof="0">
                <a:ln>
                  <a:noFill/>
                </a:ln>
                <a:solidFill>
                  <a:srgbClr val="000000"/>
                </a:solidFill>
                <a:effectLst/>
                <a:uLnTx/>
                <a:uFillTx/>
                <a:latin typeface="Poppins" pitchFamily="2" charset="77"/>
                <a:ea typeface="Roboto" panose="02000000000000000000" pitchFamily="2" charset="0"/>
                <a:cs typeface="Poppins" pitchFamily="2" charset="77"/>
              </a:rPr>
              <a:t>2</a:t>
            </a:r>
          </a:p>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en-US" sz="10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 </a:t>
            </a:r>
          </a:p>
        </p:txBody>
      </p:sp>
      <p:sp>
        <p:nvSpPr>
          <p:cNvPr id="168" name="TextBox 167">
            <a:extLst>
              <a:ext uri="{FF2B5EF4-FFF2-40B4-BE49-F238E27FC236}">
                <a16:creationId xmlns:a16="http://schemas.microsoft.com/office/drawing/2014/main" id="{DF62714C-C6E9-4C2B-9400-04D9ADF11838}"/>
              </a:ext>
            </a:extLst>
          </p:cNvPr>
          <p:cNvSpPr txBox="1"/>
          <p:nvPr/>
        </p:nvSpPr>
        <p:spPr>
          <a:xfrm>
            <a:off x="9385813" y="4884847"/>
            <a:ext cx="796376" cy="174407"/>
          </a:xfrm>
          <a:prstGeom prst="rect">
            <a:avLst/>
          </a:prstGeom>
        </p:spPr>
        <p:txBody>
          <a:bodyPr vert="horz" wrap="square" lIns="0" tIns="0" rIns="0" bIns="0" rtlCol="0" anchor="t" anchorCtr="0">
            <a:sp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10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20 </a:t>
            </a:r>
            <a:r>
              <a:rPr kumimoji="0" lang="en-US" sz="1000" b="0" i="0" u="none" strike="noStrike" kern="1200" cap="none" spc="0" normalizeH="0" baseline="0" noProof="0" dirty="0" err="1">
                <a:ln>
                  <a:noFill/>
                </a:ln>
                <a:solidFill>
                  <a:srgbClr val="000000"/>
                </a:solidFill>
                <a:effectLst/>
                <a:uLnTx/>
                <a:uFillTx/>
                <a:latin typeface="Poppins" pitchFamily="2" charset="77"/>
                <a:ea typeface="Roboto" panose="02000000000000000000" pitchFamily="2" charset="0"/>
                <a:cs typeface="Poppins" pitchFamily="2" charset="77"/>
              </a:rPr>
              <a:t>déc</a:t>
            </a:r>
            <a:r>
              <a:rPr kumimoji="0" lang="en-US" sz="10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 </a:t>
            </a:r>
            <a:r>
              <a:rPr lang="en-US" sz="1000" dirty="0">
                <a:solidFill>
                  <a:srgbClr val="000000"/>
                </a:solidFill>
              </a:rPr>
              <a:t>2021</a:t>
            </a:r>
            <a:endParaRPr kumimoji="0" lang="en-US" sz="10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endParaRPr>
          </a:p>
        </p:txBody>
      </p:sp>
      <p:pic>
        <p:nvPicPr>
          <p:cNvPr id="621595" name="Picture 27" descr="Novavax and Serum Institute of India Receive Emergency Use Authorization  for COVID-19 Vaccine in Indonesia - Nov 1, 2021">
            <a:extLst>
              <a:ext uri="{FF2B5EF4-FFF2-40B4-BE49-F238E27FC236}">
                <a16:creationId xmlns:a16="http://schemas.microsoft.com/office/drawing/2014/main" id="{DC155F40-AFC2-4A4B-8C1E-0315013F9779}"/>
              </a:ext>
            </a:extLst>
          </p:cNvPr>
          <p:cNvPicPr>
            <a:picLocks noChangeAspect="1" noChangeArrowheads="1"/>
          </p:cNvPicPr>
          <p:nvPr/>
        </p:nvPicPr>
        <p:blipFill>
          <a:blip r:embed="rId13" cstate="hqprint">
            <a:extLst>
              <a:ext uri="{28A0092B-C50C-407E-A947-70E740481C1C}">
                <a14:useLocalDpi xmlns:a14="http://schemas.microsoft.com/office/drawing/2010/main" val="0"/>
              </a:ext>
            </a:extLst>
          </a:blip>
          <a:srcRect/>
          <a:stretch>
            <a:fillRect/>
          </a:stretch>
        </p:blipFill>
        <p:spPr bwMode="auto">
          <a:xfrm>
            <a:off x="7902544" y="4857971"/>
            <a:ext cx="446168" cy="196592"/>
          </a:xfrm>
          <a:prstGeom prst="rect">
            <a:avLst/>
          </a:prstGeom>
          <a:noFill/>
          <a:extLst>
            <a:ext uri="{909E8E84-426E-40DD-AFC4-6F175D3DCCD1}">
              <a14:hiddenFill xmlns:a14="http://schemas.microsoft.com/office/drawing/2010/main">
                <a:solidFill>
                  <a:srgbClr val="FFFFFF"/>
                </a:solidFill>
              </a14:hiddenFill>
            </a:ext>
          </a:extLst>
        </p:spPr>
      </p:pic>
      <p:sp>
        <p:nvSpPr>
          <p:cNvPr id="125" name="TextBox 124">
            <a:extLst>
              <a:ext uri="{FF2B5EF4-FFF2-40B4-BE49-F238E27FC236}">
                <a16:creationId xmlns:a16="http://schemas.microsoft.com/office/drawing/2014/main" id="{836F80B4-8487-48A1-AFDD-676737B8CC41}"/>
              </a:ext>
            </a:extLst>
          </p:cNvPr>
          <p:cNvSpPr txBox="1">
            <a:spLocks/>
          </p:cNvSpPr>
          <p:nvPr/>
        </p:nvSpPr>
        <p:spPr>
          <a:xfrm>
            <a:off x="6273657" y="4605079"/>
            <a:ext cx="1251162" cy="174407"/>
          </a:xfrm>
          <a:prstGeom prst="rect">
            <a:avLst/>
          </a:prstGeom>
        </p:spPr>
        <p:txBody>
          <a:bodyPr vert="horz" wrap="square" lIns="0" tIns="0" rIns="0" bIns="0" rtlCol="0" anchor="t"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en-US" sz="10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COVOVAX ®</a:t>
            </a:r>
            <a:r>
              <a:rPr kumimoji="0" lang="en-US" sz="1000" b="0" i="0" u="none" strike="noStrike" kern="1200" cap="none" spc="0" normalizeH="0" baseline="30000" noProof="0">
                <a:ln>
                  <a:noFill/>
                </a:ln>
                <a:solidFill>
                  <a:srgbClr val="000000"/>
                </a:solidFill>
                <a:effectLst/>
                <a:uLnTx/>
                <a:uFillTx/>
                <a:latin typeface="Poppins" pitchFamily="2" charset="77"/>
                <a:ea typeface="Roboto" panose="02000000000000000000" pitchFamily="2" charset="0"/>
                <a:cs typeface="Poppins" pitchFamily="2" charset="77"/>
              </a:rPr>
              <a:t> 2</a:t>
            </a:r>
          </a:p>
        </p:txBody>
      </p:sp>
      <p:sp>
        <p:nvSpPr>
          <p:cNvPr id="170" name="TextBox 169">
            <a:extLst>
              <a:ext uri="{FF2B5EF4-FFF2-40B4-BE49-F238E27FC236}">
                <a16:creationId xmlns:a16="http://schemas.microsoft.com/office/drawing/2014/main" id="{9C8A66B8-DB34-48BA-BC69-0E15E232AE3F}"/>
              </a:ext>
            </a:extLst>
          </p:cNvPr>
          <p:cNvSpPr txBox="1">
            <a:spLocks/>
          </p:cNvSpPr>
          <p:nvPr/>
        </p:nvSpPr>
        <p:spPr>
          <a:xfrm>
            <a:off x="6251955" y="3381888"/>
            <a:ext cx="1251162" cy="174407"/>
          </a:xfrm>
          <a:prstGeom prst="rect">
            <a:avLst/>
          </a:prstGeom>
        </p:spPr>
        <p:txBody>
          <a:bodyPr vert="horz" wrap="square" lIns="0" tIns="0" rIns="0" bIns="0" rtlCol="0" anchor="t"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en-US" sz="1000" b="0" i="0" u="none" strike="noStrike" kern="1200" cap="none" spc="0" normalizeH="0" baseline="0" noProof="0">
                <a:ln>
                  <a:noFill/>
                </a:ln>
                <a:solidFill>
                  <a:srgbClr val="000000"/>
                </a:solidFill>
                <a:effectLst/>
                <a:uLnTx/>
                <a:uFillTx/>
                <a:latin typeface="Poppins"/>
                <a:ea typeface="Roboto"/>
                <a:cs typeface="Poppins"/>
              </a:rPr>
              <a:t>CONVIDECIA  </a:t>
            </a:r>
            <a:endParaRPr kumimoji="0" lang="en-US" sz="10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endParaRPr>
          </a:p>
        </p:txBody>
      </p:sp>
      <p:sp>
        <p:nvSpPr>
          <p:cNvPr id="173" name="TextBox 172">
            <a:extLst>
              <a:ext uri="{FF2B5EF4-FFF2-40B4-BE49-F238E27FC236}">
                <a16:creationId xmlns:a16="http://schemas.microsoft.com/office/drawing/2014/main" id="{89703BEC-2BE3-4CF3-B671-AA06D55B126A}"/>
              </a:ext>
            </a:extLst>
          </p:cNvPr>
          <p:cNvSpPr txBox="1">
            <a:spLocks/>
          </p:cNvSpPr>
          <p:nvPr/>
        </p:nvSpPr>
        <p:spPr>
          <a:xfrm>
            <a:off x="4598205" y="3353419"/>
            <a:ext cx="1499173" cy="174407"/>
          </a:xfrm>
          <a:prstGeom prst="rect">
            <a:avLst/>
          </a:prstGeom>
        </p:spPr>
        <p:txBody>
          <a:bodyPr vert="horz" wrap="square" lIns="0" tIns="0" rIns="0" bIns="0" rtlCol="0" anchor="t"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10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19 </a:t>
            </a:r>
            <a:r>
              <a:rPr kumimoji="0" lang="en-US" sz="1000" b="0" i="0" u="none" strike="noStrike" kern="1200" cap="none" spc="0" normalizeH="0" baseline="0" noProof="0" dirty="0" err="1">
                <a:ln>
                  <a:noFill/>
                </a:ln>
                <a:solidFill>
                  <a:srgbClr val="000000"/>
                </a:solidFill>
                <a:effectLst/>
                <a:uLnTx/>
                <a:uFillTx/>
                <a:latin typeface="Poppins" pitchFamily="2" charset="77"/>
                <a:ea typeface="Roboto" panose="02000000000000000000" pitchFamily="2" charset="0"/>
                <a:cs typeface="Poppins" pitchFamily="2" charset="77"/>
              </a:rPr>
              <a:t>mai</a:t>
            </a:r>
            <a:r>
              <a:rPr kumimoji="0" lang="en-US" sz="10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 2022</a:t>
            </a:r>
          </a:p>
        </p:txBody>
      </p:sp>
      <p:pic>
        <p:nvPicPr>
          <p:cNvPr id="621597" name="Picture 29" descr="Aerogen® and CanSinoBIO agree on landmark development and commercial supply  partnership for world's first inhaled Covid-19 vaccine delivery | Business  Wire">
            <a:extLst>
              <a:ext uri="{FF2B5EF4-FFF2-40B4-BE49-F238E27FC236}">
                <a16:creationId xmlns:a16="http://schemas.microsoft.com/office/drawing/2014/main" id="{A6B37109-C426-4195-8503-2BCE9AF1143B}"/>
              </a:ext>
            </a:extLst>
          </p:cNvPr>
          <p:cNvPicPr>
            <a:picLocks noChangeAspect="1" noChangeArrowheads="1"/>
          </p:cNvPicPr>
          <p:nvPr/>
        </p:nvPicPr>
        <p:blipFill rotWithShape="1">
          <a:blip r:embed="rId14" cstate="hqprint">
            <a:extLst>
              <a:ext uri="{28A0092B-C50C-407E-A947-70E740481C1C}">
                <a14:useLocalDpi xmlns:a14="http://schemas.microsoft.com/office/drawing/2010/main" val="0"/>
              </a:ext>
            </a:extLst>
          </a:blip>
          <a:srcRect l="4756" r="4756"/>
          <a:stretch/>
        </p:blipFill>
        <p:spPr bwMode="auto">
          <a:xfrm>
            <a:off x="7778288" y="3348757"/>
            <a:ext cx="568354" cy="197344"/>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BF4C584E-0112-4BB8-99A1-06B12C272DF9}"/>
              </a:ext>
            </a:extLst>
          </p:cNvPr>
          <p:cNvSpPr>
            <a:spLocks noGrp="1"/>
          </p:cNvSpPr>
          <p:nvPr>
            <p:ph type="sldNum" sz="quarter" idx="12"/>
          </p:nvPr>
        </p:nvSpPr>
        <p:spPr>
          <a:xfrm>
            <a:off x="10670917" y="6576292"/>
            <a:ext cx="897196" cy="111982"/>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1AFC-DF42-41A5-B57C-06A83BBA6616}" type="slidenum">
              <a:rPr kumimoji="0" lang="en-GB" sz="728" b="0" i="0" u="none" strike="noStrike" kern="1200" cap="none" spc="0" normalizeH="0" baseline="0" noProof="0" smtClean="0">
                <a:ln>
                  <a:noFill/>
                </a:ln>
                <a:solidFill>
                  <a:srgbClr val="000000">
                    <a:tint val="75000"/>
                  </a:srgbClr>
                </a:solidFill>
                <a:effectLst/>
                <a:uLnTx/>
                <a:uFillTx/>
                <a:latin typeface="Poppins" pitchFamily="2" charset="77"/>
                <a:ea typeface="+mn-ea"/>
                <a:cs typeface="Poppins" pitchFamily="2" charset="77"/>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728" b="0" i="0" u="none" strike="noStrike" kern="1200" cap="none" spc="0" normalizeH="0" baseline="0" noProof="0">
              <a:ln>
                <a:noFill/>
              </a:ln>
              <a:solidFill>
                <a:srgbClr val="000000">
                  <a:tint val="75000"/>
                </a:srgbClr>
              </a:solidFill>
              <a:effectLst/>
              <a:uLnTx/>
              <a:uFillTx/>
              <a:latin typeface="Poppins" pitchFamily="2" charset="77"/>
              <a:ea typeface="+mn-ea"/>
              <a:cs typeface="Poppins" pitchFamily="2" charset="77"/>
            </a:endParaRPr>
          </a:p>
        </p:txBody>
      </p:sp>
      <p:sp>
        <p:nvSpPr>
          <p:cNvPr id="12" name="Rectangle 1">
            <a:extLst>
              <a:ext uri="{FF2B5EF4-FFF2-40B4-BE49-F238E27FC236}">
                <a16:creationId xmlns:a16="http://schemas.microsoft.com/office/drawing/2014/main" id="{3AFFE8C7-316A-94AC-BEF5-36DDA19A0FA6}"/>
              </a:ext>
            </a:extLst>
          </p:cNvPr>
          <p:cNvSpPr>
            <a:spLocks noChangeArrowheads="1"/>
          </p:cNvSpPr>
          <p:nvPr/>
        </p:nvSpPr>
        <p:spPr bwMode="auto">
          <a:xfrm>
            <a:off x="6491637" y="1082013"/>
            <a:ext cx="24878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p>
        </p:txBody>
      </p:sp>
      <p:sp>
        <p:nvSpPr>
          <p:cNvPr id="6" name="TextBox 5">
            <a:extLst>
              <a:ext uri="{FF2B5EF4-FFF2-40B4-BE49-F238E27FC236}">
                <a16:creationId xmlns:a16="http://schemas.microsoft.com/office/drawing/2014/main" id="{17EB02C7-C826-030D-B253-CB929A3502C1}"/>
              </a:ext>
            </a:extLst>
          </p:cNvPr>
          <p:cNvSpPr txBox="1"/>
          <p:nvPr/>
        </p:nvSpPr>
        <p:spPr>
          <a:xfrm>
            <a:off x="2125625" y="2067917"/>
            <a:ext cx="2448457" cy="359073"/>
          </a:xfrm>
          <a:prstGeom prst="rect">
            <a:avLst/>
          </a:prstGeom>
        </p:spPr>
        <p:txBody>
          <a:bodyPr vert="horz" wrap="square" lIns="0" tIns="0" rIns="0" bIns="0" rtlCol="0" anchor="t" anchorCtr="0">
            <a:sp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en-IN" sz="10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hlinkClick r:id="rId15"/>
              </a:rPr>
              <a:t>WHO SAGE Interim Recommendation</a:t>
            </a:r>
            <a:r>
              <a:rPr kumimoji="0" lang="en-IN" sz="10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 	</a:t>
            </a:r>
          </a:p>
        </p:txBody>
      </p:sp>
      <p:sp>
        <p:nvSpPr>
          <p:cNvPr id="17" name="TextBox 16">
            <a:extLst>
              <a:ext uri="{FF2B5EF4-FFF2-40B4-BE49-F238E27FC236}">
                <a16:creationId xmlns:a16="http://schemas.microsoft.com/office/drawing/2014/main" id="{60438379-B949-8096-A377-879E10EE833F}"/>
              </a:ext>
            </a:extLst>
          </p:cNvPr>
          <p:cNvSpPr txBox="1"/>
          <p:nvPr/>
        </p:nvSpPr>
        <p:spPr>
          <a:xfrm>
            <a:off x="9129910" y="5539075"/>
            <a:ext cx="1308181" cy="174407"/>
          </a:xfrm>
          <a:prstGeom prst="rect">
            <a:avLst/>
          </a:prstGeom>
        </p:spPr>
        <p:txBody>
          <a:bodyPr vert="horz" wrap="square" lIns="0" tIns="0" rIns="0" bIns="0" rtlCol="0" anchor="t" anchorCtr="0">
            <a:sp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10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15 </a:t>
            </a:r>
            <a:r>
              <a:rPr kumimoji="0" lang="en-US" sz="1000" b="0" i="0" u="none" strike="noStrike" kern="1200" cap="none" spc="0" normalizeH="0" baseline="0" noProof="0" dirty="0" err="1">
                <a:ln>
                  <a:noFill/>
                </a:ln>
                <a:solidFill>
                  <a:srgbClr val="000000"/>
                </a:solidFill>
                <a:effectLst/>
                <a:uLnTx/>
                <a:uFillTx/>
                <a:latin typeface="Poppins" pitchFamily="2" charset="77"/>
                <a:ea typeface="Roboto" panose="02000000000000000000" pitchFamily="2" charset="0"/>
                <a:cs typeface="Poppins" pitchFamily="2" charset="77"/>
              </a:rPr>
              <a:t>jan.</a:t>
            </a:r>
            <a:r>
              <a:rPr kumimoji="0" lang="en-US" sz="10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 2024</a:t>
            </a:r>
          </a:p>
        </p:txBody>
      </p:sp>
      <p:sp>
        <p:nvSpPr>
          <p:cNvPr id="24" name="TextBox 23">
            <a:extLst>
              <a:ext uri="{FF2B5EF4-FFF2-40B4-BE49-F238E27FC236}">
                <a16:creationId xmlns:a16="http://schemas.microsoft.com/office/drawing/2014/main" id="{DC15965C-7659-1C23-0D8B-AFE61F309B9B}"/>
              </a:ext>
            </a:extLst>
          </p:cNvPr>
          <p:cNvSpPr txBox="1"/>
          <p:nvPr/>
        </p:nvSpPr>
        <p:spPr>
          <a:xfrm>
            <a:off x="2165353" y="3863399"/>
            <a:ext cx="2448457" cy="359073"/>
          </a:xfrm>
          <a:prstGeom prst="rect">
            <a:avLst/>
          </a:prstGeom>
        </p:spPr>
        <p:txBody>
          <a:bodyPr vert="horz" wrap="square" lIns="0" tIns="0" rIns="0" bIns="0" rtlCol="0" anchor="t" anchorCtr="0">
            <a:sp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en-IN" sz="10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hlinkClick r:id="rId16"/>
              </a:rPr>
              <a:t>WHO SAGE Interim Recommendation </a:t>
            </a:r>
            <a:r>
              <a:rPr kumimoji="0" lang="en-IN" sz="10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	</a:t>
            </a:r>
          </a:p>
        </p:txBody>
      </p:sp>
      <p:sp>
        <p:nvSpPr>
          <p:cNvPr id="32" name="TextBox 31">
            <a:extLst>
              <a:ext uri="{FF2B5EF4-FFF2-40B4-BE49-F238E27FC236}">
                <a16:creationId xmlns:a16="http://schemas.microsoft.com/office/drawing/2014/main" id="{A44C606C-4D39-4171-15BA-F5B265CDD665}"/>
              </a:ext>
            </a:extLst>
          </p:cNvPr>
          <p:cNvSpPr txBox="1"/>
          <p:nvPr/>
        </p:nvSpPr>
        <p:spPr>
          <a:xfrm>
            <a:off x="2160407" y="5064712"/>
            <a:ext cx="2448457" cy="359073"/>
          </a:xfrm>
          <a:prstGeom prst="rect">
            <a:avLst/>
          </a:prstGeom>
        </p:spPr>
        <p:txBody>
          <a:bodyPr vert="horz" wrap="square" lIns="0" tIns="0" rIns="0" bIns="0" rtlCol="0" anchor="t" anchorCtr="0">
            <a:sp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en-IN" sz="10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hlinkClick r:id="rId17"/>
              </a:rPr>
              <a:t>WHO SAGE Interim Recommendation</a:t>
            </a:r>
            <a:r>
              <a:rPr kumimoji="0" lang="en-IN" sz="10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 	</a:t>
            </a:r>
          </a:p>
        </p:txBody>
      </p:sp>
      <p:sp>
        <p:nvSpPr>
          <p:cNvPr id="33" name="TextBox 32">
            <a:extLst>
              <a:ext uri="{FF2B5EF4-FFF2-40B4-BE49-F238E27FC236}">
                <a16:creationId xmlns:a16="http://schemas.microsoft.com/office/drawing/2014/main" id="{126D7A43-5F3E-DA36-0247-7F5D0CFD75B2}"/>
              </a:ext>
            </a:extLst>
          </p:cNvPr>
          <p:cNvSpPr txBox="1"/>
          <p:nvPr/>
        </p:nvSpPr>
        <p:spPr>
          <a:xfrm>
            <a:off x="2170707" y="2592725"/>
            <a:ext cx="2448457" cy="174407"/>
          </a:xfrm>
          <a:prstGeom prst="rect">
            <a:avLst/>
          </a:prstGeom>
        </p:spPr>
        <p:txBody>
          <a:bodyPr vert="horz" wrap="square" lIns="0" tIns="0" rIns="0" bIns="0" rtlCol="0" anchor="t" anchorCtr="0">
            <a:sp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en-IN" sz="10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hlinkClick r:id="rId18"/>
              </a:rPr>
              <a:t>WHO SAGE Interim Recommendation</a:t>
            </a:r>
            <a:r>
              <a:rPr kumimoji="0" lang="en-IN" sz="10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 </a:t>
            </a:r>
          </a:p>
        </p:txBody>
      </p:sp>
      <p:sp>
        <p:nvSpPr>
          <p:cNvPr id="41" name="TextBox 40">
            <a:extLst>
              <a:ext uri="{FF2B5EF4-FFF2-40B4-BE49-F238E27FC236}">
                <a16:creationId xmlns:a16="http://schemas.microsoft.com/office/drawing/2014/main" id="{751BFB77-1C09-74C3-A70D-EAF91C38892B}"/>
              </a:ext>
            </a:extLst>
          </p:cNvPr>
          <p:cNvSpPr txBox="1"/>
          <p:nvPr/>
        </p:nvSpPr>
        <p:spPr>
          <a:xfrm>
            <a:off x="2170707" y="2993590"/>
            <a:ext cx="2448457" cy="174407"/>
          </a:xfrm>
          <a:prstGeom prst="rect">
            <a:avLst/>
          </a:prstGeom>
        </p:spPr>
        <p:txBody>
          <a:bodyPr vert="horz" wrap="square" lIns="0" tIns="0" rIns="0" bIns="0" rtlCol="0" anchor="t" anchorCtr="0">
            <a:sp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en-IN" sz="10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hlinkClick r:id="rId19"/>
              </a:rPr>
              <a:t>WHO SAGE Interim Recommendation</a:t>
            </a:r>
            <a:r>
              <a:rPr kumimoji="0" lang="en-IN" sz="10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 </a:t>
            </a:r>
          </a:p>
        </p:txBody>
      </p:sp>
      <p:sp>
        <p:nvSpPr>
          <p:cNvPr id="43" name="TextBox 42">
            <a:extLst>
              <a:ext uri="{FF2B5EF4-FFF2-40B4-BE49-F238E27FC236}">
                <a16:creationId xmlns:a16="http://schemas.microsoft.com/office/drawing/2014/main" id="{ACB5653A-C959-36DA-B57E-588B24B2E063}"/>
              </a:ext>
            </a:extLst>
          </p:cNvPr>
          <p:cNvSpPr txBox="1"/>
          <p:nvPr/>
        </p:nvSpPr>
        <p:spPr>
          <a:xfrm>
            <a:off x="2170707" y="3352504"/>
            <a:ext cx="2448457" cy="174407"/>
          </a:xfrm>
          <a:prstGeom prst="rect">
            <a:avLst/>
          </a:prstGeom>
        </p:spPr>
        <p:txBody>
          <a:bodyPr vert="horz" wrap="square" lIns="0" tIns="0" rIns="0" bIns="0" rtlCol="0" anchor="t" anchorCtr="0">
            <a:sp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en-US" sz="1000" b="0" i="0" u="none" strike="noStrike" kern="1200" cap="none" spc="0" normalizeH="0" baseline="0" noProof="0">
                <a:ln>
                  <a:noFill/>
                </a:ln>
                <a:solidFill>
                  <a:srgbClr val="000000"/>
                </a:solidFill>
                <a:effectLst/>
                <a:uLnTx/>
                <a:uFillTx/>
                <a:latin typeface="Poppins"/>
                <a:ea typeface="Ebrima"/>
                <a:cs typeface="Ebrima"/>
                <a:hlinkClick r:id="rId20"/>
              </a:rPr>
              <a:t>WHO SAGE Interim Recommendation</a:t>
            </a:r>
            <a:endParaRPr kumimoji="0" lang="en-IN" sz="1000" b="0" i="0" u="none" strike="noStrike" kern="1200" cap="none" spc="0" normalizeH="0" baseline="0" noProof="0">
              <a:ln>
                <a:noFill/>
              </a:ln>
              <a:solidFill>
                <a:srgbClr val="000000"/>
              </a:solidFill>
              <a:effectLst/>
              <a:uLnTx/>
              <a:uFillTx/>
              <a:latin typeface="Poppins"/>
              <a:ea typeface="Roboto"/>
              <a:cs typeface="Poppins"/>
            </a:endParaRPr>
          </a:p>
        </p:txBody>
      </p:sp>
      <p:sp>
        <p:nvSpPr>
          <p:cNvPr id="3" name="TextBox 2">
            <a:extLst>
              <a:ext uri="{FF2B5EF4-FFF2-40B4-BE49-F238E27FC236}">
                <a16:creationId xmlns:a16="http://schemas.microsoft.com/office/drawing/2014/main" id="{20512C1E-2A11-BB35-C539-2D2855080757}"/>
              </a:ext>
            </a:extLst>
          </p:cNvPr>
          <p:cNvSpPr txBox="1">
            <a:spLocks/>
          </p:cNvSpPr>
          <p:nvPr/>
        </p:nvSpPr>
        <p:spPr>
          <a:xfrm>
            <a:off x="6273657" y="5083294"/>
            <a:ext cx="1251162" cy="174407"/>
          </a:xfrm>
          <a:prstGeom prst="rect">
            <a:avLst/>
          </a:prstGeom>
        </p:spPr>
        <p:txBody>
          <a:bodyPr vert="horz" wrap="square" lIns="0" tIns="0" rIns="0" bIns="0" rtlCol="0" anchor="t"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en-US" sz="1000" b="0" i="0" u="none" strike="noStrike" kern="1200" cap="none" spc="0" normalizeH="0" baseline="0" noProof="0" err="1">
                <a:ln>
                  <a:noFill/>
                </a:ln>
                <a:solidFill>
                  <a:srgbClr val="000000"/>
                </a:solidFill>
                <a:effectLst/>
                <a:uLnTx/>
                <a:uFillTx/>
                <a:latin typeface="Poppins" pitchFamily="2" charset="77"/>
                <a:ea typeface="Roboto" panose="02000000000000000000" pitchFamily="2" charset="0"/>
                <a:cs typeface="Poppins" pitchFamily="2" charset="77"/>
              </a:rPr>
              <a:t>SKYCovione</a:t>
            </a:r>
            <a:r>
              <a:rPr kumimoji="0" lang="en-US" sz="10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a:t>
            </a:r>
            <a:r>
              <a:rPr kumimoji="0" lang="en-US" sz="1000" b="0" i="0" u="none" strike="noStrike" kern="1200" cap="none" spc="0" normalizeH="0" baseline="30000" noProof="0">
                <a:ln>
                  <a:noFill/>
                </a:ln>
                <a:solidFill>
                  <a:srgbClr val="000000"/>
                </a:solidFill>
                <a:effectLst/>
                <a:uLnTx/>
                <a:uFillTx/>
                <a:latin typeface="Poppins" pitchFamily="2" charset="77"/>
                <a:ea typeface="Roboto" panose="02000000000000000000" pitchFamily="2" charset="0"/>
                <a:cs typeface="Poppins" pitchFamily="2" charset="77"/>
              </a:rPr>
              <a:t>3</a:t>
            </a:r>
          </a:p>
        </p:txBody>
      </p:sp>
      <p:sp>
        <p:nvSpPr>
          <p:cNvPr id="4" name="TextBox 3">
            <a:extLst>
              <a:ext uri="{FF2B5EF4-FFF2-40B4-BE49-F238E27FC236}">
                <a16:creationId xmlns:a16="http://schemas.microsoft.com/office/drawing/2014/main" id="{FC778AEA-E57A-B3AB-E1D1-1CAD41FCFAB0}"/>
              </a:ext>
            </a:extLst>
          </p:cNvPr>
          <p:cNvSpPr txBox="1"/>
          <p:nvPr/>
        </p:nvSpPr>
        <p:spPr>
          <a:xfrm>
            <a:off x="9385813" y="5099749"/>
            <a:ext cx="796376" cy="174407"/>
          </a:xfrm>
          <a:prstGeom prst="rect">
            <a:avLst/>
          </a:prstGeom>
        </p:spPr>
        <p:txBody>
          <a:bodyPr vert="horz" wrap="square" lIns="0" tIns="0" rIns="0" bIns="0" rtlCol="0" anchor="t" anchorCtr="0">
            <a:sp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10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16 </a:t>
            </a:r>
            <a:r>
              <a:rPr kumimoji="0" lang="en-US" sz="1000" b="0" i="0" u="none" strike="noStrike" kern="1200" cap="none" spc="0" normalizeH="0" baseline="0" noProof="0" dirty="0" err="1">
                <a:ln>
                  <a:noFill/>
                </a:ln>
                <a:solidFill>
                  <a:srgbClr val="000000"/>
                </a:solidFill>
                <a:effectLst/>
                <a:uLnTx/>
                <a:uFillTx/>
                <a:latin typeface="Poppins" pitchFamily="2" charset="77"/>
                <a:ea typeface="Roboto" panose="02000000000000000000" pitchFamily="2" charset="0"/>
                <a:cs typeface="Poppins" pitchFamily="2" charset="77"/>
              </a:rPr>
              <a:t>juin</a:t>
            </a:r>
            <a:r>
              <a:rPr kumimoji="0" lang="en-US" sz="10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 2023</a:t>
            </a:r>
          </a:p>
        </p:txBody>
      </p:sp>
      <p:pic>
        <p:nvPicPr>
          <p:cNvPr id="1026" name="Picture 2" descr="SK bioscience">
            <a:extLst>
              <a:ext uri="{FF2B5EF4-FFF2-40B4-BE49-F238E27FC236}">
                <a16:creationId xmlns:a16="http://schemas.microsoft.com/office/drawing/2014/main" id="{320FFAB4-DAF4-9E3F-5B49-F56CCCDDB070}"/>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813696" y="5005000"/>
            <a:ext cx="545968" cy="31208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FD24C309-01EB-A995-464D-E2614E6757E3}"/>
              </a:ext>
            </a:extLst>
          </p:cNvPr>
          <p:cNvSpPr txBox="1">
            <a:spLocks/>
          </p:cNvSpPr>
          <p:nvPr/>
        </p:nvSpPr>
        <p:spPr>
          <a:xfrm>
            <a:off x="6258893" y="5325263"/>
            <a:ext cx="1251162" cy="174407"/>
          </a:xfrm>
          <a:prstGeom prst="rect">
            <a:avLst/>
          </a:prstGeom>
        </p:spPr>
        <p:txBody>
          <a:bodyPr vert="horz" wrap="square" lIns="0" tIns="0" rIns="0" bIns="0" rtlCol="0" anchor="t"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en-US" sz="10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BIMERVAX™</a:t>
            </a:r>
            <a:r>
              <a:rPr kumimoji="0" lang="en-US" sz="1000" b="0" i="0" u="none" strike="noStrike" kern="1200" cap="none" spc="0" normalizeH="0" baseline="30000" noProof="0" dirty="0">
                <a:ln>
                  <a:noFill/>
                </a:ln>
                <a:solidFill>
                  <a:srgbClr val="000000"/>
                </a:solidFill>
                <a:effectLst/>
                <a:uLnTx/>
                <a:uFillTx/>
                <a:latin typeface="Poppins" pitchFamily="2" charset="77"/>
                <a:ea typeface="Roboto" panose="02000000000000000000" pitchFamily="2" charset="0"/>
                <a:cs typeface="Poppins" pitchFamily="2" charset="77"/>
              </a:rPr>
              <a:t>3</a:t>
            </a:r>
          </a:p>
        </p:txBody>
      </p:sp>
      <p:sp>
        <p:nvSpPr>
          <p:cNvPr id="21" name="TextBox 20">
            <a:extLst>
              <a:ext uri="{FF2B5EF4-FFF2-40B4-BE49-F238E27FC236}">
                <a16:creationId xmlns:a16="http://schemas.microsoft.com/office/drawing/2014/main" id="{F6D7A6F5-A2A2-F8DC-31DC-A61C7655D20E}"/>
              </a:ext>
            </a:extLst>
          </p:cNvPr>
          <p:cNvSpPr txBox="1"/>
          <p:nvPr/>
        </p:nvSpPr>
        <p:spPr>
          <a:xfrm>
            <a:off x="9385813" y="5317085"/>
            <a:ext cx="796376" cy="174407"/>
          </a:xfrm>
          <a:prstGeom prst="rect">
            <a:avLst/>
          </a:prstGeom>
        </p:spPr>
        <p:txBody>
          <a:bodyPr vert="horz" wrap="square" lIns="0" tIns="0" rIns="0" bIns="0" rtlCol="0" anchor="t" anchorCtr="0">
            <a:sp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10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09 oct. 2023</a:t>
            </a:r>
          </a:p>
        </p:txBody>
      </p:sp>
      <p:pic>
        <p:nvPicPr>
          <p:cNvPr id="1028" name="Picture 4" descr="Hipra - Parc Científic de Barcelona">
            <a:extLst>
              <a:ext uri="{FF2B5EF4-FFF2-40B4-BE49-F238E27FC236}">
                <a16:creationId xmlns:a16="http://schemas.microsoft.com/office/drawing/2014/main" id="{1E0C4A72-1A5A-0C2A-1308-87A0235962B4}"/>
              </a:ext>
            </a:extLst>
          </p:cNvPr>
          <p:cNvPicPr>
            <a:picLocks noChangeAspect="1" noChangeArrowheads="1"/>
          </p:cNvPicPr>
          <p:nvPr/>
        </p:nvPicPr>
        <p:blipFill rotWithShape="1">
          <a:blip r:embed="rId22">
            <a:extLst>
              <a:ext uri="{28A0092B-C50C-407E-A947-70E740481C1C}">
                <a14:useLocalDpi xmlns:a14="http://schemas.microsoft.com/office/drawing/2010/main" val="0"/>
              </a:ext>
            </a:extLst>
          </a:blip>
          <a:srcRect t="30825" b="29044"/>
          <a:stretch/>
        </p:blipFill>
        <p:spPr bwMode="auto">
          <a:xfrm>
            <a:off x="7854232" y="5281548"/>
            <a:ext cx="455332" cy="18273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6AAD098-EBEE-A1A4-50EE-6514FD0152A0}"/>
              </a:ext>
            </a:extLst>
          </p:cNvPr>
          <p:cNvSpPr txBox="1"/>
          <p:nvPr/>
        </p:nvSpPr>
        <p:spPr>
          <a:xfrm>
            <a:off x="623295" y="6381602"/>
            <a:ext cx="10810680"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Ebrima" panose="02000000000000000000" pitchFamily="2" charset="0"/>
                <a:ea typeface="Ebrima" panose="02000000000000000000" pitchFamily="2" charset="0"/>
                <a:cs typeface="Ebrima" panose="02000000000000000000" pitchFamily="2" charset="0"/>
              </a:rPr>
              <a:t>*</a:t>
            </a:r>
            <a:r>
              <a:rPr kumimoji="0" lang="en-US" sz="800" b="0" i="0" u="none" strike="noStrike" kern="1200" cap="none" spc="0" normalizeH="0" baseline="0" noProof="0" dirty="0">
                <a:ln>
                  <a:noFill/>
                </a:ln>
                <a:solidFill>
                  <a:srgbClr val="000000"/>
                </a:solidFill>
                <a:effectLst/>
                <a:uLnTx/>
                <a:uFillTx/>
                <a:latin typeface="Ebrima" panose="02000000000000000000" pitchFamily="2" charset="0"/>
                <a:ea typeface="Ebrima" panose="02000000000000000000" pitchFamily="2" charset="0"/>
                <a:cs typeface="Ebrima" panose="02000000000000000000" pitchFamily="2" charset="0"/>
                <a:hlinkClick r:id="rId23"/>
              </a:rPr>
              <a:t>Summary Status of COVID-19 Vaccines within WHO EUL-PQ evaluation process - 25 January 2024 - WEB.pdf </a:t>
            </a:r>
            <a:r>
              <a:rPr kumimoji="0" lang="en-US" sz="800" b="0" i="0" u="none" strike="noStrike" kern="1200" cap="none" spc="0" normalizeH="0" baseline="0" noProof="0" dirty="0">
                <a:ln>
                  <a:noFill/>
                </a:ln>
                <a:solidFill>
                  <a:srgbClr val="000000"/>
                </a:solidFill>
                <a:effectLst/>
                <a:uLnTx/>
                <a:uFillTx/>
                <a:latin typeface="Ebrima" panose="02000000000000000000" pitchFamily="2" charset="0"/>
                <a:ea typeface="Ebrima" panose="02000000000000000000" pitchFamily="2" charset="0"/>
                <a:cs typeface="Ebrima" panose="02000000000000000000" pitchFamily="2"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Ebrima" panose="02000000000000000000" pitchFamily="2" charset="0"/>
                <a:ea typeface="Ebrima" panose="02000000000000000000" pitchFamily="2" charset="0"/>
                <a:cs typeface="Ebrima" panose="02000000000000000000" pitchFamily="2" charset="0"/>
              </a:rPr>
              <a:t>:</a:t>
            </a:r>
            <a:r>
              <a:rPr kumimoji="0" lang="en-US" sz="800" b="0" i="0" u="none" strike="noStrike" kern="1200" cap="none" spc="0" normalizeH="0" baseline="0" noProof="0" dirty="0">
                <a:ln>
                  <a:noFill/>
                </a:ln>
                <a:solidFill>
                  <a:srgbClr val="000000"/>
                </a:solidFill>
                <a:effectLst/>
                <a:uLnTx/>
                <a:uFillTx/>
                <a:latin typeface="Ebrima" panose="02000000000000000000" pitchFamily="2" charset="0"/>
                <a:ea typeface="Ebrima" panose="02000000000000000000" pitchFamily="2" charset="0"/>
                <a:cs typeface="Ebrima" panose="02000000000000000000" pitchFamily="2" charset="0"/>
                <a:hlinkClick r:id="rId24"/>
              </a:rPr>
              <a:t>COVID-19 Vaccines with WHO Emergency Use Listing | WHO - Prequalification of Medical Products (IVDs, Medicines, Vaccines and Immunization Devices, Vector Control)</a:t>
            </a:r>
            <a:endParaRPr kumimoji="0" lang="en-GB" sz="800" b="0" i="0" u="none" strike="noStrike" kern="1200" cap="none" spc="0" normalizeH="0" baseline="0" noProof="0" dirty="0">
              <a:ln>
                <a:noFill/>
              </a:ln>
              <a:solidFill>
                <a:srgbClr val="000000"/>
              </a:solidFill>
              <a:effectLst/>
              <a:uLnTx/>
              <a:uFillTx/>
              <a:latin typeface="Ebrima" panose="02000000000000000000" pitchFamily="2" charset="0"/>
              <a:ea typeface="Ebrima" panose="02000000000000000000" pitchFamily="2" charset="0"/>
              <a:cs typeface="Ebrima" panose="02000000000000000000" pitchFamily="2" charset="0"/>
            </a:endParaRPr>
          </a:p>
        </p:txBody>
      </p:sp>
      <p:sp>
        <p:nvSpPr>
          <p:cNvPr id="5" name="TextBox 4">
            <a:extLst>
              <a:ext uri="{FF2B5EF4-FFF2-40B4-BE49-F238E27FC236}">
                <a16:creationId xmlns:a16="http://schemas.microsoft.com/office/drawing/2014/main" id="{E71807C3-082F-C60B-814A-0F34E2288AD4}"/>
              </a:ext>
            </a:extLst>
          </p:cNvPr>
          <p:cNvSpPr txBox="1"/>
          <p:nvPr/>
        </p:nvSpPr>
        <p:spPr>
          <a:xfrm>
            <a:off x="9385813" y="1887598"/>
            <a:ext cx="796376" cy="174407"/>
          </a:xfrm>
          <a:prstGeom prst="rect">
            <a:avLst/>
          </a:prstGeom>
        </p:spPr>
        <p:txBody>
          <a:bodyPr vert="horz" wrap="square" lIns="0" tIns="0" rIns="0" bIns="0" rtlCol="0" anchor="t" anchorCtr="0">
            <a:sp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fr" sz="10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31 déc. 2020</a:t>
            </a:r>
          </a:p>
        </p:txBody>
      </p:sp>
      <p:sp>
        <p:nvSpPr>
          <p:cNvPr id="9" name="TextBox 8">
            <a:extLst>
              <a:ext uri="{FF2B5EF4-FFF2-40B4-BE49-F238E27FC236}">
                <a16:creationId xmlns:a16="http://schemas.microsoft.com/office/drawing/2014/main" id="{5408B176-F856-8F2D-C113-48A9836C5A33}"/>
              </a:ext>
            </a:extLst>
          </p:cNvPr>
          <p:cNvSpPr txBox="1"/>
          <p:nvPr/>
        </p:nvSpPr>
        <p:spPr>
          <a:xfrm>
            <a:off x="9385813" y="2274131"/>
            <a:ext cx="796376" cy="174407"/>
          </a:xfrm>
          <a:prstGeom prst="rect">
            <a:avLst/>
          </a:prstGeom>
        </p:spPr>
        <p:txBody>
          <a:bodyPr vert="horz" wrap="square" lIns="0" tIns="0" rIns="0" bIns="0" rtlCol="0" anchor="t" anchorCtr="0">
            <a:sp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fr" sz="10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30 avr. 2021</a:t>
            </a:r>
          </a:p>
        </p:txBody>
      </p:sp>
      <p:sp>
        <p:nvSpPr>
          <p:cNvPr id="11" name="TextBox 10">
            <a:extLst>
              <a:ext uri="{FF2B5EF4-FFF2-40B4-BE49-F238E27FC236}">
                <a16:creationId xmlns:a16="http://schemas.microsoft.com/office/drawing/2014/main" id="{DC794E33-8284-634F-B158-F00CAEA025EC}"/>
              </a:ext>
            </a:extLst>
          </p:cNvPr>
          <p:cNvSpPr txBox="1"/>
          <p:nvPr/>
        </p:nvSpPr>
        <p:spPr>
          <a:xfrm>
            <a:off x="9385813" y="2591038"/>
            <a:ext cx="796376" cy="174407"/>
          </a:xfrm>
          <a:prstGeom prst="rect">
            <a:avLst/>
          </a:prstGeom>
        </p:spPr>
        <p:txBody>
          <a:bodyPr vert="horz" wrap="square" lIns="0" tIns="0" rIns="0" bIns="0" rtlCol="0" anchor="t" anchorCtr="0">
            <a:sp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fr" sz="10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15 fév. 2021</a:t>
            </a:r>
          </a:p>
        </p:txBody>
      </p:sp>
      <p:sp>
        <p:nvSpPr>
          <p:cNvPr id="15" name="TextBox 14">
            <a:extLst>
              <a:ext uri="{FF2B5EF4-FFF2-40B4-BE49-F238E27FC236}">
                <a16:creationId xmlns:a16="http://schemas.microsoft.com/office/drawing/2014/main" id="{B61D5B66-5198-3C45-3130-7D63532F3247}"/>
              </a:ext>
            </a:extLst>
          </p:cNvPr>
          <p:cNvSpPr txBox="1"/>
          <p:nvPr/>
        </p:nvSpPr>
        <p:spPr>
          <a:xfrm>
            <a:off x="9385813" y="2792905"/>
            <a:ext cx="796376" cy="174407"/>
          </a:xfrm>
          <a:prstGeom prst="rect">
            <a:avLst/>
          </a:prstGeom>
        </p:spPr>
        <p:txBody>
          <a:bodyPr vert="horz" wrap="square" lIns="0" tIns="0" rIns="0" bIns="0" rtlCol="0" anchor="t" anchorCtr="0">
            <a:sp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fr" sz="10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16 avr. 2021</a:t>
            </a:r>
          </a:p>
        </p:txBody>
      </p:sp>
      <p:sp>
        <p:nvSpPr>
          <p:cNvPr id="18" name="TextBox 17">
            <a:extLst>
              <a:ext uri="{FF2B5EF4-FFF2-40B4-BE49-F238E27FC236}">
                <a16:creationId xmlns:a16="http://schemas.microsoft.com/office/drawing/2014/main" id="{26C44D11-C277-1D2A-1CE7-0899E9728A53}"/>
              </a:ext>
            </a:extLst>
          </p:cNvPr>
          <p:cNvSpPr txBox="1"/>
          <p:nvPr/>
        </p:nvSpPr>
        <p:spPr>
          <a:xfrm>
            <a:off x="9385813" y="3006235"/>
            <a:ext cx="796376" cy="174407"/>
          </a:xfrm>
          <a:prstGeom prst="rect">
            <a:avLst/>
          </a:prstGeom>
        </p:spPr>
        <p:txBody>
          <a:bodyPr vert="horz" wrap="square" lIns="0" tIns="0" rIns="0" bIns="0" rtlCol="0" anchor="t" anchorCtr="0">
            <a:sp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fr" sz="10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12 mar. 2021</a:t>
            </a:r>
          </a:p>
        </p:txBody>
      </p:sp>
      <p:sp>
        <p:nvSpPr>
          <p:cNvPr id="20" name="TextBox 19">
            <a:extLst>
              <a:ext uri="{FF2B5EF4-FFF2-40B4-BE49-F238E27FC236}">
                <a16:creationId xmlns:a16="http://schemas.microsoft.com/office/drawing/2014/main" id="{DAB79786-84B0-76F8-218D-F0FB1A70DE68}"/>
              </a:ext>
            </a:extLst>
          </p:cNvPr>
          <p:cNvSpPr txBox="1"/>
          <p:nvPr/>
        </p:nvSpPr>
        <p:spPr>
          <a:xfrm>
            <a:off x="9385813" y="3668936"/>
            <a:ext cx="796376" cy="174407"/>
          </a:xfrm>
          <a:prstGeom prst="rect">
            <a:avLst/>
          </a:prstGeom>
        </p:spPr>
        <p:txBody>
          <a:bodyPr vert="horz" wrap="square" lIns="0" tIns="0" rIns="0" bIns="0" rtlCol="0" anchor="t" anchorCtr="0">
            <a:sp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fr" sz="10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07 mai 2021</a:t>
            </a:r>
          </a:p>
        </p:txBody>
      </p:sp>
      <p:sp>
        <p:nvSpPr>
          <p:cNvPr id="23" name="TextBox 22">
            <a:extLst>
              <a:ext uri="{FF2B5EF4-FFF2-40B4-BE49-F238E27FC236}">
                <a16:creationId xmlns:a16="http://schemas.microsoft.com/office/drawing/2014/main" id="{B97FE008-C822-E551-4F0F-32895D170705}"/>
              </a:ext>
            </a:extLst>
          </p:cNvPr>
          <p:cNvSpPr txBox="1"/>
          <p:nvPr/>
        </p:nvSpPr>
        <p:spPr>
          <a:xfrm>
            <a:off x="9385813" y="4077015"/>
            <a:ext cx="796376" cy="174407"/>
          </a:xfrm>
          <a:prstGeom prst="rect">
            <a:avLst/>
          </a:prstGeom>
        </p:spPr>
        <p:txBody>
          <a:bodyPr vert="horz" wrap="square" lIns="0" tIns="0" rIns="0" bIns="0" rtlCol="0" anchor="t" anchorCtr="0">
            <a:sp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fr" sz="10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1 juin 2021</a:t>
            </a:r>
          </a:p>
        </p:txBody>
      </p:sp>
      <p:sp>
        <p:nvSpPr>
          <p:cNvPr id="31" name="TextBox 30">
            <a:extLst>
              <a:ext uri="{FF2B5EF4-FFF2-40B4-BE49-F238E27FC236}">
                <a16:creationId xmlns:a16="http://schemas.microsoft.com/office/drawing/2014/main" id="{46A400F2-45DB-0978-8A03-BF551A663FD8}"/>
              </a:ext>
            </a:extLst>
          </p:cNvPr>
          <p:cNvSpPr txBox="1"/>
          <p:nvPr/>
        </p:nvSpPr>
        <p:spPr>
          <a:xfrm>
            <a:off x="9375153" y="4578025"/>
            <a:ext cx="796376" cy="174407"/>
          </a:xfrm>
          <a:prstGeom prst="rect">
            <a:avLst/>
          </a:prstGeom>
        </p:spPr>
        <p:txBody>
          <a:bodyPr vert="horz" wrap="square" lIns="0" tIns="0" rIns="0" bIns="0" rtlCol="0" anchor="t" anchorCtr="0">
            <a:sp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fr" sz="10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17 déc. 2021</a:t>
            </a:r>
          </a:p>
        </p:txBody>
      </p:sp>
      <p:sp>
        <p:nvSpPr>
          <p:cNvPr id="37" name="TextBox 36">
            <a:extLst>
              <a:ext uri="{FF2B5EF4-FFF2-40B4-BE49-F238E27FC236}">
                <a16:creationId xmlns:a16="http://schemas.microsoft.com/office/drawing/2014/main" id="{66BF2DC5-DD8A-68E6-F4BA-025030444BDB}"/>
              </a:ext>
            </a:extLst>
          </p:cNvPr>
          <p:cNvSpPr txBox="1"/>
          <p:nvPr/>
        </p:nvSpPr>
        <p:spPr>
          <a:xfrm>
            <a:off x="9385813" y="3365149"/>
            <a:ext cx="796376" cy="174407"/>
          </a:xfrm>
          <a:prstGeom prst="rect">
            <a:avLst/>
          </a:prstGeom>
        </p:spPr>
        <p:txBody>
          <a:bodyPr vert="horz" wrap="square" lIns="0" tIns="0" rIns="0" bIns="0" rtlCol="0" anchor="t" anchorCtr="0">
            <a:sp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fr" sz="10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19 mai 2022</a:t>
            </a:r>
          </a:p>
        </p:txBody>
      </p:sp>
      <p:sp>
        <p:nvSpPr>
          <p:cNvPr id="25" name="TextBox 24">
            <a:extLst>
              <a:ext uri="{FF2B5EF4-FFF2-40B4-BE49-F238E27FC236}">
                <a16:creationId xmlns:a16="http://schemas.microsoft.com/office/drawing/2014/main" id="{CEC51832-7D12-DF29-200C-BCDE750F08A5}"/>
              </a:ext>
            </a:extLst>
          </p:cNvPr>
          <p:cNvSpPr txBox="1">
            <a:spLocks/>
          </p:cNvSpPr>
          <p:nvPr/>
        </p:nvSpPr>
        <p:spPr>
          <a:xfrm>
            <a:off x="6251955" y="5589566"/>
            <a:ext cx="1251162" cy="174407"/>
          </a:xfrm>
          <a:prstGeom prst="rect">
            <a:avLst/>
          </a:prstGeom>
        </p:spPr>
        <p:txBody>
          <a:bodyPr vert="horz" wrap="square" lIns="0" tIns="0" rIns="0" bIns="0" rtlCol="0" anchor="t"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en-US" sz="10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CORBEVAX ®</a:t>
            </a:r>
            <a:r>
              <a:rPr kumimoji="0" lang="en-US" sz="1000" b="0" i="0" u="none" strike="noStrike" kern="1200" cap="none" spc="0" normalizeH="0" baseline="30000" noProof="0" dirty="0">
                <a:ln>
                  <a:noFill/>
                </a:ln>
                <a:solidFill>
                  <a:srgbClr val="000000"/>
                </a:solidFill>
                <a:effectLst/>
                <a:uLnTx/>
                <a:uFillTx/>
                <a:latin typeface="Poppins" pitchFamily="2" charset="77"/>
                <a:ea typeface="Roboto" panose="02000000000000000000" pitchFamily="2" charset="0"/>
                <a:cs typeface="Poppins" pitchFamily="2" charset="77"/>
              </a:rPr>
              <a:t>  </a:t>
            </a:r>
            <a:r>
              <a:rPr kumimoji="0" lang="en-US" sz="10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 </a:t>
            </a:r>
          </a:p>
        </p:txBody>
      </p:sp>
      <p:pic>
        <p:nvPicPr>
          <p:cNvPr id="34" name="Picture 33">
            <a:extLst>
              <a:ext uri="{FF2B5EF4-FFF2-40B4-BE49-F238E27FC236}">
                <a16:creationId xmlns:a16="http://schemas.microsoft.com/office/drawing/2014/main" id="{1842A917-81BA-7824-0E3E-6E35A1CCD3B2}"/>
              </a:ext>
            </a:extLst>
          </p:cNvPr>
          <p:cNvPicPr>
            <a:picLocks noChangeAspect="1"/>
          </p:cNvPicPr>
          <p:nvPr/>
        </p:nvPicPr>
        <p:blipFill>
          <a:blip r:embed="rId25"/>
          <a:stretch>
            <a:fillRect/>
          </a:stretch>
        </p:blipFill>
        <p:spPr>
          <a:xfrm>
            <a:off x="7836913" y="5483851"/>
            <a:ext cx="489970" cy="489970"/>
          </a:xfrm>
          <a:prstGeom prst="rect">
            <a:avLst/>
          </a:prstGeom>
        </p:spPr>
      </p:pic>
    </p:spTree>
    <p:extLst>
      <p:ext uri="{BB962C8B-B14F-4D97-AF65-F5344CB8AC3E}">
        <p14:creationId xmlns:p14="http://schemas.microsoft.com/office/powerpoint/2010/main" val="750338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F514BB7-7CD7-B63E-8AE5-9EF2B6D554D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1AFC-DF42-41A5-B57C-06A83BBA6616}" type="slidenum">
              <a:rPr kumimoji="0" lang="en-GB" sz="728" b="0" i="0" u="none" strike="noStrike" kern="1200" cap="none" spc="0" normalizeH="0" baseline="0" noProof="0" smtClean="0">
                <a:ln>
                  <a:noFill/>
                </a:ln>
                <a:solidFill>
                  <a:srgbClr val="000000">
                    <a:tint val="75000"/>
                  </a:srgbClr>
                </a:solidFill>
                <a:effectLst/>
                <a:uLnTx/>
                <a:uFillTx/>
                <a:latin typeface="Poppins" pitchFamily="2" charset="77"/>
                <a:ea typeface="+mn-ea"/>
                <a:cs typeface="Poppins" pitchFamily="2" charset="77"/>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728" b="0" i="0" u="none" strike="noStrike" kern="1200" cap="none" spc="0" normalizeH="0" baseline="0" noProof="0">
              <a:ln>
                <a:noFill/>
              </a:ln>
              <a:solidFill>
                <a:srgbClr val="000000">
                  <a:tint val="75000"/>
                </a:srgbClr>
              </a:solidFill>
              <a:effectLst/>
              <a:uLnTx/>
              <a:uFillTx/>
              <a:latin typeface="Poppins" pitchFamily="2" charset="77"/>
              <a:ea typeface="+mn-ea"/>
              <a:cs typeface="Poppins" pitchFamily="2" charset="77"/>
            </a:endParaRPr>
          </a:p>
        </p:txBody>
      </p:sp>
      <p:sp>
        <p:nvSpPr>
          <p:cNvPr id="3" name="Title 2">
            <a:extLst>
              <a:ext uri="{FF2B5EF4-FFF2-40B4-BE49-F238E27FC236}">
                <a16:creationId xmlns:a16="http://schemas.microsoft.com/office/drawing/2014/main" id="{C66BF7D5-1F9C-EFB3-F71B-21A0FE525A3B}"/>
              </a:ext>
            </a:extLst>
          </p:cNvPr>
          <p:cNvSpPr>
            <a:spLocks noGrp="1"/>
          </p:cNvSpPr>
          <p:nvPr>
            <p:ph type="title"/>
          </p:nvPr>
        </p:nvSpPr>
        <p:spPr>
          <a:xfrm>
            <a:off x="577639" y="537198"/>
            <a:ext cx="10003275" cy="1127103"/>
          </a:xfrm>
        </p:spPr>
        <p:txBody>
          <a:bodyPr/>
          <a:lstStyle/>
          <a:p>
            <a:r>
              <a:rPr lang="en-US" sz="2800" dirty="0">
                <a:solidFill>
                  <a:srgbClr val="FA9A00"/>
                </a:solidFill>
              </a:rPr>
              <a:t>5. </a:t>
            </a:r>
            <a:r>
              <a:rPr kumimoji="0" lang="fr" sz="2400" b="1" i="0" u="none" strike="noStrike" kern="1200" cap="none" spc="0" normalizeH="0" baseline="0" noProof="0" dirty="0">
                <a:ln>
                  <a:noFill/>
                </a:ln>
                <a:solidFill>
                  <a:srgbClr val="000000"/>
                </a:solidFill>
                <a:effectLst/>
                <a:uLnTx/>
                <a:uFillTx/>
                <a:latin typeface="Poppins SemiBold" pitchFamily="2" charset="77"/>
                <a:ea typeface="Roboto" panose="02000000000000000000" pitchFamily="2" charset="0"/>
                <a:cs typeface="Poppins SemiBold" pitchFamily="2" charset="77"/>
              </a:rPr>
              <a:t>Résumé des recommandations provisoires du SAGE de l’OMS par vaccin contre la COVID-19 (1/2)</a:t>
            </a:r>
            <a:br>
              <a:rPr lang="en-US" dirty="0"/>
            </a:br>
            <a:endParaRPr lang="en-GB" dirty="0"/>
          </a:p>
        </p:txBody>
      </p:sp>
      <p:cxnSp>
        <p:nvCxnSpPr>
          <p:cNvPr id="6" name="Straight Connector 5">
            <a:extLst>
              <a:ext uri="{FF2B5EF4-FFF2-40B4-BE49-F238E27FC236}">
                <a16:creationId xmlns:a16="http://schemas.microsoft.com/office/drawing/2014/main" id="{A8290AA1-6B0F-C46C-BD80-E68AA6A2A0BC}"/>
              </a:ext>
            </a:extLst>
          </p:cNvPr>
          <p:cNvCxnSpPr>
            <a:cxnSpLocks/>
          </p:cNvCxnSpPr>
          <p:nvPr/>
        </p:nvCxnSpPr>
        <p:spPr>
          <a:xfrm>
            <a:off x="577638" y="2398060"/>
            <a:ext cx="11036723"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BFBE9C72-A6B4-3992-523E-64515804B392}"/>
              </a:ext>
            </a:extLst>
          </p:cNvPr>
          <p:cNvSpPr txBox="1">
            <a:spLocks/>
          </p:cNvSpPr>
          <p:nvPr/>
        </p:nvSpPr>
        <p:spPr>
          <a:xfrm>
            <a:off x="6331345" y="1613285"/>
            <a:ext cx="1836111" cy="733515"/>
          </a:xfrm>
          <a:prstGeom prst="rect">
            <a:avLst/>
          </a:prstGeom>
          <a:solidFill>
            <a:schemeClr val="accent1"/>
          </a:solidFill>
        </p:spPr>
        <p:txBody>
          <a:bodyPr vert="horz" wrap="square" lIns="28800" tIns="28800" rIns="28800" bIns="288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pt-BR" sz="1000" b="1" i="0" u="none" strike="noStrike" kern="1200" cap="none" spc="0" normalizeH="0" baseline="0" noProof="0" dirty="0">
                <a:ln>
                  <a:noFill/>
                </a:ln>
                <a:solidFill>
                  <a:srgbClr val="FFFFFF"/>
                </a:solidFill>
                <a:effectLst/>
                <a:uLnTx/>
                <a:uFillTx/>
                <a:latin typeface="Poppins" pitchFamily="2" charset="77"/>
                <a:ea typeface="Roboto" panose="02000000000000000000" pitchFamily="2" charset="0"/>
                <a:cs typeface="Poppins" pitchFamily="2" charset="77"/>
              </a:rPr>
              <a:t>COVISHIELD </a:t>
            </a:r>
            <a:r>
              <a:rPr kumimoji="0" lang="pt-BR" sz="900" b="0" i="0" u="none" strike="noStrike" kern="1200" cap="none" spc="-10" normalizeH="0" baseline="0" noProof="0" dirty="0">
                <a:ln>
                  <a:noFill/>
                </a:ln>
                <a:solidFill>
                  <a:srgbClr val="FFFFFF"/>
                </a:solidFill>
                <a:effectLst/>
                <a:uLnTx/>
                <a:uFillTx/>
                <a:latin typeface="Poppins" pitchFamily="2" charset="77"/>
                <a:ea typeface="Roboto" panose="02000000000000000000" pitchFamily="2" charset="0"/>
                <a:cs typeface="Poppins" pitchFamily="2" charset="77"/>
              </a:rPr>
              <a:t>(Serum Institute of India)</a:t>
            </a:r>
            <a:br>
              <a:rPr kumimoji="0" lang="pt-BR" sz="900" b="0" i="0" u="none" strike="noStrike" kern="1200" cap="none" spc="-10" normalizeH="0" baseline="0" noProof="0" dirty="0">
                <a:ln>
                  <a:noFill/>
                </a:ln>
                <a:solidFill>
                  <a:srgbClr val="FFFFFF"/>
                </a:solidFill>
                <a:effectLst/>
                <a:uLnTx/>
                <a:uFillTx/>
                <a:latin typeface="Poppins" pitchFamily="2" charset="77"/>
                <a:ea typeface="Roboto" panose="02000000000000000000" pitchFamily="2" charset="0"/>
                <a:cs typeface="Poppins" pitchFamily="2" charset="77"/>
              </a:rPr>
            </a:br>
            <a:r>
              <a:rPr kumimoji="0" lang="pt-BR" sz="1000" b="1" i="0" u="none" strike="noStrike" kern="1200" cap="none" spc="0" normalizeH="0" baseline="0" noProof="0" dirty="0">
                <a:ln>
                  <a:noFill/>
                </a:ln>
                <a:solidFill>
                  <a:srgbClr val="FFFFFF"/>
                </a:solidFill>
                <a:effectLst/>
                <a:uLnTx/>
                <a:uFillTx/>
                <a:latin typeface="Poppins" pitchFamily="2" charset="77"/>
                <a:ea typeface="Roboto" panose="02000000000000000000" pitchFamily="2" charset="0"/>
                <a:cs typeface="Poppins" pitchFamily="2" charset="77"/>
              </a:rPr>
              <a:t>VAXZEVRIA </a:t>
            </a:r>
            <a:r>
              <a:rPr kumimoji="0" lang="pt-BR" sz="900" b="0" i="0" u="none" strike="noStrike" kern="1200" cap="none" spc="-10" normalizeH="0" baseline="0" noProof="0" dirty="0">
                <a:ln>
                  <a:noFill/>
                </a:ln>
                <a:solidFill>
                  <a:srgbClr val="FFFFFF"/>
                </a:solidFill>
                <a:effectLst/>
                <a:uLnTx/>
                <a:uFillTx/>
                <a:latin typeface="Poppins" pitchFamily="2" charset="77"/>
                <a:ea typeface="Roboto" panose="02000000000000000000" pitchFamily="2" charset="0"/>
                <a:cs typeface="Poppins" pitchFamily="2" charset="77"/>
              </a:rPr>
              <a:t>(AstraZeneca) </a:t>
            </a:r>
          </a:p>
        </p:txBody>
      </p:sp>
      <p:sp>
        <p:nvSpPr>
          <p:cNvPr id="8" name="TextBox 7">
            <a:extLst>
              <a:ext uri="{FF2B5EF4-FFF2-40B4-BE49-F238E27FC236}">
                <a16:creationId xmlns:a16="http://schemas.microsoft.com/office/drawing/2014/main" id="{D0C63207-8C3F-8928-8EC7-067F4CC0FE82}"/>
              </a:ext>
            </a:extLst>
          </p:cNvPr>
          <p:cNvSpPr txBox="1">
            <a:spLocks/>
          </p:cNvSpPr>
          <p:nvPr/>
        </p:nvSpPr>
        <p:spPr>
          <a:xfrm>
            <a:off x="588602" y="3400737"/>
            <a:ext cx="1680089" cy="1120114"/>
          </a:xfrm>
          <a:prstGeom prst="rect">
            <a:avLst/>
          </a:prstGeom>
          <a:solidFill>
            <a:schemeClr val="bg1"/>
          </a:solidFill>
          <a:ln>
            <a:solidFill>
              <a:schemeClr val="accent1"/>
            </a:solidFill>
          </a:ln>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fr" sz="8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Posologie/calendrier</a:t>
            </a:r>
          </a:p>
        </p:txBody>
      </p:sp>
      <p:sp>
        <p:nvSpPr>
          <p:cNvPr id="9" name="TextBox 8">
            <a:extLst>
              <a:ext uri="{FF2B5EF4-FFF2-40B4-BE49-F238E27FC236}">
                <a16:creationId xmlns:a16="http://schemas.microsoft.com/office/drawing/2014/main" id="{F803608D-24E1-5595-26C9-06788486FBC5}"/>
              </a:ext>
            </a:extLst>
          </p:cNvPr>
          <p:cNvSpPr txBox="1">
            <a:spLocks/>
          </p:cNvSpPr>
          <p:nvPr/>
        </p:nvSpPr>
        <p:spPr>
          <a:xfrm>
            <a:off x="8231167" y="1610473"/>
            <a:ext cx="1627092" cy="733515"/>
          </a:xfrm>
          <a:prstGeom prst="rect">
            <a:avLst/>
          </a:prstGeom>
          <a:solidFill>
            <a:schemeClr val="accent1"/>
          </a:solidFill>
        </p:spPr>
        <p:txBody>
          <a:bodyPr vert="horz" wrap="square" lIns="28800" tIns="28800" rIns="28800" bIns="288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1000" b="1" i="0" u="none" strike="noStrike" kern="1200" cap="none" spc="0" normalizeH="0" baseline="0" noProof="0" dirty="0">
                <a:ln>
                  <a:noFill/>
                </a:ln>
                <a:solidFill>
                  <a:srgbClr val="FFFFFF"/>
                </a:solidFill>
                <a:effectLst/>
                <a:uLnTx/>
                <a:uFillTx/>
                <a:latin typeface="Poppins" pitchFamily="2" charset="77"/>
                <a:ea typeface="Roboto" panose="02000000000000000000" pitchFamily="2" charset="0"/>
                <a:cs typeface="Poppins" pitchFamily="2" charset="77"/>
              </a:rPr>
              <a:t>Ad26.COV 2-S     </a:t>
            </a:r>
            <a:r>
              <a:rPr kumimoji="0" lang="en-US" sz="900" b="0" i="0" u="none" strike="noStrike" kern="1200" cap="none" spc="-10" normalizeH="0" baseline="0" noProof="0" dirty="0">
                <a:ln>
                  <a:noFill/>
                </a:ln>
                <a:solidFill>
                  <a:srgbClr val="FFFFFF"/>
                </a:solidFill>
                <a:effectLst/>
                <a:uLnTx/>
                <a:uFillTx/>
                <a:latin typeface="Poppins" pitchFamily="2" charset="77"/>
                <a:ea typeface="Roboto" panose="02000000000000000000" pitchFamily="2" charset="0"/>
                <a:cs typeface="Poppins" pitchFamily="2" charset="77"/>
              </a:rPr>
              <a:t>(Janssen)</a:t>
            </a:r>
          </a:p>
        </p:txBody>
      </p:sp>
      <p:sp>
        <p:nvSpPr>
          <p:cNvPr id="10" name="TextBox 9">
            <a:extLst>
              <a:ext uri="{FF2B5EF4-FFF2-40B4-BE49-F238E27FC236}">
                <a16:creationId xmlns:a16="http://schemas.microsoft.com/office/drawing/2014/main" id="{425B129B-DD74-D897-D710-855B2CAD43F0}"/>
              </a:ext>
            </a:extLst>
          </p:cNvPr>
          <p:cNvSpPr txBox="1">
            <a:spLocks/>
          </p:cNvSpPr>
          <p:nvPr/>
        </p:nvSpPr>
        <p:spPr>
          <a:xfrm>
            <a:off x="2321438" y="1613285"/>
            <a:ext cx="1917649" cy="733515"/>
          </a:xfrm>
          <a:prstGeom prst="rect">
            <a:avLst/>
          </a:prstGeom>
          <a:solidFill>
            <a:schemeClr val="accent5"/>
          </a:solidFill>
        </p:spPr>
        <p:txBody>
          <a:bodyPr vert="horz" wrap="square" lIns="28800" tIns="28800" rIns="28800" bIns="288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10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COMIRNATY      </a:t>
            </a:r>
            <a:r>
              <a:rPr lang="en-US" sz="1000" b="1" dirty="0">
                <a:solidFill>
                  <a:srgbClr val="000000"/>
                </a:solidFill>
              </a:rPr>
              <a:t>                       </a:t>
            </a:r>
            <a:r>
              <a:rPr kumimoji="0" lang="en-US" sz="900" b="0" i="0" u="none" strike="noStrike" kern="1200" cap="none" spc="-1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(Pfizer BioNTech)</a:t>
            </a:r>
          </a:p>
        </p:txBody>
      </p:sp>
      <p:sp>
        <p:nvSpPr>
          <p:cNvPr id="11" name="TextBox 10">
            <a:extLst>
              <a:ext uri="{FF2B5EF4-FFF2-40B4-BE49-F238E27FC236}">
                <a16:creationId xmlns:a16="http://schemas.microsoft.com/office/drawing/2014/main" id="{9080F247-F3E1-8824-E50C-98F8A6E78DA7}"/>
              </a:ext>
            </a:extLst>
          </p:cNvPr>
          <p:cNvSpPr txBox="1">
            <a:spLocks/>
          </p:cNvSpPr>
          <p:nvPr/>
        </p:nvSpPr>
        <p:spPr>
          <a:xfrm>
            <a:off x="588602" y="4593323"/>
            <a:ext cx="1680089" cy="243354"/>
          </a:xfrm>
          <a:prstGeom prst="rect">
            <a:avLst/>
          </a:prstGeom>
          <a:solidFill>
            <a:schemeClr val="bg1"/>
          </a:solidFill>
          <a:ln>
            <a:solidFill>
              <a:schemeClr val="accent1"/>
            </a:solidFill>
          </a:ln>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fr" sz="8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Rappels</a:t>
            </a:r>
          </a:p>
        </p:txBody>
      </p:sp>
      <p:sp>
        <p:nvSpPr>
          <p:cNvPr id="12" name="TextBox 11">
            <a:extLst>
              <a:ext uri="{FF2B5EF4-FFF2-40B4-BE49-F238E27FC236}">
                <a16:creationId xmlns:a16="http://schemas.microsoft.com/office/drawing/2014/main" id="{32D0E6BA-BB1D-4718-D1DA-314C599AEDAD}"/>
              </a:ext>
            </a:extLst>
          </p:cNvPr>
          <p:cNvSpPr txBox="1">
            <a:spLocks/>
          </p:cNvSpPr>
          <p:nvPr/>
        </p:nvSpPr>
        <p:spPr>
          <a:xfrm>
            <a:off x="2332402" y="4622796"/>
            <a:ext cx="9227624" cy="243354"/>
          </a:xfrm>
          <a:prstGeom prst="rect">
            <a:avLst/>
          </a:prstGeom>
          <a:solidFill>
            <a:schemeClr val="bg1">
              <a:lumMod val="95000"/>
            </a:schemeClr>
          </a:solidFill>
        </p:spPr>
        <p:txBody>
          <a:bodyPr vert="horz" wrap="square" lIns="38100" tIns="38100" rIns="38100" bIns="38100" rtlCol="0" anchor="t"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fr" sz="8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Rappels:</a:t>
            </a:r>
            <a:r>
              <a:rPr kumimoji="0" lang="fr"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 6-12 mois après la dose précédente pour les groupes HAUTEMENT prioritaires et les sous-populations ayant des éléments à prendre en considération particuliers</a:t>
            </a:r>
          </a:p>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IN"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 </a:t>
            </a:r>
          </a:p>
        </p:txBody>
      </p:sp>
      <p:sp>
        <p:nvSpPr>
          <p:cNvPr id="13" name="TextBox 12">
            <a:extLst>
              <a:ext uri="{FF2B5EF4-FFF2-40B4-BE49-F238E27FC236}">
                <a16:creationId xmlns:a16="http://schemas.microsoft.com/office/drawing/2014/main" id="{C78A4215-DDA8-069C-F36F-C6960C86DBE7}"/>
              </a:ext>
            </a:extLst>
          </p:cNvPr>
          <p:cNvSpPr txBox="1">
            <a:spLocks/>
          </p:cNvSpPr>
          <p:nvPr/>
        </p:nvSpPr>
        <p:spPr>
          <a:xfrm>
            <a:off x="577639" y="2449319"/>
            <a:ext cx="1680089" cy="403239"/>
          </a:xfrm>
          <a:prstGeom prst="rect">
            <a:avLst/>
          </a:prstGeom>
          <a:solidFill>
            <a:schemeClr val="bg1"/>
          </a:solidFill>
          <a:ln>
            <a:solidFill>
              <a:schemeClr val="accent1"/>
            </a:solidFill>
          </a:ln>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fr" sz="8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Dernière mise à jour du SAGE</a:t>
            </a:r>
          </a:p>
        </p:txBody>
      </p:sp>
      <p:sp>
        <p:nvSpPr>
          <p:cNvPr id="14" name="TextBox 13">
            <a:extLst>
              <a:ext uri="{FF2B5EF4-FFF2-40B4-BE49-F238E27FC236}">
                <a16:creationId xmlns:a16="http://schemas.microsoft.com/office/drawing/2014/main" id="{8EEF43BB-D868-B281-AEE6-BAC0CE5E0F35}"/>
              </a:ext>
            </a:extLst>
          </p:cNvPr>
          <p:cNvSpPr txBox="1">
            <a:spLocks/>
          </p:cNvSpPr>
          <p:nvPr/>
        </p:nvSpPr>
        <p:spPr>
          <a:xfrm>
            <a:off x="2321437" y="2449319"/>
            <a:ext cx="3946197" cy="403239"/>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fr"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19 juill. 23</a:t>
            </a:r>
          </a:p>
        </p:txBody>
      </p:sp>
      <p:grpSp>
        <p:nvGrpSpPr>
          <p:cNvPr id="15" name="Group 14">
            <a:extLst>
              <a:ext uri="{FF2B5EF4-FFF2-40B4-BE49-F238E27FC236}">
                <a16:creationId xmlns:a16="http://schemas.microsoft.com/office/drawing/2014/main" id="{CF5D20AB-A43D-24B9-BDEF-FD0906588195}"/>
              </a:ext>
            </a:extLst>
          </p:cNvPr>
          <p:cNvGrpSpPr>
            <a:grpSpLocks/>
          </p:cNvGrpSpPr>
          <p:nvPr/>
        </p:nvGrpSpPr>
        <p:grpSpPr>
          <a:xfrm>
            <a:off x="6331345" y="2449319"/>
            <a:ext cx="3526914" cy="403239"/>
            <a:chOff x="6999754" y="2134572"/>
            <a:chExt cx="3526914" cy="403239"/>
          </a:xfrm>
        </p:grpSpPr>
        <p:sp>
          <p:nvSpPr>
            <p:cNvPr id="16" name="TextBox 15">
              <a:extLst>
                <a:ext uri="{FF2B5EF4-FFF2-40B4-BE49-F238E27FC236}">
                  <a16:creationId xmlns:a16="http://schemas.microsoft.com/office/drawing/2014/main" id="{5D61939F-4E94-046D-46A0-AD90E80649CD}"/>
                </a:ext>
              </a:extLst>
            </p:cNvPr>
            <p:cNvSpPr txBox="1">
              <a:spLocks/>
            </p:cNvSpPr>
            <p:nvPr/>
          </p:nvSpPr>
          <p:spPr>
            <a:xfrm>
              <a:off x="6999754" y="2134572"/>
              <a:ext cx="1836111" cy="403239"/>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fr"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15 mar. 2022</a:t>
              </a:r>
            </a:p>
          </p:txBody>
        </p:sp>
        <p:sp>
          <p:nvSpPr>
            <p:cNvPr id="17" name="TextBox 16">
              <a:extLst>
                <a:ext uri="{FF2B5EF4-FFF2-40B4-BE49-F238E27FC236}">
                  <a16:creationId xmlns:a16="http://schemas.microsoft.com/office/drawing/2014/main" id="{3B0E9F79-B180-674B-65A4-AB3DE7593660}"/>
                </a:ext>
              </a:extLst>
            </p:cNvPr>
            <p:cNvSpPr txBox="1">
              <a:spLocks/>
            </p:cNvSpPr>
            <p:nvPr/>
          </p:nvSpPr>
          <p:spPr>
            <a:xfrm>
              <a:off x="8899575" y="2134572"/>
              <a:ext cx="1627093" cy="403239"/>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fr"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06 juin 2022</a:t>
              </a:r>
            </a:p>
          </p:txBody>
        </p:sp>
      </p:grpSp>
      <p:sp>
        <p:nvSpPr>
          <p:cNvPr id="18" name="TextBox 17">
            <a:extLst>
              <a:ext uri="{FF2B5EF4-FFF2-40B4-BE49-F238E27FC236}">
                <a16:creationId xmlns:a16="http://schemas.microsoft.com/office/drawing/2014/main" id="{3870AC6D-6CD6-649E-E31A-5B20FF3282F1}"/>
              </a:ext>
            </a:extLst>
          </p:cNvPr>
          <p:cNvSpPr txBox="1">
            <a:spLocks/>
          </p:cNvSpPr>
          <p:nvPr/>
        </p:nvSpPr>
        <p:spPr>
          <a:xfrm>
            <a:off x="577639" y="2925028"/>
            <a:ext cx="1680089" cy="403239"/>
          </a:xfrm>
          <a:prstGeom prst="rect">
            <a:avLst/>
          </a:prstGeom>
          <a:solidFill>
            <a:schemeClr val="bg1"/>
          </a:solidFill>
          <a:ln>
            <a:solidFill>
              <a:schemeClr val="accent1"/>
            </a:solidFill>
          </a:ln>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fr" sz="8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Plate-forme des vaccins</a:t>
            </a:r>
          </a:p>
        </p:txBody>
      </p:sp>
      <p:sp>
        <p:nvSpPr>
          <p:cNvPr id="19" name="TextBox 18">
            <a:extLst>
              <a:ext uri="{FF2B5EF4-FFF2-40B4-BE49-F238E27FC236}">
                <a16:creationId xmlns:a16="http://schemas.microsoft.com/office/drawing/2014/main" id="{D8EC1D3B-373A-94CB-4FE1-B91978ECD426}"/>
              </a:ext>
            </a:extLst>
          </p:cNvPr>
          <p:cNvSpPr txBox="1">
            <a:spLocks/>
          </p:cNvSpPr>
          <p:nvPr/>
        </p:nvSpPr>
        <p:spPr>
          <a:xfrm>
            <a:off x="2321438" y="2925028"/>
            <a:ext cx="3946197" cy="403239"/>
          </a:xfrm>
          <a:prstGeom prst="rect">
            <a:avLst/>
          </a:prstGeom>
          <a:solidFill>
            <a:schemeClr val="accent5"/>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800" b="1" i="0" u="none" strike="noStrike" kern="1200" cap="none" spc="0" normalizeH="0" baseline="0" noProof="0" dirty="0" err="1">
                <a:ln>
                  <a:noFill/>
                </a:ln>
                <a:solidFill>
                  <a:srgbClr val="000000"/>
                </a:solidFill>
                <a:effectLst/>
                <a:uLnTx/>
                <a:uFillTx/>
                <a:latin typeface="Poppins" pitchFamily="2" charset="77"/>
                <a:ea typeface="Roboto" panose="02000000000000000000" pitchFamily="2" charset="0"/>
                <a:cs typeface="Poppins" pitchFamily="2" charset="77"/>
              </a:rPr>
              <a:t>ARNm</a:t>
            </a:r>
            <a:endParaRPr kumimoji="0" lang="en-US" sz="8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endParaRPr>
          </a:p>
        </p:txBody>
      </p:sp>
      <p:sp>
        <p:nvSpPr>
          <p:cNvPr id="20" name="TextBox 19">
            <a:extLst>
              <a:ext uri="{FF2B5EF4-FFF2-40B4-BE49-F238E27FC236}">
                <a16:creationId xmlns:a16="http://schemas.microsoft.com/office/drawing/2014/main" id="{B08A9B14-011F-0E45-F4B4-7CCC7F54366F}"/>
              </a:ext>
            </a:extLst>
          </p:cNvPr>
          <p:cNvSpPr txBox="1">
            <a:spLocks/>
          </p:cNvSpPr>
          <p:nvPr/>
        </p:nvSpPr>
        <p:spPr>
          <a:xfrm>
            <a:off x="6331345" y="2925028"/>
            <a:ext cx="5217717" cy="403239"/>
          </a:xfrm>
          <a:prstGeom prst="rect">
            <a:avLst/>
          </a:prstGeom>
          <a:solidFill>
            <a:schemeClr val="accent1"/>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fr" sz="800" b="1" i="0" u="none" strike="noStrike" kern="1200" cap="none" spc="0" normalizeH="0" baseline="0" noProof="0" dirty="0">
                <a:ln>
                  <a:noFill/>
                </a:ln>
                <a:solidFill>
                  <a:srgbClr val="FFFFFF"/>
                </a:solidFill>
                <a:effectLst/>
                <a:uLnTx/>
                <a:uFillTx/>
                <a:latin typeface="Poppins" pitchFamily="2" charset="77"/>
                <a:ea typeface="Roboto" panose="02000000000000000000" pitchFamily="2" charset="0"/>
                <a:cs typeface="Poppins" pitchFamily="2" charset="77"/>
              </a:rPr>
              <a:t>Vecteur viral</a:t>
            </a:r>
            <a:endParaRPr kumimoji="0" lang="en-US" sz="800" b="1" i="0" u="none" strike="noStrike" kern="1200" cap="none" spc="0" normalizeH="0" baseline="0" noProof="0" dirty="0">
              <a:ln>
                <a:noFill/>
              </a:ln>
              <a:solidFill>
                <a:srgbClr val="FFFFFF"/>
              </a:solidFill>
              <a:effectLst/>
              <a:uLnTx/>
              <a:uFillTx/>
              <a:latin typeface="Poppins" pitchFamily="2" charset="77"/>
              <a:ea typeface="Roboto" panose="02000000000000000000" pitchFamily="2" charset="0"/>
              <a:cs typeface="Poppins" pitchFamily="2" charset="77"/>
            </a:endParaRPr>
          </a:p>
        </p:txBody>
      </p:sp>
      <p:sp>
        <p:nvSpPr>
          <p:cNvPr id="21" name="TextBox 20">
            <a:extLst>
              <a:ext uri="{FF2B5EF4-FFF2-40B4-BE49-F238E27FC236}">
                <a16:creationId xmlns:a16="http://schemas.microsoft.com/office/drawing/2014/main" id="{09F11A19-01B6-B96A-8204-D7460363D8AB}"/>
              </a:ext>
            </a:extLst>
          </p:cNvPr>
          <p:cNvSpPr txBox="1">
            <a:spLocks/>
          </p:cNvSpPr>
          <p:nvPr/>
        </p:nvSpPr>
        <p:spPr>
          <a:xfrm>
            <a:off x="588602" y="4899121"/>
            <a:ext cx="1680089" cy="403239"/>
          </a:xfrm>
          <a:prstGeom prst="rect">
            <a:avLst/>
          </a:prstGeom>
          <a:solidFill>
            <a:schemeClr val="bg1"/>
          </a:solidFill>
          <a:ln>
            <a:solidFill>
              <a:schemeClr val="accent1"/>
            </a:solidFill>
          </a:ln>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fr" sz="8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Utilisation prévue</a:t>
            </a:r>
          </a:p>
        </p:txBody>
      </p:sp>
      <p:sp>
        <p:nvSpPr>
          <p:cNvPr id="22" name="TextBox 21">
            <a:extLst>
              <a:ext uri="{FF2B5EF4-FFF2-40B4-BE49-F238E27FC236}">
                <a16:creationId xmlns:a16="http://schemas.microsoft.com/office/drawing/2014/main" id="{5690ECFD-8207-BFB3-C439-9705ADA5714A}"/>
              </a:ext>
            </a:extLst>
          </p:cNvPr>
          <p:cNvSpPr txBox="1">
            <a:spLocks/>
          </p:cNvSpPr>
          <p:nvPr/>
        </p:nvSpPr>
        <p:spPr>
          <a:xfrm>
            <a:off x="2332401" y="4914695"/>
            <a:ext cx="3957160" cy="387665"/>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fr" sz="8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6 mois et plus</a:t>
            </a:r>
            <a:endParaRPr kumimoji="0" lang="fr"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endParaRPr>
          </a:p>
        </p:txBody>
      </p:sp>
      <p:sp>
        <p:nvSpPr>
          <p:cNvPr id="23" name="TextBox 22">
            <a:extLst>
              <a:ext uri="{FF2B5EF4-FFF2-40B4-BE49-F238E27FC236}">
                <a16:creationId xmlns:a16="http://schemas.microsoft.com/office/drawing/2014/main" id="{59083983-CED3-EB69-1040-CB9D03306473}"/>
              </a:ext>
            </a:extLst>
          </p:cNvPr>
          <p:cNvSpPr txBox="1">
            <a:spLocks/>
          </p:cNvSpPr>
          <p:nvPr/>
        </p:nvSpPr>
        <p:spPr>
          <a:xfrm>
            <a:off x="6342308" y="4914695"/>
            <a:ext cx="1836111" cy="387665"/>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fr" sz="8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18 ans et plus </a:t>
            </a:r>
          </a:p>
        </p:txBody>
      </p:sp>
      <p:sp>
        <p:nvSpPr>
          <p:cNvPr id="24" name="TextBox 23">
            <a:extLst>
              <a:ext uri="{FF2B5EF4-FFF2-40B4-BE49-F238E27FC236}">
                <a16:creationId xmlns:a16="http://schemas.microsoft.com/office/drawing/2014/main" id="{489D1549-7750-DD7D-2767-F6EF67D6D424}"/>
              </a:ext>
            </a:extLst>
          </p:cNvPr>
          <p:cNvSpPr txBox="1">
            <a:spLocks/>
          </p:cNvSpPr>
          <p:nvPr/>
        </p:nvSpPr>
        <p:spPr>
          <a:xfrm>
            <a:off x="8242129" y="4913728"/>
            <a:ext cx="1627093" cy="388502"/>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fr" sz="8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18 ans et plus </a:t>
            </a:r>
          </a:p>
        </p:txBody>
      </p:sp>
      <p:sp>
        <p:nvSpPr>
          <p:cNvPr id="25" name="TextBox 24">
            <a:extLst>
              <a:ext uri="{FF2B5EF4-FFF2-40B4-BE49-F238E27FC236}">
                <a16:creationId xmlns:a16="http://schemas.microsoft.com/office/drawing/2014/main" id="{4F520FAD-182E-808D-49F9-AC11CEA1BA56}"/>
              </a:ext>
            </a:extLst>
          </p:cNvPr>
          <p:cNvSpPr txBox="1">
            <a:spLocks/>
          </p:cNvSpPr>
          <p:nvPr/>
        </p:nvSpPr>
        <p:spPr>
          <a:xfrm>
            <a:off x="588602" y="5374830"/>
            <a:ext cx="1680089" cy="243354"/>
          </a:xfrm>
          <a:prstGeom prst="rect">
            <a:avLst/>
          </a:prstGeom>
          <a:solidFill>
            <a:schemeClr val="bg1"/>
          </a:solidFill>
          <a:ln>
            <a:solidFill>
              <a:schemeClr val="accent1"/>
            </a:solidFill>
          </a:ln>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fr" sz="800" b="1" i="0" u="none" strike="noStrike" kern="1200" cap="none" spc="-2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Administration aux femmes enceintes</a:t>
            </a:r>
            <a:endParaRPr kumimoji="0" lang="fr" sz="800" b="1" i="0" u="none" strike="noStrike" kern="1200" cap="none" spc="-20" normalizeH="0" baseline="30000" noProof="0" dirty="0">
              <a:ln>
                <a:noFill/>
              </a:ln>
              <a:solidFill>
                <a:srgbClr val="000000"/>
              </a:solidFill>
              <a:effectLst/>
              <a:uLnTx/>
              <a:uFillTx/>
              <a:latin typeface="Poppins" pitchFamily="2" charset="77"/>
              <a:ea typeface="Roboto" panose="02000000000000000000" pitchFamily="2" charset="0"/>
              <a:cs typeface="Poppins" pitchFamily="2" charset="77"/>
            </a:endParaRPr>
          </a:p>
        </p:txBody>
      </p:sp>
      <p:sp>
        <p:nvSpPr>
          <p:cNvPr id="26" name="TextBox 25">
            <a:extLst>
              <a:ext uri="{FF2B5EF4-FFF2-40B4-BE49-F238E27FC236}">
                <a16:creationId xmlns:a16="http://schemas.microsoft.com/office/drawing/2014/main" id="{3AB02915-23C2-B343-5999-BCCEDAAAE9D5}"/>
              </a:ext>
            </a:extLst>
          </p:cNvPr>
          <p:cNvSpPr txBox="1">
            <a:spLocks/>
          </p:cNvSpPr>
          <p:nvPr/>
        </p:nvSpPr>
        <p:spPr>
          <a:xfrm>
            <a:off x="2332401" y="5374830"/>
            <a:ext cx="3946197" cy="243354"/>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fr" sz="8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Recommandée</a:t>
            </a:r>
          </a:p>
        </p:txBody>
      </p:sp>
      <p:sp>
        <p:nvSpPr>
          <p:cNvPr id="27" name="TextBox 26">
            <a:extLst>
              <a:ext uri="{FF2B5EF4-FFF2-40B4-BE49-F238E27FC236}">
                <a16:creationId xmlns:a16="http://schemas.microsoft.com/office/drawing/2014/main" id="{62D12913-C5F8-01ED-8B74-2ABBD462AEBB}"/>
              </a:ext>
            </a:extLst>
          </p:cNvPr>
          <p:cNvSpPr txBox="1">
            <a:spLocks/>
          </p:cNvSpPr>
          <p:nvPr/>
        </p:nvSpPr>
        <p:spPr>
          <a:xfrm>
            <a:off x="6342308" y="5374830"/>
            <a:ext cx="5217717" cy="243354"/>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fr" sz="8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Recommandée</a:t>
            </a:r>
          </a:p>
        </p:txBody>
      </p:sp>
      <p:sp>
        <p:nvSpPr>
          <p:cNvPr id="28" name="TextBox 27">
            <a:extLst>
              <a:ext uri="{FF2B5EF4-FFF2-40B4-BE49-F238E27FC236}">
                <a16:creationId xmlns:a16="http://schemas.microsoft.com/office/drawing/2014/main" id="{07299367-42F6-0A92-1B97-2469758FD0F6}"/>
              </a:ext>
            </a:extLst>
          </p:cNvPr>
          <p:cNvSpPr txBox="1">
            <a:spLocks/>
          </p:cNvSpPr>
          <p:nvPr/>
        </p:nvSpPr>
        <p:spPr>
          <a:xfrm>
            <a:off x="588602" y="5670599"/>
            <a:ext cx="1680089" cy="243354"/>
          </a:xfrm>
          <a:prstGeom prst="rect">
            <a:avLst/>
          </a:prstGeom>
          <a:solidFill>
            <a:schemeClr val="bg1"/>
          </a:solidFill>
          <a:ln>
            <a:solidFill>
              <a:schemeClr val="accent1"/>
            </a:solidFill>
          </a:ln>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fr" sz="8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Administrer pendant l’allaitement</a:t>
            </a:r>
          </a:p>
        </p:txBody>
      </p:sp>
      <p:sp>
        <p:nvSpPr>
          <p:cNvPr id="29" name="TextBox 28">
            <a:extLst>
              <a:ext uri="{FF2B5EF4-FFF2-40B4-BE49-F238E27FC236}">
                <a16:creationId xmlns:a16="http://schemas.microsoft.com/office/drawing/2014/main" id="{4EC0B2E6-044A-26BA-0C3F-E8D9FE376C3F}"/>
              </a:ext>
            </a:extLst>
          </p:cNvPr>
          <p:cNvSpPr txBox="1">
            <a:spLocks/>
          </p:cNvSpPr>
          <p:nvPr/>
        </p:nvSpPr>
        <p:spPr>
          <a:xfrm>
            <a:off x="2332401" y="5670599"/>
            <a:ext cx="3946197" cy="243354"/>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fr" sz="8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Recommandée</a:t>
            </a:r>
          </a:p>
        </p:txBody>
      </p:sp>
      <p:sp>
        <p:nvSpPr>
          <p:cNvPr id="30" name="TextBox 29">
            <a:extLst>
              <a:ext uri="{FF2B5EF4-FFF2-40B4-BE49-F238E27FC236}">
                <a16:creationId xmlns:a16="http://schemas.microsoft.com/office/drawing/2014/main" id="{800E4DC6-BB58-3D31-C41E-ECB35CAA9C62}"/>
              </a:ext>
            </a:extLst>
          </p:cNvPr>
          <p:cNvSpPr txBox="1">
            <a:spLocks/>
          </p:cNvSpPr>
          <p:nvPr/>
        </p:nvSpPr>
        <p:spPr>
          <a:xfrm>
            <a:off x="6342308" y="5670599"/>
            <a:ext cx="5217717" cy="243354"/>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fr" sz="8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Recommandée</a:t>
            </a:r>
          </a:p>
        </p:txBody>
      </p:sp>
      <p:sp>
        <p:nvSpPr>
          <p:cNvPr id="31" name="TextBox 30">
            <a:extLst>
              <a:ext uri="{FF2B5EF4-FFF2-40B4-BE49-F238E27FC236}">
                <a16:creationId xmlns:a16="http://schemas.microsoft.com/office/drawing/2014/main" id="{5CEFBE77-D074-C1E9-1F12-B2DC046EE24E}"/>
              </a:ext>
            </a:extLst>
          </p:cNvPr>
          <p:cNvSpPr txBox="1">
            <a:spLocks/>
          </p:cNvSpPr>
          <p:nvPr/>
        </p:nvSpPr>
        <p:spPr>
          <a:xfrm>
            <a:off x="2321437" y="3410763"/>
            <a:ext cx="3957161" cy="797218"/>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fr" sz="8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Série primaire :</a:t>
            </a:r>
            <a:r>
              <a:rPr kumimoji="0" lang="fr"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 1 dose (si les pays choisissent de vacciner les groupes de priorité faible, deux doses pour les enfants âgés de 6 mois à 4 ans, avec un intervalle minimal de 8 semaines)</a:t>
            </a:r>
          </a:p>
        </p:txBody>
      </p:sp>
      <p:sp>
        <p:nvSpPr>
          <p:cNvPr id="32" name="TextBox 31">
            <a:extLst>
              <a:ext uri="{FF2B5EF4-FFF2-40B4-BE49-F238E27FC236}">
                <a16:creationId xmlns:a16="http://schemas.microsoft.com/office/drawing/2014/main" id="{7175752C-8F70-C4EF-5209-60719737ED9B}"/>
              </a:ext>
            </a:extLst>
          </p:cNvPr>
          <p:cNvSpPr txBox="1">
            <a:spLocks/>
          </p:cNvSpPr>
          <p:nvPr/>
        </p:nvSpPr>
        <p:spPr>
          <a:xfrm>
            <a:off x="6342308" y="3420789"/>
            <a:ext cx="1836111" cy="781820"/>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fr" sz="8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Série primaire :</a:t>
            </a:r>
            <a:r>
              <a:rPr kumimoji="0" lang="fr"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 1 dose</a:t>
            </a:r>
          </a:p>
        </p:txBody>
      </p:sp>
      <p:sp>
        <p:nvSpPr>
          <p:cNvPr id="33" name="TextBox 32">
            <a:extLst>
              <a:ext uri="{FF2B5EF4-FFF2-40B4-BE49-F238E27FC236}">
                <a16:creationId xmlns:a16="http://schemas.microsoft.com/office/drawing/2014/main" id="{4890412C-0510-1BE1-3C42-67E1E8D545C9}"/>
              </a:ext>
            </a:extLst>
          </p:cNvPr>
          <p:cNvSpPr txBox="1">
            <a:spLocks/>
          </p:cNvSpPr>
          <p:nvPr/>
        </p:nvSpPr>
        <p:spPr>
          <a:xfrm>
            <a:off x="8242129" y="3435395"/>
            <a:ext cx="1627093" cy="781825"/>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fr" sz="8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Série primaire :</a:t>
            </a:r>
            <a:r>
              <a:rPr kumimoji="0" lang="fr"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 1 dose</a:t>
            </a:r>
          </a:p>
        </p:txBody>
      </p:sp>
      <p:sp>
        <p:nvSpPr>
          <p:cNvPr id="34" name="TextBox 33">
            <a:extLst>
              <a:ext uri="{FF2B5EF4-FFF2-40B4-BE49-F238E27FC236}">
                <a16:creationId xmlns:a16="http://schemas.microsoft.com/office/drawing/2014/main" id="{DE5E4351-B32B-672A-FDBC-AB02E1B69DE3}"/>
              </a:ext>
            </a:extLst>
          </p:cNvPr>
          <p:cNvSpPr txBox="1">
            <a:spLocks/>
          </p:cNvSpPr>
          <p:nvPr/>
        </p:nvSpPr>
        <p:spPr>
          <a:xfrm>
            <a:off x="2332400" y="4255030"/>
            <a:ext cx="3935233" cy="325982"/>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fr" sz="8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Dose supplémentaire pour les personnes immunodéprimées </a:t>
            </a:r>
            <a:r>
              <a:rPr kumimoji="0" lang="fr"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(1-3 mois)</a:t>
            </a:r>
          </a:p>
        </p:txBody>
      </p:sp>
      <p:sp>
        <p:nvSpPr>
          <p:cNvPr id="35" name="TextBox 34">
            <a:extLst>
              <a:ext uri="{FF2B5EF4-FFF2-40B4-BE49-F238E27FC236}">
                <a16:creationId xmlns:a16="http://schemas.microsoft.com/office/drawing/2014/main" id="{37C1A1D6-BD99-158D-FE77-0CDB5B9686DB}"/>
              </a:ext>
            </a:extLst>
          </p:cNvPr>
          <p:cNvSpPr txBox="1">
            <a:spLocks/>
          </p:cNvSpPr>
          <p:nvPr/>
        </p:nvSpPr>
        <p:spPr>
          <a:xfrm>
            <a:off x="6342308" y="4265056"/>
            <a:ext cx="1836111" cy="325982"/>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fr" sz="6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Dose supplémentaire pour les personnes immunodéprimées </a:t>
            </a:r>
            <a:r>
              <a:rPr kumimoji="0" lang="fr" sz="6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(1-3 mois)</a:t>
            </a:r>
          </a:p>
        </p:txBody>
      </p:sp>
      <p:sp>
        <p:nvSpPr>
          <p:cNvPr id="36" name="TextBox 35">
            <a:extLst>
              <a:ext uri="{FF2B5EF4-FFF2-40B4-BE49-F238E27FC236}">
                <a16:creationId xmlns:a16="http://schemas.microsoft.com/office/drawing/2014/main" id="{30EE2737-6FF6-09BD-5EA7-75AB5612E8EE}"/>
              </a:ext>
            </a:extLst>
          </p:cNvPr>
          <p:cNvSpPr txBox="1">
            <a:spLocks/>
          </p:cNvSpPr>
          <p:nvPr/>
        </p:nvSpPr>
        <p:spPr>
          <a:xfrm>
            <a:off x="8242129" y="4269635"/>
            <a:ext cx="1627093" cy="325982"/>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fr" sz="7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Dose supplémentaire pour les personnes immunodéprimées </a:t>
            </a:r>
            <a:r>
              <a:rPr kumimoji="0" lang="fr" sz="7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(1-3 mois)</a:t>
            </a:r>
          </a:p>
        </p:txBody>
      </p:sp>
      <p:sp>
        <p:nvSpPr>
          <p:cNvPr id="37" name="CuadroTexto 9">
            <a:extLst>
              <a:ext uri="{FF2B5EF4-FFF2-40B4-BE49-F238E27FC236}">
                <a16:creationId xmlns:a16="http://schemas.microsoft.com/office/drawing/2014/main" id="{D25AEBA3-4177-3BA7-6E27-3170E7103AF0}"/>
              </a:ext>
            </a:extLst>
          </p:cNvPr>
          <p:cNvSpPr txBox="1"/>
          <p:nvPr/>
        </p:nvSpPr>
        <p:spPr>
          <a:xfrm>
            <a:off x="532601" y="6107279"/>
            <a:ext cx="11095343" cy="338554"/>
          </a:xfrm>
          <a:prstGeom prst="rect">
            <a:avLst/>
          </a:prstGeom>
          <a:solidFill>
            <a:schemeClr val="bg1"/>
          </a:solidFill>
        </p:spPr>
        <p:txBody>
          <a:bodyPr wrap="square" lIns="91440" tIns="45720" rIns="91440" bIns="45720" anchor="t">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fr" sz="800" b="0" i="0" u="none" strike="noStrike" kern="1200" cap="none" spc="0" normalizeH="0" baseline="0" noProof="0" dirty="0">
                <a:ln>
                  <a:noFill/>
                </a:ln>
                <a:solidFill>
                  <a:prstClr val="black"/>
                </a:solidFill>
                <a:effectLst/>
                <a:uLnTx/>
                <a:uFillTx/>
                <a:latin typeface="Ebrima" panose="02000000000000000000" pitchFamily="2" charset="0"/>
                <a:ea typeface="Ebrima" panose="02000000000000000000" pitchFamily="2" charset="0"/>
                <a:cs typeface="Ebrima" panose="02000000000000000000" pitchFamily="2" charset="0"/>
                <a:sym typeface="Ebrima" panose="02000000000000000000" pitchFamily="2" charset="0"/>
              </a:rPr>
              <a:t>Remarque : Ce tableau présente le résumé des informations clés jusqu’au </a:t>
            </a:r>
            <a:r>
              <a:rPr kumimoji="0" lang="en-US" sz="800" b="0" i="0" u="none" strike="noStrike" kern="1200" cap="none" spc="0" normalizeH="0" baseline="0" noProof="0" dirty="0">
                <a:ln>
                  <a:noFill/>
                </a:ln>
                <a:solidFill>
                  <a:prstClr val="black"/>
                </a:solidFill>
                <a:effectLst/>
                <a:uLnTx/>
                <a:uFillTx/>
                <a:latin typeface="Ebrima" panose="02000000000000000000" pitchFamily="2" charset="0"/>
                <a:ea typeface="Ebrima" panose="02000000000000000000" pitchFamily="2" charset="0"/>
                <a:cs typeface="Ebrima" panose="02000000000000000000" pitchFamily="2" charset="0"/>
                <a:sym typeface="Ebrima" panose="02000000000000000000" pitchFamily="2" charset="0"/>
              </a:rPr>
              <a:t>31 </a:t>
            </a:r>
            <a:r>
              <a:rPr kumimoji="0" lang="en-US" sz="800" b="0" i="0" u="none" strike="noStrike" kern="1200" cap="none" spc="0" normalizeH="0" baseline="0" noProof="0" dirty="0" err="1">
                <a:ln>
                  <a:noFill/>
                </a:ln>
                <a:solidFill>
                  <a:prstClr val="black"/>
                </a:solidFill>
                <a:effectLst/>
                <a:uLnTx/>
                <a:uFillTx/>
                <a:latin typeface="Ebrima" panose="02000000000000000000" pitchFamily="2" charset="0"/>
                <a:ea typeface="Ebrima" panose="02000000000000000000" pitchFamily="2" charset="0"/>
                <a:cs typeface="Ebrima" panose="02000000000000000000" pitchFamily="2" charset="0"/>
                <a:sym typeface="Ebrima" panose="02000000000000000000" pitchFamily="2" charset="0"/>
              </a:rPr>
              <a:t>janvier</a:t>
            </a:r>
            <a:r>
              <a:rPr kumimoji="0" lang="en-US" sz="800" b="0" i="0" u="none" strike="noStrike" kern="1200" cap="none" spc="0" normalizeH="0" baseline="0" noProof="0" dirty="0">
                <a:ln>
                  <a:noFill/>
                </a:ln>
                <a:solidFill>
                  <a:prstClr val="black"/>
                </a:solidFill>
                <a:effectLst/>
                <a:uLnTx/>
                <a:uFillTx/>
                <a:latin typeface="Ebrima" panose="02000000000000000000" pitchFamily="2" charset="0"/>
                <a:ea typeface="Ebrima" panose="02000000000000000000" pitchFamily="2" charset="0"/>
                <a:cs typeface="Ebrima" panose="02000000000000000000" pitchFamily="2" charset="0"/>
                <a:sym typeface="Ebrima" panose="02000000000000000000" pitchFamily="2" charset="0"/>
              </a:rPr>
              <a:t> 2024</a:t>
            </a:r>
            <a:r>
              <a:rPr kumimoji="0" lang="fr" sz="800" b="0" i="0" u="none" strike="noStrike" kern="1200" cap="none" spc="0" normalizeH="0" baseline="0" noProof="0" dirty="0">
                <a:ln>
                  <a:noFill/>
                </a:ln>
                <a:solidFill>
                  <a:prstClr val="black"/>
                </a:solidFill>
                <a:effectLst/>
                <a:uLnTx/>
                <a:uFillTx/>
                <a:latin typeface="Ebrima" panose="02000000000000000000" pitchFamily="2" charset="0"/>
                <a:ea typeface="Ebrima" panose="02000000000000000000" pitchFamily="2" charset="0"/>
                <a:cs typeface="Ebrima" panose="02000000000000000000" pitchFamily="2" charset="0"/>
                <a:sym typeface="Ebrima" panose="02000000000000000000" pitchFamily="2" charset="0"/>
              </a:rPr>
              <a:t>. Pour plus de détails, consultez les </a:t>
            </a:r>
            <a:r>
              <a:rPr kumimoji="0" lang="fr" sz="800" b="0" i="0" u="none" strike="noStrike" kern="1200" cap="none" spc="0" normalizeH="0" baseline="0" noProof="0" dirty="0">
                <a:ln>
                  <a:noFill/>
                </a:ln>
                <a:solidFill>
                  <a:prstClr val="black"/>
                </a:solidFill>
                <a:effectLst/>
                <a:uLnTx/>
                <a:uFillTx/>
                <a:latin typeface="Ebrima" panose="02000000000000000000" pitchFamily="2" charset="0"/>
                <a:ea typeface="Ebrima" panose="02000000000000000000" pitchFamily="2" charset="0"/>
                <a:cs typeface="Ebrima" panose="02000000000000000000" pitchFamily="2" charset="0"/>
                <a:sym typeface="Ebrima" panose="02000000000000000000" pitchFamily="2" charset="0"/>
                <a:hlinkClick r:id="rId2"/>
              </a:rPr>
              <a:t>Recommandations provisoires du SAGE de l’OMS</a:t>
            </a:r>
            <a:r>
              <a:rPr kumimoji="0" lang="en-US" sz="800" b="0" i="0" u="none" strike="noStrike" kern="1200" cap="none" spc="0" normalizeH="0" baseline="0" noProof="0" dirty="0">
                <a:ln>
                  <a:noFill/>
                </a:ln>
                <a:solidFill>
                  <a:prstClr val="black"/>
                </a:solidFill>
                <a:effectLst/>
                <a:uLnTx/>
                <a:uFillTx/>
                <a:latin typeface="Ebrima" panose="02000000000000000000" pitchFamily="2" charset="0"/>
                <a:ea typeface="Ebrima" panose="02000000000000000000" pitchFamily="2" charset="0"/>
                <a:cs typeface="Ebrima" panose="02000000000000000000" pitchFamily="2" charset="0"/>
              </a:rPr>
              <a:t>. </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fr" sz="800" b="0" i="0" u="none" strike="noStrike" kern="1200" cap="none" spc="0" normalizeH="0" baseline="0" noProof="0" dirty="0">
                <a:ln>
                  <a:noFill/>
                </a:ln>
                <a:solidFill>
                  <a:srgbClr val="000000"/>
                </a:solidFill>
                <a:effectLst/>
                <a:uLnTx/>
                <a:uFillTx/>
                <a:latin typeface="Ebrima"/>
                <a:ea typeface="Ebrima"/>
                <a:cs typeface="Ebrima"/>
                <a:sym typeface="Ebrima"/>
              </a:rPr>
              <a:t>Dose suppl. = dose supplémentaire ; ICP = personnes immunodéprimées ; m = mois.</a:t>
            </a:r>
          </a:p>
        </p:txBody>
      </p:sp>
      <p:sp>
        <p:nvSpPr>
          <p:cNvPr id="38" name="Slide Number Placeholder 1">
            <a:extLst>
              <a:ext uri="{FF2B5EF4-FFF2-40B4-BE49-F238E27FC236}">
                <a16:creationId xmlns:a16="http://schemas.microsoft.com/office/drawing/2014/main" id="{6F86D9AC-A2B1-8E7A-1689-71FAD2997930}"/>
              </a:ext>
            </a:extLst>
          </p:cNvPr>
          <p:cNvSpPr txBox="1">
            <a:spLocks/>
          </p:cNvSpPr>
          <p:nvPr/>
        </p:nvSpPr>
        <p:spPr>
          <a:xfrm>
            <a:off x="10693993" y="6482886"/>
            <a:ext cx="897196" cy="111982"/>
          </a:xfrm>
          <a:prstGeom prst="rect">
            <a:avLst/>
          </a:prstGeom>
        </p:spPr>
        <p:txBody>
          <a:bodyPr vert="horz" wrap="square" lIns="0" tIns="0" rIns="0" bIns="0" rtlCol="0" anchor="t" anchorCtr="0">
            <a:spAutoFit/>
          </a:bodyPr>
          <a:lstStyle>
            <a:defPPr>
              <a:defRPr lang="en-US"/>
            </a:defPPr>
            <a:lvl1pPr marL="0" algn="r" defTabSz="914400" rtl="0" eaLnBrk="1" latinLnBrk="0" hangingPunct="1">
              <a:defRPr sz="728" kern="1200">
                <a:solidFill>
                  <a:schemeClr val="tx1">
                    <a:tint val="75000"/>
                  </a:schemeClr>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2E31AFC-DF42-41A5-B57C-06A83BBA6616}" type="slidenum">
              <a:rPr kumimoji="0" lang="en-GB" sz="728" b="0" i="0" u="none" strike="noStrike" kern="1200" cap="none" spc="0" normalizeH="0" baseline="0" noProof="0" smtClean="0">
                <a:ln>
                  <a:noFill/>
                </a:ln>
                <a:solidFill>
                  <a:srgbClr val="000000">
                    <a:tint val="75000"/>
                  </a:srgbClr>
                </a:solidFill>
                <a:effectLst/>
                <a:uLnTx/>
                <a:uFillTx/>
                <a:latin typeface="Poppins" pitchFamily="2" charset="77"/>
                <a:ea typeface="+mn-ea"/>
                <a:cs typeface="Poppins" pitchFamily="2" charset="77"/>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728" b="0" i="0" u="none" strike="noStrike" kern="1200" cap="none" spc="0" normalizeH="0" baseline="0" noProof="0">
              <a:ln>
                <a:noFill/>
              </a:ln>
              <a:solidFill>
                <a:srgbClr val="000000">
                  <a:tint val="75000"/>
                </a:srgbClr>
              </a:solidFill>
              <a:effectLst/>
              <a:uLnTx/>
              <a:uFillTx/>
              <a:latin typeface="Poppins" pitchFamily="2" charset="77"/>
              <a:ea typeface="+mn-ea"/>
              <a:cs typeface="Poppins" pitchFamily="2" charset="77"/>
            </a:endParaRPr>
          </a:p>
        </p:txBody>
      </p:sp>
      <p:sp>
        <p:nvSpPr>
          <p:cNvPr id="39" name="TextBox 38">
            <a:extLst>
              <a:ext uri="{FF2B5EF4-FFF2-40B4-BE49-F238E27FC236}">
                <a16:creationId xmlns:a16="http://schemas.microsoft.com/office/drawing/2014/main" id="{BEC510BE-21CB-5292-1DED-70503E83EBD8}"/>
              </a:ext>
            </a:extLst>
          </p:cNvPr>
          <p:cNvSpPr txBox="1">
            <a:spLocks/>
          </p:cNvSpPr>
          <p:nvPr/>
        </p:nvSpPr>
        <p:spPr>
          <a:xfrm>
            <a:off x="9921970" y="1609316"/>
            <a:ext cx="1627092" cy="733515"/>
          </a:xfrm>
          <a:prstGeom prst="rect">
            <a:avLst/>
          </a:prstGeom>
          <a:solidFill>
            <a:schemeClr val="accent1"/>
          </a:solidFill>
        </p:spPr>
        <p:txBody>
          <a:bodyPr vert="horz" wrap="square" lIns="28800" tIns="28800" rIns="28800" bIns="28800" rtlCol="0" anchor="ctr" anchorCtr="0">
            <a:noAutofit/>
          </a:bodyPr>
          <a:lstStyle>
            <a:defPPr>
              <a:defRPr lang="en-US"/>
            </a:defPPr>
            <a:lvl1pPr lvl="0" indent="0" algn="ctr" defTabSz="554492">
              <a:lnSpc>
                <a:spcPct val="120000"/>
              </a:lnSpc>
              <a:spcBef>
                <a:spcPts val="606"/>
              </a:spcBef>
              <a:spcAft>
                <a:spcPts val="728"/>
              </a:spcAft>
              <a:buSzPct val="75000"/>
              <a:buFontTx/>
              <a:buNone/>
              <a:defRPr sz="1000" b="1">
                <a:solidFill>
                  <a:schemeClr val="bg1"/>
                </a:solidFill>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1000" b="1" i="0" u="none" strike="noStrike" kern="1200" cap="none" spc="0" normalizeH="0" baseline="0" noProof="0" dirty="0">
                <a:ln>
                  <a:noFill/>
                </a:ln>
                <a:solidFill>
                  <a:srgbClr val="FFFFFF"/>
                </a:solidFill>
                <a:effectLst/>
                <a:uLnTx/>
                <a:uFillTx/>
                <a:latin typeface="Poppins" pitchFamily="2" charset="77"/>
                <a:ea typeface="Roboto" panose="02000000000000000000" pitchFamily="2" charset="0"/>
                <a:cs typeface="Poppins" pitchFamily="2" charset="77"/>
              </a:rPr>
              <a:t>CONVIDECIA                            </a:t>
            </a:r>
            <a:r>
              <a:rPr kumimoji="0" lang="en-US" sz="900" b="0" i="0" u="none" strike="noStrike" kern="1200" cap="none" spc="0" normalizeH="0" baseline="0" noProof="0" dirty="0">
                <a:ln>
                  <a:noFill/>
                </a:ln>
                <a:solidFill>
                  <a:srgbClr val="FFFFFF"/>
                </a:solidFill>
                <a:effectLst/>
                <a:uLnTx/>
                <a:uFillTx/>
                <a:latin typeface="Poppins" pitchFamily="2" charset="77"/>
                <a:ea typeface="Roboto" panose="02000000000000000000" pitchFamily="2" charset="0"/>
                <a:cs typeface="Poppins" pitchFamily="2" charset="77"/>
              </a:rPr>
              <a:t>(</a:t>
            </a:r>
            <a:r>
              <a:rPr kumimoji="0" lang="en-US" sz="900" b="0" i="0" u="none" strike="noStrike" kern="1200" cap="none" spc="0" normalizeH="0" baseline="0" noProof="0" dirty="0" err="1">
                <a:ln>
                  <a:noFill/>
                </a:ln>
                <a:solidFill>
                  <a:srgbClr val="FFFFFF"/>
                </a:solidFill>
                <a:effectLst/>
                <a:uLnTx/>
                <a:uFillTx/>
                <a:latin typeface="Poppins" pitchFamily="2" charset="77"/>
                <a:ea typeface="Roboto" panose="02000000000000000000" pitchFamily="2" charset="0"/>
                <a:cs typeface="Poppins" pitchFamily="2" charset="77"/>
              </a:rPr>
              <a:t>CanSinoBIO</a:t>
            </a:r>
            <a:r>
              <a:rPr kumimoji="0" lang="en-US" sz="900" b="0" i="0" u="none" strike="noStrike" kern="1200" cap="none" spc="0" normalizeH="0" baseline="0" noProof="0" dirty="0">
                <a:ln>
                  <a:noFill/>
                </a:ln>
                <a:solidFill>
                  <a:srgbClr val="FFFFFF"/>
                </a:solidFill>
                <a:effectLst/>
                <a:uLnTx/>
                <a:uFillTx/>
                <a:latin typeface="Poppins" pitchFamily="2" charset="77"/>
                <a:ea typeface="Roboto" panose="02000000000000000000" pitchFamily="2" charset="0"/>
                <a:cs typeface="Poppins" pitchFamily="2" charset="77"/>
              </a:rPr>
              <a:t>)</a:t>
            </a:r>
            <a:endParaRPr kumimoji="0" lang="en-US" sz="1000" b="0" i="0" u="none" strike="noStrike" kern="1200" cap="none" spc="0" normalizeH="0" baseline="0" noProof="0" dirty="0">
              <a:ln>
                <a:noFill/>
              </a:ln>
              <a:solidFill>
                <a:srgbClr val="FFFFFF"/>
              </a:solidFill>
              <a:effectLst/>
              <a:uLnTx/>
              <a:uFillTx/>
              <a:latin typeface="Poppins" pitchFamily="2" charset="77"/>
              <a:ea typeface="Roboto" panose="02000000000000000000" pitchFamily="2" charset="0"/>
              <a:cs typeface="Poppins" pitchFamily="2" charset="77"/>
            </a:endParaRPr>
          </a:p>
        </p:txBody>
      </p:sp>
      <p:sp>
        <p:nvSpPr>
          <p:cNvPr id="40" name="TextBox 39">
            <a:extLst>
              <a:ext uri="{FF2B5EF4-FFF2-40B4-BE49-F238E27FC236}">
                <a16:creationId xmlns:a16="http://schemas.microsoft.com/office/drawing/2014/main" id="{9E7C33EF-BB79-9667-8AC3-3815609D763E}"/>
              </a:ext>
            </a:extLst>
          </p:cNvPr>
          <p:cNvSpPr txBox="1">
            <a:spLocks/>
          </p:cNvSpPr>
          <p:nvPr/>
        </p:nvSpPr>
        <p:spPr>
          <a:xfrm>
            <a:off x="9921969" y="2449319"/>
            <a:ext cx="1627093" cy="403239"/>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fr"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19 mai 2022</a:t>
            </a:r>
          </a:p>
        </p:txBody>
      </p:sp>
      <p:sp>
        <p:nvSpPr>
          <p:cNvPr id="41" name="TextBox 40">
            <a:extLst>
              <a:ext uri="{FF2B5EF4-FFF2-40B4-BE49-F238E27FC236}">
                <a16:creationId xmlns:a16="http://schemas.microsoft.com/office/drawing/2014/main" id="{8442EB0F-E29F-B1B6-B00D-F6A27D57DCF8}"/>
              </a:ext>
            </a:extLst>
          </p:cNvPr>
          <p:cNvSpPr txBox="1">
            <a:spLocks/>
          </p:cNvSpPr>
          <p:nvPr/>
        </p:nvSpPr>
        <p:spPr>
          <a:xfrm>
            <a:off x="9921970" y="3446385"/>
            <a:ext cx="1638055" cy="756224"/>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fr" sz="8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Série primaire : </a:t>
            </a:r>
            <a:r>
              <a:rPr kumimoji="0" lang="fr"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1 dose</a:t>
            </a:r>
          </a:p>
        </p:txBody>
      </p:sp>
      <p:sp>
        <p:nvSpPr>
          <p:cNvPr id="42" name="TextBox 41">
            <a:extLst>
              <a:ext uri="{FF2B5EF4-FFF2-40B4-BE49-F238E27FC236}">
                <a16:creationId xmlns:a16="http://schemas.microsoft.com/office/drawing/2014/main" id="{43B8EAAB-3FC1-C989-C874-E02A7A017DA4}"/>
              </a:ext>
            </a:extLst>
          </p:cNvPr>
          <p:cNvSpPr txBox="1">
            <a:spLocks/>
          </p:cNvSpPr>
          <p:nvPr/>
        </p:nvSpPr>
        <p:spPr>
          <a:xfrm>
            <a:off x="9921970" y="4899122"/>
            <a:ext cx="1638055" cy="403108"/>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fr" sz="8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Personnes âgées de 18 à 59 ans</a:t>
            </a:r>
          </a:p>
        </p:txBody>
      </p:sp>
      <p:sp>
        <p:nvSpPr>
          <p:cNvPr id="43" name="TextBox 42">
            <a:extLst>
              <a:ext uri="{FF2B5EF4-FFF2-40B4-BE49-F238E27FC236}">
                <a16:creationId xmlns:a16="http://schemas.microsoft.com/office/drawing/2014/main" id="{D9E035A5-3FB1-4B14-E6CD-AA128F8E584E}"/>
              </a:ext>
            </a:extLst>
          </p:cNvPr>
          <p:cNvSpPr txBox="1">
            <a:spLocks/>
          </p:cNvSpPr>
          <p:nvPr/>
        </p:nvSpPr>
        <p:spPr>
          <a:xfrm>
            <a:off x="9921970" y="4255027"/>
            <a:ext cx="1646144" cy="325982"/>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fr" sz="7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Dose supplémentaire pour les personnes immunodéprimées </a:t>
            </a:r>
            <a:r>
              <a:rPr kumimoji="0" lang="fr" sz="7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(1-3 mois)</a:t>
            </a:r>
          </a:p>
        </p:txBody>
      </p:sp>
      <p:sp>
        <p:nvSpPr>
          <p:cNvPr id="4" name="TextBox 3">
            <a:extLst>
              <a:ext uri="{FF2B5EF4-FFF2-40B4-BE49-F238E27FC236}">
                <a16:creationId xmlns:a16="http://schemas.microsoft.com/office/drawing/2014/main" id="{52FB1EE2-31C1-BC07-6B05-2A90ABC4E2BE}"/>
              </a:ext>
            </a:extLst>
          </p:cNvPr>
          <p:cNvSpPr txBox="1">
            <a:spLocks/>
          </p:cNvSpPr>
          <p:nvPr/>
        </p:nvSpPr>
        <p:spPr>
          <a:xfrm>
            <a:off x="4349363" y="1614811"/>
            <a:ext cx="1917649" cy="733515"/>
          </a:xfrm>
          <a:prstGeom prst="rect">
            <a:avLst/>
          </a:prstGeom>
          <a:solidFill>
            <a:schemeClr val="accent5"/>
          </a:solidFill>
        </p:spPr>
        <p:txBody>
          <a:bodyPr vert="horz" wrap="square" lIns="28800" tIns="28800" rIns="28800" bIns="288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10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SPIKEVAX                         </a:t>
            </a:r>
            <a:r>
              <a:rPr kumimoji="0" lang="en-US" sz="900" b="0" i="0" u="none" strike="noStrike" kern="1200" cap="none" spc="-1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(Moderna)</a:t>
            </a:r>
            <a:endParaRPr kumimoji="0" lang="en-US" sz="1000" b="0" i="0" u="none" strike="noStrike" kern="1200" cap="none" spc="-1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endParaRPr>
          </a:p>
        </p:txBody>
      </p:sp>
    </p:spTree>
    <p:extLst>
      <p:ext uri="{BB962C8B-B14F-4D97-AF65-F5344CB8AC3E}">
        <p14:creationId xmlns:p14="http://schemas.microsoft.com/office/powerpoint/2010/main" val="1727087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478F931-0A34-458D-77B8-6A96DBA1B7C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1AFC-DF42-41A5-B57C-06A83BBA6616}" type="slidenum">
              <a:rPr kumimoji="0" lang="en-GB" sz="728" b="0" i="0" u="none" strike="noStrike" kern="1200" cap="none" spc="0" normalizeH="0" baseline="0" noProof="0" smtClean="0">
                <a:ln>
                  <a:noFill/>
                </a:ln>
                <a:solidFill>
                  <a:srgbClr val="000000">
                    <a:tint val="75000"/>
                  </a:srgbClr>
                </a:solidFill>
                <a:effectLst/>
                <a:uLnTx/>
                <a:uFillTx/>
                <a:latin typeface="Poppins" pitchFamily="2" charset="77"/>
                <a:ea typeface="+mn-ea"/>
                <a:cs typeface="Poppins" pitchFamily="2" charset="77"/>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728" b="0" i="0" u="none" strike="noStrike" kern="1200" cap="none" spc="0" normalizeH="0" baseline="0" noProof="0">
              <a:ln>
                <a:noFill/>
              </a:ln>
              <a:solidFill>
                <a:srgbClr val="000000">
                  <a:tint val="75000"/>
                </a:srgbClr>
              </a:solidFill>
              <a:effectLst/>
              <a:uLnTx/>
              <a:uFillTx/>
              <a:latin typeface="Poppins" pitchFamily="2" charset="77"/>
              <a:ea typeface="+mn-ea"/>
              <a:cs typeface="Poppins" pitchFamily="2" charset="77"/>
            </a:endParaRPr>
          </a:p>
        </p:txBody>
      </p:sp>
      <p:sp>
        <p:nvSpPr>
          <p:cNvPr id="3" name="Title 2">
            <a:extLst>
              <a:ext uri="{FF2B5EF4-FFF2-40B4-BE49-F238E27FC236}">
                <a16:creationId xmlns:a16="http://schemas.microsoft.com/office/drawing/2014/main" id="{D84AEE76-E526-D952-1050-A4B9A056EDE9}"/>
              </a:ext>
            </a:extLst>
          </p:cNvPr>
          <p:cNvSpPr>
            <a:spLocks noGrp="1"/>
          </p:cNvSpPr>
          <p:nvPr>
            <p:ph type="title"/>
          </p:nvPr>
        </p:nvSpPr>
        <p:spPr>
          <a:xfrm>
            <a:off x="577639" y="537198"/>
            <a:ext cx="11374278" cy="1127103"/>
          </a:xfrm>
        </p:spPr>
        <p:txBody>
          <a:bodyPr/>
          <a:lstStyle/>
          <a:p>
            <a:r>
              <a:rPr lang="en-US" sz="2800" dirty="0">
                <a:solidFill>
                  <a:srgbClr val="FA9A00"/>
                </a:solidFill>
              </a:rPr>
              <a:t>5. </a:t>
            </a:r>
            <a:r>
              <a:rPr kumimoji="0" lang="fr" sz="2400" b="1" i="0" u="none" strike="noStrike" kern="1200" cap="none" spc="0" normalizeH="0" baseline="0" noProof="0" dirty="0">
                <a:ln>
                  <a:noFill/>
                </a:ln>
                <a:solidFill>
                  <a:srgbClr val="000000"/>
                </a:solidFill>
                <a:effectLst/>
                <a:uLnTx/>
                <a:uFillTx/>
                <a:latin typeface="Poppins SemiBold" pitchFamily="2" charset="77"/>
                <a:ea typeface="Roboto" panose="02000000000000000000" pitchFamily="2" charset="0"/>
                <a:cs typeface="Poppins SemiBold" pitchFamily="2" charset="77"/>
              </a:rPr>
              <a:t>Résumé des recommandations provisoires du SAGE de l’OMS par vaccin contre la COVID-19 (2/2)</a:t>
            </a:r>
            <a:br>
              <a:rPr lang="en-US" dirty="0"/>
            </a:br>
            <a:endParaRPr lang="en-GB" dirty="0"/>
          </a:p>
        </p:txBody>
      </p:sp>
      <p:cxnSp>
        <p:nvCxnSpPr>
          <p:cNvPr id="6" name="Straight Connector 5">
            <a:extLst>
              <a:ext uri="{FF2B5EF4-FFF2-40B4-BE49-F238E27FC236}">
                <a16:creationId xmlns:a16="http://schemas.microsoft.com/office/drawing/2014/main" id="{57BEA912-5587-BD74-D909-1BBB231CB6E1}"/>
              </a:ext>
            </a:extLst>
          </p:cNvPr>
          <p:cNvCxnSpPr>
            <a:cxnSpLocks/>
          </p:cNvCxnSpPr>
          <p:nvPr/>
        </p:nvCxnSpPr>
        <p:spPr>
          <a:xfrm>
            <a:off x="952500" y="2389641"/>
            <a:ext cx="10146278"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CD4744C-95CB-19B6-8AF8-6A92A998F3E2}"/>
              </a:ext>
            </a:extLst>
          </p:cNvPr>
          <p:cNvSpPr txBox="1">
            <a:spLocks/>
          </p:cNvSpPr>
          <p:nvPr/>
        </p:nvSpPr>
        <p:spPr>
          <a:xfrm>
            <a:off x="947748" y="3400921"/>
            <a:ext cx="1680089" cy="719063"/>
          </a:xfrm>
          <a:prstGeom prst="rect">
            <a:avLst/>
          </a:prstGeom>
          <a:solidFill>
            <a:schemeClr val="bg1"/>
          </a:solidFill>
          <a:ln>
            <a:solidFill>
              <a:schemeClr val="accent1"/>
            </a:solidFill>
          </a:ln>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fr" sz="8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Posologie/calendrier</a:t>
            </a:r>
          </a:p>
        </p:txBody>
      </p:sp>
      <p:sp>
        <p:nvSpPr>
          <p:cNvPr id="8" name="TextBox 7">
            <a:extLst>
              <a:ext uri="{FF2B5EF4-FFF2-40B4-BE49-F238E27FC236}">
                <a16:creationId xmlns:a16="http://schemas.microsoft.com/office/drawing/2014/main" id="{213DF48D-5D98-801D-90F6-C3C9C5FEA144}"/>
              </a:ext>
            </a:extLst>
          </p:cNvPr>
          <p:cNvSpPr txBox="1">
            <a:spLocks/>
          </p:cNvSpPr>
          <p:nvPr/>
        </p:nvSpPr>
        <p:spPr>
          <a:xfrm>
            <a:off x="947748" y="4192454"/>
            <a:ext cx="1680089" cy="243354"/>
          </a:xfrm>
          <a:prstGeom prst="rect">
            <a:avLst/>
          </a:prstGeom>
          <a:solidFill>
            <a:schemeClr val="bg1"/>
          </a:solidFill>
          <a:ln>
            <a:solidFill>
              <a:schemeClr val="accent1"/>
            </a:solidFill>
          </a:ln>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fr" sz="8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Rappels</a:t>
            </a:r>
          </a:p>
        </p:txBody>
      </p:sp>
      <p:sp>
        <p:nvSpPr>
          <p:cNvPr id="9" name="TextBox 8">
            <a:extLst>
              <a:ext uri="{FF2B5EF4-FFF2-40B4-BE49-F238E27FC236}">
                <a16:creationId xmlns:a16="http://schemas.microsoft.com/office/drawing/2014/main" id="{4845A13A-E9B6-CE6A-4769-3F93A85F8150}"/>
              </a:ext>
            </a:extLst>
          </p:cNvPr>
          <p:cNvSpPr txBox="1">
            <a:spLocks/>
          </p:cNvSpPr>
          <p:nvPr/>
        </p:nvSpPr>
        <p:spPr>
          <a:xfrm>
            <a:off x="947749" y="2440900"/>
            <a:ext cx="1680089" cy="403239"/>
          </a:xfrm>
          <a:prstGeom prst="rect">
            <a:avLst/>
          </a:prstGeom>
          <a:solidFill>
            <a:schemeClr val="bg1"/>
          </a:solidFill>
          <a:ln>
            <a:solidFill>
              <a:schemeClr val="accent1"/>
            </a:solidFill>
          </a:ln>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fr" sz="8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Dernière mise à jour du SAGE</a:t>
            </a:r>
          </a:p>
        </p:txBody>
      </p:sp>
      <p:sp>
        <p:nvSpPr>
          <p:cNvPr id="10" name="TextBox 9">
            <a:extLst>
              <a:ext uri="{FF2B5EF4-FFF2-40B4-BE49-F238E27FC236}">
                <a16:creationId xmlns:a16="http://schemas.microsoft.com/office/drawing/2014/main" id="{DB715213-CE59-76F9-91E6-AAB5DD69ABEF}"/>
              </a:ext>
            </a:extLst>
          </p:cNvPr>
          <p:cNvSpPr txBox="1">
            <a:spLocks/>
          </p:cNvSpPr>
          <p:nvPr/>
        </p:nvSpPr>
        <p:spPr>
          <a:xfrm>
            <a:off x="947749" y="2916609"/>
            <a:ext cx="1680089" cy="403239"/>
          </a:xfrm>
          <a:prstGeom prst="rect">
            <a:avLst/>
          </a:prstGeom>
          <a:solidFill>
            <a:schemeClr val="bg1"/>
          </a:solidFill>
          <a:ln>
            <a:solidFill>
              <a:schemeClr val="accent1"/>
            </a:solidFill>
          </a:ln>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fr" sz="8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Plate-forme des vaccins</a:t>
            </a:r>
          </a:p>
        </p:txBody>
      </p:sp>
      <p:sp>
        <p:nvSpPr>
          <p:cNvPr id="11" name="TextBox 10">
            <a:extLst>
              <a:ext uri="{FF2B5EF4-FFF2-40B4-BE49-F238E27FC236}">
                <a16:creationId xmlns:a16="http://schemas.microsoft.com/office/drawing/2014/main" id="{F9836EB8-74FC-633A-C439-BAD588748A04}"/>
              </a:ext>
            </a:extLst>
          </p:cNvPr>
          <p:cNvSpPr txBox="1">
            <a:spLocks/>
          </p:cNvSpPr>
          <p:nvPr/>
        </p:nvSpPr>
        <p:spPr>
          <a:xfrm>
            <a:off x="947748" y="4508278"/>
            <a:ext cx="1680089" cy="403239"/>
          </a:xfrm>
          <a:prstGeom prst="rect">
            <a:avLst/>
          </a:prstGeom>
          <a:solidFill>
            <a:schemeClr val="bg1"/>
          </a:solidFill>
          <a:ln>
            <a:solidFill>
              <a:schemeClr val="accent1"/>
            </a:solidFill>
          </a:ln>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fr" sz="8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Utilisation prévue</a:t>
            </a:r>
          </a:p>
        </p:txBody>
      </p:sp>
      <p:sp>
        <p:nvSpPr>
          <p:cNvPr id="12" name="TextBox 11">
            <a:extLst>
              <a:ext uri="{FF2B5EF4-FFF2-40B4-BE49-F238E27FC236}">
                <a16:creationId xmlns:a16="http://schemas.microsoft.com/office/drawing/2014/main" id="{E8D1CC0A-6061-2581-D79F-80B2F646B46F}"/>
              </a:ext>
            </a:extLst>
          </p:cNvPr>
          <p:cNvSpPr txBox="1">
            <a:spLocks/>
          </p:cNvSpPr>
          <p:nvPr/>
        </p:nvSpPr>
        <p:spPr>
          <a:xfrm>
            <a:off x="947748" y="4983987"/>
            <a:ext cx="1680089" cy="243354"/>
          </a:xfrm>
          <a:prstGeom prst="rect">
            <a:avLst/>
          </a:prstGeom>
          <a:solidFill>
            <a:schemeClr val="bg1"/>
          </a:solidFill>
          <a:ln>
            <a:solidFill>
              <a:schemeClr val="accent1"/>
            </a:solidFill>
          </a:ln>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fr" sz="800" b="1" i="0" u="none" strike="noStrike" kern="1200" cap="none" spc="-2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Administration aux femmes enceintes</a:t>
            </a:r>
            <a:endParaRPr kumimoji="0" lang="fr" sz="800" b="1" i="0" u="none" strike="noStrike" kern="1200" cap="none" spc="-20" normalizeH="0" baseline="30000" noProof="0" dirty="0">
              <a:ln>
                <a:noFill/>
              </a:ln>
              <a:solidFill>
                <a:srgbClr val="000000"/>
              </a:solidFill>
              <a:effectLst/>
              <a:uLnTx/>
              <a:uFillTx/>
              <a:latin typeface="Poppins" pitchFamily="2" charset="77"/>
              <a:ea typeface="Roboto" panose="02000000000000000000" pitchFamily="2" charset="0"/>
              <a:cs typeface="Poppins" pitchFamily="2" charset="77"/>
            </a:endParaRPr>
          </a:p>
        </p:txBody>
      </p:sp>
      <p:sp>
        <p:nvSpPr>
          <p:cNvPr id="13" name="TextBox 12">
            <a:extLst>
              <a:ext uri="{FF2B5EF4-FFF2-40B4-BE49-F238E27FC236}">
                <a16:creationId xmlns:a16="http://schemas.microsoft.com/office/drawing/2014/main" id="{8437FA16-81E7-725F-E227-A8E27C75CF30}"/>
              </a:ext>
            </a:extLst>
          </p:cNvPr>
          <p:cNvSpPr txBox="1">
            <a:spLocks/>
          </p:cNvSpPr>
          <p:nvPr/>
        </p:nvSpPr>
        <p:spPr>
          <a:xfrm>
            <a:off x="947748" y="5299810"/>
            <a:ext cx="1680089" cy="243354"/>
          </a:xfrm>
          <a:prstGeom prst="rect">
            <a:avLst/>
          </a:prstGeom>
          <a:solidFill>
            <a:schemeClr val="bg1"/>
          </a:solidFill>
          <a:ln>
            <a:solidFill>
              <a:schemeClr val="accent1"/>
            </a:solidFill>
          </a:ln>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fr" sz="8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Administrer pendant l’allaitement</a:t>
            </a:r>
          </a:p>
        </p:txBody>
      </p:sp>
      <p:sp>
        <p:nvSpPr>
          <p:cNvPr id="14" name="TextBox 13">
            <a:extLst>
              <a:ext uri="{FF2B5EF4-FFF2-40B4-BE49-F238E27FC236}">
                <a16:creationId xmlns:a16="http://schemas.microsoft.com/office/drawing/2014/main" id="{C8A69CB7-FE70-44A7-E4D4-75968569754A}"/>
              </a:ext>
            </a:extLst>
          </p:cNvPr>
          <p:cNvSpPr txBox="1">
            <a:spLocks/>
          </p:cNvSpPr>
          <p:nvPr/>
        </p:nvSpPr>
        <p:spPr>
          <a:xfrm>
            <a:off x="5730281" y="2442696"/>
            <a:ext cx="5326929" cy="403239"/>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fr" sz="7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31 août 2023</a:t>
            </a:r>
          </a:p>
        </p:txBody>
      </p:sp>
      <p:sp>
        <p:nvSpPr>
          <p:cNvPr id="15" name="TextBox 14">
            <a:extLst>
              <a:ext uri="{FF2B5EF4-FFF2-40B4-BE49-F238E27FC236}">
                <a16:creationId xmlns:a16="http://schemas.microsoft.com/office/drawing/2014/main" id="{D9DD0870-6D82-6D2C-0ED2-C8457A8EC186}"/>
              </a:ext>
            </a:extLst>
          </p:cNvPr>
          <p:cNvSpPr txBox="1">
            <a:spLocks/>
          </p:cNvSpPr>
          <p:nvPr/>
        </p:nvSpPr>
        <p:spPr>
          <a:xfrm>
            <a:off x="2726275" y="2440900"/>
            <a:ext cx="2827904" cy="403239"/>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fr" sz="7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31 août 2023</a:t>
            </a:r>
          </a:p>
        </p:txBody>
      </p:sp>
      <p:sp>
        <p:nvSpPr>
          <p:cNvPr id="16" name="TextBox 15">
            <a:extLst>
              <a:ext uri="{FF2B5EF4-FFF2-40B4-BE49-F238E27FC236}">
                <a16:creationId xmlns:a16="http://schemas.microsoft.com/office/drawing/2014/main" id="{23DAD4DA-3997-B079-ABAA-31CA9CDCF395}"/>
              </a:ext>
            </a:extLst>
          </p:cNvPr>
          <p:cNvSpPr txBox="1">
            <a:spLocks/>
          </p:cNvSpPr>
          <p:nvPr/>
        </p:nvSpPr>
        <p:spPr>
          <a:xfrm>
            <a:off x="2729686" y="1604866"/>
            <a:ext cx="1383655" cy="733515"/>
          </a:xfrm>
          <a:prstGeom prst="rect">
            <a:avLst/>
          </a:prstGeom>
          <a:solidFill>
            <a:schemeClr val="accent3"/>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IN" sz="1000" b="1" i="0" u="none" strike="noStrike" kern="1200" cap="none" spc="0" normalizeH="0" baseline="0" noProof="0" dirty="0">
                <a:ln>
                  <a:noFill/>
                </a:ln>
                <a:solidFill>
                  <a:srgbClr val="FFFFFF"/>
                </a:solidFill>
                <a:effectLst/>
                <a:uLnTx/>
                <a:uFillTx/>
                <a:latin typeface="Poppins" pitchFamily="2" charset="77"/>
                <a:ea typeface="Roboto" panose="02000000000000000000" pitchFamily="2" charset="0"/>
                <a:cs typeface="Poppins" pitchFamily="2" charset="77"/>
              </a:rPr>
              <a:t>BIBP </a:t>
            </a:r>
            <a:r>
              <a:rPr kumimoji="0" lang="en-IN" sz="900" b="0" i="0" u="none" strike="noStrike" kern="1200" cap="none" spc="-10" normalizeH="0" baseline="0" noProof="0" dirty="0">
                <a:ln>
                  <a:noFill/>
                </a:ln>
                <a:solidFill>
                  <a:srgbClr val="FFFFFF"/>
                </a:solidFill>
                <a:effectLst/>
                <a:uLnTx/>
                <a:uFillTx/>
                <a:latin typeface="Poppins" pitchFamily="2" charset="77"/>
                <a:ea typeface="Roboto" panose="02000000000000000000" pitchFamily="2" charset="0"/>
                <a:cs typeface="Poppins" pitchFamily="2" charset="77"/>
              </a:rPr>
              <a:t>(China National Biotech Group (CNBG)/Sinopharm)</a:t>
            </a:r>
          </a:p>
        </p:txBody>
      </p:sp>
      <p:sp>
        <p:nvSpPr>
          <p:cNvPr id="17" name="TextBox 16">
            <a:extLst>
              <a:ext uri="{FF2B5EF4-FFF2-40B4-BE49-F238E27FC236}">
                <a16:creationId xmlns:a16="http://schemas.microsoft.com/office/drawing/2014/main" id="{8A60A5F5-8856-7741-F668-859C3FA00DAD}"/>
              </a:ext>
            </a:extLst>
          </p:cNvPr>
          <p:cNvSpPr txBox="1">
            <a:spLocks/>
          </p:cNvSpPr>
          <p:nvPr/>
        </p:nvSpPr>
        <p:spPr>
          <a:xfrm>
            <a:off x="4170525" y="1604866"/>
            <a:ext cx="1383655" cy="733515"/>
          </a:xfrm>
          <a:prstGeom prst="rect">
            <a:avLst/>
          </a:prstGeom>
          <a:solidFill>
            <a:schemeClr val="accent3"/>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1000" b="1" i="0" u="none" strike="noStrike" kern="1200" cap="none" spc="0" normalizeH="0" baseline="0" noProof="0" dirty="0">
                <a:ln>
                  <a:noFill/>
                </a:ln>
                <a:solidFill>
                  <a:srgbClr val="FFFFFF"/>
                </a:solidFill>
                <a:effectLst/>
                <a:uLnTx/>
                <a:uFillTx/>
                <a:latin typeface="Poppins" pitchFamily="2" charset="77"/>
                <a:ea typeface="Roboto" panose="02000000000000000000" pitchFamily="2" charset="0"/>
                <a:cs typeface="Poppins" pitchFamily="2" charset="77"/>
              </a:rPr>
              <a:t>CoronaVac </a:t>
            </a:r>
            <a:r>
              <a:rPr kumimoji="0" lang="en-US" sz="900" b="0" i="0" u="none" strike="noStrike" kern="1200" cap="none" spc="0" normalizeH="0" baseline="0" noProof="0" dirty="0">
                <a:ln>
                  <a:noFill/>
                </a:ln>
                <a:solidFill>
                  <a:srgbClr val="FFFFFF"/>
                </a:solidFill>
                <a:effectLst/>
                <a:uLnTx/>
                <a:uFillTx/>
                <a:latin typeface="Poppins" pitchFamily="2" charset="77"/>
                <a:ea typeface="Roboto" panose="02000000000000000000" pitchFamily="2" charset="0"/>
                <a:cs typeface="Poppins" pitchFamily="2" charset="77"/>
              </a:rPr>
              <a:t>(</a:t>
            </a:r>
            <a:r>
              <a:rPr kumimoji="0" lang="en-US" sz="900" b="0" i="0" u="none" strike="noStrike" kern="1200" cap="none" spc="-10" normalizeH="0" baseline="0" noProof="0" dirty="0">
                <a:ln>
                  <a:noFill/>
                </a:ln>
                <a:solidFill>
                  <a:srgbClr val="FFFFFF"/>
                </a:solidFill>
                <a:effectLst/>
                <a:uLnTx/>
                <a:uFillTx/>
                <a:latin typeface="Poppins" pitchFamily="2" charset="77"/>
                <a:ea typeface="Roboto" panose="02000000000000000000" pitchFamily="2" charset="0"/>
                <a:cs typeface="Poppins" pitchFamily="2" charset="77"/>
              </a:rPr>
              <a:t>Sinovac Life Sciences)</a:t>
            </a:r>
          </a:p>
        </p:txBody>
      </p:sp>
      <p:sp>
        <p:nvSpPr>
          <p:cNvPr id="19" name="TextBox 18">
            <a:extLst>
              <a:ext uri="{FF2B5EF4-FFF2-40B4-BE49-F238E27FC236}">
                <a16:creationId xmlns:a16="http://schemas.microsoft.com/office/drawing/2014/main" id="{3EA9FDD6-346D-0F57-43B8-3822EAA80037}"/>
              </a:ext>
            </a:extLst>
          </p:cNvPr>
          <p:cNvSpPr txBox="1">
            <a:spLocks/>
          </p:cNvSpPr>
          <p:nvPr/>
        </p:nvSpPr>
        <p:spPr>
          <a:xfrm>
            <a:off x="5719239" y="1595618"/>
            <a:ext cx="1292745" cy="740969"/>
          </a:xfrm>
          <a:prstGeom prst="rect">
            <a:avLst/>
          </a:prstGeom>
          <a:solidFill>
            <a:schemeClr val="accent6">
              <a:lumMod val="90000"/>
              <a:lumOff val="10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1000" b="1" i="0" u="none" strike="noStrike" kern="1200" cap="none" spc="0" normalizeH="0" baseline="0" noProof="0" dirty="0">
                <a:ln>
                  <a:noFill/>
                </a:ln>
                <a:solidFill>
                  <a:srgbClr val="FFFFFF"/>
                </a:solidFill>
                <a:effectLst/>
                <a:uLnTx/>
                <a:uFillTx/>
                <a:latin typeface="Poppins" pitchFamily="2" charset="77"/>
                <a:ea typeface="Roboto" panose="02000000000000000000" pitchFamily="2" charset="0"/>
                <a:cs typeface="Poppins" pitchFamily="2" charset="77"/>
              </a:rPr>
              <a:t>COVOVAX </a:t>
            </a:r>
            <a:r>
              <a:rPr kumimoji="0" lang="en-US" sz="900" b="0" i="0" u="none" strike="noStrike" kern="1200" cap="none" spc="-10" normalizeH="0" baseline="0" noProof="0" dirty="0">
                <a:ln>
                  <a:noFill/>
                </a:ln>
                <a:solidFill>
                  <a:srgbClr val="FFFFFF"/>
                </a:solidFill>
                <a:effectLst/>
                <a:uLnTx/>
                <a:uFillTx/>
                <a:latin typeface="Poppins" pitchFamily="2" charset="77"/>
                <a:ea typeface="Roboto" panose="02000000000000000000" pitchFamily="2" charset="0"/>
                <a:cs typeface="Poppins" pitchFamily="2" charset="77"/>
              </a:rPr>
              <a:t>(Serum Institute of India)</a:t>
            </a:r>
            <a:br>
              <a:rPr kumimoji="0" lang="en-US" sz="900" b="0" i="0" u="none" strike="noStrike" kern="1200" cap="none" spc="-10" normalizeH="0" baseline="0" noProof="0" dirty="0">
                <a:ln>
                  <a:noFill/>
                </a:ln>
                <a:solidFill>
                  <a:srgbClr val="FFFFFF"/>
                </a:solidFill>
                <a:effectLst/>
                <a:uLnTx/>
                <a:uFillTx/>
                <a:latin typeface="Poppins" pitchFamily="2" charset="77"/>
                <a:ea typeface="Roboto" panose="02000000000000000000" pitchFamily="2" charset="0"/>
                <a:cs typeface="Poppins" pitchFamily="2" charset="77"/>
              </a:rPr>
            </a:br>
            <a:r>
              <a:rPr kumimoji="0" lang="en-US" sz="1000" b="1" i="0" u="none" strike="noStrike" kern="1200" cap="none" spc="0" normalizeH="0" baseline="0" noProof="0" dirty="0">
                <a:ln>
                  <a:noFill/>
                </a:ln>
                <a:solidFill>
                  <a:srgbClr val="FFFFFF"/>
                </a:solidFill>
                <a:effectLst/>
                <a:uLnTx/>
                <a:uFillTx/>
                <a:latin typeface="Poppins" pitchFamily="2" charset="77"/>
                <a:ea typeface="Roboto" panose="02000000000000000000" pitchFamily="2" charset="0"/>
                <a:cs typeface="Poppins" pitchFamily="2" charset="77"/>
              </a:rPr>
              <a:t>NUVAXOVID  </a:t>
            </a:r>
            <a:r>
              <a:rPr kumimoji="0" lang="en-US" sz="900" b="0" i="0" u="none" strike="noStrike" kern="1200" cap="none" spc="-10" normalizeH="0" baseline="0" noProof="0" dirty="0">
                <a:ln>
                  <a:noFill/>
                </a:ln>
                <a:solidFill>
                  <a:srgbClr val="FFFFFF"/>
                </a:solidFill>
                <a:effectLst/>
                <a:uLnTx/>
                <a:uFillTx/>
                <a:latin typeface="Poppins" pitchFamily="2" charset="77"/>
                <a:ea typeface="Roboto" panose="02000000000000000000" pitchFamily="2" charset="0"/>
                <a:cs typeface="Poppins" pitchFamily="2" charset="77"/>
              </a:rPr>
              <a:t>(Novavax, Inc.)</a:t>
            </a:r>
          </a:p>
        </p:txBody>
      </p:sp>
      <p:sp>
        <p:nvSpPr>
          <p:cNvPr id="20" name="TextBox 19">
            <a:extLst>
              <a:ext uri="{FF2B5EF4-FFF2-40B4-BE49-F238E27FC236}">
                <a16:creationId xmlns:a16="http://schemas.microsoft.com/office/drawing/2014/main" id="{E334829A-86AE-4570-58D5-35BD80C06202}"/>
              </a:ext>
            </a:extLst>
          </p:cNvPr>
          <p:cNvSpPr txBox="1">
            <a:spLocks/>
          </p:cNvSpPr>
          <p:nvPr/>
        </p:nvSpPr>
        <p:spPr>
          <a:xfrm>
            <a:off x="5730282" y="2907361"/>
            <a:ext cx="5344645" cy="403239"/>
          </a:xfrm>
          <a:prstGeom prst="rect">
            <a:avLst/>
          </a:prstGeom>
          <a:solidFill>
            <a:schemeClr val="accent6">
              <a:lumMod val="90000"/>
              <a:lumOff val="10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fr" sz="700" b="1" i="0" u="none" strike="noStrike" kern="1200" cap="none" spc="0" normalizeH="0" baseline="0" noProof="0" dirty="0">
                <a:ln>
                  <a:noFill/>
                </a:ln>
                <a:solidFill>
                  <a:srgbClr val="FFFFFF"/>
                </a:solidFill>
                <a:effectLst/>
                <a:uLnTx/>
                <a:uFillTx/>
                <a:latin typeface="Poppins" pitchFamily="2" charset="77"/>
                <a:ea typeface="Roboto" panose="02000000000000000000" pitchFamily="2" charset="0"/>
                <a:cs typeface="Poppins" pitchFamily="2" charset="77"/>
              </a:rPr>
              <a:t>Sous-unité protéique</a:t>
            </a:r>
          </a:p>
        </p:txBody>
      </p:sp>
      <p:sp>
        <p:nvSpPr>
          <p:cNvPr id="21" name="TextBox 20">
            <a:extLst>
              <a:ext uri="{FF2B5EF4-FFF2-40B4-BE49-F238E27FC236}">
                <a16:creationId xmlns:a16="http://schemas.microsoft.com/office/drawing/2014/main" id="{03065F29-072A-3ECC-E103-E03A3758EFDE}"/>
              </a:ext>
            </a:extLst>
          </p:cNvPr>
          <p:cNvSpPr txBox="1">
            <a:spLocks/>
          </p:cNvSpPr>
          <p:nvPr/>
        </p:nvSpPr>
        <p:spPr>
          <a:xfrm>
            <a:off x="2726276" y="2916609"/>
            <a:ext cx="2827904" cy="403239"/>
          </a:xfrm>
          <a:prstGeom prst="rect">
            <a:avLst/>
          </a:prstGeom>
          <a:solidFill>
            <a:schemeClr val="accent3"/>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fr" sz="700" b="1" i="0" u="none" strike="noStrike" kern="1200" cap="none" spc="0" normalizeH="0" baseline="0" noProof="0" dirty="0">
                <a:ln>
                  <a:noFill/>
                </a:ln>
                <a:solidFill>
                  <a:srgbClr val="FFFFFF"/>
                </a:solidFill>
                <a:effectLst/>
                <a:uLnTx/>
                <a:uFillTx/>
                <a:latin typeface="Poppins" pitchFamily="2" charset="77"/>
                <a:ea typeface="Roboto" panose="02000000000000000000" pitchFamily="2" charset="0"/>
                <a:cs typeface="Poppins" pitchFamily="2" charset="77"/>
              </a:rPr>
              <a:t>Virus inactivé</a:t>
            </a:r>
            <a:endParaRPr kumimoji="0" lang="fr" sz="700" b="0" i="0" u="none" strike="noStrike" kern="1200" cap="none" spc="0" normalizeH="0" baseline="0" noProof="0" dirty="0">
              <a:ln>
                <a:noFill/>
              </a:ln>
              <a:solidFill>
                <a:srgbClr val="FFFFFF"/>
              </a:solidFill>
              <a:effectLst/>
              <a:uLnTx/>
              <a:uFillTx/>
              <a:latin typeface="Poppins" pitchFamily="2" charset="77"/>
              <a:ea typeface="Roboto" panose="02000000000000000000" pitchFamily="2" charset="0"/>
              <a:cs typeface="Poppins" pitchFamily="2" charset="77"/>
            </a:endParaRPr>
          </a:p>
        </p:txBody>
      </p:sp>
      <p:sp>
        <p:nvSpPr>
          <p:cNvPr id="22" name="TextBox 21">
            <a:extLst>
              <a:ext uri="{FF2B5EF4-FFF2-40B4-BE49-F238E27FC236}">
                <a16:creationId xmlns:a16="http://schemas.microsoft.com/office/drawing/2014/main" id="{F83B971B-C04C-5F48-5EC0-853270DC7DE7}"/>
              </a:ext>
            </a:extLst>
          </p:cNvPr>
          <p:cNvSpPr txBox="1">
            <a:spLocks/>
          </p:cNvSpPr>
          <p:nvPr/>
        </p:nvSpPr>
        <p:spPr>
          <a:xfrm>
            <a:off x="2726275" y="3400921"/>
            <a:ext cx="1387066" cy="337025"/>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fr" sz="7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Série primaire : </a:t>
            </a:r>
            <a:r>
              <a:rPr kumimoji="0" lang="fr" sz="7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2 doses (intervalle 3-4 semaines)</a:t>
            </a:r>
          </a:p>
        </p:txBody>
      </p:sp>
      <p:sp>
        <p:nvSpPr>
          <p:cNvPr id="23" name="TextBox 22">
            <a:extLst>
              <a:ext uri="{FF2B5EF4-FFF2-40B4-BE49-F238E27FC236}">
                <a16:creationId xmlns:a16="http://schemas.microsoft.com/office/drawing/2014/main" id="{C3592F37-9EAA-CA2F-99B8-1EED4A3FC910}"/>
              </a:ext>
            </a:extLst>
          </p:cNvPr>
          <p:cNvSpPr txBox="1">
            <a:spLocks/>
          </p:cNvSpPr>
          <p:nvPr/>
        </p:nvSpPr>
        <p:spPr>
          <a:xfrm>
            <a:off x="4173738" y="3400921"/>
            <a:ext cx="1380440" cy="325982"/>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fr" sz="7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Série primaire : </a:t>
            </a:r>
            <a:r>
              <a:rPr kumimoji="0" lang="fr" sz="7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2 doses (intervalle 4 semaines) </a:t>
            </a:r>
          </a:p>
        </p:txBody>
      </p:sp>
      <p:sp>
        <p:nvSpPr>
          <p:cNvPr id="24" name="TextBox 23">
            <a:extLst>
              <a:ext uri="{FF2B5EF4-FFF2-40B4-BE49-F238E27FC236}">
                <a16:creationId xmlns:a16="http://schemas.microsoft.com/office/drawing/2014/main" id="{08D9AF57-CABA-6D09-E2CE-AAC285568776}"/>
              </a:ext>
            </a:extLst>
          </p:cNvPr>
          <p:cNvSpPr txBox="1">
            <a:spLocks/>
          </p:cNvSpPr>
          <p:nvPr/>
        </p:nvSpPr>
        <p:spPr>
          <a:xfrm>
            <a:off x="2726275" y="3781928"/>
            <a:ext cx="1387066" cy="347303"/>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fr" sz="6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Dose supplémentaire </a:t>
            </a:r>
            <a:r>
              <a:rPr kumimoji="0" lang="fr" sz="6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pour les personnes immunodéprimées (1-3 mois) et ≥60 ans (3-6 mois)</a:t>
            </a:r>
          </a:p>
        </p:txBody>
      </p:sp>
      <p:sp>
        <p:nvSpPr>
          <p:cNvPr id="25" name="TextBox 24">
            <a:extLst>
              <a:ext uri="{FF2B5EF4-FFF2-40B4-BE49-F238E27FC236}">
                <a16:creationId xmlns:a16="http://schemas.microsoft.com/office/drawing/2014/main" id="{6058CC87-8054-93A2-AE16-5EF07A6872D2}"/>
              </a:ext>
            </a:extLst>
          </p:cNvPr>
          <p:cNvSpPr txBox="1">
            <a:spLocks/>
          </p:cNvSpPr>
          <p:nvPr/>
        </p:nvSpPr>
        <p:spPr>
          <a:xfrm>
            <a:off x="4173737" y="3788543"/>
            <a:ext cx="1380441" cy="353527"/>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fr" sz="6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Dose supplémentaire </a:t>
            </a:r>
            <a:r>
              <a:rPr kumimoji="0" lang="fr" sz="6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pour les personnes immunodéprimées et (1-3 mois) et ≥ 60 ans (3-6 mois)</a:t>
            </a:r>
            <a:endParaRPr kumimoji="0" lang="fr" sz="600" b="0" i="0" u="none" strike="noStrike" kern="1200" cap="none" spc="0" normalizeH="0" baseline="30000" noProof="0" dirty="0">
              <a:ln>
                <a:noFill/>
              </a:ln>
              <a:solidFill>
                <a:srgbClr val="000000"/>
              </a:solidFill>
              <a:effectLst/>
              <a:uLnTx/>
              <a:uFillTx/>
              <a:latin typeface="Poppins" pitchFamily="2" charset="77"/>
              <a:ea typeface="Roboto" panose="02000000000000000000" pitchFamily="2" charset="0"/>
              <a:cs typeface="Poppins" pitchFamily="2" charset="77"/>
            </a:endParaRPr>
          </a:p>
        </p:txBody>
      </p:sp>
      <p:sp>
        <p:nvSpPr>
          <p:cNvPr id="28" name="TextBox 27">
            <a:extLst>
              <a:ext uri="{FF2B5EF4-FFF2-40B4-BE49-F238E27FC236}">
                <a16:creationId xmlns:a16="http://schemas.microsoft.com/office/drawing/2014/main" id="{6165F687-B526-9BDF-F352-D61949CF9C4C}"/>
              </a:ext>
            </a:extLst>
          </p:cNvPr>
          <p:cNvSpPr txBox="1">
            <a:spLocks/>
          </p:cNvSpPr>
          <p:nvPr/>
        </p:nvSpPr>
        <p:spPr>
          <a:xfrm>
            <a:off x="2726274" y="4192454"/>
            <a:ext cx="8348654" cy="243354"/>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7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Revaccination: </a:t>
            </a:r>
            <a:r>
              <a:rPr kumimoji="0" lang="en-US" sz="7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6-12 months after previous dose for HIGH priority-use groups and Sub-populations with special considerations</a:t>
            </a:r>
          </a:p>
        </p:txBody>
      </p:sp>
      <p:sp>
        <p:nvSpPr>
          <p:cNvPr id="30" name="TextBox 29">
            <a:extLst>
              <a:ext uri="{FF2B5EF4-FFF2-40B4-BE49-F238E27FC236}">
                <a16:creationId xmlns:a16="http://schemas.microsoft.com/office/drawing/2014/main" id="{AD787FD3-0D89-D510-0803-04BB4909312A}"/>
              </a:ext>
            </a:extLst>
          </p:cNvPr>
          <p:cNvSpPr txBox="1">
            <a:spLocks/>
          </p:cNvSpPr>
          <p:nvPr/>
        </p:nvSpPr>
        <p:spPr>
          <a:xfrm>
            <a:off x="5730281" y="4500419"/>
            <a:ext cx="1281703" cy="386514"/>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fr" sz="7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18 ans et plus </a:t>
            </a:r>
          </a:p>
        </p:txBody>
      </p:sp>
      <p:sp>
        <p:nvSpPr>
          <p:cNvPr id="31" name="TextBox 30">
            <a:extLst>
              <a:ext uri="{FF2B5EF4-FFF2-40B4-BE49-F238E27FC236}">
                <a16:creationId xmlns:a16="http://schemas.microsoft.com/office/drawing/2014/main" id="{31C3571E-633A-B636-87E3-A0871DDC7EBF}"/>
              </a:ext>
            </a:extLst>
          </p:cNvPr>
          <p:cNvSpPr txBox="1">
            <a:spLocks/>
          </p:cNvSpPr>
          <p:nvPr/>
        </p:nvSpPr>
        <p:spPr>
          <a:xfrm>
            <a:off x="2726274" y="4508279"/>
            <a:ext cx="1387067" cy="386514"/>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fr" sz="7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3 ans et plus </a:t>
            </a:r>
          </a:p>
        </p:txBody>
      </p:sp>
      <p:sp>
        <p:nvSpPr>
          <p:cNvPr id="32" name="TextBox 31">
            <a:extLst>
              <a:ext uri="{FF2B5EF4-FFF2-40B4-BE49-F238E27FC236}">
                <a16:creationId xmlns:a16="http://schemas.microsoft.com/office/drawing/2014/main" id="{9491B3C4-FC76-3AA1-8666-CDC9C2618E43}"/>
              </a:ext>
            </a:extLst>
          </p:cNvPr>
          <p:cNvSpPr txBox="1">
            <a:spLocks/>
          </p:cNvSpPr>
          <p:nvPr/>
        </p:nvSpPr>
        <p:spPr>
          <a:xfrm>
            <a:off x="4170524" y="4483615"/>
            <a:ext cx="1383654" cy="403239"/>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fr" sz="7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3 ans et plus </a:t>
            </a:r>
          </a:p>
        </p:txBody>
      </p:sp>
      <p:sp>
        <p:nvSpPr>
          <p:cNvPr id="36" name="TextBox 35">
            <a:extLst>
              <a:ext uri="{FF2B5EF4-FFF2-40B4-BE49-F238E27FC236}">
                <a16:creationId xmlns:a16="http://schemas.microsoft.com/office/drawing/2014/main" id="{D4AE1E35-5FE3-9DE0-8D58-24435113496F}"/>
              </a:ext>
            </a:extLst>
          </p:cNvPr>
          <p:cNvSpPr txBox="1">
            <a:spLocks/>
          </p:cNvSpPr>
          <p:nvPr/>
        </p:nvSpPr>
        <p:spPr>
          <a:xfrm>
            <a:off x="5730282" y="3391673"/>
            <a:ext cx="1264204" cy="325982"/>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fr" sz="7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Série primaire : </a:t>
            </a:r>
            <a:r>
              <a:rPr kumimoji="0" lang="fr" sz="7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1 dose</a:t>
            </a:r>
          </a:p>
        </p:txBody>
      </p:sp>
      <p:sp>
        <p:nvSpPr>
          <p:cNvPr id="37" name="TextBox 36">
            <a:extLst>
              <a:ext uri="{FF2B5EF4-FFF2-40B4-BE49-F238E27FC236}">
                <a16:creationId xmlns:a16="http://schemas.microsoft.com/office/drawing/2014/main" id="{CD264CED-B68F-D822-2922-D623ECD04101}"/>
              </a:ext>
            </a:extLst>
          </p:cNvPr>
          <p:cNvSpPr txBox="1">
            <a:spLocks/>
          </p:cNvSpPr>
          <p:nvPr/>
        </p:nvSpPr>
        <p:spPr>
          <a:xfrm>
            <a:off x="5730281" y="3784753"/>
            <a:ext cx="2631632" cy="353527"/>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fr" sz="7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Dose </a:t>
            </a:r>
            <a:r>
              <a:rPr kumimoji="0" lang="fr" sz="7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supplémentaire </a:t>
            </a:r>
            <a:r>
              <a:rPr kumimoji="0" lang="fr" sz="7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pour les personnes immunodéprimées (1-3 mois)</a:t>
            </a:r>
          </a:p>
        </p:txBody>
      </p:sp>
      <p:sp>
        <p:nvSpPr>
          <p:cNvPr id="38" name="CuadroTexto 11">
            <a:extLst>
              <a:ext uri="{FF2B5EF4-FFF2-40B4-BE49-F238E27FC236}">
                <a16:creationId xmlns:a16="http://schemas.microsoft.com/office/drawing/2014/main" id="{BE293D59-EE37-344F-CB9C-1802C7CE02DD}"/>
              </a:ext>
            </a:extLst>
          </p:cNvPr>
          <p:cNvSpPr txBox="1"/>
          <p:nvPr/>
        </p:nvSpPr>
        <p:spPr>
          <a:xfrm>
            <a:off x="532601" y="5905303"/>
            <a:ext cx="11233264" cy="584775"/>
          </a:xfrm>
          <a:prstGeom prst="rect">
            <a:avLst/>
          </a:prstGeom>
          <a:solidFill>
            <a:schemeClr val="bg1"/>
          </a:solidFill>
        </p:spPr>
        <p:txBody>
          <a:bodyPr wrap="square" lIns="91440" tIns="45720" rIns="91440" bIns="45720" anchor="t">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Ebrima" panose="02000000000000000000" pitchFamily="2" charset="0"/>
                <a:ea typeface="Ebrima" panose="02000000000000000000" pitchFamily="2" charset="0"/>
                <a:cs typeface="Ebrima" panose="02000000000000000000" pitchFamily="2" charset="0"/>
              </a:rPr>
              <a:t>* </a:t>
            </a:r>
            <a:r>
              <a:rPr kumimoji="0" lang="fr-FR" sz="800" b="0" i="0" u="none" strike="noStrike" kern="1200" cap="none" spc="0" normalizeH="0" baseline="0" noProof="0" dirty="0">
                <a:ln>
                  <a:noFill/>
                </a:ln>
                <a:solidFill>
                  <a:srgbClr val="000000"/>
                </a:solidFill>
                <a:effectLst/>
                <a:uLnTx/>
                <a:uFillTx/>
                <a:latin typeface="Ebrima" panose="02000000000000000000" pitchFamily="2" charset="0"/>
                <a:ea typeface="Ebrima" panose="02000000000000000000" pitchFamily="2" charset="0"/>
                <a:cs typeface="Ebrima" panose="02000000000000000000" pitchFamily="2" charset="0"/>
              </a:rPr>
              <a:t>Chez les personnes n’ayant jamais été vaccinées, pour les besoins du programme, une seule dose peut être considérée comme une primovaccination, dans la mesure où la grande majorité de la population aura été infectée au moins une fois.</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fr" sz="800" b="0" i="0" u="none" strike="noStrike" kern="1200" cap="none" spc="0" normalizeH="0" baseline="0" noProof="0" dirty="0">
                <a:ln>
                  <a:noFill/>
                </a:ln>
                <a:solidFill>
                  <a:srgbClr val="000000"/>
                </a:solidFill>
                <a:effectLst/>
                <a:uLnTx/>
                <a:uFillTx/>
                <a:latin typeface="Ebrima" panose="02000000000000000000" pitchFamily="2" charset="0"/>
                <a:ea typeface="Ebrima" panose="02000000000000000000" pitchFamily="2" charset="0"/>
                <a:cs typeface="Ebrima" panose="02000000000000000000" pitchFamily="2" charset="0"/>
              </a:rPr>
              <a:t>**</a:t>
            </a:r>
            <a:r>
              <a:rPr kumimoji="0" lang="en-US" sz="800" b="0" i="0" u="none" strike="noStrike" kern="1200" cap="none" spc="0" normalizeH="0" baseline="0" noProof="0" dirty="0">
                <a:ln>
                  <a:noFill/>
                </a:ln>
                <a:solidFill>
                  <a:srgbClr val="000000"/>
                </a:solidFill>
                <a:effectLst/>
                <a:uLnTx/>
                <a:uFillTx/>
                <a:latin typeface="Ebrima" panose="02000000000000000000" pitchFamily="2" charset="0"/>
                <a:ea typeface="Ebrima" panose="02000000000000000000" pitchFamily="2" charset="0"/>
                <a:cs typeface="Ebrima" panose="02000000000000000000" pitchFamily="2" charset="0"/>
              </a:rPr>
              <a:t> </a:t>
            </a:r>
            <a:r>
              <a:rPr lang="fr-FR" sz="800" dirty="0">
                <a:latin typeface="Ebrima" panose="02000000000000000000" pitchFamily="2" charset="0"/>
                <a:ea typeface="Ebrima" panose="02000000000000000000" pitchFamily="2" charset="0"/>
                <a:cs typeface="Ebrima" panose="02000000000000000000" pitchFamily="2" charset="0"/>
              </a:rPr>
              <a:t>À ce jour, des données limitées sont disponibles sur l'utilisation chez la femme enceinte et pendant l'allaitement.</a:t>
            </a:r>
            <a:endParaRPr kumimoji="0" lang="en-US" sz="800" b="0" i="0" u="none" strike="noStrike" kern="1200" cap="none" spc="0" normalizeH="0" baseline="0" noProof="0" dirty="0">
              <a:ln>
                <a:noFill/>
              </a:ln>
              <a:solidFill>
                <a:srgbClr val="000000"/>
              </a:solidFill>
              <a:effectLst/>
              <a:uLnTx/>
              <a:uFillTx/>
              <a:latin typeface="Ebrima" panose="02000000000000000000" pitchFamily="2" charset="0"/>
              <a:ea typeface="Ebrima" panose="02000000000000000000" pitchFamily="2" charset="0"/>
              <a:cs typeface="Ebrima" panose="02000000000000000000" pitchFamily="2"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fr" sz="800" b="0" i="0" u="none" strike="noStrike" kern="1200" cap="none" spc="0" normalizeH="0" baseline="0" noProof="0" dirty="0">
                <a:ln>
                  <a:noFill/>
                </a:ln>
                <a:solidFill>
                  <a:prstClr val="black"/>
                </a:solidFill>
                <a:effectLst/>
                <a:uLnTx/>
                <a:uFillTx/>
                <a:latin typeface="Ebrima" panose="02000000000000000000" pitchFamily="2" charset="0"/>
                <a:ea typeface="Ebrima" panose="02000000000000000000" pitchFamily="2" charset="0"/>
                <a:cs typeface="Ebrima" panose="02000000000000000000" pitchFamily="2" charset="0"/>
                <a:sym typeface="Ebrima" panose="02000000000000000000" pitchFamily="2" charset="0"/>
              </a:rPr>
              <a:t>Remarque : Ce tableau présente le résumé des informations clés jusqu’au </a:t>
            </a:r>
            <a:r>
              <a:rPr kumimoji="0" lang="en-US" sz="800" b="0" i="0" u="none" strike="noStrike" kern="1200" cap="none" spc="0" normalizeH="0" baseline="0" noProof="0" dirty="0">
                <a:ln>
                  <a:noFill/>
                </a:ln>
                <a:solidFill>
                  <a:prstClr val="black"/>
                </a:solidFill>
                <a:effectLst/>
                <a:uLnTx/>
                <a:uFillTx/>
                <a:latin typeface="Ebrima" panose="02000000000000000000" pitchFamily="2" charset="0"/>
                <a:ea typeface="Ebrima" panose="02000000000000000000" pitchFamily="2" charset="0"/>
                <a:cs typeface="Ebrima" panose="02000000000000000000" pitchFamily="2" charset="0"/>
                <a:sym typeface="Ebrima" panose="02000000000000000000" pitchFamily="2" charset="0"/>
              </a:rPr>
              <a:t>31 </a:t>
            </a:r>
            <a:r>
              <a:rPr kumimoji="0" lang="en-US" sz="800" b="0" i="0" u="none" strike="noStrike" kern="1200" cap="none" spc="0" normalizeH="0" baseline="0" noProof="0" dirty="0" err="1">
                <a:ln>
                  <a:noFill/>
                </a:ln>
                <a:solidFill>
                  <a:prstClr val="black"/>
                </a:solidFill>
                <a:effectLst/>
                <a:uLnTx/>
                <a:uFillTx/>
                <a:latin typeface="Ebrima" panose="02000000000000000000" pitchFamily="2" charset="0"/>
                <a:ea typeface="Ebrima" panose="02000000000000000000" pitchFamily="2" charset="0"/>
                <a:cs typeface="Ebrima" panose="02000000000000000000" pitchFamily="2" charset="0"/>
                <a:sym typeface="Ebrima" panose="02000000000000000000" pitchFamily="2" charset="0"/>
              </a:rPr>
              <a:t>janvier</a:t>
            </a:r>
            <a:r>
              <a:rPr kumimoji="0" lang="en-US" sz="800" b="0" i="0" u="none" strike="noStrike" kern="1200" cap="none" spc="0" normalizeH="0" baseline="0" noProof="0" dirty="0">
                <a:ln>
                  <a:noFill/>
                </a:ln>
                <a:solidFill>
                  <a:prstClr val="black"/>
                </a:solidFill>
                <a:effectLst/>
                <a:uLnTx/>
                <a:uFillTx/>
                <a:latin typeface="Ebrima" panose="02000000000000000000" pitchFamily="2" charset="0"/>
                <a:ea typeface="Ebrima" panose="02000000000000000000" pitchFamily="2" charset="0"/>
                <a:cs typeface="Ebrima" panose="02000000000000000000" pitchFamily="2" charset="0"/>
                <a:sym typeface="Ebrima" panose="02000000000000000000" pitchFamily="2" charset="0"/>
              </a:rPr>
              <a:t> 2024</a:t>
            </a:r>
            <a:r>
              <a:rPr kumimoji="0" lang="fr" sz="800" b="0" i="0" u="none" strike="noStrike" kern="1200" cap="none" spc="0" normalizeH="0" baseline="0" noProof="0" dirty="0">
                <a:ln>
                  <a:noFill/>
                </a:ln>
                <a:solidFill>
                  <a:prstClr val="black"/>
                </a:solidFill>
                <a:effectLst/>
                <a:uLnTx/>
                <a:uFillTx/>
                <a:latin typeface="Ebrima" panose="02000000000000000000" pitchFamily="2" charset="0"/>
                <a:ea typeface="Ebrima" panose="02000000000000000000" pitchFamily="2" charset="0"/>
                <a:cs typeface="Ebrima" panose="02000000000000000000" pitchFamily="2" charset="0"/>
                <a:sym typeface="Ebrima" panose="02000000000000000000" pitchFamily="2" charset="0"/>
              </a:rPr>
              <a:t>. Pour plus de détails, consultez les </a:t>
            </a:r>
            <a:r>
              <a:rPr kumimoji="0" lang="fr" sz="800" b="0" i="0" u="none" strike="noStrike" kern="1200" cap="none" spc="0" normalizeH="0" baseline="0" noProof="0" dirty="0">
                <a:ln>
                  <a:noFill/>
                </a:ln>
                <a:solidFill>
                  <a:prstClr val="black"/>
                </a:solidFill>
                <a:effectLst/>
                <a:uLnTx/>
                <a:uFillTx/>
                <a:latin typeface="Ebrima" panose="02000000000000000000" pitchFamily="2" charset="0"/>
                <a:ea typeface="Ebrima" panose="02000000000000000000" pitchFamily="2" charset="0"/>
                <a:cs typeface="Ebrima" panose="02000000000000000000" pitchFamily="2" charset="0"/>
                <a:sym typeface="Ebrima" panose="02000000000000000000" pitchFamily="2" charset="0"/>
                <a:hlinkClick r:id="rId3"/>
              </a:rPr>
              <a:t>Recommandations provisoires du SAGE de l’OMS</a:t>
            </a:r>
            <a:r>
              <a:rPr kumimoji="0" lang="en-US" sz="800" b="0" i="0" u="none" strike="noStrike" kern="1200" cap="none" spc="0" normalizeH="0" baseline="0" noProof="0" dirty="0">
                <a:ln>
                  <a:noFill/>
                </a:ln>
                <a:solidFill>
                  <a:prstClr val="black"/>
                </a:solidFill>
                <a:effectLst/>
                <a:uLnTx/>
                <a:uFillTx/>
                <a:latin typeface="Ebrima" panose="02000000000000000000" pitchFamily="2" charset="0"/>
                <a:ea typeface="Ebrima" panose="02000000000000000000" pitchFamily="2" charset="0"/>
                <a:cs typeface="Ebrima" panose="02000000000000000000" pitchFamily="2" charset="0"/>
              </a:rPr>
              <a:t>. </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fr" sz="800" b="0" i="0" u="none" strike="noStrike" kern="1200" cap="none" spc="0" normalizeH="0" baseline="0" noProof="0" dirty="0">
                <a:ln>
                  <a:noFill/>
                </a:ln>
                <a:solidFill>
                  <a:srgbClr val="000000"/>
                </a:solidFill>
                <a:effectLst/>
                <a:uLnTx/>
                <a:uFillTx/>
                <a:latin typeface="Ebrima"/>
                <a:ea typeface="Ebrima"/>
                <a:cs typeface="Ebrima"/>
                <a:sym typeface="Ebrima"/>
              </a:rPr>
              <a:t>Dose suppl. = dose supplémentaire ; ICP = personnes immunodéprimées ; m = mois.</a:t>
            </a:r>
            <a:endParaRPr kumimoji="0" lang="en-US" sz="700" b="0" i="0" u="none" strike="noStrike" kern="1200" cap="none" spc="0" normalizeH="0" baseline="0" noProof="0" dirty="0">
              <a:ln>
                <a:noFill/>
              </a:ln>
              <a:solidFill>
                <a:srgbClr val="000000"/>
              </a:solidFill>
              <a:effectLst/>
              <a:uLnTx/>
              <a:uFillTx/>
              <a:latin typeface="Ebrima" panose="02000000000000000000" pitchFamily="2" charset="0"/>
              <a:ea typeface="Ebrima" panose="02000000000000000000" pitchFamily="2" charset="0"/>
              <a:cs typeface="Ebrima" panose="02000000000000000000" pitchFamily="2" charset="0"/>
            </a:endParaRPr>
          </a:p>
        </p:txBody>
      </p:sp>
      <p:sp>
        <p:nvSpPr>
          <p:cNvPr id="43" name="TextBox 42">
            <a:extLst>
              <a:ext uri="{FF2B5EF4-FFF2-40B4-BE49-F238E27FC236}">
                <a16:creationId xmlns:a16="http://schemas.microsoft.com/office/drawing/2014/main" id="{8FB1F794-9282-D5DD-2DF8-AF6557BC9D8F}"/>
              </a:ext>
            </a:extLst>
          </p:cNvPr>
          <p:cNvSpPr txBox="1">
            <a:spLocks/>
          </p:cNvSpPr>
          <p:nvPr/>
        </p:nvSpPr>
        <p:spPr>
          <a:xfrm>
            <a:off x="9764465" y="1604864"/>
            <a:ext cx="1292745" cy="721551"/>
          </a:xfrm>
          <a:prstGeom prst="rect">
            <a:avLst/>
          </a:prstGeom>
          <a:solidFill>
            <a:schemeClr val="accent6">
              <a:lumMod val="90000"/>
              <a:lumOff val="10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1000" b="1" i="0" u="none" strike="noStrike" kern="1200" cap="none" spc="0" normalizeH="0" baseline="0" noProof="0" dirty="0">
                <a:ln>
                  <a:noFill/>
                </a:ln>
                <a:solidFill>
                  <a:srgbClr val="FFFFFF"/>
                </a:solidFill>
                <a:effectLst/>
                <a:uLnTx/>
                <a:uFillTx/>
                <a:latin typeface="Poppins" pitchFamily="2" charset="77"/>
                <a:ea typeface="Roboto" panose="02000000000000000000" pitchFamily="2" charset="0"/>
                <a:cs typeface="Poppins" pitchFamily="2" charset="77"/>
              </a:rPr>
              <a:t>CORBEVAX </a:t>
            </a:r>
            <a:r>
              <a:rPr kumimoji="0" lang="en-US" sz="900" b="0" i="0" u="none" strike="noStrike" kern="1200" cap="none" spc="-10" normalizeH="0" baseline="0" noProof="0" dirty="0">
                <a:ln>
                  <a:noFill/>
                </a:ln>
                <a:solidFill>
                  <a:srgbClr val="FFFFFF"/>
                </a:solidFill>
                <a:effectLst/>
                <a:uLnTx/>
                <a:uFillTx/>
                <a:latin typeface="Poppins" pitchFamily="2" charset="77"/>
                <a:ea typeface="Roboto" panose="02000000000000000000" pitchFamily="2" charset="0"/>
                <a:cs typeface="Poppins" pitchFamily="2" charset="77"/>
              </a:rPr>
              <a:t>(Biological E Limited)</a:t>
            </a:r>
          </a:p>
        </p:txBody>
      </p:sp>
      <p:sp>
        <p:nvSpPr>
          <p:cNvPr id="44" name="TextBox 43">
            <a:extLst>
              <a:ext uri="{FF2B5EF4-FFF2-40B4-BE49-F238E27FC236}">
                <a16:creationId xmlns:a16="http://schemas.microsoft.com/office/drawing/2014/main" id="{972D4653-25C5-C2C1-417B-A15B25ABD0E8}"/>
              </a:ext>
            </a:extLst>
          </p:cNvPr>
          <p:cNvSpPr txBox="1">
            <a:spLocks/>
          </p:cNvSpPr>
          <p:nvPr/>
        </p:nvSpPr>
        <p:spPr>
          <a:xfrm>
            <a:off x="9764465" y="4508278"/>
            <a:ext cx="1310462" cy="378576"/>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fr-BE" sz="700" b="1" i="0" u="none" strike="noStrike" kern="1200" cap="none" spc="0" normalizeH="0" baseline="0" dirty="0">
                <a:ln>
                  <a:noFill/>
                </a:ln>
                <a:solidFill>
                  <a:srgbClr val="000000"/>
                </a:solidFill>
                <a:effectLst/>
                <a:uLnTx/>
                <a:uFillTx/>
                <a:latin typeface="Poppins" pitchFamily="2" charset="77"/>
                <a:ea typeface="Roboto" panose="02000000000000000000" pitchFamily="2" charset="0"/>
                <a:cs typeface="Poppins" pitchFamily="2" charset="77"/>
              </a:rPr>
              <a:t>12 ans et plus (série primaire) 18 ans et plus (rappels) </a:t>
            </a:r>
          </a:p>
        </p:txBody>
      </p:sp>
      <p:sp>
        <p:nvSpPr>
          <p:cNvPr id="4" name="TextBox 3">
            <a:extLst>
              <a:ext uri="{FF2B5EF4-FFF2-40B4-BE49-F238E27FC236}">
                <a16:creationId xmlns:a16="http://schemas.microsoft.com/office/drawing/2014/main" id="{CC3473E0-E2E7-8F2C-23AD-60CBFABFEDD3}"/>
              </a:ext>
            </a:extLst>
          </p:cNvPr>
          <p:cNvSpPr txBox="1">
            <a:spLocks/>
          </p:cNvSpPr>
          <p:nvPr/>
        </p:nvSpPr>
        <p:spPr>
          <a:xfrm>
            <a:off x="7069168" y="1595617"/>
            <a:ext cx="1292745" cy="732597"/>
          </a:xfrm>
          <a:prstGeom prst="rect">
            <a:avLst/>
          </a:prstGeom>
          <a:solidFill>
            <a:schemeClr val="accent6">
              <a:lumMod val="90000"/>
              <a:lumOff val="10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0"/>
              </a:spcBef>
              <a:spcAft>
                <a:spcPts val="0"/>
              </a:spcAft>
              <a:buClrTx/>
              <a:buSzPct val="75000"/>
              <a:buFontTx/>
              <a:buNone/>
              <a:tabLst/>
              <a:defRPr/>
            </a:pPr>
            <a:r>
              <a:rPr kumimoji="0" lang="en-US" sz="1000" b="1" i="0" u="none" strike="noStrike" kern="1200" cap="none" spc="0" normalizeH="0" baseline="0" noProof="0" dirty="0" err="1">
                <a:ln>
                  <a:noFill/>
                </a:ln>
                <a:solidFill>
                  <a:srgbClr val="FFFFFF"/>
                </a:solidFill>
                <a:effectLst/>
                <a:uLnTx/>
                <a:uFillTx/>
                <a:latin typeface="Poppins" pitchFamily="2" charset="77"/>
                <a:ea typeface="Roboto" panose="02000000000000000000" pitchFamily="2" charset="0"/>
                <a:cs typeface="Poppins" pitchFamily="2" charset="77"/>
              </a:rPr>
              <a:t>SKYCovione</a:t>
            </a:r>
            <a:endParaRPr kumimoji="0" lang="en-US" sz="1000" b="0" i="0" u="none" strike="noStrike" kern="1200" cap="none" spc="0" normalizeH="0" baseline="30000" noProof="0" dirty="0">
              <a:ln>
                <a:noFill/>
              </a:ln>
              <a:solidFill>
                <a:srgbClr val="FFFFFF"/>
              </a:solidFill>
              <a:effectLst/>
              <a:uLnTx/>
              <a:uFillTx/>
              <a:latin typeface="Poppins" pitchFamily="2" charset="77"/>
              <a:ea typeface="Roboto" panose="02000000000000000000" pitchFamily="2" charset="0"/>
              <a:cs typeface="Poppins" pitchFamily="2" charset="77"/>
            </a:endParaRPr>
          </a:p>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900" b="0" i="0" u="none" strike="noStrike" kern="1200" cap="none" spc="0" normalizeH="0" baseline="0" noProof="0" dirty="0">
                <a:ln>
                  <a:noFill/>
                </a:ln>
                <a:solidFill>
                  <a:srgbClr val="FFFFFF"/>
                </a:solidFill>
                <a:effectLst/>
                <a:uLnTx/>
                <a:uFillTx/>
                <a:latin typeface="Poppins" pitchFamily="2" charset="77"/>
                <a:ea typeface="Roboto" panose="02000000000000000000" pitchFamily="2" charset="0"/>
                <a:cs typeface="Poppins" pitchFamily="2" charset="77"/>
              </a:rPr>
              <a:t>(SK Bioscience)</a:t>
            </a:r>
            <a:endParaRPr kumimoji="0" lang="en-US" sz="800" b="0" i="0" u="none" strike="noStrike" kern="1200" cap="none" spc="-10" normalizeH="0" baseline="0" noProof="0" dirty="0">
              <a:ln>
                <a:noFill/>
              </a:ln>
              <a:solidFill>
                <a:srgbClr val="FFFFFF"/>
              </a:solidFill>
              <a:effectLst/>
              <a:uLnTx/>
              <a:uFillTx/>
              <a:latin typeface="Poppins" pitchFamily="2" charset="77"/>
              <a:ea typeface="Roboto" panose="02000000000000000000" pitchFamily="2" charset="0"/>
              <a:cs typeface="Poppins" pitchFamily="2" charset="77"/>
            </a:endParaRPr>
          </a:p>
        </p:txBody>
      </p:sp>
      <p:sp>
        <p:nvSpPr>
          <p:cNvPr id="5" name="TextBox 4">
            <a:extLst>
              <a:ext uri="{FF2B5EF4-FFF2-40B4-BE49-F238E27FC236}">
                <a16:creationId xmlns:a16="http://schemas.microsoft.com/office/drawing/2014/main" id="{2B3C86BF-1720-96EE-8DA2-EA9F8A4DDCFA}"/>
              </a:ext>
            </a:extLst>
          </p:cNvPr>
          <p:cNvSpPr txBox="1">
            <a:spLocks/>
          </p:cNvSpPr>
          <p:nvPr/>
        </p:nvSpPr>
        <p:spPr>
          <a:xfrm>
            <a:off x="7066124" y="4495571"/>
            <a:ext cx="1295790" cy="394482"/>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fr" sz="7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18-65 ans</a:t>
            </a:r>
          </a:p>
        </p:txBody>
      </p:sp>
      <p:sp>
        <p:nvSpPr>
          <p:cNvPr id="46" name="TextBox 45">
            <a:extLst>
              <a:ext uri="{FF2B5EF4-FFF2-40B4-BE49-F238E27FC236}">
                <a16:creationId xmlns:a16="http://schemas.microsoft.com/office/drawing/2014/main" id="{6146C4C1-ED05-55DA-764C-53588473F7B4}"/>
              </a:ext>
            </a:extLst>
          </p:cNvPr>
          <p:cNvSpPr txBox="1">
            <a:spLocks/>
          </p:cNvSpPr>
          <p:nvPr/>
        </p:nvSpPr>
        <p:spPr>
          <a:xfrm>
            <a:off x="8419097" y="1604865"/>
            <a:ext cx="1292745" cy="721553"/>
          </a:xfrm>
          <a:prstGeom prst="rect">
            <a:avLst/>
          </a:prstGeom>
          <a:solidFill>
            <a:schemeClr val="accent6">
              <a:lumMod val="90000"/>
              <a:lumOff val="10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0"/>
              </a:spcBef>
              <a:spcAft>
                <a:spcPts val="0"/>
              </a:spcAft>
              <a:buClrTx/>
              <a:buSzPct val="75000"/>
              <a:buFontTx/>
              <a:buNone/>
              <a:tabLst/>
              <a:defRPr/>
            </a:pPr>
            <a:r>
              <a:rPr kumimoji="0" lang="en-US" sz="1000" b="1" i="0" u="none" strike="noStrike" kern="1200" cap="none" spc="0" normalizeH="0" baseline="0" noProof="0" dirty="0">
                <a:ln>
                  <a:noFill/>
                </a:ln>
                <a:solidFill>
                  <a:srgbClr val="FFFFFF"/>
                </a:solidFill>
                <a:effectLst/>
                <a:uLnTx/>
                <a:uFillTx/>
                <a:latin typeface="Poppins" pitchFamily="2" charset="77"/>
                <a:ea typeface="Roboto" panose="02000000000000000000" pitchFamily="2" charset="0"/>
                <a:cs typeface="Poppins" pitchFamily="2" charset="77"/>
              </a:rPr>
              <a:t>BIMERVAX</a:t>
            </a:r>
          </a:p>
          <a:p>
            <a:pPr marL="0" marR="0" lvl="0" indent="0" algn="ctr" defTabSz="554492" rtl="0" eaLnBrk="1" fontAlgn="auto" latinLnBrk="0" hangingPunct="1">
              <a:lnSpc>
                <a:spcPct val="120000"/>
              </a:lnSpc>
              <a:spcBef>
                <a:spcPts val="0"/>
              </a:spcBef>
              <a:spcAft>
                <a:spcPts val="0"/>
              </a:spcAft>
              <a:buClrTx/>
              <a:buSzPct val="75000"/>
              <a:buFontTx/>
              <a:buNone/>
              <a:tabLst/>
              <a:defRPr/>
            </a:pPr>
            <a:r>
              <a:rPr kumimoji="0" lang="en-US" sz="900" b="0" i="0" u="none" strike="noStrike" kern="1200" cap="none" spc="0" normalizeH="0" baseline="0" noProof="0" dirty="0">
                <a:ln>
                  <a:noFill/>
                </a:ln>
                <a:solidFill>
                  <a:srgbClr val="FFFFFF"/>
                </a:solidFill>
                <a:effectLst/>
                <a:uLnTx/>
                <a:uFillTx/>
                <a:latin typeface="Poppins" pitchFamily="2" charset="77"/>
                <a:ea typeface="Roboto" panose="02000000000000000000" pitchFamily="2" charset="0"/>
                <a:cs typeface="Poppins" pitchFamily="2" charset="77"/>
              </a:rPr>
              <a:t>(HIPRA)</a:t>
            </a:r>
            <a:endParaRPr kumimoji="0" lang="en-US" sz="800" b="0" i="0" u="none" strike="noStrike" kern="1200" cap="none" spc="-10" normalizeH="0" baseline="0" noProof="0" dirty="0">
              <a:ln>
                <a:noFill/>
              </a:ln>
              <a:solidFill>
                <a:srgbClr val="FFFFFF"/>
              </a:solidFill>
              <a:effectLst/>
              <a:uLnTx/>
              <a:uFillTx/>
              <a:latin typeface="Poppins" pitchFamily="2" charset="77"/>
              <a:ea typeface="Roboto" panose="02000000000000000000" pitchFamily="2" charset="0"/>
              <a:cs typeface="Poppins" pitchFamily="2" charset="77"/>
            </a:endParaRPr>
          </a:p>
        </p:txBody>
      </p:sp>
      <p:sp>
        <p:nvSpPr>
          <p:cNvPr id="47" name="TextBox 46">
            <a:extLst>
              <a:ext uri="{FF2B5EF4-FFF2-40B4-BE49-F238E27FC236}">
                <a16:creationId xmlns:a16="http://schemas.microsoft.com/office/drawing/2014/main" id="{0CF3FB94-C20A-E819-DCFC-3692CA52C1CC}"/>
              </a:ext>
            </a:extLst>
          </p:cNvPr>
          <p:cNvSpPr txBox="1">
            <a:spLocks/>
          </p:cNvSpPr>
          <p:nvPr/>
        </p:nvSpPr>
        <p:spPr>
          <a:xfrm>
            <a:off x="8416054" y="4508278"/>
            <a:ext cx="1295788" cy="381775"/>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7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16 </a:t>
            </a:r>
            <a:r>
              <a:rPr kumimoji="0" lang="en-US" sz="700" b="1" i="0" u="none" strike="noStrike" kern="1200" cap="none" spc="0" normalizeH="0" baseline="0" noProof="0" dirty="0" err="1">
                <a:ln>
                  <a:noFill/>
                </a:ln>
                <a:solidFill>
                  <a:srgbClr val="000000"/>
                </a:solidFill>
                <a:effectLst/>
                <a:uLnTx/>
                <a:uFillTx/>
                <a:latin typeface="Poppins" pitchFamily="2" charset="77"/>
                <a:ea typeface="Roboto" panose="02000000000000000000" pitchFamily="2" charset="0"/>
                <a:cs typeface="Poppins" pitchFamily="2" charset="77"/>
              </a:rPr>
              <a:t>ans</a:t>
            </a:r>
            <a:r>
              <a:rPr kumimoji="0" lang="en-US" sz="7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 et plus</a:t>
            </a:r>
          </a:p>
        </p:txBody>
      </p:sp>
      <p:sp>
        <p:nvSpPr>
          <p:cNvPr id="48" name="TextBox 47">
            <a:extLst>
              <a:ext uri="{FF2B5EF4-FFF2-40B4-BE49-F238E27FC236}">
                <a16:creationId xmlns:a16="http://schemas.microsoft.com/office/drawing/2014/main" id="{6907B508-9F10-B6B8-89CA-1093CAA2F31B}"/>
              </a:ext>
            </a:extLst>
          </p:cNvPr>
          <p:cNvSpPr txBox="1">
            <a:spLocks/>
          </p:cNvSpPr>
          <p:nvPr/>
        </p:nvSpPr>
        <p:spPr>
          <a:xfrm>
            <a:off x="8419097" y="3785910"/>
            <a:ext cx="1282245" cy="352369"/>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IN" sz="700" b="1" i="0" u="none" strike="noStrike" kern="1200" cap="none" spc="0" normalizeH="0" baseline="0" noProof="0" dirty="0" err="1">
                <a:ln>
                  <a:noFill/>
                </a:ln>
                <a:solidFill>
                  <a:srgbClr val="000000"/>
                </a:solidFill>
                <a:effectLst/>
                <a:uLnTx/>
                <a:uFillTx/>
                <a:latin typeface="Poppins" pitchFamily="2" charset="77"/>
                <a:ea typeface="Roboto" panose="02000000000000000000" pitchFamily="2" charset="0"/>
                <a:cs typeface="Poppins" pitchFamily="2" charset="77"/>
              </a:rPr>
              <a:t>N'est</a:t>
            </a:r>
            <a:r>
              <a:rPr kumimoji="0" lang="en-IN" sz="7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 pas applicable</a:t>
            </a:r>
            <a:endParaRPr kumimoji="0" lang="en-US" sz="7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endParaRPr>
          </a:p>
        </p:txBody>
      </p:sp>
      <p:sp>
        <p:nvSpPr>
          <p:cNvPr id="49" name="TextBox 48">
            <a:extLst>
              <a:ext uri="{FF2B5EF4-FFF2-40B4-BE49-F238E27FC236}">
                <a16:creationId xmlns:a16="http://schemas.microsoft.com/office/drawing/2014/main" id="{A3EB9031-1C5E-E6BC-66E0-7EBCB7F2D0F0}"/>
              </a:ext>
            </a:extLst>
          </p:cNvPr>
          <p:cNvSpPr txBox="1">
            <a:spLocks/>
          </p:cNvSpPr>
          <p:nvPr/>
        </p:nvSpPr>
        <p:spPr>
          <a:xfrm>
            <a:off x="8419098" y="3402133"/>
            <a:ext cx="1292744" cy="325982"/>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IN" sz="700" b="1" i="0" u="none" strike="noStrike" kern="1200" cap="none" spc="0" normalizeH="0" baseline="0" noProof="0" dirty="0" err="1">
                <a:ln>
                  <a:noFill/>
                </a:ln>
                <a:solidFill>
                  <a:srgbClr val="000000"/>
                </a:solidFill>
                <a:effectLst/>
                <a:uLnTx/>
                <a:uFillTx/>
                <a:latin typeface="Poppins" pitchFamily="2" charset="77"/>
                <a:ea typeface="Roboto" panose="02000000000000000000" pitchFamily="2" charset="0"/>
                <a:cs typeface="Poppins" pitchFamily="2" charset="77"/>
              </a:rPr>
              <a:t>N'est</a:t>
            </a:r>
            <a:r>
              <a:rPr kumimoji="0" lang="en-IN" sz="7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 pas applicable</a:t>
            </a:r>
            <a:endParaRPr kumimoji="0" lang="en-US" sz="7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endParaRPr>
          </a:p>
        </p:txBody>
      </p:sp>
      <p:sp>
        <p:nvSpPr>
          <p:cNvPr id="45" name="TextBox 44">
            <a:extLst>
              <a:ext uri="{FF2B5EF4-FFF2-40B4-BE49-F238E27FC236}">
                <a16:creationId xmlns:a16="http://schemas.microsoft.com/office/drawing/2014/main" id="{F4B85EE3-4E36-C571-37DD-A55B3944350F}"/>
              </a:ext>
            </a:extLst>
          </p:cNvPr>
          <p:cNvSpPr txBox="1">
            <a:spLocks/>
          </p:cNvSpPr>
          <p:nvPr/>
        </p:nvSpPr>
        <p:spPr>
          <a:xfrm>
            <a:off x="9764464" y="3404392"/>
            <a:ext cx="1292744" cy="325982"/>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fr" sz="7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Série primaire :  </a:t>
            </a:r>
            <a:r>
              <a:rPr kumimoji="0" lang="fr" sz="7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1 dose*</a:t>
            </a:r>
          </a:p>
        </p:txBody>
      </p:sp>
      <p:sp>
        <p:nvSpPr>
          <p:cNvPr id="51" name="TextBox 50">
            <a:extLst>
              <a:ext uri="{FF2B5EF4-FFF2-40B4-BE49-F238E27FC236}">
                <a16:creationId xmlns:a16="http://schemas.microsoft.com/office/drawing/2014/main" id="{ECE4F801-3859-DAF5-D522-9C2CEBD7574B}"/>
              </a:ext>
            </a:extLst>
          </p:cNvPr>
          <p:cNvSpPr txBox="1">
            <a:spLocks/>
          </p:cNvSpPr>
          <p:nvPr/>
        </p:nvSpPr>
        <p:spPr>
          <a:xfrm>
            <a:off x="7066123" y="3389697"/>
            <a:ext cx="1295790" cy="325982"/>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fr" sz="7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Série primaire :  </a:t>
            </a:r>
            <a:r>
              <a:rPr kumimoji="0" lang="fr" sz="7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1 dose*</a:t>
            </a:r>
          </a:p>
        </p:txBody>
      </p:sp>
      <p:sp>
        <p:nvSpPr>
          <p:cNvPr id="18" name="TextBox 17">
            <a:extLst>
              <a:ext uri="{FF2B5EF4-FFF2-40B4-BE49-F238E27FC236}">
                <a16:creationId xmlns:a16="http://schemas.microsoft.com/office/drawing/2014/main" id="{BB2E8803-109E-C034-5D98-5A4F610CCC38}"/>
              </a:ext>
            </a:extLst>
          </p:cNvPr>
          <p:cNvSpPr txBox="1">
            <a:spLocks/>
          </p:cNvSpPr>
          <p:nvPr/>
        </p:nvSpPr>
        <p:spPr>
          <a:xfrm>
            <a:off x="9774965" y="3785911"/>
            <a:ext cx="1282243" cy="352368"/>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fr" sz="6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Dose </a:t>
            </a:r>
            <a:r>
              <a:rPr kumimoji="0" lang="fr" sz="6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supplémentaire </a:t>
            </a:r>
            <a:r>
              <a:rPr kumimoji="0" lang="fr" sz="6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pour les personnes immunodéprimées (1-3 mois)</a:t>
            </a:r>
          </a:p>
        </p:txBody>
      </p:sp>
      <p:sp>
        <p:nvSpPr>
          <p:cNvPr id="29" name="TextBox 28">
            <a:extLst>
              <a:ext uri="{FF2B5EF4-FFF2-40B4-BE49-F238E27FC236}">
                <a16:creationId xmlns:a16="http://schemas.microsoft.com/office/drawing/2014/main" id="{0BF01AE1-442F-3FE1-0189-38DA874DEB58}"/>
              </a:ext>
            </a:extLst>
          </p:cNvPr>
          <p:cNvSpPr txBox="1">
            <a:spLocks/>
          </p:cNvSpPr>
          <p:nvPr/>
        </p:nvSpPr>
        <p:spPr>
          <a:xfrm>
            <a:off x="5730281" y="4972337"/>
            <a:ext cx="1281703" cy="255004"/>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fr" sz="7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Recommandée</a:t>
            </a:r>
          </a:p>
        </p:txBody>
      </p:sp>
      <p:sp>
        <p:nvSpPr>
          <p:cNvPr id="34" name="TextBox 33">
            <a:extLst>
              <a:ext uri="{FF2B5EF4-FFF2-40B4-BE49-F238E27FC236}">
                <a16:creationId xmlns:a16="http://schemas.microsoft.com/office/drawing/2014/main" id="{A42C554E-7920-4245-A4F7-5944F307A632}"/>
              </a:ext>
            </a:extLst>
          </p:cNvPr>
          <p:cNvSpPr txBox="1">
            <a:spLocks/>
          </p:cNvSpPr>
          <p:nvPr/>
        </p:nvSpPr>
        <p:spPr>
          <a:xfrm>
            <a:off x="2726274" y="4980197"/>
            <a:ext cx="1387067" cy="247144"/>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fr" sz="7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Recommandée</a:t>
            </a:r>
          </a:p>
        </p:txBody>
      </p:sp>
      <p:sp>
        <p:nvSpPr>
          <p:cNvPr id="39" name="TextBox 38">
            <a:extLst>
              <a:ext uri="{FF2B5EF4-FFF2-40B4-BE49-F238E27FC236}">
                <a16:creationId xmlns:a16="http://schemas.microsoft.com/office/drawing/2014/main" id="{65718900-EC6D-DFFC-C154-A862D8A40196}"/>
              </a:ext>
            </a:extLst>
          </p:cNvPr>
          <p:cNvSpPr txBox="1">
            <a:spLocks/>
          </p:cNvSpPr>
          <p:nvPr/>
        </p:nvSpPr>
        <p:spPr>
          <a:xfrm>
            <a:off x="4170524" y="4967490"/>
            <a:ext cx="1383654" cy="249768"/>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fr" sz="7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Recommandée</a:t>
            </a:r>
          </a:p>
        </p:txBody>
      </p:sp>
      <p:sp>
        <p:nvSpPr>
          <p:cNvPr id="40" name="TextBox 39">
            <a:extLst>
              <a:ext uri="{FF2B5EF4-FFF2-40B4-BE49-F238E27FC236}">
                <a16:creationId xmlns:a16="http://schemas.microsoft.com/office/drawing/2014/main" id="{3E4A998A-3021-127B-FFFC-1FD7EE52D1D9}"/>
              </a:ext>
            </a:extLst>
          </p:cNvPr>
          <p:cNvSpPr txBox="1">
            <a:spLocks/>
          </p:cNvSpPr>
          <p:nvPr/>
        </p:nvSpPr>
        <p:spPr>
          <a:xfrm>
            <a:off x="9764465" y="4980196"/>
            <a:ext cx="1310462" cy="249767"/>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fr" sz="7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Recommandée</a:t>
            </a:r>
            <a:r>
              <a:rPr kumimoji="0" lang="fr" sz="7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a:t>
            </a:r>
            <a:endParaRPr kumimoji="0" lang="fr" sz="7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endParaRPr>
          </a:p>
        </p:txBody>
      </p:sp>
      <p:sp>
        <p:nvSpPr>
          <p:cNvPr id="41" name="TextBox 40">
            <a:extLst>
              <a:ext uri="{FF2B5EF4-FFF2-40B4-BE49-F238E27FC236}">
                <a16:creationId xmlns:a16="http://schemas.microsoft.com/office/drawing/2014/main" id="{44CE419C-1CD9-E8DB-1B9A-B03329F1502B}"/>
              </a:ext>
            </a:extLst>
          </p:cNvPr>
          <p:cNvSpPr txBox="1">
            <a:spLocks/>
          </p:cNvSpPr>
          <p:nvPr/>
        </p:nvSpPr>
        <p:spPr>
          <a:xfrm>
            <a:off x="7066124" y="4967489"/>
            <a:ext cx="1295790" cy="260261"/>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fr" sz="7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Recommandée</a:t>
            </a:r>
          </a:p>
        </p:txBody>
      </p:sp>
      <p:sp>
        <p:nvSpPr>
          <p:cNvPr id="42" name="TextBox 41">
            <a:extLst>
              <a:ext uri="{FF2B5EF4-FFF2-40B4-BE49-F238E27FC236}">
                <a16:creationId xmlns:a16="http://schemas.microsoft.com/office/drawing/2014/main" id="{8AD391EF-2048-ED65-1A78-F25037697AA6}"/>
              </a:ext>
            </a:extLst>
          </p:cNvPr>
          <p:cNvSpPr txBox="1">
            <a:spLocks/>
          </p:cNvSpPr>
          <p:nvPr/>
        </p:nvSpPr>
        <p:spPr>
          <a:xfrm>
            <a:off x="8416054" y="4980196"/>
            <a:ext cx="1295788" cy="251877"/>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fr" sz="7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Recommandée</a:t>
            </a:r>
          </a:p>
        </p:txBody>
      </p:sp>
      <p:sp>
        <p:nvSpPr>
          <p:cNvPr id="57" name="TextBox 56">
            <a:extLst>
              <a:ext uri="{FF2B5EF4-FFF2-40B4-BE49-F238E27FC236}">
                <a16:creationId xmlns:a16="http://schemas.microsoft.com/office/drawing/2014/main" id="{0D6A1AAA-FCF0-8C2B-56E6-436D99F583CA}"/>
              </a:ext>
            </a:extLst>
          </p:cNvPr>
          <p:cNvSpPr txBox="1">
            <a:spLocks/>
          </p:cNvSpPr>
          <p:nvPr/>
        </p:nvSpPr>
        <p:spPr>
          <a:xfrm>
            <a:off x="5730281" y="5307810"/>
            <a:ext cx="1281703" cy="255004"/>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fr" sz="7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Recommandée</a:t>
            </a:r>
          </a:p>
        </p:txBody>
      </p:sp>
      <p:sp>
        <p:nvSpPr>
          <p:cNvPr id="58" name="TextBox 57">
            <a:extLst>
              <a:ext uri="{FF2B5EF4-FFF2-40B4-BE49-F238E27FC236}">
                <a16:creationId xmlns:a16="http://schemas.microsoft.com/office/drawing/2014/main" id="{C0D7C9C2-4C15-70CA-C1C1-BD10DD3D457B}"/>
              </a:ext>
            </a:extLst>
          </p:cNvPr>
          <p:cNvSpPr txBox="1">
            <a:spLocks/>
          </p:cNvSpPr>
          <p:nvPr/>
        </p:nvSpPr>
        <p:spPr>
          <a:xfrm>
            <a:off x="2726274" y="5315670"/>
            <a:ext cx="1387067" cy="247144"/>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fr" sz="7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Recommandée</a:t>
            </a:r>
          </a:p>
        </p:txBody>
      </p:sp>
      <p:sp>
        <p:nvSpPr>
          <p:cNvPr id="59" name="TextBox 58">
            <a:extLst>
              <a:ext uri="{FF2B5EF4-FFF2-40B4-BE49-F238E27FC236}">
                <a16:creationId xmlns:a16="http://schemas.microsoft.com/office/drawing/2014/main" id="{667708AE-AA52-1027-EADF-B462005C6219}"/>
              </a:ext>
            </a:extLst>
          </p:cNvPr>
          <p:cNvSpPr txBox="1">
            <a:spLocks/>
          </p:cNvSpPr>
          <p:nvPr/>
        </p:nvSpPr>
        <p:spPr>
          <a:xfrm>
            <a:off x="4170524" y="5302963"/>
            <a:ext cx="1383654" cy="249768"/>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fr" sz="7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Recommandée</a:t>
            </a:r>
          </a:p>
        </p:txBody>
      </p:sp>
      <p:sp>
        <p:nvSpPr>
          <p:cNvPr id="60" name="TextBox 59">
            <a:extLst>
              <a:ext uri="{FF2B5EF4-FFF2-40B4-BE49-F238E27FC236}">
                <a16:creationId xmlns:a16="http://schemas.microsoft.com/office/drawing/2014/main" id="{BB3FC21E-BB50-D9A2-CF35-809E1DE34542}"/>
              </a:ext>
            </a:extLst>
          </p:cNvPr>
          <p:cNvSpPr txBox="1">
            <a:spLocks/>
          </p:cNvSpPr>
          <p:nvPr/>
        </p:nvSpPr>
        <p:spPr>
          <a:xfrm>
            <a:off x="9764465" y="5315669"/>
            <a:ext cx="1310462" cy="249767"/>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fr" sz="7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Recommandée</a:t>
            </a:r>
            <a:r>
              <a:rPr kumimoji="0" lang="fr" sz="7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a:t>
            </a:r>
            <a:endParaRPr kumimoji="0" lang="fr" sz="7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endParaRPr>
          </a:p>
        </p:txBody>
      </p:sp>
      <p:sp>
        <p:nvSpPr>
          <p:cNvPr id="61" name="TextBox 60">
            <a:extLst>
              <a:ext uri="{FF2B5EF4-FFF2-40B4-BE49-F238E27FC236}">
                <a16:creationId xmlns:a16="http://schemas.microsoft.com/office/drawing/2014/main" id="{0E2CC47F-00E1-F11B-E696-D7B3AF476423}"/>
              </a:ext>
            </a:extLst>
          </p:cNvPr>
          <p:cNvSpPr txBox="1">
            <a:spLocks/>
          </p:cNvSpPr>
          <p:nvPr/>
        </p:nvSpPr>
        <p:spPr>
          <a:xfrm>
            <a:off x="7066124" y="5302962"/>
            <a:ext cx="1295790" cy="260261"/>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fr" sz="7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Recommandée</a:t>
            </a:r>
          </a:p>
        </p:txBody>
      </p:sp>
      <p:sp>
        <p:nvSpPr>
          <p:cNvPr id="62" name="TextBox 61">
            <a:extLst>
              <a:ext uri="{FF2B5EF4-FFF2-40B4-BE49-F238E27FC236}">
                <a16:creationId xmlns:a16="http://schemas.microsoft.com/office/drawing/2014/main" id="{95283835-6D3E-0D26-076D-56BE26D211C7}"/>
              </a:ext>
            </a:extLst>
          </p:cNvPr>
          <p:cNvSpPr txBox="1">
            <a:spLocks/>
          </p:cNvSpPr>
          <p:nvPr/>
        </p:nvSpPr>
        <p:spPr>
          <a:xfrm>
            <a:off x="8416054" y="5315669"/>
            <a:ext cx="1295788" cy="251877"/>
          </a:xfrm>
          <a:prstGeom prst="rect">
            <a:avLst/>
          </a:prstGeom>
          <a:solidFill>
            <a:schemeClr val="bg1">
              <a:lumMod val="95000"/>
            </a:schemeClr>
          </a:solidFill>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fr" sz="7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Recommandée</a:t>
            </a:r>
          </a:p>
        </p:txBody>
      </p:sp>
    </p:spTree>
    <p:extLst>
      <p:ext uri="{BB962C8B-B14F-4D97-AF65-F5344CB8AC3E}">
        <p14:creationId xmlns:p14="http://schemas.microsoft.com/office/powerpoint/2010/main" val="3852515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20010BB-2AF2-4562-81D6-5996FA6D283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1AFC-DF42-41A5-B57C-06A83BBA6616}" type="slidenum">
              <a:rPr kumimoji="0" sz="728" b="0" i="0" u="none" strike="noStrike" kern="1200" cap="none" spc="0" normalizeH="0" baseline="0">
                <a:ln>
                  <a:noFill/>
                </a:ln>
                <a:solidFill>
                  <a:srgbClr val="000000">
                    <a:tint val="75000"/>
                  </a:srgbClr>
                </a:solidFill>
                <a:effectLst/>
                <a:uLnTx/>
                <a:uFillTx/>
                <a:latin typeface="Poppins" pitchFamily="2" charset="77"/>
                <a:ea typeface="+mn-ea"/>
                <a:cs typeface="Poppins" pitchFamily="2" charset="77"/>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fr" sz="728" b="0" i="0" u="none" strike="noStrike" kern="1200" cap="none" spc="0" normalizeH="0" baseline="0" noProof="0">
              <a:ln>
                <a:noFill/>
              </a:ln>
              <a:solidFill>
                <a:srgbClr val="000000">
                  <a:tint val="75000"/>
                </a:srgbClr>
              </a:solidFill>
              <a:effectLst/>
              <a:uLnTx/>
              <a:uFillTx/>
              <a:latin typeface="Poppins" pitchFamily="2" charset="77"/>
              <a:ea typeface="+mn-ea"/>
              <a:cs typeface="Poppins" pitchFamily="2" charset="77"/>
            </a:endParaRPr>
          </a:p>
        </p:txBody>
      </p:sp>
      <p:sp>
        <p:nvSpPr>
          <p:cNvPr id="3" name="Title 2">
            <a:extLst>
              <a:ext uri="{FF2B5EF4-FFF2-40B4-BE49-F238E27FC236}">
                <a16:creationId xmlns:a16="http://schemas.microsoft.com/office/drawing/2014/main" id="{522FAD58-50AF-4352-B717-4AFE83CA24D1}"/>
              </a:ext>
            </a:extLst>
          </p:cNvPr>
          <p:cNvSpPr>
            <a:spLocks noGrp="1"/>
          </p:cNvSpPr>
          <p:nvPr>
            <p:ph type="title"/>
          </p:nvPr>
        </p:nvSpPr>
        <p:spPr>
          <a:xfrm>
            <a:off x="498924" y="580661"/>
            <a:ext cx="11194151" cy="667875"/>
          </a:xfrm>
        </p:spPr>
        <p:txBody>
          <a:bodyPr/>
          <a:lstStyle/>
          <a:p>
            <a:pPr algn="l" rtl="0"/>
            <a:r>
              <a:rPr kumimoji="0" lang="fr" sz="2400" b="1" i="0" u="none" strike="noStrike" kern="1200" cap="none" spc="0" normalizeH="0" baseline="0" dirty="0">
                <a:ln>
                  <a:noFill/>
                </a:ln>
                <a:solidFill>
                  <a:srgbClr val="FA9A00"/>
                </a:solidFill>
                <a:effectLst/>
                <a:uLnTx/>
                <a:uFillTx/>
                <a:latin typeface="Poppins SemiBold" pitchFamily="2" charset="77"/>
                <a:ea typeface="Roboto" panose="02000000000000000000" pitchFamily="2" charset="0"/>
                <a:cs typeface="Poppins SemiBold" pitchFamily="2" charset="77"/>
              </a:rPr>
              <a:t>5. </a:t>
            </a:r>
            <a:r>
              <a:rPr lang="fr" sz="2400" b="1" i="0" u="none" baseline="0" dirty="0"/>
              <a:t>Déclaration de bonnes pratiques du SAGE de l’OMS sur l’utilisation des vaccins contre la COVID-19 contenant des variants (VCV)</a:t>
            </a:r>
            <a:endParaRPr lang="fr" sz="2400" dirty="0"/>
          </a:p>
        </p:txBody>
      </p:sp>
      <p:sp>
        <p:nvSpPr>
          <p:cNvPr id="4" name="Text Placeholder 3">
            <a:extLst>
              <a:ext uri="{FF2B5EF4-FFF2-40B4-BE49-F238E27FC236}">
                <a16:creationId xmlns:a16="http://schemas.microsoft.com/office/drawing/2014/main" id="{D63493AC-C38A-48A3-A916-932D550D3157}"/>
              </a:ext>
            </a:extLst>
          </p:cNvPr>
          <p:cNvSpPr>
            <a:spLocks noGrp="1"/>
          </p:cNvSpPr>
          <p:nvPr>
            <p:ph type="body" sz="quarter" idx="13"/>
          </p:nvPr>
        </p:nvSpPr>
        <p:spPr>
          <a:xfrm>
            <a:off x="577638" y="1692520"/>
            <a:ext cx="5081284" cy="261290"/>
          </a:xfrm>
        </p:spPr>
        <p:txBody>
          <a:bodyPr/>
          <a:lstStyle/>
          <a:p>
            <a:pPr algn="l" rtl="0"/>
            <a:r>
              <a:rPr lang="fr" b="0" i="0" u="none" baseline="0"/>
              <a:t>2 novembre 2023</a:t>
            </a:r>
          </a:p>
        </p:txBody>
      </p:sp>
      <p:sp>
        <p:nvSpPr>
          <p:cNvPr id="6" name="Content Placeholder 28">
            <a:extLst>
              <a:ext uri="{FF2B5EF4-FFF2-40B4-BE49-F238E27FC236}">
                <a16:creationId xmlns:a16="http://schemas.microsoft.com/office/drawing/2014/main" id="{8475D21A-71C9-0A26-9029-7CB77558BEE1}"/>
              </a:ext>
            </a:extLst>
          </p:cNvPr>
          <p:cNvSpPr txBox="1">
            <a:spLocks/>
          </p:cNvSpPr>
          <p:nvPr/>
        </p:nvSpPr>
        <p:spPr>
          <a:xfrm>
            <a:off x="629119" y="2145158"/>
            <a:ext cx="10825446" cy="2784188"/>
          </a:xfrm>
          <a:prstGeom prst="rect">
            <a:avLst/>
          </a:prstGeom>
        </p:spPr>
        <p:txBody>
          <a:bodyPr lIns="91440" tIns="45720" rIns="91440" bIns="45720" anchor="t"/>
          <a:lstStyle>
            <a:lvl1pPr marL="0" indent="0" algn="l" defTabSz="914358" rtl="0" eaLnBrk="1" latinLnBrk="0" hangingPunct="1">
              <a:lnSpc>
                <a:spcPct val="80000"/>
              </a:lnSpc>
              <a:spcBef>
                <a:spcPts val="1000"/>
              </a:spcBef>
              <a:buFont typeface="Arial" panose="020B0604020202020204" pitchFamily="34" charset="0"/>
              <a:buNone/>
              <a:defRPr sz="2800" kern="1200">
                <a:solidFill>
                  <a:schemeClr val="tx2"/>
                </a:solidFill>
                <a:latin typeface="+mn-lt"/>
                <a:ea typeface="+mn-ea"/>
                <a:cs typeface="+mn-cs"/>
              </a:defRPr>
            </a:lvl1pPr>
            <a:lvl2pPr marL="685768" indent="-228589" algn="l" defTabSz="914358" rtl="0" eaLnBrk="1" latinLnBrk="0" hangingPunct="1">
              <a:lnSpc>
                <a:spcPct val="80000"/>
              </a:lnSpc>
              <a:spcBef>
                <a:spcPts val="500"/>
              </a:spcBef>
              <a:buFont typeface="Arial" panose="020B0604020202020204" pitchFamily="34" charset="0"/>
              <a:buChar char="•"/>
              <a:defRPr sz="2400" kern="1200">
                <a:solidFill>
                  <a:schemeClr val="tx2"/>
                </a:solidFill>
                <a:latin typeface="+mn-lt"/>
                <a:ea typeface="+mn-ea"/>
                <a:cs typeface="+mn-cs"/>
              </a:defRPr>
            </a:lvl2pPr>
            <a:lvl3pPr marL="1142947" indent="-228589" algn="l" defTabSz="914358" rtl="0" eaLnBrk="1" latinLnBrk="0" hangingPunct="1">
              <a:lnSpc>
                <a:spcPct val="8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126" indent="-228589" algn="l" defTabSz="914358" rtl="0" eaLnBrk="1" latinLnBrk="0" hangingPunct="1">
              <a:lnSpc>
                <a:spcPct val="8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305" indent="-228589" algn="l" defTabSz="914358" rtl="0" eaLnBrk="1" latinLnBrk="0" hangingPunct="1">
              <a:lnSpc>
                <a:spcPct val="8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483" indent="-228589" algn="l" defTabSz="91435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62" indent="-228589" algn="l" defTabSz="91435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41" indent="-228589" algn="l" defTabSz="91435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20" indent="-228589" algn="l" defTabSz="91435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8" rtl="0" eaLnBrk="1" fontAlgn="auto" latinLnBrk="0" hangingPunct="1">
              <a:lnSpc>
                <a:spcPct val="80000"/>
              </a:lnSpc>
              <a:spcBef>
                <a:spcPts val="1000"/>
              </a:spcBef>
              <a:spcAft>
                <a:spcPts val="0"/>
              </a:spcAft>
              <a:buClrTx/>
              <a:buSzTx/>
              <a:buFont typeface="Arial" panose="020B0604020202020204" pitchFamily="34" charset="0"/>
              <a:buNone/>
              <a:tabLst/>
              <a:defRPr/>
            </a:pPr>
            <a:r>
              <a:rPr kumimoji="0" lang="fr" sz="2400" b="0" i="0" u="none" strike="noStrike" kern="1200" cap="none" spc="0" normalizeH="0" baseline="0">
                <a:ln>
                  <a:noFill/>
                </a:ln>
                <a:solidFill>
                  <a:srgbClr val="009CDE"/>
                </a:solidFill>
                <a:effectLst/>
                <a:uLnTx/>
                <a:uFillTx/>
                <a:latin typeface="Poppins"/>
                <a:ea typeface="+mn-ea"/>
                <a:cs typeface="Arial"/>
              </a:rPr>
              <a:t>	</a:t>
            </a:r>
            <a:r>
              <a:rPr kumimoji="0" lang="fr" sz="2400" b="1" i="0" u="none" strike="noStrike" kern="1200" cap="none" spc="0" normalizeH="0" baseline="0">
                <a:ln>
                  <a:noFill/>
                </a:ln>
                <a:solidFill>
                  <a:srgbClr val="009CDE"/>
                </a:solidFill>
                <a:effectLst/>
                <a:uLnTx/>
                <a:uFillTx/>
                <a:latin typeface="Poppins"/>
                <a:ea typeface="+mn-ea"/>
                <a:cs typeface="Arial"/>
              </a:rPr>
              <a:t>Vaccins monovalents à XBB  </a:t>
            </a:r>
            <a:r>
              <a:rPr kumimoji="0" lang="fr" sz="2400" b="0" i="0" u="none" strike="noStrike" kern="1200" cap="none" spc="0" normalizeH="0" baseline="0">
                <a:ln>
                  <a:noFill/>
                </a:ln>
                <a:solidFill>
                  <a:srgbClr val="44546A"/>
                </a:solidFill>
                <a:effectLst/>
                <a:uLnTx/>
                <a:uFillTx/>
                <a:latin typeface="Poppins"/>
                <a:ea typeface="+mn-ea"/>
                <a:cs typeface="Arial"/>
              </a:rPr>
              <a:t> </a:t>
            </a:r>
          </a:p>
          <a:p>
            <a:pPr marL="0" marR="0" lvl="0" indent="0" algn="l" defTabSz="914358" rtl="0" eaLnBrk="1" fontAlgn="auto" latinLnBrk="0" hangingPunct="1">
              <a:lnSpc>
                <a:spcPct val="80000"/>
              </a:lnSpc>
              <a:spcBef>
                <a:spcPts val="1000"/>
              </a:spcBef>
              <a:spcAft>
                <a:spcPts val="0"/>
              </a:spcAft>
              <a:buClrTx/>
              <a:buSzTx/>
              <a:buFont typeface="Arial" panose="020B0604020202020204" pitchFamily="34" charset="0"/>
              <a:buNone/>
              <a:tabLst/>
              <a:defRPr/>
            </a:pPr>
            <a:endParaRPr kumimoji="0" lang="fr" sz="1200" b="0" i="0" u="none" strike="noStrike" kern="1200" cap="none" spc="0" normalizeH="0" baseline="0" noProof="0" dirty="0">
              <a:ln>
                <a:noFill/>
              </a:ln>
              <a:solidFill>
                <a:srgbClr val="44546A"/>
              </a:solidFill>
              <a:effectLst/>
              <a:uLnTx/>
              <a:uFillTx/>
              <a:latin typeface="Poppins"/>
              <a:ea typeface="+mn-ea"/>
              <a:cs typeface="Arial"/>
            </a:endParaRPr>
          </a:p>
          <a:p>
            <a:pPr marL="2685933" lvl="5" indent="-171450" algn="l" rtl="0">
              <a:spcBef>
                <a:spcPts val="1000"/>
              </a:spcBef>
              <a:defRPr/>
            </a:pPr>
            <a:r>
              <a:rPr kumimoji="0" lang="fr" sz="1200" b="0" i="0" u="none" strike="noStrike" kern="1200" cap="none" spc="0" normalizeH="0" baseline="0">
                <a:ln>
                  <a:noFill/>
                </a:ln>
                <a:solidFill>
                  <a:schemeClr val="tx1"/>
                </a:solidFill>
                <a:effectLst/>
                <a:uLnTx/>
                <a:uFillTx/>
                <a:latin typeface="Poppins"/>
                <a:ea typeface="+mn-ea"/>
                <a:cs typeface="Arial"/>
              </a:rPr>
              <a:t>En mai 2023, la prévalence mondiale était dominée par Omicron et le Groupe technique consultatif sur la composition du vaccin contre la COVID-19 (TAG-CO-VAC) a recommandé l’exclusion de la souche ancestrale dans les futures formulations de vaccin contre la COVID-19, mais </a:t>
            </a:r>
            <a:r>
              <a:rPr kumimoji="0" lang="fr" sz="1200" b="1" i="0" u="none" strike="noStrike" kern="1200" cap="none" spc="0" normalizeH="0" baseline="0">
                <a:ln>
                  <a:noFill/>
                </a:ln>
                <a:solidFill>
                  <a:schemeClr val="tx1"/>
                </a:solidFill>
                <a:effectLst/>
                <a:uLnTx/>
                <a:uFillTx/>
                <a:latin typeface="Poppins"/>
                <a:ea typeface="+mn-ea"/>
                <a:cs typeface="Arial"/>
              </a:rPr>
              <a:t>l’adoption des vaccins monovalents, notamment ceux contenant le XBB</a:t>
            </a:r>
            <a:endParaRPr kumimoji="0" lang="fr" sz="1200" b="1" i="0" u="none" strike="noStrike" kern="1200" cap="none" spc="0" normalizeH="0" baseline="0" noProof="0" dirty="0">
              <a:ln>
                <a:noFill/>
              </a:ln>
              <a:solidFill>
                <a:schemeClr val="tx1"/>
              </a:solidFill>
              <a:effectLst/>
              <a:uLnTx/>
              <a:uFillTx/>
              <a:latin typeface="Poppins"/>
              <a:ea typeface="+mn-ea"/>
              <a:cs typeface="Arial"/>
            </a:endParaRPr>
          </a:p>
          <a:p>
            <a:pPr marL="2685933" lvl="5" indent="-171450" algn="l" rtl="0">
              <a:spcBef>
                <a:spcPts val="1000"/>
              </a:spcBef>
              <a:defRPr/>
            </a:pPr>
            <a:r>
              <a:rPr kumimoji="0" lang="fr" sz="1200" b="0" i="0" u="none" strike="noStrike" kern="1200" cap="none" spc="0" normalizeH="0" baseline="0">
                <a:ln>
                  <a:noFill/>
                </a:ln>
                <a:solidFill>
                  <a:schemeClr val="tx1"/>
                </a:solidFill>
                <a:effectLst/>
                <a:uLnTx/>
                <a:uFillTx/>
                <a:latin typeface="Poppins"/>
                <a:ea typeface="+mn-ea"/>
                <a:cs typeface="Arial"/>
              </a:rPr>
              <a:t>Les données disponibles suggèrent que les </a:t>
            </a:r>
            <a:r>
              <a:rPr kumimoji="0" lang="fr" sz="1200" b="1" i="0" u="none" strike="noStrike" kern="1200" cap="none" spc="0" normalizeH="0" baseline="0">
                <a:ln>
                  <a:noFill/>
                </a:ln>
                <a:solidFill>
                  <a:schemeClr val="tx1"/>
                </a:solidFill>
                <a:effectLst/>
                <a:uLnTx/>
                <a:uFillTx/>
                <a:latin typeface="Poppins"/>
                <a:ea typeface="+mn-ea"/>
                <a:cs typeface="Arial"/>
              </a:rPr>
              <a:t>vaccins monovalents Omicron XBB </a:t>
            </a:r>
            <a:r>
              <a:rPr kumimoji="0" lang="fr" sz="1200" b="0" i="0" u="none" strike="noStrike" kern="1200" cap="none" spc="0" normalizeH="0" baseline="0">
                <a:ln>
                  <a:noFill/>
                </a:ln>
                <a:solidFill>
                  <a:schemeClr val="tx1"/>
                </a:solidFill>
                <a:effectLst/>
                <a:uLnTx/>
                <a:uFillTx/>
                <a:latin typeface="Poppins"/>
                <a:ea typeface="+mn-ea"/>
                <a:cs typeface="Arial"/>
              </a:rPr>
              <a:t>offrent une protection légèrement renforcée par rapport aux vaccins bivalents contenant des variants et aux vaccins basés sur le virus index monovalents</a:t>
            </a:r>
          </a:p>
          <a:p>
            <a:pPr marL="2685933" lvl="5" indent="-171450" algn="l" rtl="0">
              <a:spcBef>
                <a:spcPts val="1000"/>
              </a:spcBef>
              <a:defRPr/>
            </a:pPr>
            <a:r>
              <a:rPr lang="fr" sz="1200" b="0" i="0" u="none" baseline="0">
                <a:solidFill>
                  <a:schemeClr val="tx1"/>
                </a:solidFill>
                <a:latin typeface="Poppins"/>
                <a:cs typeface="Arial"/>
              </a:rPr>
              <a:t>De nombreux fabricants de vaccins ont mis au point ou sont en train de mettre au point un </a:t>
            </a:r>
            <a:r>
              <a:rPr lang="fr" sz="1200" b="1" i="0" u="none" baseline="0">
                <a:solidFill>
                  <a:schemeClr val="tx1"/>
                </a:solidFill>
                <a:latin typeface="Poppins"/>
                <a:cs typeface="Arial"/>
              </a:rPr>
              <a:t>vaccin contre le variant Omicron seul :</a:t>
            </a:r>
            <a:r>
              <a:rPr lang="fr" sz="1200" b="0" i="0" u="none" baseline="0">
                <a:solidFill>
                  <a:schemeClr val="tx1"/>
                </a:solidFill>
                <a:latin typeface="Poppins"/>
                <a:cs typeface="Arial"/>
              </a:rPr>
              <a:t> </a:t>
            </a:r>
            <a:r>
              <a:rPr lang="fr" sz="1200" b="0" i="0" u="none" baseline="0">
                <a:latin typeface="Arial"/>
                <a:ea typeface="Arial"/>
                <a:cs typeface="Arial"/>
                <a:sym typeface="Arial"/>
              </a:rPr>
              <a:t>Pfizer (ARNm), Moderna (ARNm) ; </a:t>
            </a:r>
            <a:r>
              <a:rPr lang="fr" sz="1200" b="0" i="0" u="none" baseline="0">
                <a:solidFill>
                  <a:schemeClr val="tx1"/>
                </a:solidFill>
                <a:latin typeface="Poppins"/>
                <a:cs typeface="Arial"/>
              </a:rPr>
              <a:t>CanSino (vecteur adénovirus de type 5) ;</a:t>
            </a:r>
            <a:r>
              <a:rPr lang="fr" sz="1200" b="0" i="0" u="none" baseline="0">
                <a:latin typeface="Arial"/>
                <a:ea typeface="Arial"/>
                <a:cs typeface="Arial"/>
                <a:sym typeface="Arial"/>
              </a:rPr>
              <a:t> </a:t>
            </a:r>
            <a:r>
              <a:rPr lang="fr" sz="1200" b="0" i="0" u="none" baseline="0">
                <a:solidFill>
                  <a:schemeClr val="tx1"/>
                </a:solidFill>
                <a:latin typeface="Poppins"/>
                <a:cs typeface="Arial"/>
              </a:rPr>
              <a:t>Bharat (inactivé), Sinovac (inactivé), Sinopharm (inactivé) ; Novovax (à base de protéines)</a:t>
            </a:r>
          </a:p>
          <a:p>
            <a:pPr marL="2685933" lvl="5" indent="-171450" algn="l" rtl="0">
              <a:spcBef>
                <a:spcPts val="1000"/>
              </a:spcBef>
              <a:defRPr/>
            </a:pPr>
            <a:r>
              <a:rPr lang="fr" sz="1200" b="1" i="0" u="none" baseline="0">
                <a:solidFill>
                  <a:schemeClr val="tx1"/>
                </a:solidFill>
                <a:latin typeface="Poppins"/>
                <a:cs typeface="Arial"/>
              </a:rPr>
              <a:t>Doses initiales/série primaire : </a:t>
            </a:r>
            <a:r>
              <a:rPr lang="fr" sz="1200" b="0" i="0" u="none" baseline="0">
                <a:solidFill>
                  <a:schemeClr val="tx1"/>
                </a:solidFill>
                <a:latin typeface="Poppins"/>
                <a:cs typeface="Arial"/>
              </a:rPr>
              <a:t>tous les vaccins contre la COVID-19 inscrits sur l’EUL de l’OMS peuvent être utilisés pour la dose initiale, y compris les vaccins monovalents à XBB</a:t>
            </a:r>
          </a:p>
          <a:p>
            <a:pPr marL="2685933" lvl="5" indent="-171450" algn="l" rtl="0">
              <a:spcBef>
                <a:spcPts val="1000"/>
              </a:spcBef>
              <a:defRPr/>
            </a:pPr>
            <a:r>
              <a:rPr lang="fr" sz="1200" b="1" i="0" u="none" baseline="0">
                <a:solidFill>
                  <a:schemeClr val="tx1"/>
                </a:solidFill>
                <a:latin typeface="Poppins"/>
                <a:cs typeface="Arial"/>
              </a:rPr>
              <a:t>Dose de rappel/nouvelle vaccination : </a:t>
            </a:r>
            <a:r>
              <a:rPr lang="fr" sz="1200" b="0" i="0" u="none" baseline="0">
                <a:solidFill>
                  <a:schemeClr val="tx1"/>
                </a:solidFill>
                <a:latin typeface="Poppins"/>
                <a:cs typeface="Arial"/>
              </a:rPr>
              <a:t>n’importe lequel des vaccins contre la COVID-19 inscrits sur l’EUL de l’OMS ou des vaccins contenant des variants autorisés peut être utilisé pour les doses de rappel. </a:t>
            </a:r>
            <a:endParaRPr lang="fr" sz="1200" dirty="0">
              <a:solidFill>
                <a:schemeClr val="tx1"/>
              </a:solidFill>
              <a:latin typeface="Poppins"/>
              <a:cs typeface="Arial"/>
            </a:endParaRPr>
          </a:p>
          <a:p>
            <a:pPr marL="2685933" lvl="5" indent="-171450" algn="l" rtl="0">
              <a:spcBef>
                <a:spcPts val="1000"/>
              </a:spcBef>
              <a:defRPr/>
            </a:pPr>
            <a:r>
              <a:rPr kumimoji="0" lang="fr" sz="1200" b="0" i="0" u="none" strike="noStrike" kern="1200" cap="none" spc="0" normalizeH="0" baseline="0">
                <a:ln>
                  <a:noFill/>
                </a:ln>
                <a:solidFill>
                  <a:schemeClr val="tx1"/>
                </a:solidFill>
                <a:effectLst/>
                <a:uLnTx/>
                <a:uFillTx/>
                <a:latin typeface="Poppins"/>
                <a:ea typeface="+mn-ea"/>
                <a:cs typeface="Arial"/>
              </a:rPr>
              <a:t>En l’absence de vaccins monovalents à XBB, il est possible d’utiliser tout </a:t>
            </a:r>
            <a:r>
              <a:rPr kumimoji="0" lang="fr" sz="1200" b="1" i="0" u="none" strike="noStrike" kern="1200" cap="none" spc="0" normalizeH="0" baseline="0">
                <a:ln>
                  <a:noFill/>
                </a:ln>
                <a:solidFill>
                  <a:schemeClr val="tx1"/>
                </a:solidFill>
                <a:effectLst/>
                <a:uLnTx/>
                <a:uFillTx/>
                <a:latin typeface="Poppins"/>
                <a:ea typeface="+mn-ea"/>
                <a:cs typeface="Arial"/>
              </a:rPr>
              <a:t>vaccin bivalent contenant un variant ou tout vaccin monovalent basé sur le virus index disponible et inscrit sur l’EUL de l’OMS ou préqualifié, </a:t>
            </a:r>
            <a:r>
              <a:rPr kumimoji="0" lang="fr" sz="1200" b="0" i="0" u="none" strike="noStrike" kern="1200" cap="none" spc="0" normalizeH="0" baseline="0">
                <a:ln>
                  <a:noFill/>
                </a:ln>
                <a:solidFill>
                  <a:schemeClr val="tx1"/>
                </a:solidFill>
                <a:effectLst/>
                <a:uLnTx/>
                <a:uFillTx/>
                <a:latin typeface="Poppins"/>
                <a:ea typeface="+mn-ea"/>
                <a:cs typeface="Arial"/>
              </a:rPr>
              <a:t>afin de protéger les groupes à haut risque contre les maladies graves.</a:t>
            </a:r>
            <a:endParaRPr kumimoji="0" lang="fr" sz="4400" b="0" i="0" u="none" strike="noStrike" kern="1200" cap="none" spc="0" normalizeH="0" baseline="0" noProof="0" dirty="0">
              <a:ln>
                <a:noFill/>
              </a:ln>
              <a:solidFill>
                <a:schemeClr val="tx1"/>
              </a:solidFill>
              <a:effectLst/>
              <a:uLnTx/>
              <a:uFillTx/>
              <a:latin typeface="Poppins"/>
              <a:ea typeface="+mn-ea"/>
              <a:cs typeface="Arial"/>
            </a:endParaRPr>
          </a:p>
        </p:txBody>
      </p:sp>
      <p:pic>
        <p:nvPicPr>
          <p:cNvPr id="7" name="Graphic 6" descr="Immunity outline">
            <a:extLst>
              <a:ext uri="{FF2B5EF4-FFF2-40B4-BE49-F238E27FC236}">
                <a16:creationId xmlns:a16="http://schemas.microsoft.com/office/drawing/2014/main" id="{D98F8E15-87CA-58C4-1C15-F3745FACC0D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37435" y="2124903"/>
            <a:ext cx="650335" cy="650335"/>
          </a:xfrm>
          <a:prstGeom prst="rect">
            <a:avLst/>
          </a:prstGeom>
        </p:spPr>
      </p:pic>
      <p:pic>
        <p:nvPicPr>
          <p:cNvPr id="9" name="Picture 8">
            <a:extLst>
              <a:ext uri="{FF2B5EF4-FFF2-40B4-BE49-F238E27FC236}">
                <a16:creationId xmlns:a16="http://schemas.microsoft.com/office/drawing/2014/main" id="{C185F829-04F0-9391-0975-69542F0E0E69}"/>
              </a:ext>
            </a:extLst>
          </p:cNvPr>
          <p:cNvPicPr>
            <a:picLocks noChangeAspect="1"/>
          </p:cNvPicPr>
          <p:nvPr/>
        </p:nvPicPr>
        <p:blipFill>
          <a:blip r:embed="rId4"/>
          <a:stretch>
            <a:fillRect/>
          </a:stretch>
        </p:blipFill>
        <p:spPr>
          <a:xfrm>
            <a:off x="801426" y="2911316"/>
            <a:ext cx="2254276" cy="3181668"/>
          </a:xfrm>
          <a:prstGeom prst="rect">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E9D4E3BD-7EDE-DBAD-2E0C-62594491E6E8}"/>
              </a:ext>
            </a:extLst>
          </p:cNvPr>
          <p:cNvSpPr txBox="1"/>
          <p:nvPr/>
        </p:nvSpPr>
        <p:spPr>
          <a:xfrm>
            <a:off x="577637" y="6394813"/>
            <a:ext cx="8753687" cy="246221"/>
          </a:xfrm>
          <a:prstGeom prst="rect">
            <a:avLst/>
          </a:prstGeom>
          <a:noFill/>
        </p:spPr>
        <p:txBody>
          <a:bodyPr wrap="square">
            <a:spAutoFit/>
          </a:bodyPr>
          <a:lstStyle/>
          <a:p>
            <a:pPr algn="l" rtl="0"/>
            <a:r>
              <a:rPr lang="fr" sz="1000" b="0" i="0" u="none" baseline="0">
                <a:hlinkClick r:id="rId5"/>
              </a:rPr>
              <a:t>https://www.who.int/publications-detail-redirect/WHO-2019-nCoV-Vaccines-SAGE-Variants-2022.1</a:t>
            </a:r>
            <a:r>
              <a:rPr lang="fr" sz="1000" b="0" i="0" u="none" baseline="0"/>
              <a:t> </a:t>
            </a:r>
          </a:p>
        </p:txBody>
      </p:sp>
    </p:spTree>
    <p:extLst>
      <p:ext uri="{BB962C8B-B14F-4D97-AF65-F5344CB8AC3E}">
        <p14:creationId xmlns:p14="http://schemas.microsoft.com/office/powerpoint/2010/main" val="2033318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0CFD92F-E3C0-1DE4-EC24-2FC793379D5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1AFC-DF42-41A5-B57C-06A83BBA6616}" type="slidenum">
              <a:rPr kumimoji="0" lang="en-GB" sz="728" b="0" i="0" u="none" strike="noStrike" kern="1200" cap="none" spc="0" normalizeH="0" baseline="0" noProof="0" smtClean="0">
                <a:ln>
                  <a:noFill/>
                </a:ln>
                <a:solidFill>
                  <a:srgbClr val="000000">
                    <a:tint val="75000"/>
                  </a:srgbClr>
                </a:solidFill>
                <a:effectLst/>
                <a:uLnTx/>
                <a:uFillTx/>
                <a:latin typeface="Poppins" pitchFamily="2" charset="77"/>
                <a:ea typeface="+mn-ea"/>
                <a:cs typeface="Poppins" pitchFamily="2" charset="77"/>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728" b="0" i="0" u="none" strike="noStrike" kern="1200" cap="none" spc="0" normalizeH="0" baseline="0" noProof="0">
              <a:ln>
                <a:noFill/>
              </a:ln>
              <a:solidFill>
                <a:srgbClr val="000000">
                  <a:tint val="75000"/>
                </a:srgbClr>
              </a:solidFill>
              <a:effectLst/>
              <a:uLnTx/>
              <a:uFillTx/>
              <a:latin typeface="Poppins" pitchFamily="2" charset="77"/>
              <a:ea typeface="+mn-ea"/>
              <a:cs typeface="Poppins" pitchFamily="2" charset="77"/>
            </a:endParaRPr>
          </a:p>
        </p:txBody>
      </p:sp>
      <p:sp>
        <p:nvSpPr>
          <p:cNvPr id="3" name="Title 2">
            <a:extLst>
              <a:ext uri="{FF2B5EF4-FFF2-40B4-BE49-F238E27FC236}">
                <a16:creationId xmlns:a16="http://schemas.microsoft.com/office/drawing/2014/main" id="{34A32DF5-45BC-FCE2-F730-E62C82E2697C}"/>
              </a:ext>
            </a:extLst>
          </p:cNvPr>
          <p:cNvSpPr>
            <a:spLocks noGrp="1"/>
          </p:cNvSpPr>
          <p:nvPr>
            <p:ph type="title"/>
          </p:nvPr>
        </p:nvSpPr>
        <p:spPr>
          <a:xfrm>
            <a:off x="577639" y="537198"/>
            <a:ext cx="11274050" cy="391389"/>
          </a:xfrm>
        </p:spPr>
        <p:txBody>
          <a:bodyPr/>
          <a:lstStyle/>
          <a:p>
            <a:r>
              <a:rPr lang="en-US" sz="2800" dirty="0">
                <a:solidFill>
                  <a:srgbClr val="FA9A00"/>
                </a:solidFill>
              </a:rPr>
              <a:t>5. </a:t>
            </a:r>
            <a:r>
              <a:rPr kumimoji="0" lang="fr" sz="2400" b="1" i="0" u="none" strike="noStrike" kern="1200" cap="none" spc="0" normalizeH="0" baseline="0" noProof="0" dirty="0">
                <a:ln>
                  <a:noFill/>
                </a:ln>
                <a:solidFill>
                  <a:srgbClr val="000000"/>
                </a:solidFill>
                <a:effectLst/>
                <a:uLnTx/>
                <a:uFillTx/>
                <a:latin typeface="Poppins SemiBold" pitchFamily="2" charset="77"/>
                <a:ea typeface="Roboto" panose="02000000000000000000" pitchFamily="2" charset="0"/>
                <a:cs typeface="Poppins SemiBold" pitchFamily="2" charset="77"/>
              </a:rPr>
              <a:t>Calendriers recommandés par l’OMS, y compris pour les VCV</a:t>
            </a:r>
            <a:endParaRPr lang="en-GB" sz="2800" dirty="0"/>
          </a:p>
        </p:txBody>
      </p:sp>
      <p:sp>
        <p:nvSpPr>
          <p:cNvPr id="5" name="CuadroTexto 13">
            <a:extLst>
              <a:ext uri="{FF2B5EF4-FFF2-40B4-BE49-F238E27FC236}">
                <a16:creationId xmlns:a16="http://schemas.microsoft.com/office/drawing/2014/main" id="{5F7814E4-043F-C71C-118A-E273D81B56A7}"/>
              </a:ext>
            </a:extLst>
          </p:cNvPr>
          <p:cNvSpPr txBox="1">
            <a:spLocks/>
          </p:cNvSpPr>
          <p:nvPr/>
        </p:nvSpPr>
        <p:spPr>
          <a:xfrm>
            <a:off x="540763" y="1159208"/>
            <a:ext cx="11050426" cy="876522"/>
          </a:xfrm>
          <a:prstGeom prst="rect">
            <a:avLst/>
          </a:prstGeom>
          <a:solidFill>
            <a:schemeClr val="bg1">
              <a:lumMod val="85000"/>
            </a:schemeClr>
          </a:solidFill>
          <a:ln>
            <a:noFill/>
          </a:ln>
        </p:spPr>
        <p:style>
          <a:lnRef idx="2">
            <a:schemeClr val="accent6"/>
          </a:lnRef>
          <a:fillRef idx="1">
            <a:schemeClr val="lt1"/>
          </a:fillRef>
          <a:effectRef idx="0">
            <a:schemeClr val="accent6"/>
          </a:effectRef>
          <a:fontRef idx="minor">
            <a:schemeClr val="dk1"/>
          </a:fontRef>
        </p:style>
        <p:txBody>
          <a:bodyPr wrap="square">
            <a:spAutoFit/>
          </a:bodyPr>
          <a:lstStyle/>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fr" sz="1200" b="1" i="0" u="none" strike="noStrike" kern="1200" cap="none" spc="0" normalizeH="0" baseline="0" noProof="0" dirty="0">
                <a:ln>
                  <a:noFill/>
                </a:ln>
                <a:solidFill>
                  <a:srgbClr val="000000"/>
                </a:solidFill>
                <a:effectLst/>
                <a:uLnTx/>
                <a:uFillTx/>
                <a:latin typeface="Poppins"/>
                <a:ea typeface="Times New Roman" panose="02020603050405020304" pitchFamily="18" charset="0"/>
                <a:cs typeface="Calibri" panose="020F0502020204030204" pitchFamily="34" charset="0"/>
              </a:rPr>
              <a:t>Les vaccins contenant des variants (VCV) peuvent désormais être envisagés pour la dose initiale et les doses de rappel</a:t>
            </a: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fr" sz="1200" b="1" i="0" u="none" strike="noStrike" kern="1200" cap="none" spc="0" normalizeH="0" baseline="0" noProof="0" dirty="0">
                <a:ln>
                  <a:noFill/>
                </a:ln>
                <a:solidFill>
                  <a:srgbClr val="000000"/>
                </a:solidFill>
                <a:effectLst/>
                <a:uLnTx/>
                <a:uFillTx/>
                <a:latin typeface="Poppins"/>
                <a:ea typeface="Times New Roman" panose="02020603050405020304" pitchFamily="18" charset="0"/>
                <a:cs typeface="Calibri" panose="020F0502020204030204" pitchFamily="34" charset="0"/>
              </a:rPr>
              <a:t>Calendriers hétérologues (« combinaison et correspondance ») : </a:t>
            </a:r>
            <a:r>
              <a:rPr kumimoji="0" lang="fr" sz="1200" b="0" i="0" u="none" strike="noStrike" kern="1200" cap="none" spc="0" normalizeH="0" baseline="0" noProof="0" dirty="0">
                <a:ln>
                  <a:noFill/>
                </a:ln>
                <a:solidFill>
                  <a:srgbClr val="000000"/>
                </a:solidFill>
                <a:effectLst/>
                <a:uLnTx/>
                <a:uFillTx/>
                <a:latin typeface="Poppins"/>
                <a:ea typeface="Times New Roman" panose="02020603050405020304" pitchFamily="18" charset="0"/>
                <a:cs typeface="Calibri" panose="020F0502020204030204" pitchFamily="34" charset="0"/>
              </a:rPr>
              <a:t>Il existe de plus en plus de données probantes soutenant le fait que les doses primaires/doses de rappel ultérieures utilisant des plates-formes vaccinales contre la COVID-19 différentes peuvent fournir une réponse immunitaire supérieure par rapport aux calendriers homologues (même vaccin)</a:t>
            </a:r>
          </a:p>
        </p:txBody>
      </p:sp>
      <p:cxnSp>
        <p:nvCxnSpPr>
          <p:cNvPr id="6" name="Straight Connector 5">
            <a:extLst>
              <a:ext uri="{FF2B5EF4-FFF2-40B4-BE49-F238E27FC236}">
                <a16:creationId xmlns:a16="http://schemas.microsoft.com/office/drawing/2014/main" id="{A9CABAF3-8213-3370-FE8B-2B962ACDD6C8}"/>
              </a:ext>
            </a:extLst>
          </p:cNvPr>
          <p:cNvCxnSpPr>
            <a:cxnSpLocks/>
          </p:cNvCxnSpPr>
          <p:nvPr/>
        </p:nvCxnSpPr>
        <p:spPr>
          <a:xfrm>
            <a:off x="536424" y="2993036"/>
            <a:ext cx="11036723"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02FB08D-3AF9-21C3-AC3D-745052A1E943}"/>
              </a:ext>
            </a:extLst>
          </p:cNvPr>
          <p:cNvSpPr txBox="1">
            <a:spLocks/>
          </p:cNvSpPr>
          <p:nvPr/>
        </p:nvSpPr>
        <p:spPr>
          <a:xfrm>
            <a:off x="550741" y="2779778"/>
            <a:ext cx="3474714" cy="209288"/>
          </a:xfrm>
          <a:prstGeom prst="rect">
            <a:avLst/>
          </a:prstGeom>
        </p:spPr>
        <p:txBody>
          <a:bodyPr vert="horz" wrap="square" lIns="0" tIns="0" rIns="0" bIns="0" rtlCol="0" anchor="b" anchorCtr="0">
            <a:sp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fr" sz="1200" b="1" i="0" u="none" strike="noStrike" kern="1200" cap="none" spc="0" normalizeH="0" baseline="0" noProof="0" dirty="0">
                <a:ln>
                  <a:noFill/>
                </a:ln>
                <a:solidFill>
                  <a:srgbClr val="000000"/>
                </a:solidFill>
                <a:effectLst/>
                <a:uLnTx/>
                <a:uFillTx/>
                <a:latin typeface="Poppins"/>
                <a:ea typeface="Roboto"/>
                <a:cs typeface="Poppins"/>
              </a:rPr>
              <a:t>Dose initiale</a:t>
            </a:r>
            <a:endParaRPr kumimoji="0" lang="fr" sz="1400" b="0" i="0" u="none" strike="noStrike" kern="1200" cap="none" spc="0" normalizeH="0" baseline="0" noProof="0" dirty="0">
              <a:ln>
                <a:noFill/>
              </a:ln>
              <a:solidFill>
                <a:srgbClr val="000000"/>
              </a:solidFill>
              <a:effectLst/>
              <a:uLnTx/>
              <a:uFillTx/>
              <a:latin typeface="Poppins"/>
              <a:ea typeface="Roboto"/>
              <a:cs typeface="Poppins"/>
            </a:endParaRPr>
          </a:p>
        </p:txBody>
      </p:sp>
      <p:sp>
        <p:nvSpPr>
          <p:cNvPr id="8" name="Rectangle 7">
            <a:extLst>
              <a:ext uri="{FF2B5EF4-FFF2-40B4-BE49-F238E27FC236}">
                <a16:creationId xmlns:a16="http://schemas.microsoft.com/office/drawing/2014/main" id="{D4727746-5789-3BE6-F1D2-2A82ECE59F41}"/>
              </a:ext>
            </a:extLst>
          </p:cNvPr>
          <p:cNvSpPr/>
          <p:nvPr/>
        </p:nvSpPr>
        <p:spPr>
          <a:xfrm>
            <a:off x="4777629" y="2442882"/>
            <a:ext cx="674776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 sz="1200" b="1" i="0" u="none" strike="noStrike" kern="1200" cap="none" spc="0" normalizeH="0" baseline="0" noProof="0" dirty="0">
                <a:ln>
                  <a:noFill/>
                </a:ln>
                <a:solidFill>
                  <a:srgbClr val="000000"/>
                </a:solidFill>
                <a:effectLst/>
                <a:uLnTx/>
                <a:uFillTx/>
                <a:latin typeface="Poppins"/>
                <a:ea typeface="+mn-ea"/>
                <a:cs typeface="+mn-cs"/>
              </a:rPr>
              <a:t>Options pour les doses suivantes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 sz="1200" b="0" i="0" u="none" strike="noStrike" kern="1200" cap="none" spc="0" normalizeH="0" baseline="0" noProof="0" dirty="0">
                <a:ln>
                  <a:noFill/>
                </a:ln>
                <a:solidFill>
                  <a:srgbClr val="000000"/>
                </a:solidFill>
                <a:effectLst/>
                <a:uLnTx/>
                <a:uFillTx/>
                <a:latin typeface="Poppins"/>
                <a:ea typeface="+mn-ea"/>
                <a:cs typeface="+mn-cs"/>
              </a:rPr>
              <a:t>(pour </a:t>
            </a:r>
            <a:r>
              <a:rPr kumimoji="0" lang="fr" sz="12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compléter</a:t>
            </a:r>
            <a:r>
              <a:rPr kumimoji="0" lang="fr" sz="1200" b="0" i="0" u="none" strike="noStrike" kern="1200" cap="none" spc="0" normalizeH="0" baseline="0" noProof="0" dirty="0">
                <a:ln>
                  <a:noFill/>
                </a:ln>
                <a:solidFill>
                  <a:srgbClr val="000000"/>
                </a:solidFill>
                <a:effectLst/>
                <a:uLnTx/>
                <a:uFillTx/>
                <a:latin typeface="Poppins"/>
                <a:ea typeface="+mn-ea"/>
                <a:cs typeface="+mn-cs"/>
              </a:rPr>
              <a:t> </a:t>
            </a:r>
            <a:r>
              <a:rPr kumimoji="0" lang="fr" sz="1200" b="1" i="0" u="none" strike="noStrike" kern="1200" cap="none" spc="0" normalizeH="0" baseline="0" noProof="0" dirty="0">
                <a:ln>
                  <a:noFill/>
                </a:ln>
                <a:solidFill>
                  <a:srgbClr val="000000"/>
                </a:solidFill>
                <a:effectLst/>
                <a:uLnTx/>
                <a:uFillTx/>
                <a:latin typeface="Poppins"/>
                <a:ea typeface="+mn-ea"/>
                <a:cs typeface="+mn-cs"/>
              </a:rPr>
              <a:t>la série primaire</a:t>
            </a:r>
            <a:r>
              <a:rPr kumimoji="0" lang="fr" sz="1200" b="1" i="0" u="none" strike="noStrike" kern="1200" cap="none" spc="0" normalizeH="0" baseline="30000" noProof="0" dirty="0">
                <a:ln>
                  <a:noFill/>
                </a:ln>
                <a:solidFill>
                  <a:srgbClr val="000000"/>
                </a:solidFill>
                <a:effectLst/>
                <a:uLnTx/>
                <a:uFillTx/>
                <a:latin typeface="Poppins"/>
                <a:ea typeface="+mn-ea"/>
                <a:cs typeface="+mn-cs"/>
              </a:rPr>
              <a:t> </a:t>
            </a:r>
            <a:r>
              <a:rPr kumimoji="0" lang="fr" sz="1200" b="0" i="0" u="none" strike="noStrike" kern="1200" cap="none" spc="0" normalizeH="0" baseline="0" noProof="0" dirty="0">
                <a:ln>
                  <a:noFill/>
                </a:ln>
                <a:solidFill>
                  <a:srgbClr val="000000"/>
                </a:solidFill>
                <a:effectLst/>
                <a:uLnTx/>
                <a:uFillTx/>
                <a:latin typeface="Poppins"/>
                <a:ea typeface="+mn-ea"/>
                <a:cs typeface="+mn-cs"/>
              </a:rPr>
              <a:t>ou </a:t>
            </a:r>
            <a:r>
              <a:rPr kumimoji="0" lang="fr" sz="1200" b="1" i="0" u="none" strike="noStrike" kern="1200" cap="none" spc="0" normalizeH="0" baseline="0" noProof="0" dirty="0">
                <a:ln>
                  <a:noFill/>
                </a:ln>
                <a:solidFill>
                  <a:srgbClr val="000000"/>
                </a:solidFill>
                <a:effectLst/>
                <a:uLnTx/>
                <a:uFillTx/>
                <a:latin typeface="Poppins"/>
                <a:ea typeface="+mn-ea"/>
                <a:cs typeface="+mn-cs"/>
              </a:rPr>
              <a:t>les doses de rappel</a:t>
            </a:r>
            <a:r>
              <a:rPr kumimoji="0" lang="fr" sz="1200" b="0" i="0" u="none" strike="noStrike" kern="1200" cap="none" spc="0" normalizeH="0" baseline="0" noProof="0" dirty="0">
                <a:ln>
                  <a:noFill/>
                </a:ln>
                <a:solidFill>
                  <a:srgbClr val="000000"/>
                </a:solidFill>
                <a:effectLst/>
                <a:uLnTx/>
                <a:uFillTx/>
                <a:latin typeface="Poppins"/>
                <a:ea typeface="+mn-ea"/>
                <a:cs typeface="+mn-cs"/>
              </a:rPr>
              <a:t>)</a:t>
            </a:r>
            <a:endParaRPr kumimoji="0" lang="fr" sz="1200" b="1" i="0" u="none" strike="noStrike" kern="1200" cap="none" spc="0" normalizeH="0" baseline="0" noProof="0" dirty="0">
              <a:ln>
                <a:noFill/>
              </a:ln>
              <a:solidFill>
                <a:srgbClr val="000000"/>
              </a:solidFill>
              <a:effectLst/>
              <a:uLnTx/>
              <a:uFillTx/>
              <a:latin typeface="Poppins"/>
              <a:ea typeface="+mn-ea"/>
              <a:cs typeface="+mn-cs"/>
            </a:endParaRPr>
          </a:p>
        </p:txBody>
      </p:sp>
      <p:sp>
        <p:nvSpPr>
          <p:cNvPr id="9" name="TextBox 8">
            <a:extLst>
              <a:ext uri="{FF2B5EF4-FFF2-40B4-BE49-F238E27FC236}">
                <a16:creationId xmlns:a16="http://schemas.microsoft.com/office/drawing/2014/main" id="{B9A8CA09-1688-64B0-9387-ADBB9D1D072A}"/>
              </a:ext>
            </a:extLst>
          </p:cNvPr>
          <p:cNvSpPr txBox="1"/>
          <p:nvPr/>
        </p:nvSpPr>
        <p:spPr>
          <a:xfrm>
            <a:off x="568075" y="4570737"/>
            <a:ext cx="3457380" cy="664785"/>
          </a:xfrm>
          <a:prstGeom prst="rect">
            <a:avLst/>
          </a:prstGeom>
          <a:solidFill>
            <a:schemeClr val="accent4"/>
          </a:solidFill>
          <a:ln w="9525">
            <a:noFill/>
          </a:ln>
        </p:spPr>
        <p:txBody>
          <a:bodyPr vert="horz" wrap="square" lIns="72009" tIns="72009" rIns="72009" bIns="72009" rtlCol="0" anchor="t" anchorCtr="0">
            <a:noAutofit/>
          </a:bodyPr>
          <a:lstStyle>
            <a:defPPr>
              <a:defRPr lang="en-US"/>
            </a:defPPr>
            <a:lvl1pPr marR="0" lvl="0" indent="0" defTabSz="554492" fontAlgn="auto">
              <a:lnSpc>
                <a:spcPct val="120000"/>
              </a:lnSpc>
              <a:spcBef>
                <a:spcPts val="606"/>
              </a:spcBef>
              <a:spcAft>
                <a:spcPts val="728"/>
              </a:spcAft>
              <a:buClrTx/>
              <a:buSzPct val="75000"/>
              <a:buFontTx/>
              <a:buNone/>
              <a:tabLst/>
              <a:defRPr kumimoji="0" sz="1050" b="1" i="0" u="none" strike="noStrike" cap="none" spc="0" normalizeH="0" baseline="0">
                <a:ln>
                  <a:noFill/>
                </a:ln>
                <a:solidFill>
                  <a:srgbClr val="FFFFFF"/>
                </a:solidFill>
                <a:effectLst/>
                <a:uLnTx/>
                <a:uFillTx/>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0"/>
              </a:spcAft>
              <a:buClrTx/>
              <a:buSzPct val="75000"/>
              <a:buFontTx/>
              <a:buNone/>
              <a:tabLst/>
              <a:defRPr/>
            </a:pPr>
            <a:r>
              <a:rPr kumimoji="0" lang="fr" sz="1200" b="1" i="0" u="none" strike="noStrike" kern="1200" cap="none" spc="0" normalizeH="0" baseline="0" noProof="0" dirty="0">
                <a:ln>
                  <a:noFill/>
                </a:ln>
                <a:solidFill>
                  <a:srgbClr val="FFFFFF"/>
                </a:solidFill>
                <a:effectLst/>
                <a:uLnTx/>
                <a:uFillTx/>
                <a:latin typeface="Poppins" pitchFamily="2" charset="77"/>
                <a:ea typeface="Roboto" panose="02000000000000000000" pitchFamily="2" charset="0"/>
                <a:cs typeface="Poppins" pitchFamily="2" charset="77"/>
              </a:rPr>
              <a:t>Vaccin à sous-unité protéique </a:t>
            </a:r>
          </a:p>
          <a:p>
            <a:pPr marL="0" marR="0" lvl="0" indent="0" algn="l" defTabSz="554492" rtl="0" eaLnBrk="1" fontAlgn="auto" latinLnBrk="0" hangingPunct="1">
              <a:lnSpc>
                <a:spcPct val="120000"/>
              </a:lnSpc>
              <a:spcBef>
                <a:spcPts val="606"/>
              </a:spcBef>
              <a:spcAft>
                <a:spcPts val="0"/>
              </a:spcAft>
              <a:buClrTx/>
              <a:buSzPct val="75000"/>
              <a:buFontTx/>
              <a:buNone/>
              <a:tabLst/>
              <a:defRPr/>
            </a:pPr>
            <a:r>
              <a:rPr kumimoji="0" lang="fr" sz="1200" b="0" i="0" u="none" strike="noStrike" kern="1200" cap="none" spc="0" normalizeH="0" baseline="0" noProof="0" dirty="0">
                <a:ln>
                  <a:noFill/>
                </a:ln>
                <a:solidFill>
                  <a:srgbClr val="FFFFFF"/>
                </a:solidFill>
                <a:effectLst/>
                <a:uLnTx/>
                <a:uFillTx/>
                <a:latin typeface="Poppins" pitchFamily="2" charset="77"/>
                <a:ea typeface="Roboto" panose="02000000000000000000" pitchFamily="2" charset="0"/>
                <a:cs typeface="Poppins" pitchFamily="2" charset="77"/>
              </a:rPr>
              <a:t>(Novavax/SII, BEL, SK Bioscience)</a:t>
            </a:r>
            <a:endParaRPr kumimoji="0" lang="fr" sz="1200" b="1" i="0" u="none" strike="noStrike" kern="1200" cap="none" spc="0" normalizeH="0" baseline="0" noProof="0" dirty="0">
              <a:ln>
                <a:noFill/>
              </a:ln>
              <a:solidFill>
                <a:srgbClr val="FFFFFF"/>
              </a:solidFill>
              <a:effectLst/>
              <a:uLnTx/>
              <a:uFillTx/>
              <a:latin typeface="Poppins" pitchFamily="2" charset="77"/>
              <a:ea typeface="Roboto" panose="02000000000000000000" pitchFamily="2" charset="0"/>
              <a:cs typeface="Poppins" pitchFamily="2" charset="77"/>
            </a:endParaRPr>
          </a:p>
        </p:txBody>
      </p:sp>
      <p:grpSp>
        <p:nvGrpSpPr>
          <p:cNvPr id="10" name="Group 9">
            <a:extLst>
              <a:ext uri="{FF2B5EF4-FFF2-40B4-BE49-F238E27FC236}">
                <a16:creationId xmlns:a16="http://schemas.microsoft.com/office/drawing/2014/main" id="{4C04EA2F-2B64-7AEC-A05C-68D394FC8459}"/>
              </a:ext>
            </a:extLst>
          </p:cNvPr>
          <p:cNvGrpSpPr/>
          <p:nvPr/>
        </p:nvGrpSpPr>
        <p:grpSpPr>
          <a:xfrm>
            <a:off x="559596" y="3818887"/>
            <a:ext cx="3457384" cy="664785"/>
            <a:chOff x="558965" y="3644775"/>
            <a:chExt cx="3192618" cy="902335"/>
          </a:xfrm>
        </p:grpSpPr>
        <p:grpSp>
          <p:nvGrpSpPr>
            <p:cNvPr id="11" name="Group 10">
              <a:extLst>
                <a:ext uri="{FF2B5EF4-FFF2-40B4-BE49-F238E27FC236}">
                  <a16:creationId xmlns:a16="http://schemas.microsoft.com/office/drawing/2014/main" id="{EFBCC721-9AAB-96F1-8C69-0216E6B71A8F}"/>
                </a:ext>
              </a:extLst>
            </p:cNvPr>
            <p:cNvGrpSpPr/>
            <p:nvPr/>
          </p:nvGrpSpPr>
          <p:grpSpPr>
            <a:xfrm>
              <a:off x="2259215" y="4131406"/>
              <a:ext cx="327898" cy="318497"/>
              <a:chOff x="-1053573" y="3329469"/>
              <a:chExt cx="596264" cy="579120"/>
            </a:xfrm>
          </p:grpSpPr>
          <p:sp>
            <p:nvSpPr>
              <p:cNvPr id="13" name="Freeform: Shape 12">
                <a:extLst>
                  <a:ext uri="{FF2B5EF4-FFF2-40B4-BE49-F238E27FC236}">
                    <a16:creationId xmlns:a16="http://schemas.microsoft.com/office/drawing/2014/main" id="{D60D4B30-88C2-D214-92AE-C069D395E47A}"/>
                  </a:ext>
                </a:extLst>
              </p:cNvPr>
              <p:cNvSpPr/>
              <p:nvPr/>
            </p:nvSpPr>
            <p:spPr>
              <a:xfrm>
                <a:off x="-821163" y="3329469"/>
                <a:ext cx="9525" cy="77152"/>
              </a:xfrm>
              <a:custGeom>
                <a:avLst/>
                <a:gdLst>
                  <a:gd name="connsiteX0" fmla="*/ 0 w 9525"/>
                  <a:gd name="connsiteY0" fmla="*/ 0 h 77152"/>
                  <a:gd name="connsiteX1" fmla="*/ 0 w 9525"/>
                  <a:gd name="connsiteY1" fmla="*/ 77153 h 77152"/>
                </a:gdLst>
                <a:ahLst/>
                <a:cxnLst>
                  <a:cxn ang="0">
                    <a:pos x="connsiteX0" y="connsiteY0"/>
                  </a:cxn>
                  <a:cxn ang="0">
                    <a:pos x="connsiteX1" y="connsiteY1"/>
                  </a:cxn>
                </a:cxnLst>
                <a:rect l="l" t="t" r="r" b="b"/>
                <a:pathLst>
                  <a:path w="9525" h="77152">
                    <a:moveTo>
                      <a:pt x="0" y="0"/>
                    </a:moveTo>
                    <a:lnTo>
                      <a:pt x="0" y="77153"/>
                    </a:lnTo>
                  </a:path>
                </a:pathLst>
              </a:custGeom>
              <a:ln w="12700"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Poppins"/>
                  <a:ea typeface="+mn-ea"/>
                  <a:cs typeface="+mn-cs"/>
                </a:endParaRPr>
              </a:p>
            </p:txBody>
          </p:sp>
          <p:sp>
            <p:nvSpPr>
              <p:cNvPr id="14" name="Freeform: Shape 13">
                <a:extLst>
                  <a:ext uri="{FF2B5EF4-FFF2-40B4-BE49-F238E27FC236}">
                    <a16:creationId xmlns:a16="http://schemas.microsoft.com/office/drawing/2014/main" id="{EBACC301-12CC-6040-4BDD-072E6E274F83}"/>
                  </a:ext>
                </a:extLst>
              </p:cNvPr>
              <p:cNvSpPr/>
              <p:nvPr/>
            </p:nvSpPr>
            <p:spPr>
              <a:xfrm>
                <a:off x="-821163" y="3692371"/>
                <a:ext cx="9525" cy="77152"/>
              </a:xfrm>
              <a:custGeom>
                <a:avLst/>
                <a:gdLst>
                  <a:gd name="connsiteX0" fmla="*/ 0 w 9525"/>
                  <a:gd name="connsiteY0" fmla="*/ 0 h 77152"/>
                  <a:gd name="connsiteX1" fmla="*/ 0 w 9525"/>
                  <a:gd name="connsiteY1" fmla="*/ 77152 h 77152"/>
                </a:gdLst>
                <a:ahLst/>
                <a:cxnLst>
                  <a:cxn ang="0">
                    <a:pos x="connsiteX0" y="connsiteY0"/>
                  </a:cxn>
                  <a:cxn ang="0">
                    <a:pos x="connsiteX1" y="connsiteY1"/>
                  </a:cxn>
                </a:cxnLst>
                <a:rect l="l" t="t" r="r" b="b"/>
                <a:pathLst>
                  <a:path w="9525" h="77152">
                    <a:moveTo>
                      <a:pt x="0" y="0"/>
                    </a:moveTo>
                    <a:lnTo>
                      <a:pt x="0" y="77152"/>
                    </a:lnTo>
                  </a:path>
                </a:pathLst>
              </a:custGeom>
              <a:ln w="12700"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Poppins"/>
                  <a:ea typeface="+mn-ea"/>
                  <a:cs typeface="+mn-cs"/>
                </a:endParaRPr>
              </a:p>
            </p:txBody>
          </p:sp>
          <p:sp>
            <p:nvSpPr>
              <p:cNvPr id="15" name="Freeform: Shape 14">
                <a:extLst>
                  <a:ext uri="{FF2B5EF4-FFF2-40B4-BE49-F238E27FC236}">
                    <a16:creationId xmlns:a16="http://schemas.microsoft.com/office/drawing/2014/main" id="{EDA21D01-E06D-E2BF-DC3E-5F2E383CEDB4}"/>
                  </a:ext>
                </a:extLst>
              </p:cNvPr>
              <p:cNvSpPr/>
              <p:nvPr/>
            </p:nvSpPr>
            <p:spPr>
              <a:xfrm>
                <a:off x="-1053573" y="3552354"/>
                <a:ext cx="91440" cy="9525"/>
              </a:xfrm>
              <a:custGeom>
                <a:avLst/>
                <a:gdLst>
                  <a:gd name="connsiteX0" fmla="*/ 0 w 91440"/>
                  <a:gd name="connsiteY0" fmla="*/ 0 h 9525"/>
                  <a:gd name="connsiteX1" fmla="*/ 91440 w 91440"/>
                  <a:gd name="connsiteY1" fmla="*/ 0 h 9525"/>
                </a:gdLst>
                <a:ahLst/>
                <a:cxnLst>
                  <a:cxn ang="0">
                    <a:pos x="connsiteX0" y="connsiteY0"/>
                  </a:cxn>
                  <a:cxn ang="0">
                    <a:pos x="connsiteX1" y="connsiteY1"/>
                  </a:cxn>
                </a:cxnLst>
                <a:rect l="l" t="t" r="r" b="b"/>
                <a:pathLst>
                  <a:path w="91440" h="9525">
                    <a:moveTo>
                      <a:pt x="0" y="0"/>
                    </a:moveTo>
                    <a:lnTo>
                      <a:pt x="91440" y="0"/>
                    </a:lnTo>
                  </a:path>
                </a:pathLst>
              </a:custGeom>
              <a:ln w="12700"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Poppins"/>
                  <a:ea typeface="+mn-ea"/>
                  <a:cs typeface="+mn-cs"/>
                </a:endParaRPr>
              </a:p>
            </p:txBody>
          </p:sp>
          <p:sp>
            <p:nvSpPr>
              <p:cNvPr id="16" name="Freeform: Shape 15">
                <a:extLst>
                  <a:ext uri="{FF2B5EF4-FFF2-40B4-BE49-F238E27FC236}">
                    <a16:creationId xmlns:a16="http://schemas.microsoft.com/office/drawing/2014/main" id="{77A5A83E-C798-6B57-99FA-D5F06DBF1C65}"/>
                  </a:ext>
                </a:extLst>
              </p:cNvPr>
              <p:cNvSpPr/>
              <p:nvPr/>
            </p:nvSpPr>
            <p:spPr>
              <a:xfrm>
                <a:off x="-981183" y="3652366"/>
                <a:ext cx="61912" cy="62865"/>
              </a:xfrm>
              <a:custGeom>
                <a:avLst/>
                <a:gdLst>
                  <a:gd name="connsiteX0" fmla="*/ 0 w 61912"/>
                  <a:gd name="connsiteY0" fmla="*/ 62865 h 62865"/>
                  <a:gd name="connsiteX1" fmla="*/ 61913 w 61912"/>
                  <a:gd name="connsiteY1" fmla="*/ 0 h 62865"/>
                </a:gdLst>
                <a:ahLst/>
                <a:cxnLst>
                  <a:cxn ang="0">
                    <a:pos x="connsiteX0" y="connsiteY0"/>
                  </a:cxn>
                  <a:cxn ang="0">
                    <a:pos x="connsiteX1" y="connsiteY1"/>
                  </a:cxn>
                </a:cxnLst>
                <a:rect l="l" t="t" r="r" b="b"/>
                <a:pathLst>
                  <a:path w="61912" h="62865">
                    <a:moveTo>
                      <a:pt x="0" y="62865"/>
                    </a:moveTo>
                    <a:lnTo>
                      <a:pt x="61913" y="0"/>
                    </a:lnTo>
                  </a:path>
                </a:pathLst>
              </a:custGeom>
              <a:ln w="12700"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Poppins"/>
                  <a:ea typeface="+mn-ea"/>
                  <a:cs typeface="+mn-cs"/>
                </a:endParaRPr>
              </a:p>
            </p:txBody>
          </p:sp>
          <p:sp>
            <p:nvSpPr>
              <p:cNvPr id="17" name="Freeform: Shape 16">
                <a:extLst>
                  <a:ext uri="{FF2B5EF4-FFF2-40B4-BE49-F238E27FC236}">
                    <a16:creationId xmlns:a16="http://schemas.microsoft.com/office/drawing/2014/main" id="{CCF43EC4-BFC1-3810-318B-1B534F65FF2B}"/>
                  </a:ext>
                </a:extLst>
              </p:cNvPr>
              <p:cNvSpPr/>
              <p:nvPr/>
            </p:nvSpPr>
            <p:spPr>
              <a:xfrm>
                <a:off x="-984993" y="3387571"/>
                <a:ext cx="62865" cy="62865"/>
              </a:xfrm>
              <a:custGeom>
                <a:avLst/>
                <a:gdLst>
                  <a:gd name="connsiteX0" fmla="*/ 0 w 62865"/>
                  <a:gd name="connsiteY0" fmla="*/ 0 h 62865"/>
                  <a:gd name="connsiteX1" fmla="*/ 62865 w 62865"/>
                  <a:gd name="connsiteY1" fmla="*/ 62865 h 62865"/>
                </a:gdLst>
                <a:ahLst/>
                <a:cxnLst>
                  <a:cxn ang="0">
                    <a:pos x="connsiteX0" y="connsiteY0"/>
                  </a:cxn>
                  <a:cxn ang="0">
                    <a:pos x="connsiteX1" y="connsiteY1"/>
                  </a:cxn>
                </a:cxnLst>
                <a:rect l="l" t="t" r="r" b="b"/>
                <a:pathLst>
                  <a:path w="62865" h="62865">
                    <a:moveTo>
                      <a:pt x="0" y="0"/>
                    </a:moveTo>
                    <a:lnTo>
                      <a:pt x="62865" y="62865"/>
                    </a:lnTo>
                  </a:path>
                </a:pathLst>
              </a:custGeom>
              <a:ln w="12700"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Poppins"/>
                  <a:ea typeface="+mn-ea"/>
                  <a:cs typeface="+mn-cs"/>
                </a:endParaRPr>
              </a:p>
            </p:txBody>
          </p:sp>
          <p:sp>
            <p:nvSpPr>
              <p:cNvPr id="18" name="Freeform: Shape 17">
                <a:extLst>
                  <a:ext uri="{FF2B5EF4-FFF2-40B4-BE49-F238E27FC236}">
                    <a16:creationId xmlns:a16="http://schemas.microsoft.com/office/drawing/2014/main" id="{3FA52103-ABD6-A731-FD4A-4F1777D21D04}"/>
                  </a:ext>
                </a:extLst>
              </p:cNvPr>
              <p:cNvSpPr/>
              <p:nvPr/>
            </p:nvSpPr>
            <p:spPr>
              <a:xfrm>
                <a:off x="-559226" y="3735234"/>
                <a:ext cx="101917" cy="9525"/>
              </a:xfrm>
              <a:custGeom>
                <a:avLst/>
                <a:gdLst>
                  <a:gd name="connsiteX0" fmla="*/ 0 w 101917"/>
                  <a:gd name="connsiteY0" fmla="*/ 0 h 9525"/>
                  <a:gd name="connsiteX1" fmla="*/ 101917 w 101917"/>
                  <a:gd name="connsiteY1" fmla="*/ 0 h 9525"/>
                </a:gdLst>
                <a:ahLst/>
                <a:cxnLst>
                  <a:cxn ang="0">
                    <a:pos x="connsiteX0" y="connsiteY0"/>
                  </a:cxn>
                  <a:cxn ang="0">
                    <a:pos x="connsiteX1" y="connsiteY1"/>
                  </a:cxn>
                </a:cxnLst>
                <a:rect l="l" t="t" r="r" b="b"/>
                <a:pathLst>
                  <a:path w="101917" h="9525">
                    <a:moveTo>
                      <a:pt x="0" y="0"/>
                    </a:moveTo>
                    <a:lnTo>
                      <a:pt x="101917" y="0"/>
                    </a:lnTo>
                  </a:path>
                </a:pathLst>
              </a:custGeom>
              <a:ln w="12700"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Poppins"/>
                  <a:ea typeface="+mn-ea"/>
                  <a:cs typeface="+mn-cs"/>
                </a:endParaRPr>
              </a:p>
            </p:txBody>
          </p:sp>
          <p:sp>
            <p:nvSpPr>
              <p:cNvPr id="19" name="Freeform: Shape 18">
                <a:extLst>
                  <a:ext uri="{FF2B5EF4-FFF2-40B4-BE49-F238E27FC236}">
                    <a16:creationId xmlns:a16="http://schemas.microsoft.com/office/drawing/2014/main" id="{EC55B299-270A-C2DA-631E-1E6E17A55B80}"/>
                  </a:ext>
                </a:extLst>
              </p:cNvPr>
              <p:cNvSpPr/>
              <p:nvPr/>
            </p:nvSpPr>
            <p:spPr>
              <a:xfrm>
                <a:off x="-631616" y="3807624"/>
                <a:ext cx="9525" cy="100965"/>
              </a:xfrm>
              <a:custGeom>
                <a:avLst/>
                <a:gdLst>
                  <a:gd name="connsiteX0" fmla="*/ 0 w 9525"/>
                  <a:gd name="connsiteY0" fmla="*/ 0 h 100965"/>
                  <a:gd name="connsiteX1" fmla="*/ 0 w 9525"/>
                  <a:gd name="connsiteY1" fmla="*/ 100965 h 100965"/>
                </a:gdLst>
                <a:ahLst/>
                <a:cxnLst>
                  <a:cxn ang="0">
                    <a:pos x="connsiteX0" y="connsiteY0"/>
                  </a:cxn>
                  <a:cxn ang="0">
                    <a:pos x="connsiteX1" y="connsiteY1"/>
                  </a:cxn>
                </a:cxnLst>
                <a:rect l="l" t="t" r="r" b="b"/>
                <a:pathLst>
                  <a:path w="9525" h="100965">
                    <a:moveTo>
                      <a:pt x="0" y="0"/>
                    </a:moveTo>
                    <a:lnTo>
                      <a:pt x="0" y="100965"/>
                    </a:lnTo>
                  </a:path>
                </a:pathLst>
              </a:custGeom>
              <a:ln w="12700"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Poppins"/>
                  <a:ea typeface="+mn-ea"/>
                  <a:cs typeface="+mn-cs"/>
                </a:endParaRPr>
              </a:p>
            </p:txBody>
          </p:sp>
        </p:grpSp>
        <p:sp>
          <p:nvSpPr>
            <p:cNvPr id="12" name="TextBox 11">
              <a:extLst>
                <a:ext uri="{FF2B5EF4-FFF2-40B4-BE49-F238E27FC236}">
                  <a16:creationId xmlns:a16="http://schemas.microsoft.com/office/drawing/2014/main" id="{36FF104A-1DA8-B6F1-FAD1-655EC94933E3}"/>
                </a:ext>
              </a:extLst>
            </p:cNvPr>
            <p:cNvSpPr txBox="1">
              <a:spLocks/>
            </p:cNvSpPr>
            <p:nvPr/>
          </p:nvSpPr>
          <p:spPr>
            <a:xfrm>
              <a:off x="558965" y="3644775"/>
              <a:ext cx="3192618" cy="902335"/>
            </a:xfrm>
            <a:prstGeom prst="rect">
              <a:avLst/>
            </a:prstGeom>
            <a:solidFill>
              <a:schemeClr val="accent1"/>
            </a:solidFill>
            <a:ln w="9525">
              <a:noFill/>
            </a:ln>
          </p:spPr>
          <p:txBody>
            <a:bodyPr vert="horz" wrap="square" lIns="72009" tIns="72009" rIns="72009" bIns="72009" rtlCol="0" anchor="t"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0"/>
                </a:spcAft>
                <a:buClrTx/>
                <a:buSzPct val="75000"/>
                <a:buFontTx/>
                <a:buNone/>
                <a:tabLst/>
                <a:defRPr/>
              </a:pPr>
              <a:r>
                <a:rPr kumimoji="0" lang="fr" sz="1200" b="1" i="0" u="none" strike="noStrike" kern="1200" cap="none" spc="0" normalizeH="0" baseline="0" noProof="0" dirty="0">
                  <a:ln>
                    <a:noFill/>
                  </a:ln>
                  <a:solidFill>
                    <a:srgbClr val="FFFFFF"/>
                  </a:solidFill>
                  <a:effectLst/>
                  <a:uLnTx/>
                  <a:uFillTx/>
                  <a:latin typeface="Poppins" pitchFamily="2" charset="77"/>
                  <a:ea typeface="Roboto" panose="02000000000000000000" pitchFamily="2" charset="0"/>
                  <a:cs typeface="Poppins" pitchFamily="2" charset="77"/>
                </a:rPr>
                <a:t>Vaccin à vecteur viral</a:t>
              </a:r>
            </a:p>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fr" sz="1200" b="0" i="0" u="none" strike="noStrike" kern="1200" cap="none" spc="0" normalizeH="0" baseline="0" noProof="0" dirty="0">
                  <a:ln>
                    <a:noFill/>
                  </a:ln>
                  <a:solidFill>
                    <a:srgbClr val="FFFFFF"/>
                  </a:solidFill>
                  <a:effectLst/>
                  <a:uLnTx/>
                  <a:uFillTx/>
                  <a:latin typeface="Poppins" pitchFamily="2" charset="77"/>
                  <a:ea typeface="Roboto" panose="02000000000000000000" pitchFamily="2" charset="0"/>
                  <a:cs typeface="Poppins" pitchFamily="2" charset="77"/>
                </a:rPr>
                <a:t>(AstraZeneca/SII, Janssen, CanSinoBIO)</a:t>
              </a:r>
            </a:p>
          </p:txBody>
        </p:sp>
      </p:grpSp>
      <p:sp>
        <p:nvSpPr>
          <p:cNvPr id="20" name="TextBox 19">
            <a:extLst>
              <a:ext uri="{FF2B5EF4-FFF2-40B4-BE49-F238E27FC236}">
                <a16:creationId xmlns:a16="http://schemas.microsoft.com/office/drawing/2014/main" id="{51E90949-C656-7CF1-282C-D139C5842160}"/>
              </a:ext>
            </a:extLst>
          </p:cNvPr>
          <p:cNvSpPr txBox="1">
            <a:spLocks/>
          </p:cNvSpPr>
          <p:nvPr/>
        </p:nvSpPr>
        <p:spPr>
          <a:xfrm>
            <a:off x="568075" y="5335175"/>
            <a:ext cx="3457380" cy="694961"/>
          </a:xfrm>
          <a:prstGeom prst="rect">
            <a:avLst/>
          </a:prstGeom>
          <a:solidFill>
            <a:schemeClr val="accent3"/>
          </a:solidFill>
          <a:ln w="9525">
            <a:noFill/>
          </a:ln>
        </p:spPr>
        <p:txBody>
          <a:bodyPr vert="horz" wrap="square" lIns="72009" tIns="72009" rIns="72009" bIns="72009" rtlCol="0" anchor="t"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0"/>
              </a:spcAft>
              <a:buClrTx/>
              <a:buSzPct val="75000"/>
              <a:buFontTx/>
              <a:buNone/>
              <a:tabLst/>
              <a:defRPr/>
            </a:pPr>
            <a:r>
              <a:rPr kumimoji="0" lang="fr" sz="1200" b="1" i="0" u="none" strike="noStrike" kern="1200" cap="none" spc="0" normalizeH="0" baseline="0" noProof="0" dirty="0">
                <a:ln>
                  <a:noFill/>
                </a:ln>
                <a:solidFill>
                  <a:srgbClr val="FFFFFF"/>
                </a:solidFill>
                <a:effectLst/>
                <a:uLnTx/>
                <a:uFillTx/>
                <a:latin typeface="Poppins" pitchFamily="2" charset="77"/>
                <a:ea typeface="Roboto" panose="02000000000000000000" pitchFamily="2" charset="0"/>
                <a:cs typeface="Poppins" pitchFamily="2" charset="77"/>
              </a:rPr>
              <a:t>Vaccin inactivé</a:t>
            </a:r>
          </a:p>
          <a:p>
            <a:pPr marL="0" marR="0" lvl="0" indent="0" algn="l" defTabSz="554492" rtl="0" eaLnBrk="1" fontAlgn="auto" latinLnBrk="0" hangingPunct="1">
              <a:lnSpc>
                <a:spcPct val="120000"/>
              </a:lnSpc>
              <a:spcBef>
                <a:spcPts val="606"/>
              </a:spcBef>
              <a:spcAft>
                <a:spcPts val="0"/>
              </a:spcAft>
              <a:buClrTx/>
              <a:buSzPct val="75000"/>
              <a:buFontTx/>
              <a:buNone/>
              <a:tabLst/>
              <a:defRPr/>
            </a:pPr>
            <a:r>
              <a:rPr kumimoji="0" lang="fr" sz="1200" b="0" i="0" u="none" strike="noStrike" kern="1200" cap="none" spc="0" normalizeH="0" baseline="0" noProof="0" dirty="0">
                <a:ln>
                  <a:noFill/>
                </a:ln>
                <a:solidFill>
                  <a:srgbClr val="FFFFFF"/>
                </a:solidFill>
                <a:effectLst/>
                <a:uLnTx/>
                <a:uFillTx/>
                <a:latin typeface="Poppins" pitchFamily="2" charset="77"/>
                <a:ea typeface="Roboto" panose="02000000000000000000" pitchFamily="2" charset="0"/>
                <a:cs typeface="Poppins" pitchFamily="2" charset="77"/>
              </a:rPr>
              <a:t>(Sinopharm BBIP, Sinovac)</a:t>
            </a:r>
          </a:p>
        </p:txBody>
      </p:sp>
      <p:graphicFrame>
        <p:nvGraphicFramePr>
          <p:cNvPr id="21" name="Table 5">
            <a:extLst>
              <a:ext uri="{FF2B5EF4-FFF2-40B4-BE49-F238E27FC236}">
                <a16:creationId xmlns:a16="http://schemas.microsoft.com/office/drawing/2014/main" id="{3FC20125-E601-2FDA-7A3D-D8D4B61419C0}"/>
              </a:ext>
            </a:extLst>
          </p:cNvPr>
          <p:cNvGraphicFramePr>
            <a:graphicFrameLocks noGrp="1"/>
          </p:cNvGraphicFramePr>
          <p:nvPr>
            <p:extLst>
              <p:ext uri="{D42A27DB-BD31-4B8C-83A1-F6EECF244321}">
                <p14:modId xmlns:p14="http://schemas.microsoft.com/office/powerpoint/2010/main" val="2003406648"/>
              </p:ext>
            </p:extLst>
          </p:nvPr>
        </p:nvGraphicFramePr>
        <p:xfrm>
          <a:off x="4991568" y="3808321"/>
          <a:ext cx="6747769" cy="2042160"/>
        </p:xfrm>
        <a:graphic>
          <a:graphicData uri="http://schemas.openxmlformats.org/drawingml/2006/table">
            <a:tbl>
              <a:tblPr firstRow="1" bandRow="1">
                <a:tableStyleId>{21E4AEA4-8DFA-4A89-87EB-49C32662AFE0}</a:tableStyleId>
              </a:tblPr>
              <a:tblGrid>
                <a:gridCol w="6747769">
                  <a:extLst>
                    <a:ext uri="{9D8B030D-6E8A-4147-A177-3AD203B41FA5}">
                      <a16:colId xmlns:a16="http://schemas.microsoft.com/office/drawing/2014/main" val="1881802908"/>
                    </a:ext>
                  </a:extLst>
                </a:gridCol>
              </a:tblGrid>
              <a:tr h="373815">
                <a:tc>
                  <a:txBody>
                    <a:bodyPr/>
                    <a:lstStyle/>
                    <a:p>
                      <a:pPr marL="0" marR="0" lvl="1" indent="0" algn="l" defTabSz="554492" rtl="0" eaLnBrk="1" fontAlgn="auto" latinLnBrk="0" hangingPunct="1">
                        <a:lnSpc>
                          <a:spcPct val="100000"/>
                        </a:lnSpc>
                        <a:spcBef>
                          <a:spcPts val="303"/>
                        </a:spcBef>
                        <a:spcAft>
                          <a:spcPts val="300"/>
                        </a:spcAft>
                        <a:buClr>
                          <a:srgbClr val="009CDE"/>
                        </a:buClr>
                        <a:buSzPct val="110000"/>
                        <a:buFont typeface="Wingdings" panose="05000000000000000000" pitchFamily="2" charset="2"/>
                        <a:buNone/>
                        <a:tabLst>
                          <a:tab pos="180975" algn="l"/>
                        </a:tabLst>
                        <a:defRPr/>
                      </a:pPr>
                      <a:r>
                        <a:rPr kumimoji="0" lang="fr" sz="1200" b="1" i="0" u="none" strike="noStrike" kern="1200" cap="none" spc="0" normalizeH="0" baseline="0" noProof="0" dirty="0">
                          <a:ln>
                            <a:noFill/>
                          </a:ln>
                          <a:solidFill>
                            <a:srgbClr val="000000"/>
                          </a:solidFill>
                          <a:effectLst/>
                          <a:uLnTx/>
                          <a:uFillTx/>
                          <a:latin typeface="+mn-lt"/>
                          <a:ea typeface="Roboto"/>
                          <a:cs typeface="Poppins"/>
                        </a:rPr>
                        <a:t>Les vaccins à ARNm/vecteur viral/sous-unité protéique </a:t>
                      </a:r>
                      <a:r>
                        <a:rPr kumimoji="0" lang="fr" sz="1200" b="0" i="0" u="none" strike="noStrike" kern="1200" cap="none" spc="0" normalizeH="0" baseline="0" noProof="0" dirty="0">
                          <a:ln>
                            <a:noFill/>
                          </a:ln>
                          <a:solidFill>
                            <a:srgbClr val="000000"/>
                          </a:solidFill>
                          <a:effectLst/>
                          <a:uLnTx/>
                          <a:uFillTx/>
                          <a:latin typeface="+mn-lt"/>
                          <a:ea typeface="Roboto"/>
                          <a:cs typeface="Poppins"/>
                        </a:rPr>
                        <a:t>peuvent être envisagés, </a:t>
                      </a:r>
                      <a:r>
                        <a:rPr kumimoji="0" lang="fr" sz="1200" b="0" i="0" u="sng" strike="noStrike" kern="1200" cap="none" spc="0" normalizeH="0" baseline="0" noProof="0" dirty="0">
                          <a:ln>
                            <a:noFill/>
                          </a:ln>
                          <a:solidFill>
                            <a:srgbClr val="000000"/>
                          </a:solidFill>
                          <a:effectLst/>
                          <a:uLnTx/>
                          <a:uFillTx/>
                          <a:latin typeface="+mn-lt"/>
                          <a:ea typeface="Roboto"/>
                          <a:cs typeface="Poppins"/>
                        </a:rPr>
                        <a:t>dans le cadre d’un calendrier hétérologue ou homologue,</a:t>
                      </a:r>
                      <a:r>
                        <a:rPr kumimoji="0" lang="fr" sz="1200" b="0" i="0" u="none" strike="noStrike" kern="1200" cap="none" spc="0" normalizeH="0" baseline="0" noProof="0" dirty="0">
                          <a:ln>
                            <a:noFill/>
                          </a:ln>
                          <a:solidFill>
                            <a:srgbClr val="000000"/>
                          </a:solidFill>
                          <a:effectLst/>
                          <a:uLnTx/>
                          <a:uFillTx/>
                          <a:latin typeface="+mn-lt"/>
                          <a:ea typeface="Roboto"/>
                          <a:cs typeface="Poppins"/>
                        </a:rPr>
                        <a:t> pour compléter les séries primaires et/ou les doses de rappel/une nouvelle vaccination. </a:t>
                      </a:r>
                    </a:p>
                    <a:p>
                      <a:pPr marL="0" marR="0" lvl="1" indent="0" algn="l" defTabSz="554492" rtl="0" eaLnBrk="1" fontAlgn="auto" latinLnBrk="0" hangingPunct="1">
                        <a:lnSpc>
                          <a:spcPct val="100000"/>
                        </a:lnSpc>
                        <a:spcBef>
                          <a:spcPts val="303"/>
                        </a:spcBef>
                        <a:spcAft>
                          <a:spcPts val="300"/>
                        </a:spcAft>
                        <a:buClr>
                          <a:srgbClr val="009CDE"/>
                        </a:buClr>
                        <a:buSzPct val="110000"/>
                        <a:buFont typeface="Wingdings" panose="05000000000000000000" pitchFamily="2" charset="2"/>
                        <a:buNone/>
                        <a:tabLst>
                          <a:tab pos="180975" algn="l"/>
                        </a:tabLst>
                        <a:defRPr/>
                      </a:pPr>
                      <a:r>
                        <a:rPr kumimoji="0" lang="fr" sz="1200" b="1" i="0" u="none" strike="noStrike" kern="1200" cap="none" spc="0" normalizeH="0" baseline="0" noProof="0" dirty="0">
                          <a:ln>
                            <a:noFill/>
                          </a:ln>
                          <a:solidFill>
                            <a:srgbClr val="000000"/>
                          </a:solidFill>
                          <a:effectLst/>
                          <a:uLnTx/>
                          <a:uFillTx/>
                          <a:latin typeface="+mn-lt"/>
                          <a:ea typeface="Roboto"/>
                          <a:cs typeface="Poppins"/>
                        </a:rPr>
                        <a:t>Les vaccins inactivés </a:t>
                      </a:r>
                      <a:r>
                        <a:rPr kumimoji="0" lang="fr" sz="1200" b="0" i="0" u="sng" strike="noStrike" kern="1200" cap="none" spc="0" normalizeH="0" baseline="0" noProof="0" dirty="0">
                          <a:ln>
                            <a:noFill/>
                          </a:ln>
                          <a:solidFill>
                            <a:srgbClr val="000000"/>
                          </a:solidFill>
                          <a:effectLst/>
                          <a:uLnTx/>
                          <a:uFillTx/>
                          <a:latin typeface="+mn-lt"/>
                          <a:ea typeface="Roboto"/>
                          <a:cs typeface="Poppins"/>
                        </a:rPr>
                        <a:t>ne peuvent être envisagés</a:t>
                      </a:r>
                      <a:r>
                        <a:rPr kumimoji="0" lang="fr" sz="1200" b="0" i="0" u="none" strike="noStrike" kern="1200" cap="none" spc="0" normalizeH="0" baseline="0" noProof="0" dirty="0">
                          <a:ln>
                            <a:noFill/>
                          </a:ln>
                          <a:solidFill>
                            <a:srgbClr val="000000"/>
                          </a:solidFill>
                          <a:effectLst/>
                          <a:uLnTx/>
                          <a:uFillTx/>
                          <a:latin typeface="+mn-lt"/>
                          <a:ea typeface="Roboto"/>
                          <a:cs typeface="Poppins"/>
                        </a:rPr>
                        <a:t> comme des séries primaires et/ou des doses de rappel que s'ils ont été administrés comme première dose/série primaire</a:t>
                      </a:r>
                      <a:endParaRPr kumimoji="0" lang="en-US" sz="1200" b="0" i="0" u="none" strike="noStrike" kern="1200" cap="none" spc="0" normalizeH="0" baseline="0" noProof="0" dirty="0">
                        <a:ln>
                          <a:noFill/>
                        </a:ln>
                        <a:solidFill>
                          <a:schemeClr val="tx1"/>
                        </a:solidFill>
                        <a:effectLst/>
                        <a:uLnTx/>
                        <a:uFillTx/>
                        <a:latin typeface="+mn-lt"/>
                        <a:ea typeface="Roboto"/>
                        <a:cs typeface="Poppins"/>
                      </a:endParaRPr>
                    </a:p>
                    <a:p>
                      <a:pPr marL="0" marR="0" lvl="1" indent="0" algn="l" defTabSz="554492" rtl="0" eaLnBrk="1" fontAlgn="auto" latinLnBrk="0" hangingPunct="1">
                        <a:lnSpc>
                          <a:spcPct val="100000"/>
                        </a:lnSpc>
                        <a:spcBef>
                          <a:spcPts val="303"/>
                        </a:spcBef>
                        <a:spcAft>
                          <a:spcPts val="300"/>
                        </a:spcAft>
                        <a:buClr>
                          <a:srgbClr val="009CDE"/>
                        </a:buClr>
                        <a:buSzPct val="110000"/>
                        <a:buFont typeface="Wingdings" panose="05000000000000000000" pitchFamily="2" charset="2"/>
                        <a:buNone/>
                        <a:tabLst>
                          <a:tab pos="180975" algn="l"/>
                        </a:tabLst>
                        <a:defRPr/>
                      </a:pPr>
                      <a:endParaRPr kumimoji="0" lang="en-US" sz="1200" b="0" i="0" u="none" strike="noStrike" kern="1200" cap="none" spc="0" normalizeH="0" baseline="0" noProof="0" dirty="0">
                        <a:ln>
                          <a:noFill/>
                        </a:ln>
                        <a:solidFill>
                          <a:srgbClr val="000000"/>
                        </a:solidFill>
                        <a:effectLst/>
                        <a:uLnTx/>
                        <a:uFillTx/>
                        <a:latin typeface="+mn-lt"/>
                        <a:ea typeface="Roboto"/>
                        <a:cs typeface="Poppins"/>
                      </a:endParaRPr>
                    </a:p>
                    <a:p>
                      <a:pPr marL="0" marR="0" lvl="1" indent="0" algn="l" defTabSz="554492" rtl="0" eaLnBrk="1" fontAlgn="auto" latinLnBrk="0" hangingPunct="1">
                        <a:lnSpc>
                          <a:spcPct val="100000"/>
                        </a:lnSpc>
                        <a:spcBef>
                          <a:spcPts val="303"/>
                        </a:spcBef>
                        <a:spcAft>
                          <a:spcPts val="300"/>
                        </a:spcAft>
                        <a:buClr>
                          <a:srgbClr val="009CDE"/>
                        </a:buClr>
                        <a:buSzPct val="110000"/>
                        <a:buFont typeface="Wingdings" panose="05000000000000000000" pitchFamily="2" charset="2"/>
                        <a:buNone/>
                        <a:tabLst>
                          <a:tab pos="180975" algn="l"/>
                        </a:tabLst>
                        <a:defRPr/>
                      </a:pPr>
                      <a:endParaRPr kumimoji="0" lang="en-US" sz="1200" b="0" i="0" u="none" strike="noStrike" kern="1200" cap="none" spc="0" normalizeH="0" baseline="0" noProof="0" dirty="0">
                        <a:ln>
                          <a:noFill/>
                        </a:ln>
                        <a:solidFill>
                          <a:srgbClr val="000000"/>
                        </a:solidFill>
                        <a:effectLst/>
                        <a:uLnTx/>
                        <a:uFillTx/>
                        <a:latin typeface="+mn-lt"/>
                        <a:ea typeface="Roboto"/>
                        <a:cs typeface="Poppins"/>
                      </a:endParaRPr>
                    </a:p>
                    <a:p>
                      <a:pPr marL="0" marR="0" lvl="1" indent="0" algn="l" defTabSz="554492" rtl="0" eaLnBrk="1" fontAlgn="auto" latinLnBrk="0" hangingPunct="1">
                        <a:lnSpc>
                          <a:spcPct val="100000"/>
                        </a:lnSpc>
                        <a:spcBef>
                          <a:spcPts val="303"/>
                        </a:spcBef>
                        <a:spcAft>
                          <a:spcPts val="300"/>
                        </a:spcAft>
                        <a:buClr>
                          <a:srgbClr val="009CDE"/>
                        </a:buClr>
                        <a:buSzPct val="110000"/>
                        <a:buFont typeface="Wingdings" panose="05000000000000000000" pitchFamily="2" charset="2"/>
                        <a:buNone/>
                        <a:tabLst>
                          <a:tab pos="180975" algn="l"/>
                        </a:tabLst>
                        <a:defRPr/>
                      </a:pPr>
                      <a:endParaRPr lang="en-GB" sz="1200" b="0" dirty="0"/>
                    </a:p>
                  </a:txBody>
                  <a:tcPr>
                    <a:noFill/>
                  </a:tcPr>
                </a:tc>
                <a:extLst>
                  <a:ext uri="{0D108BD9-81ED-4DB2-BD59-A6C34878D82A}">
                    <a16:rowId xmlns:a16="http://schemas.microsoft.com/office/drawing/2014/main" val="3988546945"/>
                  </a:ext>
                </a:extLst>
              </a:tr>
            </a:tbl>
          </a:graphicData>
        </a:graphic>
      </p:graphicFrame>
      <p:sp>
        <p:nvSpPr>
          <p:cNvPr id="22" name="TextBox 21">
            <a:extLst>
              <a:ext uri="{FF2B5EF4-FFF2-40B4-BE49-F238E27FC236}">
                <a16:creationId xmlns:a16="http://schemas.microsoft.com/office/drawing/2014/main" id="{4553E307-0BD6-7D1D-0D13-575E688C7FBD}"/>
              </a:ext>
            </a:extLst>
          </p:cNvPr>
          <p:cNvSpPr txBox="1">
            <a:spLocks/>
          </p:cNvSpPr>
          <p:nvPr/>
        </p:nvSpPr>
        <p:spPr>
          <a:xfrm>
            <a:off x="559596" y="3057123"/>
            <a:ext cx="3457382" cy="666104"/>
          </a:xfrm>
          <a:prstGeom prst="rect">
            <a:avLst/>
          </a:prstGeom>
          <a:solidFill>
            <a:schemeClr val="accent5"/>
          </a:solidFill>
          <a:ln w="9525">
            <a:noFill/>
          </a:ln>
        </p:spPr>
        <p:txBody>
          <a:bodyPr vert="horz" wrap="square" lIns="72009" tIns="72009" rIns="72009" bIns="72009" rtlCol="0" anchor="t"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0"/>
              </a:spcAft>
              <a:buClrTx/>
              <a:buSzPct val="75000"/>
              <a:buFontTx/>
              <a:buNone/>
              <a:tabLst/>
              <a:defRPr/>
            </a:pPr>
            <a:r>
              <a:rPr lang="fr" sz="1200" b="1" dirty="0">
                <a:solidFill>
                  <a:srgbClr val="000000"/>
                </a:solidFill>
              </a:rPr>
              <a:t>V</a:t>
            </a:r>
            <a:r>
              <a:rPr kumimoji="0" lang="fr" sz="12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accin à ARNm</a:t>
            </a:r>
            <a:r>
              <a:rPr kumimoji="0" lang="fr" sz="1200" b="1" i="0" u="none" strike="noStrike" kern="1200" cap="none" spc="0" normalizeH="0" baseline="30000" noProof="0" dirty="0">
                <a:ln>
                  <a:noFill/>
                </a:ln>
                <a:solidFill>
                  <a:srgbClr val="000000"/>
                </a:solidFill>
                <a:effectLst/>
                <a:uLnTx/>
                <a:uFillTx/>
                <a:latin typeface="Poppins" pitchFamily="2" charset="77"/>
                <a:ea typeface="Roboto" panose="02000000000000000000" pitchFamily="2" charset="0"/>
                <a:cs typeface="Poppins" pitchFamily="2" charset="77"/>
              </a:rPr>
              <a:t> </a:t>
            </a:r>
            <a:r>
              <a:rPr kumimoji="0" lang="fr" sz="12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 </a:t>
            </a:r>
          </a:p>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fr" sz="12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(Pfizer, Moderna)</a:t>
            </a:r>
          </a:p>
        </p:txBody>
      </p:sp>
      <p:sp>
        <p:nvSpPr>
          <p:cNvPr id="23" name="Isosceles Triangle 22">
            <a:extLst>
              <a:ext uri="{FF2B5EF4-FFF2-40B4-BE49-F238E27FC236}">
                <a16:creationId xmlns:a16="http://schemas.microsoft.com/office/drawing/2014/main" id="{50F6B44C-3BBB-58FB-7AFD-4289A2613DE7}"/>
              </a:ext>
            </a:extLst>
          </p:cNvPr>
          <p:cNvSpPr/>
          <p:nvPr/>
        </p:nvSpPr>
        <p:spPr>
          <a:xfrm rot="5400000">
            <a:off x="3017768" y="4369297"/>
            <a:ext cx="2973012" cy="348670"/>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Poppins"/>
              <a:ea typeface="+mn-ea"/>
              <a:cs typeface="+mn-cs"/>
            </a:endParaRPr>
          </a:p>
        </p:txBody>
      </p:sp>
      <p:sp>
        <p:nvSpPr>
          <p:cNvPr id="25" name="TextBox 24">
            <a:extLst>
              <a:ext uri="{FF2B5EF4-FFF2-40B4-BE49-F238E27FC236}">
                <a16:creationId xmlns:a16="http://schemas.microsoft.com/office/drawing/2014/main" id="{EBDAB8A3-654E-99CB-2150-A64B9147F1E1}"/>
              </a:ext>
            </a:extLst>
          </p:cNvPr>
          <p:cNvSpPr txBox="1"/>
          <p:nvPr/>
        </p:nvSpPr>
        <p:spPr>
          <a:xfrm>
            <a:off x="577637" y="6394813"/>
            <a:ext cx="8753687"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Poppins"/>
                <a:ea typeface="+mn-ea"/>
                <a:cs typeface="+mn-cs"/>
                <a:hlinkClick r:id="rId2"/>
              </a:rPr>
              <a:t>https://www.who.int/publications-detail-redirect/WHO-2019-nCoV-Vaccines-SAGE-Variants-2022.1</a:t>
            </a:r>
            <a:endParaRPr kumimoji="0" lang="en-GB" sz="1000" b="0" i="0" u="none" strike="noStrike" kern="1200" cap="none" spc="0" normalizeH="0" baseline="0" noProof="0">
              <a:ln>
                <a:noFill/>
              </a:ln>
              <a:solidFill>
                <a:srgbClr val="000000"/>
              </a:solidFill>
              <a:effectLst/>
              <a:uLnTx/>
              <a:uFillTx/>
              <a:latin typeface="Poppi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Poppins"/>
                <a:ea typeface="+mn-ea"/>
                <a:cs typeface="+mn-cs"/>
                <a:hlinkClick r:id="rId3"/>
              </a:rPr>
              <a:t>https://iris.who.int/bitstream/handle/10665/373987/WHO-2019-nCoV-Vaccines-SAGE-Prioritization-2023.2-eng.pdf?sequence=1</a:t>
            </a:r>
            <a:r>
              <a:rPr kumimoji="0" lang="en-GB" sz="1000" b="0" i="0" u="none" strike="noStrike" kern="1200" cap="none" spc="0" normalizeH="0" baseline="0" noProof="0">
                <a:ln>
                  <a:noFill/>
                </a:ln>
                <a:solidFill>
                  <a:srgbClr val="000000"/>
                </a:solidFill>
                <a:effectLst/>
                <a:uLnTx/>
                <a:uFillTx/>
                <a:latin typeface="Poppins"/>
                <a:ea typeface="+mn-ea"/>
                <a:cs typeface="+mn-cs"/>
              </a:rPr>
              <a:t>  </a:t>
            </a:r>
          </a:p>
        </p:txBody>
      </p:sp>
    </p:spTree>
    <p:extLst>
      <p:ext uri="{BB962C8B-B14F-4D97-AF65-F5344CB8AC3E}">
        <p14:creationId xmlns:p14="http://schemas.microsoft.com/office/powerpoint/2010/main" val="4179403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CBA798EB-BF75-4580-ACD7-0726BC37665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306" imgH="306" progId="TCLayout.ActiveDocument.1">
                  <p:embed/>
                </p:oleObj>
              </mc:Choice>
              <mc:Fallback>
                <p:oleObj name="think-cell Slide" r:id="rId6" imgW="306" imgH="306" progId="TCLayout.ActiveDocument.1">
                  <p:embed/>
                  <p:pic>
                    <p:nvPicPr>
                      <p:cNvPr id="10" name="Object 9" hidden="1">
                        <a:extLst>
                          <a:ext uri="{FF2B5EF4-FFF2-40B4-BE49-F238E27FC236}">
                            <a16:creationId xmlns:a16="http://schemas.microsoft.com/office/drawing/2014/main" id="{CBA798EB-BF75-4580-ACD7-0726BC37665E}"/>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3" name="Rectangle 12">
            <a:extLst>
              <a:ext uri="{FF2B5EF4-FFF2-40B4-BE49-F238E27FC236}">
                <a16:creationId xmlns:a16="http://schemas.microsoft.com/office/drawing/2014/main" id="{D9D1E51B-F3EF-40E5-B308-0E2722DF74A0}"/>
              </a:ext>
            </a:extLst>
          </p:cNvPr>
          <p:cNvSpPr/>
          <p:nvPr/>
        </p:nvSpPr>
        <p:spPr>
          <a:xfrm>
            <a:off x="0" y="0"/>
            <a:ext cx="37084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 sz="1600" b="0" i="0" u="none" strike="noStrike" kern="1200" cap="none" spc="0" normalizeH="0" baseline="0" noProof="0">
              <a:ln>
                <a:noFill/>
              </a:ln>
              <a:solidFill>
                <a:srgbClr val="FFFFFF"/>
              </a:solidFill>
              <a:effectLst/>
              <a:uLnTx/>
              <a:uFillTx/>
              <a:latin typeface="Poppins"/>
              <a:ea typeface="+mn-ea"/>
              <a:cs typeface="+mn-cs"/>
            </a:endParaRPr>
          </a:p>
        </p:txBody>
      </p:sp>
      <p:sp>
        <p:nvSpPr>
          <p:cNvPr id="8" name="Title 7">
            <a:extLst>
              <a:ext uri="{FF2B5EF4-FFF2-40B4-BE49-F238E27FC236}">
                <a16:creationId xmlns:a16="http://schemas.microsoft.com/office/drawing/2014/main" id="{CB5E6E16-A000-4835-91F4-857A94F1885F}"/>
              </a:ext>
            </a:extLst>
          </p:cNvPr>
          <p:cNvSpPr>
            <a:spLocks noGrp="1"/>
          </p:cNvSpPr>
          <p:nvPr>
            <p:ph type="title"/>
          </p:nvPr>
        </p:nvSpPr>
        <p:spPr>
          <a:xfrm>
            <a:off x="577639" y="2928864"/>
            <a:ext cx="2397719" cy="1000274"/>
          </a:xfrm>
        </p:spPr>
        <p:txBody>
          <a:bodyPr vert="horz" anchor="ctr"/>
          <a:lstStyle/>
          <a:p>
            <a:pPr algn="l" rtl="0"/>
            <a:r>
              <a:rPr lang="fr" sz="2400" b="1" i="0" u="none" baseline="0">
                <a:solidFill>
                  <a:schemeClr val="bg1"/>
                </a:solidFill>
                <a:latin typeface="+mj-lt"/>
                <a:ea typeface="+mj-lt"/>
                <a:cs typeface="+mj-lt"/>
                <a:sym typeface="+mj-lt"/>
              </a:rPr>
              <a:t>Objet du présent jeu de diapositives</a:t>
            </a:r>
            <a:endParaRPr lang="fr" sz="2400">
              <a:solidFill>
                <a:schemeClr val="bg1"/>
              </a:solidFill>
              <a:latin typeface="+mj-lt"/>
            </a:endParaRPr>
          </a:p>
        </p:txBody>
      </p:sp>
      <p:sp>
        <p:nvSpPr>
          <p:cNvPr id="18" name="Rectangle 17">
            <a:extLst>
              <a:ext uri="{FF2B5EF4-FFF2-40B4-BE49-F238E27FC236}">
                <a16:creationId xmlns:a16="http://schemas.microsoft.com/office/drawing/2014/main" id="{02626D23-F0A5-4116-AD3A-A8499BBDD9AD}"/>
              </a:ext>
            </a:extLst>
          </p:cNvPr>
          <p:cNvSpPr/>
          <p:nvPr/>
        </p:nvSpPr>
        <p:spPr>
          <a:xfrm>
            <a:off x="3636066" y="0"/>
            <a:ext cx="144668" cy="6858000"/>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 sz="1600" b="0" i="0" u="none" strike="noStrike" kern="1200" cap="none" spc="0" normalizeH="0" baseline="0" noProof="0">
              <a:ln>
                <a:noFill/>
              </a:ln>
              <a:solidFill>
                <a:srgbClr val="FFFFFF"/>
              </a:solidFill>
              <a:effectLst/>
              <a:uLnTx/>
              <a:uFillTx/>
              <a:latin typeface="Poppins"/>
              <a:ea typeface="+mn-ea"/>
              <a:cs typeface="+mn-cs"/>
            </a:endParaRPr>
          </a:p>
        </p:txBody>
      </p:sp>
      <p:grpSp>
        <p:nvGrpSpPr>
          <p:cNvPr id="19" name="CustomIcon">
            <a:extLst>
              <a:ext uri="{FF2B5EF4-FFF2-40B4-BE49-F238E27FC236}">
                <a16:creationId xmlns:a16="http://schemas.microsoft.com/office/drawing/2014/main" id="{1CF9DD8A-D457-4F02-8187-0531C3ABB644}"/>
              </a:ext>
            </a:extLst>
          </p:cNvPr>
          <p:cNvGrpSpPr>
            <a:grpSpLocks/>
          </p:cNvGrpSpPr>
          <p:nvPr>
            <p:custDataLst>
              <p:tags r:id="rId2"/>
            </p:custDataLst>
          </p:nvPr>
        </p:nvGrpSpPr>
        <p:grpSpPr>
          <a:xfrm>
            <a:off x="3238712" y="1004623"/>
            <a:ext cx="1042514" cy="1042514"/>
            <a:chOff x="-205105" y="-205105"/>
            <a:chExt cx="1019810" cy="1019810"/>
          </a:xfrm>
        </p:grpSpPr>
        <p:sp>
          <p:nvSpPr>
            <p:cNvPr id="20" name="Oval 19">
              <a:extLst>
                <a:ext uri="{FF2B5EF4-FFF2-40B4-BE49-F238E27FC236}">
                  <a16:creationId xmlns:a16="http://schemas.microsoft.com/office/drawing/2014/main" id="{0DAC9B97-F9E0-483C-8E5B-5672992D2B76}"/>
                </a:ext>
              </a:extLst>
            </p:cNvPr>
            <p:cNvSpPr>
              <a:spLocks noChangeAspect="1"/>
            </p:cNvSpPr>
            <p:nvPr/>
          </p:nvSpPr>
          <p:spPr>
            <a:xfrm>
              <a:off x="-205105" y="-205105"/>
              <a:ext cx="1019810" cy="10198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 sz="1600" b="0" i="0" u="none" strike="noStrike" kern="1200" cap="none" spc="0" normalizeH="0" baseline="0" noProof="0">
                <a:ln>
                  <a:noFill/>
                </a:ln>
                <a:solidFill>
                  <a:srgbClr val="FFFFFF"/>
                </a:solidFill>
                <a:effectLst/>
                <a:uLnTx/>
                <a:uFillTx/>
                <a:latin typeface="Poppins"/>
                <a:ea typeface="+mn-ea"/>
                <a:cs typeface="+mn-cs"/>
              </a:endParaRPr>
            </a:p>
          </p:txBody>
        </p:sp>
        <p:pic>
          <p:nvPicPr>
            <p:cNvPr id="21" name="Graphic 20">
              <a:extLst>
                <a:ext uri="{FF2B5EF4-FFF2-40B4-BE49-F238E27FC236}">
                  <a16:creationId xmlns:a16="http://schemas.microsoft.com/office/drawing/2014/main" id="{9B61C192-D9DA-475A-B282-0FDA3C4F9659}"/>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0" y="0"/>
              <a:ext cx="609600" cy="609600"/>
            </a:xfrm>
            <a:prstGeom prst="rect">
              <a:avLst/>
            </a:prstGeom>
          </p:spPr>
        </p:pic>
      </p:grpSp>
      <p:sp>
        <p:nvSpPr>
          <p:cNvPr id="28" name="TextBox 27">
            <a:extLst>
              <a:ext uri="{FF2B5EF4-FFF2-40B4-BE49-F238E27FC236}">
                <a16:creationId xmlns:a16="http://schemas.microsoft.com/office/drawing/2014/main" id="{B338AB65-9435-42E9-8D1A-0FDA7FBE833D}"/>
              </a:ext>
            </a:extLst>
          </p:cNvPr>
          <p:cNvSpPr txBox="1">
            <a:spLocks/>
          </p:cNvSpPr>
          <p:nvPr/>
        </p:nvSpPr>
        <p:spPr>
          <a:xfrm>
            <a:off x="4343466" y="1004623"/>
            <a:ext cx="1661900" cy="418576"/>
          </a:xfrm>
          <a:prstGeom prst="rect">
            <a:avLst/>
          </a:prstGeom>
        </p:spPr>
        <p:txBody>
          <a:bodyPr vert="horz" wrap="square" lIns="0" tIns="0" rIns="0" bIns="0" rtlCol="0" anchor="t"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fr" sz="2000" b="1" i="0" u="none" strike="noStrike" kern="1200" cap="none" spc="0" normalizeH="0" baseline="0">
                <a:ln>
                  <a:noFill/>
                </a:ln>
                <a:solidFill>
                  <a:srgbClr val="000000"/>
                </a:solidFill>
                <a:effectLst/>
                <a:uLnTx/>
                <a:uFillTx/>
                <a:latin typeface="Poppins" pitchFamily="2" charset="77"/>
                <a:ea typeface="Roboto" panose="02000000000000000000" pitchFamily="2" charset="0"/>
                <a:cs typeface="Poppins" pitchFamily="2" charset="77"/>
              </a:rPr>
              <a:t>Contenu</a:t>
            </a:r>
          </a:p>
        </p:txBody>
      </p:sp>
      <p:sp>
        <p:nvSpPr>
          <p:cNvPr id="29" name="TextBox 28">
            <a:extLst>
              <a:ext uri="{FF2B5EF4-FFF2-40B4-BE49-F238E27FC236}">
                <a16:creationId xmlns:a16="http://schemas.microsoft.com/office/drawing/2014/main" id="{137C40F3-CA80-46AC-966C-A0593B4F9BFA}"/>
              </a:ext>
            </a:extLst>
          </p:cNvPr>
          <p:cNvSpPr txBox="1">
            <a:spLocks/>
          </p:cNvSpPr>
          <p:nvPr/>
        </p:nvSpPr>
        <p:spPr>
          <a:xfrm>
            <a:off x="6268720" y="1004623"/>
            <a:ext cx="5504179" cy="1756378"/>
          </a:xfrm>
          <a:prstGeom prst="rect">
            <a:avLst/>
          </a:prstGeom>
        </p:spPr>
        <p:txBody>
          <a:bodyPr vert="horz" wrap="square" lIns="0" tIns="0" rIns="0" bIns="0" rtlCol="0" anchor="t" anchorCtr="0">
            <a:sp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fr" sz="1600" b="0" i="0" u="none" strike="noStrike" kern="1200" cap="none" spc="0" normalizeH="0" baseline="0" dirty="0">
                <a:ln>
                  <a:noFill/>
                </a:ln>
                <a:solidFill>
                  <a:srgbClr val="000000"/>
                </a:solidFill>
                <a:effectLst/>
                <a:uLnTx/>
                <a:uFillTx/>
                <a:latin typeface="Poppins"/>
                <a:ea typeface="Roboto" panose="02000000000000000000" pitchFamily="2" charset="0"/>
                <a:cs typeface="Poppins" panose="00000500000000000000" pitchFamily="2" charset="0"/>
              </a:rPr>
              <a:t>Ce jeu de diapositives résume </a:t>
            </a:r>
            <a:r>
              <a:rPr kumimoji="0" lang="fr" sz="1600" b="1" i="0" u="none" strike="noStrike" kern="1200" cap="none" spc="0" normalizeH="0" baseline="0" dirty="0">
                <a:ln>
                  <a:noFill/>
                </a:ln>
                <a:solidFill>
                  <a:srgbClr val="000000"/>
                </a:solidFill>
                <a:effectLst/>
                <a:uLnTx/>
                <a:uFillTx/>
                <a:latin typeface="Poppins"/>
                <a:ea typeface="Roboto" panose="02000000000000000000" pitchFamily="2" charset="0"/>
                <a:cs typeface="Poppins" panose="00000500000000000000" pitchFamily="2" charset="0"/>
              </a:rPr>
              <a:t>les dernières recommandations de l’OMS sur les vaccins contre la COVID-19 et les éléments à prendre en considération inhérents à la vaccination contre la COVID-19 </a:t>
            </a:r>
            <a:r>
              <a:rPr kumimoji="0" lang="fr" sz="1600" b="0" i="0" u="none" strike="noStrike" kern="1200" cap="none" spc="0" normalizeH="0" baseline="0" dirty="0">
                <a:ln>
                  <a:noFill/>
                </a:ln>
                <a:solidFill>
                  <a:srgbClr val="000000"/>
                </a:solidFill>
                <a:effectLst/>
                <a:uLnTx/>
                <a:uFillTx/>
                <a:latin typeface="Poppins"/>
                <a:ea typeface="Roboto" panose="02000000000000000000" pitchFamily="2" charset="0"/>
                <a:cs typeface="Poppins" panose="00000500000000000000" pitchFamily="2" charset="0"/>
              </a:rPr>
              <a:t>après une urgence de santé publique de portée internationale (USPPI)</a:t>
            </a:r>
          </a:p>
        </p:txBody>
      </p:sp>
      <p:grpSp>
        <p:nvGrpSpPr>
          <p:cNvPr id="22" name="CustomIcon">
            <a:extLst>
              <a:ext uri="{FF2B5EF4-FFF2-40B4-BE49-F238E27FC236}">
                <a16:creationId xmlns:a16="http://schemas.microsoft.com/office/drawing/2014/main" id="{58C8EA9D-8F78-4E96-8B50-933B54ED7FC5}"/>
              </a:ext>
            </a:extLst>
          </p:cNvPr>
          <p:cNvGrpSpPr>
            <a:grpSpLocks/>
          </p:cNvGrpSpPr>
          <p:nvPr>
            <p:custDataLst>
              <p:tags r:id="rId3"/>
            </p:custDataLst>
          </p:nvPr>
        </p:nvGrpSpPr>
        <p:grpSpPr>
          <a:xfrm>
            <a:off x="3238712" y="3149256"/>
            <a:ext cx="1042514" cy="1042514"/>
            <a:chOff x="-205105" y="-205105"/>
            <a:chExt cx="1019810" cy="1019810"/>
          </a:xfrm>
        </p:grpSpPr>
        <p:sp>
          <p:nvSpPr>
            <p:cNvPr id="23" name="Oval 22">
              <a:extLst>
                <a:ext uri="{FF2B5EF4-FFF2-40B4-BE49-F238E27FC236}">
                  <a16:creationId xmlns:a16="http://schemas.microsoft.com/office/drawing/2014/main" id="{DED6ED11-DECF-47FE-98A8-B76EC1C6000E}"/>
                </a:ext>
              </a:extLst>
            </p:cNvPr>
            <p:cNvSpPr>
              <a:spLocks noChangeAspect="1"/>
            </p:cNvSpPr>
            <p:nvPr/>
          </p:nvSpPr>
          <p:spPr>
            <a:xfrm>
              <a:off x="-205105" y="-205105"/>
              <a:ext cx="1019810" cy="10198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 sz="1600" b="0" i="0" u="none" strike="noStrike" kern="1200" cap="none" spc="0" normalizeH="0" baseline="0" noProof="0">
                <a:ln>
                  <a:noFill/>
                </a:ln>
                <a:solidFill>
                  <a:srgbClr val="FFFFFF"/>
                </a:solidFill>
                <a:effectLst/>
                <a:uLnTx/>
                <a:uFillTx/>
                <a:latin typeface="Poppins"/>
                <a:ea typeface="+mn-ea"/>
                <a:cs typeface="+mn-cs"/>
              </a:endParaRPr>
            </a:p>
          </p:txBody>
        </p:sp>
        <p:pic>
          <p:nvPicPr>
            <p:cNvPr id="24" name="Graphic 23">
              <a:extLst>
                <a:ext uri="{FF2B5EF4-FFF2-40B4-BE49-F238E27FC236}">
                  <a16:creationId xmlns:a16="http://schemas.microsoft.com/office/drawing/2014/main" id="{D798851A-BC7A-47E1-B316-3F0BBEB0CCEA}"/>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0" y="0"/>
              <a:ext cx="609600" cy="609600"/>
            </a:xfrm>
            <a:prstGeom prst="rect">
              <a:avLst/>
            </a:prstGeom>
          </p:spPr>
        </p:pic>
      </p:grpSp>
      <p:sp>
        <p:nvSpPr>
          <p:cNvPr id="30" name="TextBox 29">
            <a:extLst>
              <a:ext uri="{FF2B5EF4-FFF2-40B4-BE49-F238E27FC236}">
                <a16:creationId xmlns:a16="http://schemas.microsoft.com/office/drawing/2014/main" id="{BE663D4D-3369-4FA9-9392-D07CD2D2008F}"/>
              </a:ext>
            </a:extLst>
          </p:cNvPr>
          <p:cNvSpPr txBox="1">
            <a:spLocks/>
          </p:cNvSpPr>
          <p:nvPr/>
        </p:nvSpPr>
        <p:spPr>
          <a:xfrm>
            <a:off x="4343466" y="3239626"/>
            <a:ext cx="1661900" cy="348813"/>
          </a:xfrm>
          <a:prstGeom prst="rect">
            <a:avLst/>
          </a:prstGeom>
        </p:spPr>
        <p:txBody>
          <a:bodyPr vert="horz" wrap="square" lIns="0" tIns="0" rIns="0" bIns="0" rtlCol="0" anchor="t" anchorCtr="0">
            <a:sp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fr" sz="2000" b="1" i="0" u="none" strike="noStrike" kern="1200" cap="none" spc="0" normalizeH="0" baseline="0">
                <a:ln>
                  <a:noFill/>
                </a:ln>
                <a:solidFill>
                  <a:srgbClr val="000000"/>
                </a:solidFill>
                <a:effectLst/>
                <a:uLnTx/>
                <a:uFillTx/>
                <a:latin typeface="Poppins" pitchFamily="2" charset="77"/>
                <a:ea typeface="Roboto" panose="02000000000000000000" pitchFamily="2" charset="0"/>
                <a:cs typeface="Poppins" pitchFamily="2" charset="77"/>
              </a:rPr>
              <a:t>Public ciblé</a:t>
            </a:r>
          </a:p>
        </p:txBody>
      </p:sp>
      <p:sp>
        <p:nvSpPr>
          <p:cNvPr id="31" name="TextBox 30">
            <a:extLst>
              <a:ext uri="{FF2B5EF4-FFF2-40B4-BE49-F238E27FC236}">
                <a16:creationId xmlns:a16="http://schemas.microsoft.com/office/drawing/2014/main" id="{3D0B93AA-7F98-41AE-AFCD-C1ED45752B1E}"/>
              </a:ext>
            </a:extLst>
          </p:cNvPr>
          <p:cNvSpPr txBox="1">
            <a:spLocks/>
          </p:cNvSpPr>
          <p:nvPr/>
        </p:nvSpPr>
        <p:spPr>
          <a:xfrm>
            <a:off x="6290421" y="3239626"/>
            <a:ext cx="5504179" cy="574516"/>
          </a:xfrm>
          <a:prstGeom prst="rect">
            <a:avLst/>
          </a:prstGeom>
        </p:spPr>
        <p:txBody>
          <a:bodyPr vert="horz" wrap="square" lIns="0" tIns="0" rIns="0" bIns="0" rtlCol="0" anchor="t" anchorCtr="0">
            <a:sp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fr" sz="1600" b="0" i="0" u="none" strike="noStrike" kern="1200" cap="none" spc="0" normalizeH="0" baseline="0" dirty="0">
                <a:ln>
                  <a:noFill/>
                </a:ln>
                <a:solidFill>
                  <a:srgbClr val="000000"/>
                </a:solidFill>
                <a:effectLst/>
                <a:uLnTx/>
                <a:uFillTx/>
                <a:latin typeface="Poppins"/>
                <a:ea typeface="Roboto" panose="02000000000000000000" pitchFamily="2" charset="0"/>
                <a:cs typeface="Poppins" panose="00000500000000000000" pitchFamily="2" charset="0"/>
              </a:rPr>
              <a:t>Fonctionnaires des bureaux nationaux de l’OMS et de l’UNICEF et partenaires </a:t>
            </a:r>
          </a:p>
        </p:txBody>
      </p:sp>
      <p:grpSp>
        <p:nvGrpSpPr>
          <p:cNvPr id="25" name="CustomIcon">
            <a:extLst>
              <a:ext uri="{FF2B5EF4-FFF2-40B4-BE49-F238E27FC236}">
                <a16:creationId xmlns:a16="http://schemas.microsoft.com/office/drawing/2014/main" id="{0A208233-7331-4814-BB0C-C741780E368E}"/>
              </a:ext>
            </a:extLst>
          </p:cNvPr>
          <p:cNvGrpSpPr>
            <a:grpSpLocks/>
          </p:cNvGrpSpPr>
          <p:nvPr>
            <p:custDataLst>
              <p:tags r:id="rId4"/>
            </p:custDataLst>
          </p:nvPr>
        </p:nvGrpSpPr>
        <p:grpSpPr>
          <a:xfrm>
            <a:off x="3238712" y="4692877"/>
            <a:ext cx="1042514" cy="1042514"/>
            <a:chOff x="-205105" y="-205105"/>
            <a:chExt cx="1019810" cy="1019810"/>
          </a:xfrm>
        </p:grpSpPr>
        <p:sp>
          <p:nvSpPr>
            <p:cNvPr id="26" name="Oval 25">
              <a:extLst>
                <a:ext uri="{FF2B5EF4-FFF2-40B4-BE49-F238E27FC236}">
                  <a16:creationId xmlns:a16="http://schemas.microsoft.com/office/drawing/2014/main" id="{5DB9F6BA-F9B2-4335-B8D7-E90CFE98819A}"/>
                </a:ext>
              </a:extLst>
            </p:cNvPr>
            <p:cNvSpPr>
              <a:spLocks noChangeAspect="1"/>
            </p:cNvSpPr>
            <p:nvPr/>
          </p:nvSpPr>
          <p:spPr>
            <a:xfrm>
              <a:off x="-205105" y="-205105"/>
              <a:ext cx="1019810" cy="10198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 sz="1600" b="0" i="0" u="none" strike="noStrike" kern="1200" cap="none" spc="0" normalizeH="0" baseline="0" noProof="0">
                <a:ln>
                  <a:noFill/>
                </a:ln>
                <a:solidFill>
                  <a:srgbClr val="FFFFFF"/>
                </a:solidFill>
                <a:effectLst/>
                <a:uLnTx/>
                <a:uFillTx/>
                <a:latin typeface="Poppins"/>
                <a:ea typeface="+mn-ea"/>
                <a:cs typeface="+mn-cs"/>
              </a:endParaRPr>
            </a:p>
          </p:txBody>
        </p:sp>
        <p:pic>
          <p:nvPicPr>
            <p:cNvPr id="27" name="Graphic 26">
              <a:extLst>
                <a:ext uri="{FF2B5EF4-FFF2-40B4-BE49-F238E27FC236}">
                  <a16:creationId xmlns:a16="http://schemas.microsoft.com/office/drawing/2014/main" id="{66C0F303-E92B-47DC-A67F-5B27152B4337}"/>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0" y="0"/>
              <a:ext cx="609600" cy="609600"/>
            </a:xfrm>
            <a:prstGeom prst="rect">
              <a:avLst/>
            </a:prstGeom>
          </p:spPr>
        </p:pic>
      </p:grpSp>
      <p:sp>
        <p:nvSpPr>
          <p:cNvPr id="32" name="TextBox 31">
            <a:extLst>
              <a:ext uri="{FF2B5EF4-FFF2-40B4-BE49-F238E27FC236}">
                <a16:creationId xmlns:a16="http://schemas.microsoft.com/office/drawing/2014/main" id="{C52B6F3B-DAD3-4EE9-B572-1ED1EC51A4BE}"/>
              </a:ext>
            </a:extLst>
          </p:cNvPr>
          <p:cNvSpPr txBox="1">
            <a:spLocks/>
          </p:cNvSpPr>
          <p:nvPr/>
        </p:nvSpPr>
        <p:spPr>
          <a:xfrm>
            <a:off x="4343466" y="4692877"/>
            <a:ext cx="1661900" cy="418576"/>
          </a:xfrm>
          <a:prstGeom prst="rect">
            <a:avLst/>
          </a:prstGeom>
        </p:spPr>
        <p:txBody>
          <a:bodyPr vert="horz" wrap="square" lIns="0" tIns="0" rIns="0" bIns="0" rtlCol="0" anchor="t"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fr" sz="2000" b="1" i="0" u="none" strike="noStrike" kern="1200" cap="none" spc="0" normalizeH="0" baseline="0">
                <a:ln>
                  <a:noFill/>
                </a:ln>
                <a:solidFill>
                  <a:srgbClr val="000000"/>
                </a:solidFill>
                <a:effectLst/>
                <a:uLnTx/>
                <a:uFillTx/>
                <a:latin typeface="Poppins" pitchFamily="2" charset="77"/>
                <a:ea typeface="Roboto" panose="02000000000000000000" pitchFamily="2" charset="0"/>
                <a:cs typeface="Poppins" pitchFamily="2" charset="77"/>
              </a:rPr>
              <a:t>Objectif</a:t>
            </a:r>
          </a:p>
        </p:txBody>
      </p:sp>
      <p:sp>
        <p:nvSpPr>
          <p:cNvPr id="33" name="TextBox 32">
            <a:extLst>
              <a:ext uri="{FF2B5EF4-FFF2-40B4-BE49-F238E27FC236}">
                <a16:creationId xmlns:a16="http://schemas.microsoft.com/office/drawing/2014/main" id="{FE304E2C-7825-4591-B5CC-6BF2D73E9B6F}"/>
              </a:ext>
            </a:extLst>
          </p:cNvPr>
          <p:cNvSpPr txBox="1">
            <a:spLocks/>
          </p:cNvSpPr>
          <p:nvPr/>
        </p:nvSpPr>
        <p:spPr>
          <a:xfrm>
            <a:off x="6268720" y="4692877"/>
            <a:ext cx="5504179" cy="1165447"/>
          </a:xfrm>
          <a:prstGeom prst="rect">
            <a:avLst/>
          </a:prstGeom>
        </p:spPr>
        <p:txBody>
          <a:bodyPr vert="horz" wrap="square" lIns="0" tIns="0" rIns="0" bIns="0" rtlCol="0" anchor="t" anchorCtr="0">
            <a:sp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fr" sz="1600" b="0" i="0" u="none" strike="noStrike" kern="1200" cap="none" spc="0" normalizeH="0" baseline="0" dirty="0">
                <a:ln>
                  <a:noFill/>
                </a:ln>
                <a:solidFill>
                  <a:srgbClr val="000000"/>
                </a:solidFill>
                <a:effectLst/>
                <a:uLnTx/>
                <a:uFillTx/>
                <a:latin typeface="Poppins"/>
                <a:ea typeface="Roboto" panose="02000000000000000000" pitchFamily="2" charset="0"/>
                <a:cs typeface="Poppins" panose="00000500000000000000" pitchFamily="2" charset="0"/>
              </a:rPr>
              <a:t>Orienter le ministère de la Santé (MdS) et le Groupe technique consultatif national sur la vaccination (GTCV) dans leurs décisions stratégiques concernant la vaccination contre la COVID-19</a:t>
            </a:r>
            <a:endParaRPr kumimoji="0" lang="fr" sz="1600" b="0" i="0" u="none" strike="noStrike" kern="1200" cap="none" spc="0" normalizeH="0" baseline="0" noProof="0" dirty="0">
              <a:ln>
                <a:noFill/>
              </a:ln>
              <a:solidFill>
                <a:srgbClr val="000000"/>
              </a:solidFill>
              <a:effectLst/>
              <a:highlight>
                <a:srgbClr val="FFFF00"/>
              </a:highlight>
              <a:uLnTx/>
              <a:uFillTx/>
              <a:latin typeface="Poppins"/>
              <a:ea typeface="Roboto" panose="02000000000000000000" pitchFamily="2" charset="0"/>
              <a:cs typeface="Poppins" panose="00000500000000000000" pitchFamily="2" charset="0"/>
            </a:endParaRPr>
          </a:p>
        </p:txBody>
      </p:sp>
      <p:cxnSp>
        <p:nvCxnSpPr>
          <p:cNvPr id="41" name="Straight Connector 40">
            <a:extLst>
              <a:ext uri="{FF2B5EF4-FFF2-40B4-BE49-F238E27FC236}">
                <a16:creationId xmlns:a16="http://schemas.microsoft.com/office/drawing/2014/main" id="{5D1B180D-84B2-49DD-8A45-845A64F5B63B}"/>
              </a:ext>
            </a:extLst>
          </p:cNvPr>
          <p:cNvCxnSpPr>
            <a:cxnSpLocks/>
          </p:cNvCxnSpPr>
          <p:nvPr/>
        </p:nvCxnSpPr>
        <p:spPr>
          <a:xfrm>
            <a:off x="4343466" y="2898703"/>
            <a:ext cx="7429433" cy="0"/>
          </a:xfrm>
          <a:prstGeom prst="line">
            <a:avLst/>
          </a:prstGeom>
          <a:ln w="63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AC9561D3-7935-4A6F-931A-6E5347A63689}"/>
              </a:ext>
            </a:extLst>
          </p:cNvPr>
          <p:cNvCxnSpPr>
            <a:cxnSpLocks/>
          </p:cNvCxnSpPr>
          <p:nvPr/>
        </p:nvCxnSpPr>
        <p:spPr>
          <a:xfrm>
            <a:off x="4343466" y="4442323"/>
            <a:ext cx="7429433" cy="0"/>
          </a:xfrm>
          <a:prstGeom prst="line">
            <a:avLst/>
          </a:prstGeom>
          <a:ln w="63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5" name="Marcador de texto 10">
            <a:extLst>
              <a:ext uri="{FF2B5EF4-FFF2-40B4-BE49-F238E27FC236}">
                <a16:creationId xmlns:a16="http://schemas.microsoft.com/office/drawing/2014/main" id="{4CA4653D-52CC-4C0D-9A2B-870C52F0A893}"/>
              </a:ext>
            </a:extLst>
          </p:cNvPr>
          <p:cNvSpPr txBox="1">
            <a:spLocks/>
          </p:cNvSpPr>
          <p:nvPr/>
        </p:nvSpPr>
        <p:spPr>
          <a:xfrm>
            <a:off x="3896083" y="6435323"/>
            <a:ext cx="7876817" cy="406867"/>
          </a:xfrm>
          <a:prstGeom prst="rect">
            <a:avLst/>
          </a:prstGeom>
        </p:spPr>
        <p:txBody>
          <a:bodyPr>
            <a:noAutofit/>
          </a:bodyPr>
          <a:lstStyle>
            <a:lvl1pPr marL="0" indent="0" algn="l" defTabSz="554492" rtl="0" eaLnBrk="1" latinLnBrk="0" hangingPunct="1">
              <a:lnSpc>
                <a:spcPct val="120000"/>
              </a:lnSpc>
              <a:spcBef>
                <a:spcPts val="606"/>
              </a:spcBef>
              <a:spcAft>
                <a:spcPts val="728"/>
              </a:spcAft>
              <a:buSzPct val="75000"/>
              <a:buFontTx/>
              <a:buNone/>
              <a:defRPr sz="1455" kern="1200">
                <a:solidFill>
                  <a:schemeClr val="tx1"/>
                </a:solidFill>
                <a:latin typeface="Poppins" pitchFamily="2" charset="77"/>
                <a:ea typeface="Roboto" panose="02000000000000000000" pitchFamily="2" charset="0"/>
                <a:cs typeface="Poppins" pitchFamily="2" charset="77"/>
              </a:defRPr>
            </a:lvl1pPr>
            <a:lvl2pPr marL="480269"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213" kern="1200">
                <a:solidFill>
                  <a:schemeClr val="tx1"/>
                </a:solidFill>
                <a:latin typeface="Poppins" pitchFamily="2" charset="77"/>
                <a:ea typeface="Roboto" panose="02000000000000000000" pitchFamily="2" charset="0"/>
                <a:cs typeface="Poppins" pitchFamily="2" charset="77"/>
              </a:defRPr>
            </a:lvl2pPr>
            <a:lvl3pPr marL="698573"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092" kern="1200">
                <a:solidFill>
                  <a:schemeClr val="tx1"/>
                </a:solidFill>
                <a:latin typeface="Poppins" pitchFamily="2" charset="77"/>
                <a:ea typeface="Roboto" panose="02000000000000000000" pitchFamily="2" charset="0"/>
                <a:cs typeface="Poppins" pitchFamily="2" charset="77"/>
              </a:defRPr>
            </a:lvl3pPr>
            <a:lvl4pPr marL="916877"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4pPr>
            <a:lvl5pPr marL="1135181"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5pPr>
            <a:lvl6pPr marL="1524853"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6pPr>
            <a:lvl7pPr marL="1802100"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7pPr>
            <a:lvl8pPr marL="2079346"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8pPr>
            <a:lvl9pPr marL="2356592"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fr" sz="800" b="1" i="0" u="none" strike="noStrike" kern="1200" cap="none" spc="0" normalizeH="0" baseline="0" dirty="0">
                <a:ln>
                  <a:noFill/>
                </a:ln>
                <a:solidFill>
                  <a:srgbClr val="000000"/>
                </a:solidFill>
                <a:effectLst/>
                <a:uLnTx/>
                <a:uFillTx/>
                <a:latin typeface="Poppins"/>
                <a:ea typeface="Roboto" panose="02000000000000000000" pitchFamily="2" charset="0"/>
                <a:cs typeface="Times New Roman"/>
              </a:rPr>
              <a:t>Les informations contenues dans ce jeu de diapositives sont à jour au 31 janvier 2024. Il a été élaboré sur la base de documents d’orientation provisoires, de documents techniques, de notes d’information et de pages Web de l’OMS. Ce jeu de diapositives sera périodiquement mis à jour. </a:t>
            </a:r>
            <a:endParaRPr kumimoji="0" lang="fr" sz="12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endParaRPr>
          </a:p>
        </p:txBody>
      </p:sp>
      <p:sp>
        <p:nvSpPr>
          <p:cNvPr id="2" name="Slide Number Placeholder 1">
            <a:extLst>
              <a:ext uri="{FF2B5EF4-FFF2-40B4-BE49-F238E27FC236}">
                <a16:creationId xmlns:a16="http://schemas.microsoft.com/office/drawing/2014/main" id="{57EF1011-FD21-42C1-BBE9-09F7DCE2D334}"/>
              </a:ext>
            </a:extLst>
          </p:cNvPr>
          <p:cNvSpPr>
            <a:spLocks noGrp="1"/>
          </p:cNvSpPr>
          <p:nvPr>
            <p:ph type="sldNum" sz="quarter" idx="12"/>
          </p:nvPr>
        </p:nvSpPr>
        <p:spPr>
          <a:xfrm>
            <a:off x="10693993" y="6482886"/>
            <a:ext cx="897196" cy="92333"/>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1AFC-DF42-41A5-B57C-06A83BBA6616}" type="slidenum">
              <a:rPr kumimoji="0" sz="600" b="0" i="0" u="none" strike="noStrike" kern="1200" cap="none" spc="0" normalizeH="0" baseline="0">
                <a:ln>
                  <a:noFill/>
                </a:ln>
                <a:solidFill>
                  <a:srgbClr val="000000">
                    <a:tint val="75000"/>
                  </a:srgbClr>
                </a:solidFill>
                <a:effectLst/>
                <a:uLnTx/>
                <a:uFillTx/>
                <a:latin typeface="Poppins" pitchFamily="2" charset="77"/>
                <a:ea typeface="+mn-ea"/>
                <a:cs typeface="Poppins" pitchFamily="2" charset="77"/>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fr" sz="600" b="0" i="0" u="none" strike="noStrike" kern="1200" cap="none" spc="0" normalizeH="0" baseline="0" noProof="0">
              <a:ln>
                <a:noFill/>
              </a:ln>
              <a:solidFill>
                <a:srgbClr val="000000">
                  <a:tint val="75000"/>
                </a:srgbClr>
              </a:solidFill>
              <a:effectLst/>
              <a:uLnTx/>
              <a:uFillTx/>
              <a:latin typeface="Poppins" pitchFamily="2" charset="77"/>
              <a:ea typeface="+mn-ea"/>
              <a:cs typeface="Poppins" pitchFamily="2" charset="77"/>
            </a:endParaRPr>
          </a:p>
        </p:txBody>
      </p:sp>
    </p:spTree>
    <p:extLst>
      <p:ext uri="{BB962C8B-B14F-4D97-AF65-F5344CB8AC3E}">
        <p14:creationId xmlns:p14="http://schemas.microsoft.com/office/powerpoint/2010/main" val="2901174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E8B05BE-2D0E-B7FA-DF30-4B4E70FD0DDF}"/>
              </a:ext>
            </a:extLst>
          </p:cNvPr>
          <p:cNvSpPr>
            <a:spLocks noGrp="1"/>
          </p:cNvSpPr>
          <p:nvPr>
            <p:ph type="sldNum" sz="quarter" idx="12"/>
          </p:nvPr>
        </p:nvSpPr>
        <p:spPr/>
        <p:txBody>
          <a:bodyPr/>
          <a:lstStyle/>
          <a:p>
            <a:pPr algn="r" rtl="0"/>
            <a:fld id="{E2E31AFC-DF42-41A5-B57C-06A83BBA6616}" type="slidenum">
              <a:rPr/>
              <a:t>20</a:t>
            </a:fld>
            <a:endParaRPr lang="fr"/>
          </a:p>
        </p:txBody>
      </p:sp>
      <p:sp>
        <p:nvSpPr>
          <p:cNvPr id="3" name="Title 2">
            <a:extLst>
              <a:ext uri="{FF2B5EF4-FFF2-40B4-BE49-F238E27FC236}">
                <a16:creationId xmlns:a16="http://schemas.microsoft.com/office/drawing/2014/main" id="{D50906C1-3E6E-B270-8F19-1908A08075CE}"/>
              </a:ext>
            </a:extLst>
          </p:cNvPr>
          <p:cNvSpPr>
            <a:spLocks noGrp="1"/>
          </p:cNvSpPr>
          <p:nvPr>
            <p:ph type="title"/>
          </p:nvPr>
        </p:nvSpPr>
        <p:spPr>
          <a:xfrm>
            <a:off x="577639" y="537198"/>
            <a:ext cx="10116354" cy="1000274"/>
          </a:xfrm>
        </p:spPr>
        <p:txBody>
          <a:bodyPr/>
          <a:lstStyle/>
          <a:p>
            <a:pPr algn="l" rtl="0"/>
            <a:r>
              <a:rPr kumimoji="0" lang="fr" sz="2400" b="1" i="0" u="none" strike="noStrike" kern="1200" cap="none" spc="0" normalizeH="0" baseline="0" dirty="0">
                <a:ln>
                  <a:noFill/>
                </a:ln>
                <a:solidFill>
                  <a:srgbClr val="FA9A00"/>
                </a:solidFill>
                <a:effectLst/>
                <a:uLnTx/>
                <a:uFillTx/>
                <a:latin typeface="Poppins SemiBold" pitchFamily="2" charset="77"/>
                <a:ea typeface="Roboto" panose="02000000000000000000" pitchFamily="2" charset="0"/>
                <a:cs typeface="Poppins SemiBold" pitchFamily="2" charset="77"/>
              </a:rPr>
              <a:t>5. </a:t>
            </a:r>
            <a:r>
              <a:rPr lang="fr" sz="2400" b="1" i="0" u="none" baseline="0" dirty="0"/>
              <a:t>Recommandations du SAGE de l’OMS sur la co-administration de vaccins contre la COVID-19 (y compris les VCV) avec d’autres vaccins </a:t>
            </a:r>
            <a:endParaRPr lang="fr" sz="2400" dirty="0"/>
          </a:p>
        </p:txBody>
      </p:sp>
      <p:sp>
        <p:nvSpPr>
          <p:cNvPr id="5" name="Right Arrow Callout 3">
            <a:extLst>
              <a:ext uri="{FF2B5EF4-FFF2-40B4-BE49-F238E27FC236}">
                <a16:creationId xmlns:a16="http://schemas.microsoft.com/office/drawing/2014/main" id="{E4A45BC7-AE1E-8AC2-B239-0B161ABE1B52}"/>
              </a:ext>
            </a:extLst>
          </p:cNvPr>
          <p:cNvSpPr/>
          <p:nvPr/>
        </p:nvSpPr>
        <p:spPr>
          <a:xfrm>
            <a:off x="577638" y="2149384"/>
            <a:ext cx="2420801" cy="1270128"/>
          </a:xfrm>
          <a:prstGeom prst="rightArrowCallou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600" b="1" i="0" u="none" strike="noStrike" kern="1200" cap="none" spc="0" normalizeH="0" baseline="0">
                <a:ln>
                  <a:noFill/>
                </a:ln>
                <a:solidFill>
                  <a:srgbClr val="FFFFFF"/>
                </a:solidFill>
                <a:effectLst/>
                <a:uLnTx/>
                <a:uFillTx/>
                <a:latin typeface="Poppins"/>
                <a:ea typeface="Ebrima" panose="02000000000000000000" pitchFamily="2" charset="0"/>
                <a:cs typeface="Ebrima" panose="02000000000000000000" pitchFamily="2" charset="0"/>
              </a:rPr>
              <a:t>Adultes et adolescents (≥9 ans)</a:t>
            </a:r>
          </a:p>
        </p:txBody>
      </p:sp>
      <p:sp>
        <p:nvSpPr>
          <p:cNvPr id="6" name="Right Arrow Callout 13">
            <a:extLst>
              <a:ext uri="{FF2B5EF4-FFF2-40B4-BE49-F238E27FC236}">
                <a16:creationId xmlns:a16="http://schemas.microsoft.com/office/drawing/2014/main" id="{B44AF7CF-9E7E-B7C0-2865-9EFD3FEA2370}"/>
              </a:ext>
            </a:extLst>
          </p:cNvPr>
          <p:cNvSpPr/>
          <p:nvPr/>
        </p:nvSpPr>
        <p:spPr>
          <a:xfrm>
            <a:off x="577637" y="3941716"/>
            <a:ext cx="2420801" cy="1287624"/>
          </a:xfrm>
          <a:prstGeom prst="rightArrowCallou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600" b="1" i="0" u="none" strike="noStrike" kern="1200" cap="none" spc="0" normalizeH="0" baseline="0">
                <a:ln>
                  <a:noFill/>
                </a:ln>
                <a:solidFill>
                  <a:srgbClr val="FFFFFF"/>
                </a:solidFill>
                <a:effectLst/>
                <a:uLnTx/>
                <a:uFillTx/>
                <a:latin typeface="Poppins"/>
                <a:ea typeface="Ebrima" panose="02000000000000000000" pitchFamily="2" charset="0"/>
                <a:cs typeface="Ebrima" panose="02000000000000000000" pitchFamily="2" charset="0"/>
              </a:rPr>
              <a:t>Enfants</a:t>
            </a:r>
          </a:p>
        </p:txBody>
      </p:sp>
      <p:sp>
        <p:nvSpPr>
          <p:cNvPr id="7" name="TextBox 6">
            <a:extLst>
              <a:ext uri="{FF2B5EF4-FFF2-40B4-BE49-F238E27FC236}">
                <a16:creationId xmlns:a16="http://schemas.microsoft.com/office/drawing/2014/main" id="{0D2E31B1-C5E0-6D43-6749-ADC9294FDD72}"/>
              </a:ext>
            </a:extLst>
          </p:cNvPr>
          <p:cNvSpPr txBox="1"/>
          <p:nvPr/>
        </p:nvSpPr>
        <p:spPr>
          <a:xfrm>
            <a:off x="3020056" y="2034517"/>
            <a:ext cx="8350416" cy="1384995"/>
          </a:xfrm>
          <a:prstGeom prst="rect">
            <a:avLst/>
          </a:prstGeom>
          <a:solidFill>
            <a:srgbClr val="134A8A"/>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 sz="1400" b="1" i="0" u="none" strike="noStrike" kern="1200" cap="none" spc="0" normalizeH="0" baseline="0">
                <a:ln>
                  <a:noFill/>
                </a:ln>
                <a:solidFill>
                  <a:srgbClr val="FFFFFF"/>
                </a:solidFill>
                <a:effectLst/>
                <a:uLnTx/>
                <a:uFillTx/>
                <a:latin typeface="Poppins"/>
                <a:ea typeface="Ebrima" panose="02000000000000000000" pitchFamily="2" charset="0"/>
                <a:cs typeface="Ebrima" panose="02000000000000000000" pitchFamily="2" charset="0"/>
              </a:rPr>
              <a:t>Les vaccins contre la COVID-19 peuvent être administrés simultanément, ou à tout moment avant ou après, d'autres vaccins, y compris les vaccins vivants atténués, inactivés, avec adjuvant ou sans adjuvant</a:t>
            </a:r>
            <a:r>
              <a:rPr kumimoji="0" lang="fr" sz="1400" b="0" i="0" u="none" strike="noStrike" kern="1200" cap="none" spc="0" normalizeH="0" baseline="0">
                <a:ln>
                  <a:noFill/>
                </a:ln>
                <a:solidFill>
                  <a:srgbClr val="FFFFFF"/>
                </a:solidFill>
                <a:effectLst/>
                <a:uLnTx/>
                <a:uFillTx/>
                <a:latin typeface="Poppins"/>
                <a:ea typeface="Ebrima" panose="02000000000000000000" pitchFamily="2" charset="0"/>
                <a:cs typeface="Ebrima" panose="02000000000000000000" pitchFamily="2" charset="0"/>
              </a:rPr>
              <a:t>. </a:t>
            </a:r>
          </a:p>
          <a:p>
            <a:pPr marL="599422"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 sz="1400" b="0" i="1" u="none" strike="noStrike" kern="1200" cap="none" spc="0" normalizeH="0" baseline="0">
                <a:ln>
                  <a:noFill/>
                </a:ln>
                <a:solidFill>
                  <a:srgbClr val="FFFFFF"/>
                </a:solidFill>
                <a:effectLst/>
                <a:uLnTx/>
                <a:uFillTx/>
                <a:latin typeface="Poppins"/>
                <a:ea typeface="Ebrima" panose="02000000000000000000" pitchFamily="2" charset="0"/>
                <a:cs typeface="Ebrima" panose="02000000000000000000" pitchFamily="2" charset="0"/>
              </a:rPr>
              <a:t>L'OMS recommande aux pays d'envisager la co-administration de vaccins contre la COVID-19 avec </a:t>
            </a:r>
            <a:r>
              <a:rPr kumimoji="0" lang="fr" sz="1400" b="0" i="1" u="sng" strike="noStrike" kern="1200" cap="none" spc="0" normalizeH="0" baseline="0">
                <a:ln>
                  <a:noFill/>
                </a:ln>
                <a:solidFill>
                  <a:srgbClr val="FFFFFF"/>
                </a:solidFill>
                <a:effectLst/>
                <a:uLnTx/>
                <a:uFillTx/>
                <a:latin typeface="Poppins"/>
                <a:ea typeface="Ebrima" panose="02000000000000000000" pitchFamily="2" charset="0"/>
                <a:cs typeface="Ebrima" panose="02000000000000000000" pitchFamily="2" charset="0"/>
              </a:rPr>
              <a:t>des vaccins contre la grippe saisonnière</a:t>
            </a:r>
          </a:p>
          <a:p>
            <a:pPr marL="313672" marR="0" lvl="1" indent="0" algn="l" defTabSz="914400" rtl="0" eaLnBrk="1" fontAlgn="auto" latinLnBrk="0" hangingPunct="1">
              <a:lnSpc>
                <a:spcPct val="100000"/>
              </a:lnSpc>
              <a:spcBef>
                <a:spcPts val="0"/>
              </a:spcBef>
              <a:spcAft>
                <a:spcPts val="0"/>
              </a:spcAft>
              <a:buClrTx/>
              <a:buSzTx/>
              <a:buFontTx/>
              <a:buNone/>
              <a:tabLst/>
              <a:defRPr/>
            </a:pPr>
            <a:endParaRPr kumimoji="0" lang="fr" sz="1400" b="0" i="0" u="none" strike="noStrike" kern="1200" cap="none" spc="0" normalizeH="0" baseline="0" noProof="0" dirty="0">
              <a:ln>
                <a:noFill/>
              </a:ln>
              <a:solidFill>
                <a:srgbClr val="FFFFFF"/>
              </a:solidFill>
              <a:effectLst/>
              <a:uLnTx/>
              <a:uFillTx/>
              <a:latin typeface="Poppins"/>
              <a:ea typeface="Ebrima" panose="02000000000000000000" pitchFamily="2" charset="0"/>
              <a:cs typeface="Ebrima" panose="02000000000000000000" pitchFamily="2" charset="0"/>
            </a:endParaRPr>
          </a:p>
        </p:txBody>
      </p:sp>
      <p:sp>
        <p:nvSpPr>
          <p:cNvPr id="8" name="TextBox 7">
            <a:extLst>
              <a:ext uri="{FF2B5EF4-FFF2-40B4-BE49-F238E27FC236}">
                <a16:creationId xmlns:a16="http://schemas.microsoft.com/office/drawing/2014/main" id="{7B0B3AAF-0367-9573-B7AF-40CCC933BE72}"/>
              </a:ext>
            </a:extLst>
          </p:cNvPr>
          <p:cNvSpPr txBox="1"/>
          <p:nvPr/>
        </p:nvSpPr>
        <p:spPr>
          <a:xfrm>
            <a:off x="3020055" y="3893031"/>
            <a:ext cx="8350415" cy="1384995"/>
          </a:xfrm>
          <a:prstGeom prst="rect">
            <a:avLst/>
          </a:prstGeom>
          <a:solidFill>
            <a:srgbClr val="134A8A"/>
          </a:solid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 sz="1400" b="0" i="0" u="none" strike="noStrike" kern="1200" cap="none" spc="0" normalizeH="0" baseline="0">
                <a:ln>
                  <a:noFill/>
                </a:ln>
                <a:solidFill>
                  <a:srgbClr val="FFFFFF"/>
                </a:solidFill>
                <a:effectLst/>
                <a:uLnTx/>
                <a:uFillTx/>
                <a:latin typeface="Poppins"/>
                <a:ea typeface="Ebrima" panose="02000000000000000000" pitchFamily="2" charset="0"/>
                <a:cs typeface="Ebrima" panose="02000000000000000000" pitchFamily="2" charset="0"/>
              </a:rPr>
              <a:t>Les preuves des études sur la co-administration sont actuellement insuffisantes pour recommander une administration concomitante avec les vaccins contre la COVID-19</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 sz="1400" b="0" i="0" u="none" strike="noStrike" kern="1200" cap="none" spc="0" normalizeH="0" baseline="0" noProof="0" dirty="0">
              <a:ln>
                <a:noFill/>
              </a:ln>
              <a:solidFill>
                <a:srgbClr val="FFFFFF"/>
              </a:solidFill>
              <a:effectLst/>
              <a:uLnTx/>
              <a:uFillTx/>
              <a:latin typeface="Poppins"/>
              <a:ea typeface="Ebrima" panose="02000000000000000000" pitchFamily="2" charset="0"/>
              <a:cs typeface="Ebrima" panose="02000000000000000000" pitchFamily="2"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 sz="1400" b="0" i="0" u="none" strike="noStrike" kern="1200" cap="none" spc="0" normalizeH="0" baseline="0">
                <a:ln>
                  <a:noFill/>
                </a:ln>
                <a:solidFill>
                  <a:srgbClr val="FFFFFF"/>
                </a:solidFill>
                <a:effectLst/>
                <a:uLnTx/>
                <a:uFillTx/>
                <a:latin typeface="Poppins"/>
                <a:ea typeface="Ebrima" panose="02000000000000000000" pitchFamily="2" charset="0"/>
                <a:cs typeface="Ebrima" panose="02000000000000000000" pitchFamily="2" charset="0"/>
              </a:rPr>
              <a:t>Un intervalle minimal de 14 jours entre l'administration de vaccins contre la COVID-19 et d'autres vaccins est recommandé. Cette recommandation peut être mise à jour lorsque davantage de données seront disponibles. </a:t>
            </a:r>
          </a:p>
        </p:txBody>
      </p:sp>
      <p:sp>
        <p:nvSpPr>
          <p:cNvPr id="9" name="TextBox 8">
            <a:extLst>
              <a:ext uri="{FF2B5EF4-FFF2-40B4-BE49-F238E27FC236}">
                <a16:creationId xmlns:a16="http://schemas.microsoft.com/office/drawing/2014/main" id="{37F055F8-A145-49BB-E074-047E839E1E05}"/>
              </a:ext>
            </a:extLst>
          </p:cNvPr>
          <p:cNvSpPr txBox="1"/>
          <p:nvPr/>
        </p:nvSpPr>
        <p:spPr>
          <a:xfrm>
            <a:off x="577637" y="6394813"/>
            <a:ext cx="8753687" cy="246221"/>
          </a:xfrm>
          <a:prstGeom prst="rect">
            <a:avLst/>
          </a:prstGeom>
          <a:noFill/>
        </p:spPr>
        <p:txBody>
          <a:bodyPr wrap="square">
            <a:spAutoFit/>
          </a:bodyPr>
          <a:lstStyle/>
          <a:p>
            <a:pPr algn="l" rtl="0"/>
            <a:r>
              <a:rPr lang="fr" sz="1000" b="0" i="0" u="none" baseline="0">
                <a:hlinkClick r:id="rId2"/>
              </a:rPr>
              <a:t>https://www.who.int/publications-detail-redirect/WHO-2019-nCoV-Vaccines-SAGE-Variants-2022.1</a:t>
            </a:r>
            <a:r>
              <a:rPr lang="fr" sz="1000" b="0" i="0" u="none" baseline="0"/>
              <a:t> </a:t>
            </a:r>
          </a:p>
        </p:txBody>
      </p:sp>
    </p:spTree>
    <p:extLst>
      <p:ext uri="{BB962C8B-B14F-4D97-AF65-F5344CB8AC3E}">
        <p14:creationId xmlns:p14="http://schemas.microsoft.com/office/powerpoint/2010/main" val="1528176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3D26EA5-3F20-C848-93FC-9888D542C48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1AFC-DF42-41A5-B57C-06A83BBA6616}" type="slidenum">
              <a:rPr kumimoji="0" lang="en-GB" sz="728" b="0" i="0" u="none" strike="noStrike" kern="1200" cap="none" spc="0" normalizeH="0" baseline="0" noProof="0" smtClean="0">
                <a:ln>
                  <a:noFill/>
                </a:ln>
                <a:solidFill>
                  <a:srgbClr val="000000">
                    <a:tint val="75000"/>
                  </a:srgbClr>
                </a:solidFill>
                <a:effectLst/>
                <a:uLnTx/>
                <a:uFillTx/>
                <a:latin typeface="Poppins" pitchFamily="2" charset="77"/>
                <a:ea typeface="+mn-ea"/>
                <a:cs typeface="Poppins" pitchFamily="2" charset="77"/>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728" b="0" i="0" u="none" strike="noStrike" kern="1200" cap="none" spc="0" normalizeH="0" baseline="0" noProof="0">
              <a:ln>
                <a:noFill/>
              </a:ln>
              <a:solidFill>
                <a:srgbClr val="000000">
                  <a:tint val="75000"/>
                </a:srgbClr>
              </a:solidFill>
              <a:effectLst/>
              <a:uLnTx/>
              <a:uFillTx/>
              <a:latin typeface="Poppins" pitchFamily="2" charset="77"/>
              <a:ea typeface="+mn-ea"/>
              <a:cs typeface="Poppins" pitchFamily="2" charset="77"/>
            </a:endParaRPr>
          </a:p>
        </p:txBody>
      </p:sp>
      <p:sp>
        <p:nvSpPr>
          <p:cNvPr id="3" name="Title 2">
            <a:extLst>
              <a:ext uri="{FF2B5EF4-FFF2-40B4-BE49-F238E27FC236}">
                <a16:creationId xmlns:a16="http://schemas.microsoft.com/office/drawing/2014/main" id="{765269EC-B157-2579-D9D7-0E18FBD04B70}"/>
              </a:ext>
            </a:extLst>
          </p:cNvPr>
          <p:cNvSpPr>
            <a:spLocks noGrp="1"/>
          </p:cNvSpPr>
          <p:nvPr>
            <p:ph type="title"/>
          </p:nvPr>
        </p:nvSpPr>
        <p:spPr>
          <a:xfrm>
            <a:off x="577638" y="537198"/>
            <a:ext cx="9858553" cy="723275"/>
          </a:xfrm>
        </p:spPr>
        <p:txBody>
          <a:bodyPr/>
          <a:lstStyle/>
          <a:p>
            <a:r>
              <a:rPr lang="en-US" sz="2800" dirty="0">
                <a:solidFill>
                  <a:srgbClr val="FA9A00"/>
                </a:solidFill>
              </a:rPr>
              <a:t>6. </a:t>
            </a:r>
            <a:r>
              <a:rPr kumimoji="0" lang="fr" sz="2400" b="1" i="0" u="none" strike="noStrike" kern="1200" cap="none" spc="0" normalizeH="0" baseline="0" noProof="0" dirty="0">
                <a:ln>
                  <a:noFill/>
                </a:ln>
                <a:solidFill>
                  <a:srgbClr val="000000"/>
                </a:solidFill>
                <a:effectLst/>
                <a:uLnTx/>
                <a:uFillTx/>
                <a:latin typeface="Poppins SemiBold" pitchFamily="2" charset="77"/>
                <a:ea typeface="Roboto" panose="02000000000000000000" pitchFamily="2" charset="0"/>
                <a:cs typeface="Poppins SemiBold" pitchFamily="2" charset="77"/>
              </a:rPr>
              <a:t>Résumé des principaux </a:t>
            </a:r>
            <a:r>
              <a:rPr kumimoji="0" lang="fr" sz="2400" b="1" i="0" u="sng" strike="noStrike" kern="1200" cap="none" spc="0" normalizeH="0" baseline="0" noProof="0" dirty="0">
                <a:ln>
                  <a:noFill/>
                </a:ln>
                <a:solidFill>
                  <a:srgbClr val="000000"/>
                </a:solidFill>
                <a:effectLst/>
                <a:uLnTx/>
                <a:uFillTx/>
                <a:latin typeface="Poppins SemiBold" pitchFamily="2" charset="77"/>
                <a:ea typeface="Roboto" panose="02000000000000000000" pitchFamily="2" charset="0"/>
                <a:cs typeface="Poppins SemiBold" pitchFamily="2" charset="77"/>
              </a:rPr>
              <a:t>attributs de la chaîne du froid et du stockage</a:t>
            </a:r>
            <a:r>
              <a:rPr kumimoji="0" lang="fr" sz="2400" b="1" i="0" u="none" strike="noStrike" kern="1200" cap="none" spc="0" normalizeH="0" baseline="0" noProof="0" dirty="0">
                <a:ln>
                  <a:noFill/>
                </a:ln>
                <a:solidFill>
                  <a:srgbClr val="000000"/>
                </a:solidFill>
                <a:effectLst/>
                <a:uLnTx/>
                <a:uFillTx/>
                <a:latin typeface="Poppins SemiBold" pitchFamily="2" charset="77"/>
                <a:ea typeface="Roboto" panose="02000000000000000000" pitchFamily="2" charset="0"/>
                <a:cs typeface="Poppins SemiBold" pitchFamily="2" charset="77"/>
              </a:rPr>
              <a:t> par vaccin contre la COVID-19 (1/3)</a:t>
            </a:r>
            <a:endParaRPr lang="en-GB" sz="2800" dirty="0"/>
          </a:p>
        </p:txBody>
      </p:sp>
      <p:cxnSp>
        <p:nvCxnSpPr>
          <p:cNvPr id="5" name="Straight Connector 4">
            <a:extLst>
              <a:ext uri="{FF2B5EF4-FFF2-40B4-BE49-F238E27FC236}">
                <a16:creationId xmlns:a16="http://schemas.microsoft.com/office/drawing/2014/main" id="{CB5E6743-C865-B36B-81B9-17D49074F513}"/>
              </a:ext>
            </a:extLst>
          </p:cNvPr>
          <p:cNvCxnSpPr>
            <a:cxnSpLocks/>
          </p:cNvCxnSpPr>
          <p:nvPr/>
        </p:nvCxnSpPr>
        <p:spPr>
          <a:xfrm>
            <a:off x="567764" y="2403506"/>
            <a:ext cx="10815143"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6A9A941B-4C35-83A5-8AB0-D447F4B807B6}"/>
              </a:ext>
            </a:extLst>
          </p:cNvPr>
          <p:cNvSpPr txBox="1">
            <a:spLocks/>
          </p:cNvSpPr>
          <p:nvPr/>
        </p:nvSpPr>
        <p:spPr>
          <a:xfrm>
            <a:off x="567766" y="3048443"/>
            <a:ext cx="1430644" cy="175184"/>
          </a:xfrm>
          <a:prstGeom prst="rect">
            <a:avLst/>
          </a:prstGeom>
          <a:solidFill>
            <a:schemeClr val="bg1">
              <a:lumMod val="50000"/>
            </a:schemeClr>
          </a:solidFill>
          <a:ln>
            <a:noFill/>
          </a:ln>
        </p:spPr>
        <p:txBody>
          <a:bodyPr vert="horz" wrap="square" lIns="38100" tIns="38100" rIns="38100" bIns="38100" rtlCol="0" anchor="ctr" anchorCtr="0">
            <a:noAutofit/>
          </a:bodyPr>
          <a:lstStyle>
            <a:defPPr>
              <a:defRPr lang="en-US"/>
            </a:defPPr>
            <a:lvl1pPr lvl="0" indent="0" defTabSz="554492">
              <a:lnSpc>
                <a:spcPct val="120000"/>
              </a:lnSpc>
              <a:spcBef>
                <a:spcPts val="606"/>
              </a:spcBef>
              <a:spcAft>
                <a:spcPts val="728"/>
              </a:spcAft>
              <a:buSzPct val="75000"/>
              <a:buFontTx/>
              <a:buNone/>
              <a:defRPr sz="800" b="1">
                <a:solidFill>
                  <a:schemeClr val="bg1"/>
                </a:solidFill>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fr" sz="800" b="1" i="0" u="none" strike="noStrike" kern="1200" cap="none" spc="0" normalizeH="0" baseline="0" noProof="0" dirty="0">
                <a:ln>
                  <a:noFill/>
                </a:ln>
                <a:solidFill>
                  <a:srgbClr val="FFFFFF"/>
                </a:solidFill>
                <a:effectLst/>
                <a:uLnTx/>
                <a:uFillTx/>
                <a:latin typeface="Poppins" pitchFamily="2" charset="77"/>
                <a:ea typeface="Roboto" panose="02000000000000000000" pitchFamily="2" charset="0"/>
                <a:cs typeface="Poppins" pitchFamily="2" charset="77"/>
              </a:rPr>
              <a:t>Diluant</a:t>
            </a:r>
          </a:p>
        </p:txBody>
      </p:sp>
      <p:sp>
        <p:nvSpPr>
          <p:cNvPr id="7" name="TextBox 6">
            <a:extLst>
              <a:ext uri="{FF2B5EF4-FFF2-40B4-BE49-F238E27FC236}">
                <a16:creationId xmlns:a16="http://schemas.microsoft.com/office/drawing/2014/main" id="{43073288-662A-33C6-1520-0A81DF91106C}"/>
              </a:ext>
            </a:extLst>
          </p:cNvPr>
          <p:cNvSpPr txBox="1">
            <a:spLocks/>
          </p:cNvSpPr>
          <p:nvPr/>
        </p:nvSpPr>
        <p:spPr>
          <a:xfrm>
            <a:off x="567766" y="2671020"/>
            <a:ext cx="1430644" cy="329337"/>
          </a:xfrm>
          <a:prstGeom prst="rect">
            <a:avLst/>
          </a:prstGeom>
          <a:solidFill>
            <a:schemeClr val="bg1">
              <a:lumMod val="50000"/>
            </a:schemeClr>
          </a:solidFill>
          <a:ln>
            <a:noFill/>
          </a:ln>
        </p:spPr>
        <p:txBody>
          <a:bodyPr vert="horz" wrap="square" lIns="38100" tIns="38100" rIns="38100" bIns="38100" rtlCol="0" anchor="ctr" anchorCtr="0">
            <a:noAutofit/>
          </a:bodyPr>
          <a:lstStyle>
            <a:defPPr>
              <a:defRPr lang="en-US"/>
            </a:defPPr>
            <a:lvl1pPr lvl="0" indent="0" defTabSz="554492">
              <a:lnSpc>
                <a:spcPct val="120000"/>
              </a:lnSpc>
              <a:spcBef>
                <a:spcPts val="606"/>
              </a:spcBef>
              <a:spcAft>
                <a:spcPts val="728"/>
              </a:spcAft>
              <a:buSzPct val="75000"/>
              <a:buFontTx/>
              <a:buNone/>
              <a:defRPr sz="800" b="1">
                <a:solidFill>
                  <a:schemeClr val="bg1"/>
                </a:solidFill>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fr" sz="800" b="1" i="0" u="none" strike="noStrike" kern="1200" cap="none" spc="0" normalizeH="0" baseline="0" noProof="0" dirty="0">
                <a:ln>
                  <a:noFill/>
                </a:ln>
                <a:solidFill>
                  <a:srgbClr val="FFFFFF"/>
                </a:solidFill>
                <a:effectLst/>
                <a:uLnTx/>
                <a:uFillTx/>
                <a:latin typeface="Poppins" pitchFamily="2" charset="77"/>
                <a:ea typeface="Roboto" panose="02000000000000000000" pitchFamily="2" charset="0"/>
                <a:cs typeface="Poppins" pitchFamily="2" charset="77"/>
              </a:rPr>
              <a:t>Présentation/nombre de doses </a:t>
            </a:r>
          </a:p>
        </p:txBody>
      </p:sp>
      <p:sp>
        <p:nvSpPr>
          <p:cNvPr id="8" name="TextBox 7">
            <a:extLst>
              <a:ext uri="{FF2B5EF4-FFF2-40B4-BE49-F238E27FC236}">
                <a16:creationId xmlns:a16="http://schemas.microsoft.com/office/drawing/2014/main" id="{CDEE9A2C-58B6-6812-C9E5-EAB7EEF852E6}"/>
              </a:ext>
            </a:extLst>
          </p:cNvPr>
          <p:cNvSpPr txBox="1">
            <a:spLocks/>
          </p:cNvSpPr>
          <p:nvPr/>
        </p:nvSpPr>
        <p:spPr>
          <a:xfrm>
            <a:off x="567766" y="4408311"/>
            <a:ext cx="1430644" cy="620333"/>
          </a:xfrm>
          <a:prstGeom prst="rect">
            <a:avLst/>
          </a:prstGeom>
          <a:solidFill>
            <a:schemeClr val="bg1">
              <a:lumMod val="50000"/>
            </a:schemeClr>
          </a:solidFill>
          <a:ln>
            <a:noFill/>
          </a:ln>
        </p:spPr>
        <p:txBody>
          <a:bodyPr vert="horz" wrap="square" lIns="38100" tIns="38100" rIns="38100" bIns="38100" rtlCol="0" anchor="ctr" anchorCtr="0">
            <a:noAutofit/>
          </a:bodyPr>
          <a:lstStyle>
            <a:defPPr>
              <a:defRPr lang="en-US"/>
            </a:defPPr>
            <a:lvl1pPr lvl="0" indent="0" defTabSz="554492">
              <a:lnSpc>
                <a:spcPct val="120000"/>
              </a:lnSpc>
              <a:spcBef>
                <a:spcPts val="606"/>
              </a:spcBef>
              <a:spcAft>
                <a:spcPts val="728"/>
              </a:spcAft>
              <a:buSzPct val="75000"/>
              <a:buFontTx/>
              <a:buNone/>
              <a:defRPr sz="800" b="1">
                <a:solidFill>
                  <a:schemeClr val="bg1"/>
                </a:solidFill>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fr" sz="800" b="1" i="0" u="none" strike="noStrike" kern="1200" cap="none" spc="0" normalizeH="0" baseline="0" noProof="0" dirty="0">
                <a:ln>
                  <a:noFill/>
                </a:ln>
                <a:solidFill>
                  <a:srgbClr val="FFFFFF"/>
                </a:solidFill>
                <a:effectLst/>
                <a:uLnTx/>
                <a:uFillTx/>
                <a:latin typeface="Poppins" pitchFamily="2" charset="77"/>
                <a:ea typeface="Roboto" panose="02000000000000000000" pitchFamily="2" charset="0"/>
                <a:cs typeface="Poppins" pitchFamily="2" charset="77"/>
              </a:rPr>
              <a:t>Durée de conservation</a:t>
            </a:r>
          </a:p>
        </p:txBody>
      </p:sp>
      <p:sp>
        <p:nvSpPr>
          <p:cNvPr id="9" name="TextBox 8">
            <a:extLst>
              <a:ext uri="{FF2B5EF4-FFF2-40B4-BE49-F238E27FC236}">
                <a16:creationId xmlns:a16="http://schemas.microsoft.com/office/drawing/2014/main" id="{8DB113FA-6DF7-00A6-BCBB-66D65DB3561A}"/>
              </a:ext>
            </a:extLst>
          </p:cNvPr>
          <p:cNvSpPr txBox="1">
            <a:spLocks/>
          </p:cNvSpPr>
          <p:nvPr/>
        </p:nvSpPr>
        <p:spPr>
          <a:xfrm>
            <a:off x="567766" y="5076730"/>
            <a:ext cx="1430644" cy="486829"/>
          </a:xfrm>
          <a:prstGeom prst="rect">
            <a:avLst/>
          </a:prstGeom>
          <a:solidFill>
            <a:schemeClr val="bg1">
              <a:lumMod val="50000"/>
            </a:schemeClr>
          </a:solidFill>
          <a:ln>
            <a:noFill/>
          </a:ln>
        </p:spPr>
        <p:txBody>
          <a:bodyPr vert="horz" wrap="square" lIns="38100" tIns="38100" rIns="38100" bIns="38100" rtlCol="0" anchor="ctr" anchorCtr="0">
            <a:noAutofit/>
          </a:bodyPr>
          <a:lstStyle>
            <a:defPPr>
              <a:defRPr lang="en-US"/>
            </a:defPPr>
            <a:lvl1pPr lvl="0" indent="0" defTabSz="554492">
              <a:lnSpc>
                <a:spcPct val="120000"/>
              </a:lnSpc>
              <a:spcBef>
                <a:spcPts val="606"/>
              </a:spcBef>
              <a:spcAft>
                <a:spcPts val="728"/>
              </a:spcAft>
              <a:buSzPct val="75000"/>
              <a:buFontTx/>
              <a:buNone/>
              <a:defRPr sz="800" b="1">
                <a:solidFill>
                  <a:schemeClr val="bg1"/>
                </a:solidFill>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fr-FR" sz="800" b="1" i="0" u="none" strike="noStrike" kern="1200" cap="none" spc="0" normalizeH="0" baseline="0" noProof="0" dirty="0">
                <a:ln>
                  <a:noFill/>
                </a:ln>
                <a:solidFill>
                  <a:srgbClr val="FFFFFF"/>
                </a:solidFill>
                <a:effectLst/>
                <a:uLnTx/>
                <a:uFillTx/>
                <a:latin typeface="Poppins" pitchFamily="2" charset="77"/>
                <a:ea typeface="Roboto" panose="02000000000000000000" pitchFamily="2" charset="0"/>
                <a:cs typeface="Poppins" pitchFamily="2" charset="77"/>
              </a:rPr>
              <a:t>Volume de la chaîne du froid</a:t>
            </a:r>
          </a:p>
        </p:txBody>
      </p:sp>
      <p:sp>
        <p:nvSpPr>
          <p:cNvPr id="10" name="TextBox 9">
            <a:extLst>
              <a:ext uri="{FF2B5EF4-FFF2-40B4-BE49-F238E27FC236}">
                <a16:creationId xmlns:a16="http://schemas.microsoft.com/office/drawing/2014/main" id="{A3BC00B7-9E82-2542-BBEF-B4FB052BC40B}"/>
              </a:ext>
            </a:extLst>
          </p:cNvPr>
          <p:cNvSpPr txBox="1">
            <a:spLocks/>
          </p:cNvSpPr>
          <p:nvPr/>
        </p:nvSpPr>
        <p:spPr>
          <a:xfrm>
            <a:off x="567766" y="2447750"/>
            <a:ext cx="1430644" cy="175184"/>
          </a:xfrm>
          <a:prstGeom prst="rect">
            <a:avLst/>
          </a:prstGeom>
          <a:solidFill>
            <a:schemeClr val="bg1">
              <a:lumMod val="50000"/>
            </a:schemeClr>
          </a:solidFill>
          <a:ln>
            <a:noFill/>
          </a:ln>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fr" sz="800" b="1" i="0" u="none" strike="noStrike" kern="1200" cap="none" spc="0" normalizeH="0" baseline="0" noProof="0" dirty="0">
                <a:ln>
                  <a:noFill/>
                </a:ln>
                <a:solidFill>
                  <a:srgbClr val="FFFFFF"/>
                </a:solidFill>
                <a:effectLst/>
                <a:uLnTx/>
                <a:uFillTx/>
                <a:latin typeface="Poppins" pitchFamily="2" charset="77"/>
                <a:ea typeface="Roboto" panose="02000000000000000000" pitchFamily="2" charset="0"/>
                <a:cs typeface="Poppins" pitchFamily="2" charset="77"/>
              </a:rPr>
              <a:t>Plate-forme</a:t>
            </a:r>
          </a:p>
        </p:txBody>
      </p:sp>
      <p:sp>
        <p:nvSpPr>
          <p:cNvPr id="11" name="TextBox 10">
            <a:extLst>
              <a:ext uri="{FF2B5EF4-FFF2-40B4-BE49-F238E27FC236}">
                <a16:creationId xmlns:a16="http://schemas.microsoft.com/office/drawing/2014/main" id="{28F25682-8146-3DB6-6C6D-FDEEC4E6A4B8}"/>
              </a:ext>
            </a:extLst>
          </p:cNvPr>
          <p:cNvSpPr txBox="1">
            <a:spLocks/>
          </p:cNvSpPr>
          <p:nvPr/>
        </p:nvSpPr>
        <p:spPr>
          <a:xfrm>
            <a:off x="567766" y="5611648"/>
            <a:ext cx="1430644" cy="372954"/>
          </a:xfrm>
          <a:prstGeom prst="rect">
            <a:avLst/>
          </a:prstGeom>
          <a:solidFill>
            <a:schemeClr val="bg1">
              <a:lumMod val="50000"/>
            </a:schemeClr>
          </a:solidFill>
          <a:ln>
            <a:noFill/>
          </a:ln>
        </p:spPr>
        <p:txBody>
          <a:bodyPr vert="horz" wrap="square" lIns="38100" tIns="38100" rIns="38100" bIns="38100" rtlCol="0" anchor="ctr" anchorCtr="0">
            <a:noAutofit/>
          </a:bodyPr>
          <a:lstStyle>
            <a:defPPr>
              <a:defRPr lang="en-US"/>
            </a:defPPr>
            <a:lvl1pPr lvl="0" indent="0" defTabSz="554492">
              <a:lnSpc>
                <a:spcPct val="120000"/>
              </a:lnSpc>
              <a:spcBef>
                <a:spcPts val="606"/>
              </a:spcBef>
              <a:spcAft>
                <a:spcPts val="728"/>
              </a:spcAft>
              <a:buSzPct val="75000"/>
              <a:buFontTx/>
              <a:buNone/>
              <a:defRPr sz="800" b="1">
                <a:solidFill>
                  <a:schemeClr val="bg1"/>
                </a:solidFill>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fr-FR" sz="800" b="1" i="0" u="none" strike="noStrike" kern="1200" cap="none" spc="0" normalizeH="0" baseline="0" noProof="0" dirty="0">
                <a:ln>
                  <a:noFill/>
                </a:ln>
                <a:solidFill>
                  <a:srgbClr val="FFFFFF"/>
                </a:solidFill>
                <a:effectLst/>
                <a:uLnTx/>
                <a:uFillTx/>
                <a:latin typeface="Poppins" pitchFamily="2" charset="77"/>
                <a:ea typeface="Roboto" panose="02000000000000000000" pitchFamily="2" charset="0"/>
                <a:cs typeface="Poppins" pitchFamily="2" charset="77"/>
              </a:rPr>
              <a:t>Manipulation des flacons multidoses ouverts</a:t>
            </a:r>
          </a:p>
        </p:txBody>
      </p:sp>
      <p:sp>
        <p:nvSpPr>
          <p:cNvPr id="12" name="TextBox 11">
            <a:extLst>
              <a:ext uri="{FF2B5EF4-FFF2-40B4-BE49-F238E27FC236}">
                <a16:creationId xmlns:a16="http://schemas.microsoft.com/office/drawing/2014/main" id="{91313756-C7F6-9B39-6118-ABBF9AFC80AB}"/>
              </a:ext>
            </a:extLst>
          </p:cNvPr>
          <p:cNvSpPr txBox="1">
            <a:spLocks/>
          </p:cNvSpPr>
          <p:nvPr/>
        </p:nvSpPr>
        <p:spPr>
          <a:xfrm>
            <a:off x="567766" y="3494983"/>
            <a:ext cx="1430644" cy="859641"/>
          </a:xfrm>
          <a:prstGeom prst="rect">
            <a:avLst/>
          </a:prstGeom>
          <a:solidFill>
            <a:schemeClr val="bg1">
              <a:lumMod val="50000"/>
            </a:schemeClr>
          </a:solidFill>
          <a:ln>
            <a:noFill/>
          </a:ln>
        </p:spPr>
        <p:txBody>
          <a:bodyPr vert="horz" wrap="square" lIns="38100" tIns="38100" rIns="38100" bIns="38100" rtlCol="0" anchor="ctr" anchorCtr="0">
            <a:noAutofit/>
          </a:bodyPr>
          <a:lstStyle>
            <a:defPPr>
              <a:defRPr lang="en-US"/>
            </a:defPPr>
            <a:lvl1pPr lvl="0" indent="0" defTabSz="554492">
              <a:lnSpc>
                <a:spcPct val="120000"/>
              </a:lnSpc>
              <a:spcBef>
                <a:spcPts val="606"/>
              </a:spcBef>
              <a:spcAft>
                <a:spcPts val="728"/>
              </a:spcAft>
              <a:buSzPct val="75000"/>
              <a:buFontTx/>
              <a:buNone/>
              <a:defRPr sz="800" b="1">
                <a:solidFill>
                  <a:schemeClr val="bg1"/>
                </a:solidFill>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fr-FR" sz="800" b="1" i="0" u="none" strike="noStrike" kern="1200" cap="none" spc="0" normalizeH="0" baseline="0" noProof="0" dirty="0">
                <a:ln>
                  <a:noFill/>
                </a:ln>
                <a:solidFill>
                  <a:srgbClr val="FFFFFF"/>
                </a:solidFill>
                <a:effectLst/>
                <a:uLnTx/>
                <a:uFillTx/>
                <a:latin typeface="Poppins" pitchFamily="2" charset="77"/>
                <a:ea typeface="Roboto" panose="02000000000000000000" pitchFamily="2" charset="0"/>
                <a:cs typeface="Poppins" pitchFamily="2" charset="77"/>
              </a:rPr>
              <a:t>Exigences relatives à la chaîne du froid</a:t>
            </a:r>
          </a:p>
        </p:txBody>
      </p:sp>
      <p:sp>
        <p:nvSpPr>
          <p:cNvPr id="13" name="TextBox 12">
            <a:extLst>
              <a:ext uri="{FF2B5EF4-FFF2-40B4-BE49-F238E27FC236}">
                <a16:creationId xmlns:a16="http://schemas.microsoft.com/office/drawing/2014/main" id="{59D3AD45-8D72-2658-CECD-6073470FB005}"/>
              </a:ext>
            </a:extLst>
          </p:cNvPr>
          <p:cNvSpPr txBox="1">
            <a:spLocks/>
          </p:cNvSpPr>
          <p:nvPr/>
        </p:nvSpPr>
        <p:spPr>
          <a:xfrm>
            <a:off x="567766" y="3271713"/>
            <a:ext cx="1430644" cy="175184"/>
          </a:xfrm>
          <a:prstGeom prst="rect">
            <a:avLst/>
          </a:prstGeom>
          <a:solidFill>
            <a:schemeClr val="bg1">
              <a:lumMod val="50000"/>
            </a:schemeClr>
          </a:solidFill>
          <a:ln>
            <a:noFill/>
          </a:ln>
        </p:spPr>
        <p:txBody>
          <a:bodyPr vert="horz" wrap="square" lIns="38100" tIns="38100" rIns="38100" bIns="38100" rtlCol="0" anchor="ctr" anchorCtr="0">
            <a:noAutofit/>
          </a:bodyPr>
          <a:lstStyle>
            <a:defPPr>
              <a:defRPr lang="en-US"/>
            </a:defPPr>
            <a:lvl1pPr lvl="0" indent="0" defTabSz="554492">
              <a:lnSpc>
                <a:spcPct val="120000"/>
              </a:lnSpc>
              <a:spcBef>
                <a:spcPts val="606"/>
              </a:spcBef>
              <a:spcAft>
                <a:spcPts val="728"/>
              </a:spcAft>
              <a:buSzPct val="75000"/>
              <a:buFontTx/>
              <a:buNone/>
              <a:defRPr sz="800" b="1">
                <a:solidFill>
                  <a:schemeClr val="bg1"/>
                </a:solidFill>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fr" sz="800" b="1" i="0" u="none" strike="noStrike" kern="1200" cap="none" spc="0" normalizeH="0" baseline="0" noProof="0" dirty="0">
                <a:ln>
                  <a:noFill/>
                </a:ln>
                <a:solidFill>
                  <a:srgbClr val="FFFFFF"/>
                </a:solidFill>
                <a:effectLst/>
                <a:uLnTx/>
                <a:uFillTx/>
                <a:latin typeface="Poppins" pitchFamily="2" charset="77"/>
                <a:ea typeface="Roboto" panose="02000000000000000000" pitchFamily="2" charset="0"/>
                <a:cs typeface="Poppins" pitchFamily="2" charset="77"/>
              </a:rPr>
              <a:t>Seringue</a:t>
            </a:r>
          </a:p>
        </p:txBody>
      </p:sp>
      <p:sp>
        <p:nvSpPr>
          <p:cNvPr id="16" name="TextBox 15">
            <a:extLst>
              <a:ext uri="{FF2B5EF4-FFF2-40B4-BE49-F238E27FC236}">
                <a16:creationId xmlns:a16="http://schemas.microsoft.com/office/drawing/2014/main" id="{24A9EFC5-4AB9-9941-DC12-41E54A1CD758}"/>
              </a:ext>
            </a:extLst>
          </p:cNvPr>
          <p:cNvSpPr txBox="1">
            <a:spLocks/>
          </p:cNvSpPr>
          <p:nvPr/>
        </p:nvSpPr>
        <p:spPr>
          <a:xfrm>
            <a:off x="2099987" y="1672926"/>
            <a:ext cx="1051697" cy="665458"/>
          </a:xfrm>
          <a:prstGeom prst="rect">
            <a:avLst/>
          </a:prstGeom>
          <a:solidFill>
            <a:schemeClr val="tx2"/>
          </a:solidFill>
        </p:spPr>
        <p:txBody>
          <a:bodyPr vert="horz" wrap="square" lIns="28800" tIns="28800" rIns="28800" bIns="28800" rtlCol="0" anchor="ctr" anchorCtr="0">
            <a:noAutofit/>
          </a:bodyPr>
          <a:lstStyle>
            <a:defPPr>
              <a:defRPr lang="en-US"/>
            </a:defPPr>
            <a:lvl1pPr lvl="0" indent="0" defTabSz="554492">
              <a:lnSpc>
                <a:spcPct val="120000"/>
              </a:lnSpc>
              <a:spcBef>
                <a:spcPts val="606"/>
              </a:spcBef>
              <a:spcAft>
                <a:spcPts val="728"/>
              </a:spcAft>
              <a:buSzPct val="75000"/>
              <a:buFontTx/>
              <a:buNone/>
              <a:defRPr sz="600" b="1">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lang="pt-BR" sz="800" dirty="0">
                <a:solidFill>
                  <a:srgbClr val="000000"/>
                </a:solidFill>
              </a:rPr>
              <a:t>P</a:t>
            </a:r>
            <a:r>
              <a:rPr kumimoji="0" lang="pt-BR" sz="8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rêt à l'emploi</a:t>
            </a:r>
            <a:br>
              <a:rPr kumimoji="0" lang="pt-BR" sz="8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br>
            <a:r>
              <a:rPr kumimoji="0" lang="pt-BR" sz="8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BOUCHON GRIS</a:t>
            </a:r>
            <a:br>
              <a:rPr kumimoji="0" lang="pt-BR" sz="8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br>
            <a:r>
              <a:rPr kumimoji="0" lang="pt-BR" sz="8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12  ans et plus</a:t>
            </a:r>
          </a:p>
        </p:txBody>
      </p:sp>
      <p:sp>
        <p:nvSpPr>
          <p:cNvPr id="18" name="TextBox 17">
            <a:extLst>
              <a:ext uri="{FF2B5EF4-FFF2-40B4-BE49-F238E27FC236}">
                <a16:creationId xmlns:a16="http://schemas.microsoft.com/office/drawing/2014/main" id="{79D6215C-BCBA-3F45-724B-62A1C3E5AB3D}"/>
              </a:ext>
            </a:extLst>
          </p:cNvPr>
          <p:cNvSpPr txBox="1">
            <a:spLocks/>
          </p:cNvSpPr>
          <p:nvPr/>
        </p:nvSpPr>
        <p:spPr>
          <a:xfrm>
            <a:off x="2099987" y="1401085"/>
            <a:ext cx="4338911" cy="213203"/>
          </a:xfrm>
          <a:prstGeom prst="rect">
            <a:avLst/>
          </a:prstGeom>
          <a:solidFill>
            <a:schemeClr val="accent5"/>
          </a:solidFill>
        </p:spPr>
        <p:txBody>
          <a:bodyPr vert="horz" wrap="square" lIns="28800" tIns="28800" rIns="28800" bIns="288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800" b="1" i="0" u="none" strike="noStrike" kern="1200" cap="none" spc="0" normalizeH="0" baseline="0" noProof="0" dirty="0">
                <a:ln>
                  <a:noFill/>
                </a:ln>
                <a:solidFill>
                  <a:srgbClr val="000000"/>
                </a:solidFill>
                <a:effectLst/>
                <a:uLnTx/>
                <a:uFillTx/>
                <a:latin typeface="Poppins"/>
                <a:ea typeface="Roboto"/>
                <a:cs typeface="Poppins"/>
              </a:rPr>
              <a:t>COMIRNATY ® </a:t>
            </a:r>
            <a:r>
              <a:rPr kumimoji="0" lang="pt-BR" sz="800" b="1" i="0" u="none" strike="noStrike" kern="1200" cap="none" spc="0" normalizeH="0" baseline="0" noProof="0" dirty="0">
                <a:ln>
                  <a:noFill/>
                </a:ln>
                <a:solidFill>
                  <a:srgbClr val="000000"/>
                </a:solidFill>
                <a:effectLst/>
                <a:uLnTx/>
                <a:uFillTx/>
                <a:latin typeface="Poppins"/>
                <a:ea typeface="Roboto"/>
                <a:cs typeface="Poppins"/>
              </a:rPr>
              <a:t>VCV Original et Omicron BA.4-5 </a:t>
            </a:r>
            <a:r>
              <a:rPr kumimoji="0" lang="en-US" sz="800" b="0" i="0" u="none" strike="noStrike" kern="1200" cap="none" spc="0" normalizeH="0" baseline="0" noProof="0" dirty="0">
                <a:ln>
                  <a:noFill/>
                </a:ln>
                <a:solidFill>
                  <a:srgbClr val="000000"/>
                </a:solidFill>
                <a:effectLst/>
                <a:uLnTx/>
                <a:uFillTx/>
                <a:latin typeface="Poppins"/>
                <a:ea typeface="Roboto"/>
                <a:cs typeface="Poppins"/>
              </a:rPr>
              <a:t>(Pfizer BioNTech)</a:t>
            </a:r>
            <a:endParaRPr kumimoji="0" lang="en-IN" sz="800" b="0" i="0" u="none" strike="noStrike" kern="1200" cap="none" spc="0" normalizeH="0" baseline="0" noProof="0" dirty="0">
              <a:ln>
                <a:noFill/>
              </a:ln>
              <a:solidFill>
                <a:srgbClr val="000000"/>
              </a:solidFill>
              <a:effectLst/>
              <a:uLnTx/>
              <a:uFillTx/>
              <a:latin typeface="Poppins"/>
              <a:ea typeface="Roboto"/>
              <a:cs typeface="Poppins"/>
            </a:endParaRPr>
          </a:p>
        </p:txBody>
      </p:sp>
      <p:sp>
        <p:nvSpPr>
          <p:cNvPr id="19" name="TextBox 18">
            <a:extLst>
              <a:ext uri="{FF2B5EF4-FFF2-40B4-BE49-F238E27FC236}">
                <a16:creationId xmlns:a16="http://schemas.microsoft.com/office/drawing/2014/main" id="{27120467-9E63-432E-4DED-CFF01E8A52E9}"/>
              </a:ext>
            </a:extLst>
          </p:cNvPr>
          <p:cNvSpPr txBox="1">
            <a:spLocks/>
          </p:cNvSpPr>
          <p:nvPr/>
        </p:nvSpPr>
        <p:spPr>
          <a:xfrm>
            <a:off x="2099989" y="2447749"/>
            <a:ext cx="9282918" cy="163289"/>
          </a:xfrm>
          <a:prstGeom prst="rect">
            <a:avLst/>
          </a:prstGeom>
          <a:solidFill>
            <a:schemeClr val="accent5"/>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800" b="1"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mRNA</a:t>
            </a:r>
          </a:p>
        </p:txBody>
      </p:sp>
      <p:sp>
        <p:nvSpPr>
          <p:cNvPr id="21" name="TextBox 20">
            <a:extLst>
              <a:ext uri="{FF2B5EF4-FFF2-40B4-BE49-F238E27FC236}">
                <a16:creationId xmlns:a16="http://schemas.microsoft.com/office/drawing/2014/main" id="{3ABDF4CB-6DC5-D29A-2296-1F6D2B77BEA7}"/>
              </a:ext>
            </a:extLst>
          </p:cNvPr>
          <p:cNvSpPr txBox="1">
            <a:spLocks/>
          </p:cNvSpPr>
          <p:nvPr/>
        </p:nvSpPr>
        <p:spPr>
          <a:xfrm>
            <a:off x="2118027" y="3038080"/>
            <a:ext cx="2147783" cy="188797"/>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8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No</a:t>
            </a:r>
          </a:p>
        </p:txBody>
      </p:sp>
      <p:sp>
        <p:nvSpPr>
          <p:cNvPr id="24" name="TextBox 23">
            <a:extLst>
              <a:ext uri="{FF2B5EF4-FFF2-40B4-BE49-F238E27FC236}">
                <a16:creationId xmlns:a16="http://schemas.microsoft.com/office/drawing/2014/main" id="{B4EB02C9-FFA7-47F3-D14B-01910C6D2825}"/>
              </a:ext>
            </a:extLst>
          </p:cNvPr>
          <p:cNvSpPr txBox="1">
            <a:spLocks/>
          </p:cNvSpPr>
          <p:nvPr/>
        </p:nvSpPr>
        <p:spPr>
          <a:xfrm>
            <a:off x="2118027" y="2660658"/>
            <a:ext cx="1033657" cy="329337"/>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lang="en-IN" dirty="0">
                <a:solidFill>
                  <a:srgbClr val="000000"/>
                </a:solidFill>
              </a:rPr>
              <a:t>Flacon</a:t>
            </a:r>
            <a:r>
              <a:rPr kumimoji="0" lang="en-IN"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/6 doses </a:t>
            </a:r>
            <a:r>
              <a:rPr lang="en-IN" dirty="0">
                <a:solidFill>
                  <a:srgbClr val="000000"/>
                </a:solidFill>
              </a:rPr>
              <a:t>et Dose unique</a:t>
            </a:r>
            <a:endParaRPr kumimoji="0" lang="en-US"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endParaRPr>
          </a:p>
        </p:txBody>
      </p:sp>
      <p:sp>
        <p:nvSpPr>
          <p:cNvPr id="29" name="TextBox 28">
            <a:extLst>
              <a:ext uri="{FF2B5EF4-FFF2-40B4-BE49-F238E27FC236}">
                <a16:creationId xmlns:a16="http://schemas.microsoft.com/office/drawing/2014/main" id="{9E5439A7-97E4-ED2A-823D-002653CE3E3D}"/>
              </a:ext>
            </a:extLst>
          </p:cNvPr>
          <p:cNvSpPr txBox="1">
            <a:spLocks/>
          </p:cNvSpPr>
          <p:nvPr/>
        </p:nvSpPr>
        <p:spPr>
          <a:xfrm>
            <a:off x="2099987" y="4416276"/>
            <a:ext cx="1033657" cy="584970"/>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-90°C </a:t>
            </a:r>
            <a:r>
              <a:rPr kumimoji="0" lang="fr"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à</a:t>
            </a:r>
            <a:r>
              <a:rPr kumimoji="0" lang="en-US"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 -60°C: </a:t>
            </a:r>
            <a:r>
              <a:rPr kumimoji="0" lang="en-US" sz="8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24 m</a:t>
            </a:r>
            <a:br>
              <a:rPr kumimoji="0" lang="en-US" sz="8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br>
            <a:r>
              <a:rPr kumimoji="0" lang="en-US"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+2° </a:t>
            </a:r>
            <a:r>
              <a:rPr kumimoji="0" lang="fr"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 à</a:t>
            </a:r>
            <a:r>
              <a:rPr kumimoji="0" lang="en-US"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 +8°C: </a:t>
            </a:r>
            <a:r>
              <a:rPr kumimoji="0" lang="en-US" sz="8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10 </a:t>
            </a:r>
            <a:r>
              <a:rPr lang="en-US" b="1" dirty="0">
                <a:solidFill>
                  <a:srgbClr val="000000"/>
                </a:solidFill>
              </a:rPr>
              <a:t>s</a:t>
            </a:r>
            <a:endParaRPr kumimoji="0" lang="en-US" sz="8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endParaRPr>
          </a:p>
        </p:txBody>
      </p:sp>
      <p:sp>
        <p:nvSpPr>
          <p:cNvPr id="33" name="TextBox 32">
            <a:extLst>
              <a:ext uri="{FF2B5EF4-FFF2-40B4-BE49-F238E27FC236}">
                <a16:creationId xmlns:a16="http://schemas.microsoft.com/office/drawing/2014/main" id="{A24F1E24-C2B1-85A1-123C-D3A4769EFC0A}"/>
              </a:ext>
            </a:extLst>
          </p:cNvPr>
          <p:cNvSpPr txBox="1">
            <a:spLocks/>
          </p:cNvSpPr>
          <p:nvPr/>
        </p:nvSpPr>
        <p:spPr>
          <a:xfrm>
            <a:off x="4303592" y="5077029"/>
            <a:ext cx="1049760" cy="486829"/>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lang="en-US" sz="700" dirty="0">
                <a:solidFill>
                  <a:srgbClr val="000000"/>
                </a:solidFill>
              </a:rPr>
              <a:t>Flacon 10 doses</a:t>
            </a:r>
            <a:r>
              <a:rPr kumimoji="0" lang="en-US" sz="7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 </a:t>
            </a:r>
            <a:r>
              <a:rPr kumimoji="0" lang="en-US" sz="700" b="0" i="0" u="none" strike="noStrike" kern="1200" cap="none" spc="0" normalizeH="0" baseline="0" noProof="0" dirty="0" err="1">
                <a:ln>
                  <a:noFill/>
                </a:ln>
                <a:solidFill>
                  <a:srgbClr val="000000"/>
                </a:solidFill>
                <a:effectLst/>
                <a:uLnTx/>
                <a:uFillTx/>
                <a:latin typeface="Poppins" pitchFamily="2" charset="77"/>
                <a:ea typeface="Roboto" panose="02000000000000000000" pitchFamily="2" charset="0"/>
                <a:cs typeface="Poppins" pitchFamily="2" charset="77"/>
              </a:rPr>
              <a:t>plage</a:t>
            </a:r>
            <a:r>
              <a:rPr kumimoji="0" lang="en-US" sz="7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 de 1,54 à 2,57 cm³/dose</a:t>
            </a:r>
            <a:endParaRPr kumimoji="0" lang="en-US" sz="800" b="0" i="0" u="none" strike="sngStrike" kern="1200" cap="none" spc="0" normalizeH="0" baseline="0" noProof="0" dirty="0">
              <a:ln>
                <a:noFill/>
              </a:ln>
              <a:solidFill>
                <a:srgbClr val="FF0000"/>
              </a:solidFill>
              <a:effectLst/>
              <a:uLnTx/>
              <a:uFillTx/>
              <a:latin typeface="Poppins" pitchFamily="2" charset="77"/>
              <a:ea typeface="Roboto" panose="02000000000000000000" pitchFamily="2" charset="0"/>
              <a:cs typeface="Poppins" pitchFamily="2" charset="77"/>
            </a:endParaRPr>
          </a:p>
        </p:txBody>
      </p:sp>
      <p:sp>
        <p:nvSpPr>
          <p:cNvPr id="34" name="TextBox 33">
            <a:extLst>
              <a:ext uri="{FF2B5EF4-FFF2-40B4-BE49-F238E27FC236}">
                <a16:creationId xmlns:a16="http://schemas.microsoft.com/office/drawing/2014/main" id="{F71549C9-9EC6-D1F5-3BD2-2F4DD13446A8}"/>
              </a:ext>
            </a:extLst>
          </p:cNvPr>
          <p:cNvSpPr txBox="1">
            <a:spLocks/>
          </p:cNvSpPr>
          <p:nvPr/>
        </p:nvSpPr>
        <p:spPr>
          <a:xfrm>
            <a:off x="2099987" y="5066368"/>
            <a:ext cx="1033657" cy="486829"/>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lang="en-US" sz="600" dirty="0">
                <a:solidFill>
                  <a:srgbClr val="000000"/>
                </a:solidFill>
              </a:rPr>
              <a:t>Flacon 6 doses</a:t>
            </a:r>
            <a:r>
              <a:rPr kumimoji="0" lang="en-US" sz="6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 </a:t>
            </a:r>
            <a:r>
              <a:rPr lang="en-US" sz="600" dirty="0" err="1">
                <a:solidFill>
                  <a:srgbClr val="000000"/>
                </a:solidFill>
              </a:rPr>
              <a:t>plage</a:t>
            </a:r>
            <a:r>
              <a:rPr lang="en-US" sz="600" dirty="0">
                <a:solidFill>
                  <a:srgbClr val="000000"/>
                </a:solidFill>
              </a:rPr>
              <a:t> de</a:t>
            </a:r>
            <a:r>
              <a:rPr kumimoji="0" lang="en-US" sz="6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 1,54 à 2,57 cm³/dose) </a:t>
            </a:r>
            <a:r>
              <a:rPr lang="en-US" sz="600" dirty="0">
                <a:solidFill>
                  <a:srgbClr val="000000"/>
                </a:solidFill>
              </a:rPr>
              <a:t>Dose unique</a:t>
            </a:r>
            <a:r>
              <a:rPr kumimoji="0" lang="en-US" sz="6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 15,5 cm³/dose</a:t>
            </a:r>
          </a:p>
        </p:txBody>
      </p:sp>
      <p:sp>
        <p:nvSpPr>
          <p:cNvPr id="38" name="TextBox 37">
            <a:extLst>
              <a:ext uri="{FF2B5EF4-FFF2-40B4-BE49-F238E27FC236}">
                <a16:creationId xmlns:a16="http://schemas.microsoft.com/office/drawing/2014/main" id="{72DBB5E5-53E9-95BB-1AD1-325736164A4F}"/>
              </a:ext>
            </a:extLst>
          </p:cNvPr>
          <p:cNvSpPr txBox="1">
            <a:spLocks/>
          </p:cNvSpPr>
          <p:nvPr/>
        </p:nvSpPr>
        <p:spPr>
          <a:xfrm>
            <a:off x="2099988" y="5604366"/>
            <a:ext cx="9296610" cy="372954"/>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fr-FR"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Jeter les flacons ouverts 6 heures après le premier prélèvement, ou à la fin de la séance de vaccination, selon la première occurrence</a:t>
            </a:r>
          </a:p>
        </p:txBody>
      </p:sp>
      <p:sp>
        <p:nvSpPr>
          <p:cNvPr id="45" name="TextBox 44">
            <a:extLst>
              <a:ext uri="{FF2B5EF4-FFF2-40B4-BE49-F238E27FC236}">
                <a16:creationId xmlns:a16="http://schemas.microsoft.com/office/drawing/2014/main" id="{6F6F34C9-C280-089A-303B-052D965F710C}"/>
              </a:ext>
            </a:extLst>
          </p:cNvPr>
          <p:cNvSpPr txBox="1">
            <a:spLocks/>
          </p:cNvSpPr>
          <p:nvPr/>
        </p:nvSpPr>
        <p:spPr>
          <a:xfrm>
            <a:off x="2118027" y="3261351"/>
            <a:ext cx="2156409" cy="203872"/>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IN"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ADS 0,3 ml</a:t>
            </a:r>
            <a:endParaRPr kumimoji="0" lang="en-US"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endParaRPr>
          </a:p>
        </p:txBody>
      </p:sp>
      <p:sp>
        <p:nvSpPr>
          <p:cNvPr id="48" name="TextBox 47">
            <a:extLst>
              <a:ext uri="{FF2B5EF4-FFF2-40B4-BE49-F238E27FC236}">
                <a16:creationId xmlns:a16="http://schemas.microsoft.com/office/drawing/2014/main" id="{604C2592-FF1F-B11E-37A6-988DEEA25E9E}"/>
              </a:ext>
            </a:extLst>
          </p:cNvPr>
          <p:cNvSpPr txBox="1">
            <a:spLocks/>
          </p:cNvSpPr>
          <p:nvPr/>
        </p:nvSpPr>
        <p:spPr>
          <a:xfrm>
            <a:off x="6574450" y="1382366"/>
            <a:ext cx="3565684" cy="230454"/>
          </a:xfrm>
          <a:prstGeom prst="rect">
            <a:avLst/>
          </a:prstGeom>
          <a:solidFill>
            <a:schemeClr val="accent5"/>
          </a:solidFill>
        </p:spPr>
        <p:txBody>
          <a:bodyPr vert="horz" wrap="square" lIns="28800" tIns="28800" rIns="28800" bIns="28800" rtlCol="0" anchor="ctr" anchorCtr="0">
            <a:noAutofit/>
          </a:bodyPr>
          <a:lstStyle>
            <a:defPPr>
              <a:defRPr lang="en-US"/>
            </a:defPPr>
            <a:lvl1pPr lvl="0" indent="0" defTabSz="554492">
              <a:lnSpc>
                <a:spcPct val="120000"/>
              </a:lnSpc>
              <a:spcBef>
                <a:spcPts val="606"/>
              </a:spcBef>
              <a:spcAft>
                <a:spcPts val="728"/>
              </a:spcAft>
              <a:buSzPct val="75000"/>
              <a:buFontTx/>
              <a:buNone/>
              <a:defRPr sz="600" b="1">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GB" sz="800" b="1"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COMIRNATY</a:t>
            </a:r>
            <a:r>
              <a:rPr kumimoji="0" lang="en-US" sz="800" b="1"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 Omicron XBB 1.5 </a:t>
            </a:r>
            <a:r>
              <a:rPr kumimoji="0" lang="en-US" sz="800" b="0" i="0" u="none" strike="noStrike" kern="1200" cap="none" spc="0" normalizeH="0" baseline="0" noProof="0">
                <a:ln>
                  <a:noFill/>
                </a:ln>
                <a:solidFill>
                  <a:srgbClr val="000000"/>
                </a:solidFill>
                <a:effectLst/>
                <a:uLnTx/>
                <a:uFillTx/>
                <a:latin typeface="Poppins"/>
                <a:ea typeface="Roboto"/>
                <a:cs typeface="Poppins"/>
              </a:rPr>
              <a:t>(Pfizer BioNTech)</a:t>
            </a:r>
            <a:endParaRPr kumimoji="0" lang="en-US" sz="8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endParaRPr>
          </a:p>
        </p:txBody>
      </p:sp>
      <p:sp>
        <p:nvSpPr>
          <p:cNvPr id="49" name="TextBox 48">
            <a:extLst>
              <a:ext uri="{FF2B5EF4-FFF2-40B4-BE49-F238E27FC236}">
                <a16:creationId xmlns:a16="http://schemas.microsoft.com/office/drawing/2014/main" id="{4B0985EB-ABB7-0C5B-1FC2-6321B5B53015}"/>
              </a:ext>
            </a:extLst>
          </p:cNvPr>
          <p:cNvSpPr txBox="1">
            <a:spLocks/>
          </p:cNvSpPr>
          <p:nvPr/>
        </p:nvSpPr>
        <p:spPr>
          <a:xfrm>
            <a:off x="6574449" y="2652041"/>
            <a:ext cx="856321" cy="329337"/>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00000"/>
              </a:lnSpc>
              <a:spcBef>
                <a:spcPts val="0"/>
              </a:spcBef>
              <a:spcAft>
                <a:spcPts val="0"/>
              </a:spcAft>
              <a:buClrTx/>
              <a:buSzPct val="75000"/>
              <a:buFontTx/>
              <a:buNone/>
              <a:tabLst/>
              <a:defRPr/>
            </a:pPr>
            <a:r>
              <a:rPr lang="en-US" dirty="0">
                <a:solidFill>
                  <a:srgbClr val="000000"/>
                </a:solidFill>
              </a:rPr>
              <a:t>Flacon</a:t>
            </a:r>
            <a:r>
              <a:rPr kumimoji="0" lang="en-US"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 6 doses</a:t>
            </a:r>
          </a:p>
          <a:p>
            <a:pPr marL="0" marR="0" lvl="0" indent="0" algn="ctr" defTabSz="554492" rtl="0" eaLnBrk="1" fontAlgn="auto" latinLnBrk="0" hangingPunct="1">
              <a:lnSpc>
                <a:spcPct val="100000"/>
              </a:lnSpc>
              <a:spcBef>
                <a:spcPts val="0"/>
              </a:spcBef>
              <a:spcAft>
                <a:spcPts val="0"/>
              </a:spcAft>
              <a:buClrTx/>
              <a:buSzPct val="75000"/>
              <a:buFontTx/>
              <a:buNone/>
              <a:tabLst/>
              <a:defRPr/>
            </a:pPr>
            <a:r>
              <a:rPr lang="en-US" dirty="0">
                <a:solidFill>
                  <a:srgbClr val="000000"/>
                </a:solidFill>
              </a:rPr>
              <a:t>Dose unique</a:t>
            </a:r>
            <a:r>
              <a:rPr kumimoji="0" lang="en-US"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 </a:t>
            </a:r>
          </a:p>
        </p:txBody>
      </p:sp>
      <p:sp>
        <p:nvSpPr>
          <p:cNvPr id="51" name="TextBox 50">
            <a:extLst>
              <a:ext uri="{FF2B5EF4-FFF2-40B4-BE49-F238E27FC236}">
                <a16:creationId xmlns:a16="http://schemas.microsoft.com/office/drawing/2014/main" id="{7D0AA92F-9713-4380-D150-F1745FA11B05}"/>
              </a:ext>
            </a:extLst>
          </p:cNvPr>
          <p:cNvSpPr txBox="1">
            <a:spLocks/>
          </p:cNvSpPr>
          <p:nvPr/>
        </p:nvSpPr>
        <p:spPr>
          <a:xfrm>
            <a:off x="6574449" y="5076730"/>
            <a:ext cx="854024" cy="486829"/>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endParaRPr kumimoji="0" lang="en-IN"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endParaRPr>
          </a:p>
          <a:p>
            <a:pPr marL="0" marR="0" lvl="0" indent="0" algn="ctr" defTabSz="554492" rtl="0" eaLnBrk="1" fontAlgn="auto" latinLnBrk="0" hangingPunct="1">
              <a:lnSpc>
                <a:spcPct val="120000"/>
              </a:lnSpc>
              <a:spcBef>
                <a:spcPts val="606"/>
              </a:spcBef>
              <a:spcAft>
                <a:spcPts val="728"/>
              </a:spcAft>
              <a:buClrTx/>
              <a:buSzPct val="75000"/>
              <a:buFontTx/>
              <a:buNone/>
              <a:tabLst/>
              <a:defRPr/>
            </a:pPr>
            <a:r>
              <a:rPr lang="en-IN" sz="700" dirty="0">
                <a:solidFill>
                  <a:srgbClr val="000000"/>
                </a:solidFill>
              </a:rPr>
              <a:t>Flacon 6 doses</a:t>
            </a:r>
            <a:r>
              <a:rPr kumimoji="0" lang="es-ES" sz="7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 1,8 cm³/</a:t>
            </a:r>
            <a:r>
              <a:rPr kumimoji="0" lang="es-ES" sz="700" b="0" i="0" u="none" strike="noStrike" kern="1200" cap="none" spc="0" normalizeH="0" baseline="0" noProof="0" dirty="0" err="1">
                <a:ln>
                  <a:noFill/>
                </a:ln>
                <a:solidFill>
                  <a:srgbClr val="000000"/>
                </a:solidFill>
                <a:effectLst/>
                <a:uLnTx/>
                <a:uFillTx/>
                <a:latin typeface="Poppins" pitchFamily="2" charset="77"/>
                <a:ea typeface="Roboto" panose="02000000000000000000" pitchFamily="2" charset="0"/>
                <a:cs typeface="Poppins" pitchFamily="2" charset="77"/>
              </a:rPr>
              <a:t>dose</a:t>
            </a:r>
            <a:r>
              <a:rPr kumimoji="0" lang="es-ES" sz="7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 </a:t>
            </a:r>
            <a:r>
              <a:rPr lang="es-ES" sz="700" dirty="0" err="1">
                <a:solidFill>
                  <a:srgbClr val="000000"/>
                </a:solidFill>
              </a:rPr>
              <a:t>Dose</a:t>
            </a:r>
            <a:r>
              <a:rPr lang="es-ES" sz="700" dirty="0">
                <a:solidFill>
                  <a:srgbClr val="000000"/>
                </a:solidFill>
              </a:rPr>
              <a:t> </a:t>
            </a:r>
            <a:r>
              <a:rPr lang="es-ES" sz="700" dirty="0" err="1">
                <a:solidFill>
                  <a:srgbClr val="000000"/>
                </a:solidFill>
              </a:rPr>
              <a:t>unique</a:t>
            </a:r>
            <a:r>
              <a:rPr kumimoji="0" lang="es-ES" sz="7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 15,5 cm³/</a:t>
            </a:r>
            <a:r>
              <a:rPr kumimoji="0" lang="es-ES" sz="700" b="0" i="0" u="none" strike="noStrike" kern="1200" cap="none" spc="0" normalizeH="0" baseline="0" noProof="0" dirty="0" err="1">
                <a:ln>
                  <a:noFill/>
                </a:ln>
                <a:solidFill>
                  <a:srgbClr val="000000"/>
                </a:solidFill>
                <a:effectLst/>
                <a:uLnTx/>
                <a:uFillTx/>
                <a:latin typeface="Poppins" pitchFamily="2" charset="77"/>
                <a:ea typeface="Roboto" panose="02000000000000000000" pitchFamily="2" charset="0"/>
                <a:cs typeface="Poppins" pitchFamily="2" charset="77"/>
              </a:rPr>
              <a:t>dose</a:t>
            </a:r>
            <a:endParaRPr kumimoji="0" lang="es-ES" sz="7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endParaRPr>
          </a:p>
          <a:p>
            <a:pPr marL="0" marR="0" lvl="0" indent="0" algn="ctr" defTabSz="554492" rtl="0" eaLnBrk="1" fontAlgn="auto" latinLnBrk="0" hangingPunct="1">
              <a:lnSpc>
                <a:spcPct val="120000"/>
              </a:lnSpc>
              <a:spcBef>
                <a:spcPts val="606"/>
              </a:spcBef>
              <a:spcAft>
                <a:spcPts val="728"/>
              </a:spcAft>
              <a:buClrTx/>
              <a:buSzPct val="75000"/>
              <a:buFontTx/>
              <a:buNone/>
              <a:tabLst/>
              <a:defRPr/>
            </a:pPr>
            <a:endParaRPr kumimoji="0" lang="en-IN"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endParaRPr>
          </a:p>
        </p:txBody>
      </p:sp>
      <p:sp>
        <p:nvSpPr>
          <p:cNvPr id="52" name="TextBox 51">
            <a:extLst>
              <a:ext uri="{FF2B5EF4-FFF2-40B4-BE49-F238E27FC236}">
                <a16:creationId xmlns:a16="http://schemas.microsoft.com/office/drawing/2014/main" id="{EA7539D0-EF24-9B65-E768-6F5F019517EC}"/>
              </a:ext>
            </a:extLst>
          </p:cNvPr>
          <p:cNvSpPr txBox="1">
            <a:spLocks/>
          </p:cNvSpPr>
          <p:nvPr/>
        </p:nvSpPr>
        <p:spPr>
          <a:xfrm>
            <a:off x="6587021" y="1678798"/>
            <a:ext cx="843749" cy="663057"/>
          </a:xfrm>
          <a:prstGeom prst="rect">
            <a:avLst/>
          </a:prstGeom>
          <a:solidFill>
            <a:schemeClr val="tx2"/>
          </a:solidFill>
        </p:spPr>
        <p:txBody>
          <a:bodyPr vert="horz" wrap="square" lIns="28800" tIns="28800" rIns="28800" bIns="28800" rtlCol="0" anchor="t"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800" b="1" i="0" u="none" strike="noStrike" kern="1200" cap="none" spc="-1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Prêt à </a:t>
            </a:r>
            <a:r>
              <a:rPr kumimoji="0" lang="en-US" sz="800" b="1" i="0" u="none" strike="noStrike" kern="1200" cap="none" spc="-10" normalizeH="0" baseline="0" noProof="0" dirty="0" err="1">
                <a:ln>
                  <a:noFill/>
                </a:ln>
                <a:solidFill>
                  <a:srgbClr val="000000"/>
                </a:solidFill>
                <a:effectLst/>
                <a:uLnTx/>
                <a:uFillTx/>
                <a:latin typeface="Poppins" pitchFamily="2" charset="77"/>
                <a:ea typeface="Roboto" panose="02000000000000000000" pitchFamily="2" charset="0"/>
                <a:cs typeface="Poppins" pitchFamily="2" charset="77"/>
              </a:rPr>
              <a:t>l'employ</a:t>
            </a:r>
            <a:r>
              <a:rPr lang="en-US" sz="800" b="1" spc="-10" noProof="0" dirty="0">
                <a:solidFill>
                  <a:srgbClr val="000000"/>
                </a:solidFill>
              </a:rPr>
              <a:t> </a:t>
            </a:r>
            <a:r>
              <a:rPr lang="en-IN" sz="800" b="1" spc="-10" dirty="0">
                <a:solidFill>
                  <a:srgbClr val="000000"/>
                </a:solidFill>
              </a:rPr>
              <a:t>BOUCHON GRIS </a:t>
            </a:r>
            <a:r>
              <a:rPr kumimoji="0" lang="en-IN" sz="800" b="1" i="0" u="none" strike="noStrike" kern="1200" cap="none" spc="-1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12  </a:t>
            </a:r>
            <a:r>
              <a:rPr kumimoji="0" lang="en-IN" sz="800" b="1" i="0" u="none" strike="noStrike" kern="1200" cap="none" spc="-10" normalizeH="0" baseline="0" noProof="0" dirty="0" err="1">
                <a:ln>
                  <a:noFill/>
                </a:ln>
                <a:solidFill>
                  <a:srgbClr val="000000"/>
                </a:solidFill>
                <a:effectLst/>
                <a:uLnTx/>
                <a:uFillTx/>
                <a:latin typeface="Poppins" pitchFamily="2" charset="77"/>
                <a:ea typeface="Roboto" panose="02000000000000000000" pitchFamily="2" charset="0"/>
                <a:cs typeface="Poppins" pitchFamily="2" charset="77"/>
              </a:rPr>
              <a:t>ans</a:t>
            </a:r>
            <a:r>
              <a:rPr kumimoji="0" lang="en-IN" sz="800" b="1" i="0" u="none" strike="noStrike" kern="1200" cap="none" spc="-1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 et plus</a:t>
            </a:r>
          </a:p>
        </p:txBody>
      </p:sp>
      <p:sp>
        <p:nvSpPr>
          <p:cNvPr id="53" name="TextBox 52">
            <a:extLst>
              <a:ext uri="{FF2B5EF4-FFF2-40B4-BE49-F238E27FC236}">
                <a16:creationId xmlns:a16="http://schemas.microsoft.com/office/drawing/2014/main" id="{F73351FF-8ACA-96BB-A190-1AF751869ACC}"/>
              </a:ext>
            </a:extLst>
          </p:cNvPr>
          <p:cNvSpPr txBox="1">
            <a:spLocks/>
          </p:cNvSpPr>
          <p:nvPr/>
        </p:nvSpPr>
        <p:spPr>
          <a:xfrm>
            <a:off x="3226977" y="1682233"/>
            <a:ext cx="1033657" cy="655592"/>
          </a:xfrm>
          <a:prstGeom prst="rect">
            <a:avLst/>
          </a:prstGeom>
          <a:solidFill>
            <a:schemeClr val="accent2"/>
          </a:solidFill>
        </p:spPr>
        <p:txBody>
          <a:bodyPr vert="horz" wrap="square" lIns="28800" tIns="28800" rIns="28800" bIns="288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800" b="1" i="0" u="none" strike="noStrike" kern="1200" cap="none" spc="-1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Prêt à </a:t>
            </a:r>
            <a:r>
              <a:rPr kumimoji="0" lang="en-US" sz="800" b="1" i="0" u="none" strike="noStrike" kern="1200" cap="none" spc="-10" normalizeH="0" baseline="0" noProof="0" dirty="0" err="1">
                <a:ln>
                  <a:noFill/>
                </a:ln>
                <a:solidFill>
                  <a:srgbClr val="000000"/>
                </a:solidFill>
                <a:effectLst/>
                <a:uLnTx/>
                <a:uFillTx/>
                <a:latin typeface="Poppins" pitchFamily="2" charset="77"/>
                <a:ea typeface="Roboto" panose="02000000000000000000" pitchFamily="2" charset="0"/>
                <a:cs typeface="Poppins" pitchFamily="2" charset="77"/>
              </a:rPr>
              <a:t>l'employ</a:t>
            </a:r>
            <a:r>
              <a:rPr kumimoji="0" lang="en-US" sz="800" b="1" i="0" u="none" strike="noStrike" kern="1200" cap="none" spc="-1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 </a:t>
            </a:r>
            <a:r>
              <a:rPr lang="en-IN" sz="800" b="1" spc="-10" dirty="0">
                <a:solidFill>
                  <a:srgbClr val="000000"/>
                </a:solidFill>
              </a:rPr>
              <a:t>BOUCHON</a:t>
            </a:r>
            <a:r>
              <a:rPr kumimoji="0" lang="en-IN" sz="800" b="1" i="0" u="none" strike="noStrike" kern="1200" cap="none" spc="-1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 BLEU</a:t>
            </a:r>
            <a:br>
              <a:rPr kumimoji="0" lang="en-IN" sz="800" b="1" i="0" u="none" strike="noStrike" kern="1200" cap="none" spc="-1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br>
            <a:r>
              <a:rPr kumimoji="0" lang="en-IN" sz="800" b="1" i="0" u="none" strike="noStrike" kern="1200" cap="none" spc="-1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5-11 </a:t>
            </a:r>
            <a:r>
              <a:rPr lang="en-IN" sz="800" b="1" spc="-10" dirty="0">
                <a:solidFill>
                  <a:srgbClr val="000000"/>
                </a:solidFill>
              </a:rPr>
              <a:t> </a:t>
            </a:r>
            <a:r>
              <a:rPr lang="en-IN" sz="800" b="1" spc="-10" dirty="0" err="1">
                <a:solidFill>
                  <a:srgbClr val="000000"/>
                </a:solidFill>
              </a:rPr>
              <a:t>ans</a:t>
            </a:r>
            <a:endParaRPr kumimoji="0" lang="en-IN" sz="800" b="1" i="0" u="none" strike="noStrike" kern="1200" cap="none" spc="-1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endParaRPr>
          </a:p>
        </p:txBody>
      </p:sp>
      <p:sp>
        <p:nvSpPr>
          <p:cNvPr id="54" name="TextBox 53">
            <a:extLst>
              <a:ext uri="{FF2B5EF4-FFF2-40B4-BE49-F238E27FC236}">
                <a16:creationId xmlns:a16="http://schemas.microsoft.com/office/drawing/2014/main" id="{7C301CD4-DBBE-8759-BAA0-9927CE5E05E2}"/>
              </a:ext>
            </a:extLst>
          </p:cNvPr>
          <p:cNvSpPr txBox="1">
            <a:spLocks/>
          </p:cNvSpPr>
          <p:nvPr/>
        </p:nvSpPr>
        <p:spPr>
          <a:xfrm>
            <a:off x="3225005" y="2653650"/>
            <a:ext cx="1033656" cy="329337"/>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00000"/>
              </a:lnSpc>
              <a:spcBef>
                <a:spcPts val="0"/>
              </a:spcBef>
              <a:spcAft>
                <a:spcPts val="0"/>
              </a:spcAft>
              <a:buClrTx/>
              <a:buSzPct val="75000"/>
              <a:buFontTx/>
              <a:buNone/>
              <a:tabLst/>
              <a:defRPr/>
            </a:pPr>
            <a:r>
              <a:rPr lang="en-US" dirty="0">
                <a:solidFill>
                  <a:srgbClr val="000000"/>
                </a:solidFill>
              </a:rPr>
              <a:t>Flacon </a:t>
            </a:r>
            <a:r>
              <a:rPr kumimoji="0" lang="en-US"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 6 doses</a:t>
            </a:r>
          </a:p>
          <a:p>
            <a:pPr marL="0" marR="0" lvl="0" indent="0" algn="ctr" defTabSz="554492" rtl="0" eaLnBrk="1" fontAlgn="auto" latinLnBrk="0" hangingPunct="1">
              <a:lnSpc>
                <a:spcPct val="100000"/>
              </a:lnSpc>
              <a:spcBef>
                <a:spcPts val="0"/>
              </a:spcBef>
              <a:spcAft>
                <a:spcPts val="0"/>
              </a:spcAft>
              <a:buClrTx/>
              <a:buSzPct val="75000"/>
              <a:buFontTx/>
              <a:buNone/>
              <a:tabLst/>
              <a:defRPr/>
            </a:pPr>
            <a:r>
              <a:rPr lang="en-US" dirty="0">
                <a:solidFill>
                  <a:srgbClr val="000000"/>
                </a:solidFill>
              </a:rPr>
              <a:t>Dose</a:t>
            </a:r>
            <a:r>
              <a:rPr kumimoji="0" lang="en-US"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 unique </a:t>
            </a:r>
            <a:endParaRPr kumimoji="0" lang="en-US" sz="1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endParaRPr>
          </a:p>
        </p:txBody>
      </p:sp>
      <p:sp>
        <p:nvSpPr>
          <p:cNvPr id="55" name="TextBox 54">
            <a:extLst>
              <a:ext uri="{FF2B5EF4-FFF2-40B4-BE49-F238E27FC236}">
                <a16:creationId xmlns:a16="http://schemas.microsoft.com/office/drawing/2014/main" id="{80396A7C-694B-5DE4-996C-53F510B58210}"/>
              </a:ext>
            </a:extLst>
          </p:cNvPr>
          <p:cNvSpPr txBox="1">
            <a:spLocks/>
          </p:cNvSpPr>
          <p:nvPr/>
        </p:nvSpPr>
        <p:spPr>
          <a:xfrm>
            <a:off x="3232153" y="5069222"/>
            <a:ext cx="1033657" cy="486829"/>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lang="en-US" sz="600" dirty="0">
                <a:solidFill>
                  <a:srgbClr val="000000"/>
                </a:solidFill>
              </a:rPr>
              <a:t>Flacon 6 doses</a:t>
            </a:r>
            <a:r>
              <a:rPr kumimoji="0" lang="en-US" sz="6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 </a:t>
            </a:r>
            <a:r>
              <a:rPr kumimoji="0" lang="en-US" sz="600" b="0" i="0" u="none" strike="noStrike" kern="1200" cap="none" spc="0" normalizeH="0" baseline="0" noProof="0" dirty="0" err="1">
                <a:ln>
                  <a:noFill/>
                </a:ln>
                <a:solidFill>
                  <a:srgbClr val="000000"/>
                </a:solidFill>
                <a:effectLst/>
                <a:uLnTx/>
                <a:uFillTx/>
                <a:latin typeface="Poppins" pitchFamily="2" charset="77"/>
                <a:ea typeface="Roboto" panose="02000000000000000000" pitchFamily="2" charset="0"/>
                <a:cs typeface="Poppins" pitchFamily="2" charset="77"/>
              </a:rPr>
              <a:t>plage</a:t>
            </a:r>
            <a:r>
              <a:rPr kumimoji="0" lang="en-US" sz="6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 de 1,54 </a:t>
            </a:r>
            <a:r>
              <a:rPr lang="en-US" sz="600" dirty="0">
                <a:solidFill>
                  <a:srgbClr val="000000"/>
                </a:solidFill>
              </a:rPr>
              <a:t>à</a:t>
            </a:r>
            <a:r>
              <a:rPr kumimoji="0" lang="en-US" sz="6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 2,57 cm³/dose </a:t>
            </a:r>
            <a:r>
              <a:rPr lang="en-US" sz="600" dirty="0">
                <a:solidFill>
                  <a:srgbClr val="000000"/>
                </a:solidFill>
              </a:rPr>
              <a:t>Dose unique</a:t>
            </a:r>
            <a:r>
              <a:rPr kumimoji="0" lang="en-US" sz="6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 15,5 cm³/dose</a:t>
            </a:r>
          </a:p>
        </p:txBody>
      </p:sp>
      <p:sp>
        <p:nvSpPr>
          <p:cNvPr id="56" name="TextBox 55">
            <a:extLst>
              <a:ext uri="{FF2B5EF4-FFF2-40B4-BE49-F238E27FC236}">
                <a16:creationId xmlns:a16="http://schemas.microsoft.com/office/drawing/2014/main" id="{B6FFD9B2-31B4-3C18-C589-99BF947E2D4A}"/>
              </a:ext>
            </a:extLst>
          </p:cNvPr>
          <p:cNvSpPr txBox="1">
            <a:spLocks/>
          </p:cNvSpPr>
          <p:nvPr/>
        </p:nvSpPr>
        <p:spPr>
          <a:xfrm>
            <a:off x="2118027" y="3494983"/>
            <a:ext cx="8031759" cy="859641"/>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fr" sz="8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Chaîne à ultra-basse température :</a:t>
            </a:r>
            <a:br>
              <a:rPr kumimoji="0" lang="fr" sz="8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br>
            <a:r>
              <a:rPr kumimoji="0" lang="fr" sz="8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 -</a:t>
            </a:r>
            <a:r>
              <a:rPr kumimoji="0" lang="fr"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90 ºC à -60 ºC </a:t>
            </a:r>
            <a:br>
              <a:rPr kumimoji="0" lang="fr"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br>
            <a:r>
              <a:rPr kumimoji="0" lang="fr" sz="8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Réfrigérateur : </a:t>
            </a:r>
            <a:br>
              <a:rPr kumimoji="0" lang="fr" sz="8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br>
            <a:r>
              <a:rPr kumimoji="0" lang="fr"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+2 ºC à +8 °C</a:t>
            </a:r>
            <a:endParaRPr kumimoji="0" lang="fr" sz="800" b="0" i="0" u="none" strike="noStrike" kern="1200" cap="none" spc="0" normalizeH="0" baseline="30000" noProof="0" dirty="0">
              <a:ln>
                <a:noFill/>
              </a:ln>
              <a:solidFill>
                <a:srgbClr val="000000"/>
              </a:solidFill>
              <a:effectLst/>
              <a:uLnTx/>
              <a:uFillTx/>
              <a:latin typeface="Poppins" pitchFamily="2" charset="77"/>
              <a:ea typeface="Roboto" panose="02000000000000000000" pitchFamily="2" charset="0"/>
              <a:cs typeface="Poppins" pitchFamily="2" charset="77"/>
            </a:endParaRPr>
          </a:p>
        </p:txBody>
      </p:sp>
      <p:pic>
        <p:nvPicPr>
          <p:cNvPr id="65" name="Graphic 64" descr="Thermometer with solid fill">
            <a:extLst>
              <a:ext uri="{FF2B5EF4-FFF2-40B4-BE49-F238E27FC236}">
                <a16:creationId xmlns:a16="http://schemas.microsoft.com/office/drawing/2014/main" id="{FEE17860-A967-2558-1C32-F3610D2D235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0610" y="1601397"/>
            <a:ext cx="700038" cy="700038"/>
          </a:xfrm>
          <a:prstGeom prst="rect">
            <a:avLst/>
          </a:prstGeom>
        </p:spPr>
      </p:pic>
      <p:pic>
        <p:nvPicPr>
          <p:cNvPr id="67" name="Graphic 66" descr="Snowflake outline">
            <a:extLst>
              <a:ext uri="{FF2B5EF4-FFF2-40B4-BE49-F238E27FC236}">
                <a16:creationId xmlns:a16="http://schemas.microsoft.com/office/drawing/2014/main" id="{7D2541AF-096C-967C-2485-31B55EECDC1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25627" y="1473563"/>
            <a:ext cx="583335" cy="583335"/>
          </a:xfrm>
          <a:prstGeom prst="rect">
            <a:avLst/>
          </a:prstGeom>
        </p:spPr>
      </p:pic>
      <p:sp>
        <p:nvSpPr>
          <p:cNvPr id="4" name="TextBox 3">
            <a:extLst>
              <a:ext uri="{FF2B5EF4-FFF2-40B4-BE49-F238E27FC236}">
                <a16:creationId xmlns:a16="http://schemas.microsoft.com/office/drawing/2014/main" id="{E33077FB-F67D-4395-5CBE-5D0F21515322}"/>
              </a:ext>
            </a:extLst>
          </p:cNvPr>
          <p:cNvSpPr txBox="1">
            <a:spLocks/>
          </p:cNvSpPr>
          <p:nvPr/>
        </p:nvSpPr>
        <p:spPr>
          <a:xfrm>
            <a:off x="10278040" y="2637230"/>
            <a:ext cx="1104867" cy="329337"/>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Flacon / 10 doses</a:t>
            </a:r>
            <a:endParaRPr kumimoji="0" lang="en-US" sz="800" b="0" i="0" u="none" strike="sngStrike" kern="1200" cap="none" spc="0" normalizeH="0" baseline="0" noProof="0" dirty="0">
              <a:ln>
                <a:noFill/>
              </a:ln>
              <a:solidFill>
                <a:srgbClr val="FF0000"/>
              </a:solidFill>
              <a:effectLst/>
              <a:uLnTx/>
              <a:uFillTx/>
              <a:latin typeface="Poppins" pitchFamily="2" charset="77"/>
              <a:ea typeface="Roboto" panose="02000000000000000000" pitchFamily="2" charset="0"/>
              <a:cs typeface="Poppins" pitchFamily="2" charset="77"/>
            </a:endParaRPr>
          </a:p>
        </p:txBody>
      </p:sp>
      <p:sp>
        <p:nvSpPr>
          <p:cNvPr id="62" name="TextBox 61">
            <a:extLst>
              <a:ext uri="{FF2B5EF4-FFF2-40B4-BE49-F238E27FC236}">
                <a16:creationId xmlns:a16="http://schemas.microsoft.com/office/drawing/2014/main" id="{0F67E2BF-00CD-1E9D-035C-0F11FC5AA173}"/>
              </a:ext>
            </a:extLst>
          </p:cNvPr>
          <p:cNvSpPr txBox="1">
            <a:spLocks/>
          </p:cNvSpPr>
          <p:nvPr/>
        </p:nvSpPr>
        <p:spPr>
          <a:xfrm>
            <a:off x="10278041" y="4411015"/>
            <a:ext cx="1104866" cy="596084"/>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-25°C </a:t>
            </a:r>
            <a:r>
              <a:rPr kumimoji="0" lang="fr"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à</a:t>
            </a:r>
            <a:r>
              <a:rPr kumimoji="0" lang="en-US"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 -15°C: </a:t>
            </a:r>
            <a:r>
              <a:rPr kumimoji="0" lang="en-US" sz="8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9 m</a:t>
            </a:r>
            <a:br>
              <a:rPr kumimoji="0" lang="en-US" sz="8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br>
            <a:r>
              <a:rPr kumimoji="0" lang="en-US"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+2°C </a:t>
            </a:r>
            <a:r>
              <a:rPr kumimoji="0" lang="fr"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à</a:t>
            </a:r>
            <a:r>
              <a:rPr kumimoji="0" lang="en-US"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 +8°C:</a:t>
            </a:r>
            <a:r>
              <a:rPr kumimoji="0" lang="en-US" sz="8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 1 m</a:t>
            </a:r>
          </a:p>
        </p:txBody>
      </p:sp>
      <p:sp>
        <p:nvSpPr>
          <p:cNvPr id="63" name="TextBox 62">
            <a:extLst>
              <a:ext uri="{FF2B5EF4-FFF2-40B4-BE49-F238E27FC236}">
                <a16:creationId xmlns:a16="http://schemas.microsoft.com/office/drawing/2014/main" id="{D3366253-F945-53C9-5081-D0A5EDCB2866}"/>
              </a:ext>
            </a:extLst>
          </p:cNvPr>
          <p:cNvSpPr txBox="1">
            <a:spLocks/>
          </p:cNvSpPr>
          <p:nvPr/>
        </p:nvSpPr>
        <p:spPr>
          <a:xfrm>
            <a:off x="10291732" y="5061354"/>
            <a:ext cx="1104866" cy="486829"/>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0"/>
              </a:spcBef>
              <a:spcAft>
                <a:spcPts val="0"/>
              </a:spcAft>
              <a:buClrTx/>
              <a:buSzPct val="75000"/>
              <a:buFontTx/>
              <a:buNone/>
              <a:tabLst/>
              <a:defRPr/>
            </a:pPr>
            <a:r>
              <a:rPr lang="en-US" dirty="0">
                <a:solidFill>
                  <a:srgbClr val="000000"/>
                </a:solidFill>
              </a:rPr>
              <a:t>Flacon </a:t>
            </a:r>
            <a:r>
              <a:rPr kumimoji="0" lang="en-US"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10-dose:4,3 cm³/dose</a:t>
            </a:r>
          </a:p>
        </p:txBody>
      </p:sp>
      <p:sp>
        <p:nvSpPr>
          <p:cNvPr id="64" name="TextBox 63">
            <a:extLst>
              <a:ext uri="{FF2B5EF4-FFF2-40B4-BE49-F238E27FC236}">
                <a16:creationId xmlns:a16="http://schemas.microsoft.com/office/drawing/2014/main" id="{FCF49AAE-28A5-E68B-06C7-B78D0590970A}"/>
              </a:ext>
            </a:extLst>
          </p:cNvPr>
          <p:cNvSpPr txBox="1">
            <a:spLocks/>
          </p:cNvSpPr>
          <p:nvPr/>
        </p:nvSpPr>
        <p:spPr>
          <a:xfrm>
            <a:off x="10279792" y="3505560"/>
            <a:ext cx="1104866" cy="849272"/>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fr" sz="8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Congélateur : </a:t>
            </a:r>
            <a:br>
              <a:rPr kumimoji="0" lang="fr"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br>
            <a:r>
              <a:rPr kumimoji="0" lang="fr"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-25 °C à -15 °C </a:t>
            </a:r>
            <a:br>
              <a:rPr kumimoji="0" lang="fr"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br>
            <a:r>
              <a:rPr kumimoji="0" lang="fr" sz="8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Réfrigérateur : </a:t>
            </a:r>
            <a:br>
              <a:rPr kumimoji="0" lang="fr" sz="8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br>
            <a:r>
              <a:rPr kumimoji="0" lang="fr"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+2 °C à +8 °C </a:t>
            </a:r>
          </a:p>
        </p:txBody>
      </p:sp>
      <p:sp>
        <p:nvSpPr>
          <p:cNvPr id="66" name="TextBox 65">
            <a:extLst>
              <a:ext uri="{FF2B5EF4-FFF2-40B4-BE49-F238E27FC236}">
                <a16:creationId xmlns:a16="http://schemas.microsoft.com/office/drawing/2014/main" id="{C35AE4D0-7C44-1702-9A94-7997856425AC}"/>
              </a:ext>
            </a:extLst>
          </p:cNvPr>
          <p:cNvSpPr txBox="1">
            <a:spLocks/>
          </p:cNvSpPr>
          <p:nvPr/>
        </p:nvSpPr>
        <p:spPr>
          <a:xfrm>
            <a:off x="10278041" y="1389339"/>
            <a:ext cx="1104869" cy="940770"/>
          </a:xfrm>
          <a:prstGeom prst="rect">
            <a:avLst/>
          </a:prstGeom>
          <a:solidFill>
            <a:schemeClr val="accent5"/>
          </a:solidFill>
        </p:spPr>
        <p:txBody>
          <a:bodyPr vert="horz" wrap="square" lIns="28800" tIns="28800" rIns="28800" bIns="28800" rtlCol="0" anchor="ctr" anchorCtr="0">
            <a:noAutofit/>
          </a:bodyPr>
          <a:lstStyle>
            <a:defPPr>
              <a:defRPr lang="en-US"/>
            </a:defPPr>
            <a:lvl1pPr lvl="0" indent="0" defTabSz="554492">
              <a:lnSpc>
                <a:spcPct val="120000"/>
              </a:lnSpc>
              <a:spcBef>
                <a:spcPts val="606"/>
              </a:spcBef>
              <a:spcAft>
                <a:spcPts val="728"/>
              </a:spcAft>
              <a:buSzPct val="75000"/>
              <a:buFontTx/>
              <a:buNone/>
              <a:defRPr sz="600" b="1">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800" b="1"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SPIKEVAX  </a:t>
            </a:r>
            <a:r>
              <a:rPr kumimoji="0" lang="en-US" sz="8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(Moderna)</a:t>
            </a:r>
          </a:p>
        </p:txBody>
      </p:sp>
      <p:sp>
        <p:nvSpPr>
          <p:cNvPr id="69" name="TextBox 68">
            <a:extLst>
              <a:ext uri="{FF2B5EF4-FFF2-40B4-BE49-F238E27FC236}">
                <a16:creationId xmlns:a16="http://schemas.microsoft.com/office/drawing/2014/main" id="{93FD8020-A62C-3EA0-454F-F503A2A5F71B}"/>
              </a:ext>
            </a:extLst>
          </p:cNvPr>
          <p:cNvSpPr txBox="1">
            <a:spLocks/>
          </p:cNvSpPr>
          <p:nvPr/>
        </p:nvSpPr>
        <p:spPr>
          <a:xfrm>
            <a:off x="8389733" y="1670962"/>
            <a:ext cx="842420" cy="673052"/>
          </a:xfrm>
          <a:prstGeom prst="rect">
            <a:avLst/>
          </a:prstGeom>
          <a:solidFill>
            <a:srgbClr val="FFCC00"/>
          </a:solidFill>
        </p:spPr>
        <p:txBody>
          <a:bodyPr vert="horz" wrap="square" lIns="28800" tIns="28800" rIns="28800" bIns="288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800" b="1" i="0" u="none" strike="noStrike" kern="1200" cap="none" spc="-1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Avec dilution</a:t>
            </a:r>
            <a:br>
              <a:rPr kumimoji="0" lang="en-US" sz="800" b="1" i="0" u="none" strike="noStrike" kern="1200" cap="none" spc="-1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br>
            <a:r>
              <a:rPr kumimoji="0" lang="pt-BR" sz="800" b="1" i="0" u="none" strike="noStrike" kern="1200" cap="none" spc="-1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BOUCHON ORANGE</a:t>
            </a:r>
            <a:br>
              <a:rPr kumimoji="0" lang="en-IN" sz="800" b="1" i="0" u="none" strike="noStrike" kern="1200" cap="none" spc="-1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br>
            <a:r>
              <a:rPr kumimoji="0" lang="en-IN" sz="800" b="1" i="0" u="none" strike="noStrike" kern="1200" cap="none" spc="-1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5-11 </a:t>
            </a:r>
            <a:r>
              <a:rPr kumimoji="0" lang="en-IN" sz="800" b="1" i="0" u="none" strike="noStrike" kern="1200" cap="none" spc="-10" normalizeH="0" baseline="0" noProof="0" dirty="0" err="1">
                <a:ln>
                  <a:noFill/>
                </a:ln>
                <a:solidFill>
                  <a:srgbClr val="000000"/>
                </a:solidFill>
                <a:effectLst/>
                <a:uLnTx/>
                <a:uFillTx/>
                <a:latin typeface="Poppins" pitchFamily="2" charset="77"/>
                <a:ea typeface="Roboto" panose="02000000000000000000" pitchFamily="2" charset="0"/>
                <a:cs typeface="Poppins" pitchFamily="2" charset="77"/>
              </a:rPr>
              <a:t>ans</a:t>
            </a:r>
            <a:endParaRPr kumimoji="0" lang="en-IN" sz="800" b="1" i="0" u="none" strike="noStrike" kern="1200" cap="none" spc="-1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endParaRPr>
          </a:p>
        </p:txBody>
      </p:sp>
      <p:sp>
        <p:nvSpPr>
          <p:cNvPr id="30" name="TextBox 29">
            <a:extLst>
              <a:ext uri="{FF2B5EF4-FFF2-40B4-BE49-F238E27FC236}">
                <a16:creationId xmlns:a16="http://schemas.microsoft.com/office/drawing/2014/main" id="{C0C52593-7368-28A2-B4ED-E28432D33E9C}"/>
              </a:ext>
            </a:extLst>
          </p:cNvPr>
          <p:cNvSpPr txBox="1">
            <a:spLocks/>
          </p:cNvSpPr>
          <p:nvPr/>
        </p:nvSpPr>
        <p:spPr>
          <a:xfrm>
            <a:off x="10279790" y="3252544"/>
            <a:ext cx="1104866" cy="175184"/>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IN"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ADS 0,5 mL</a:t>
            </a:r>
            <a:endParaRPr kumimoji="0" lang="en-US"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endParaRPr>
          </a:p>
        </p:txBody>
      </p:sp>
      <p:sp>
        <p:nvSpPr>
          <p:cNvPr id="41" name="TextBox 40">
            <a:extLst>
              <a:ext uri="{FF2B5EF4-FFF2-40B4-BE49-F238E27FC236}">
                <a16:creationId xmlns:a16="http://schemas.microsoft.com/office/drawing/2014/main" id="{767734CF-F0FF-8521-5B2F-57F212F9FD62}"/>
              </a:ext>
            </a:extLst>
          </p:cNvPr>
          <p:cNvSpPr txBox="1">
            <a:spLocks/>
          </p:cNvSpPr>
          <p:nvPr/>
        </p:nvSpPr>
        <p:spPr>
          <a:xfrm>
            <a:off x="10291732" y="3034510"/>
            <a:ext cx="1092924" cy="182942"/>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IN" sz="8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 No</a:t>
            </a:r>
            <a:endParaRPr kumimoji="0" lang="en-US" sz="8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endParaRPr>
          </a:p>
        </p:txBody>
      </p:sp>
      <p:sp>
        <p:nvSpPr>
          <p:cNvPr id="47" name="TextBox 1">
            <a:extLst>
              <a:ext uri="{FF2B5EF4-FFF2-40B4-BE49-F238E27FC236}">
                <a16:creationId xmlns:a16="http://schemas.microsoft.com/office/drawing/2014/main" id="{B7ECEE5C-4C6D-E1C1-604E-4025C1ADB1DF}"/>
              </a:ext>
            </a:extLst>
          </p:cNvPr>
          <p:cNvSpPr txBox="1">
            <a:spLocks/>
          </p:cNvSpPr>
          <p:nvPr/>
        </p:nvSpPr>
        <p:spPr>
          <a:xfrm>
            <a:off x="532601" y="6475079"/>
            <a:ext cx="11036723" cy="246221"/>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 sz="800" b="0" i="0" u="none" strike="noStrike" kern="1200" cap="none" spc="0" normalizeH="0" baseline="0" noProof="0" dirty="0">
                <a:ln>
                  <a:noFill/>
                </a:ln>
                <a:solidFill>
                  <a:srgbClr val="000000"/>
                </a:solidFill>
                <a:effectLst/>
                <a:uLnTx/>
                <a:uFillTx/>
                <a:latin typeface="Ebrima"/>
                <a:ea typeface="Ebrima"/>
                <a:cs typeface="Ebrima"/>
                <a:sym typeface="Ebrima"/>
              </a:rPr>
              <a:t>Remarque : Ce tableau présente un résumé des informations clés à la date du </a:t>
            </a:r>
            <a:r>
              <a:rPr kumimoji="0" lang="en-US" sz="800" b="0" i="0" u="none" strike="noStrike" kern="1200" cap="none" spc="0" normalizeH="0" baseline="0" noProof="0" dirty="0">
                <a:ln>
                  <a:noFill/>
                </a:ln>
                <a:solidFill>
                  <a:srgbClr val="000000"/>
                </a:solidFill>
                <a:effectLst/>
                <a:uLnTx/>
                <a:uFillTx/>
                <a:latin typeface="Ebrima"/>
                <a:ea typeface="Ebrima"/>
                <a:cs typeface="Ebrima"/>
                <a:sym typeface="Ebrima"/>
              </a:rPr>
              <a:t>31 </a:t>
            </a:r>
            <a:r>
              <a:rPr kumimoji="0" lang="en-US" sz="800" b="0" i="0" u="none" strike="noStrike" kern="1200" cap="none" spc="0" normalizeH="0" baseline="0" noProof="0" dirty="0" err="1">
                <a:ln>
                  <a:noFill/>
                </a:ln>
                <a:solidFill>
                  <a:srgbClr val="000000"/>
                </a:solidFill>
                <a:effectLst/>
                <a:uLnTx/>
                <a:uFillTx/>
                <a:latin typeface="Ebrima"/>
                <a:ea typeface="Ebrima"/>
                <a:cs typeface="Ebrima"/>
                <a:sym typeface="Ebrima"/>
              </a:rPr>
              <a:t>janvier</a:t>
            </a:r>
            <a:r>
              <a:rPr kumimoji="0" lang="en-US" sz="800" b="0" i="0" u="none" strike="noStrike" kern="1200" cap="none" spc="0" normalizeH="0" baseline="0" noProof="0" dirty="0">
                <a:ln>
                  <a:noFill/>
                </a:ln>
                <a:solidFill>
                  <a:srgbClr val="000000"/>
                </a:solidFill>
                <a:effectLst/>
                <a:uLnTx/>
                <a:uFillTx/>
                <a:latin typeface="Ebrima"/>
                <a:ea typeface="Ebrima"/>
                <a:cs typeface="Ebrima"/>
                <a:sym typeface="Ebrima"/>
              </a:rPr>
              <a:t> 2024</a:t>
            </a:r>
            <a:r>
              <a:rPr kumimoji="0" lang="fr" sz="800" b="0" i="0" u="none" strike="noStrike" kern="1200" cap="none" spc="0" normalizeH="0" baseline="0" noProof="0" dirty="0">
                <a:ln>
                  <a:noFill/>
                </a:ln>
                <a:solidFill>
                  <a:srgbClr val="000000"/>
                </a:solidFill>
                <a:effectLst/>
                <a:uLnTx/>
                <a:uFillTx/>
                <a:latin typeface="Ebrima"/>
                <a:ea typeface="Ebrima"/>
                <a:cs typeface="Ebrima"/>
                <a:sym typeface="Ebrima"/>
              </a:rPr>
              <a:t>. Pour plus d’informations et des détails complets, consultez les </a:t>
            </a:r>
            <a:r>
              <a:rPr kumimoji="0" lang="fr" sz="800" b="0" i="0" u="none" strike="noStrike" kern="1200" cap="none" spc="0" normalizeH="0" baseline="0" noProof="0" dirty="0">
                <a:ln>
                  <a:noFill/>
                </a:ln>
                <a:solidFill>
                  <a:srgbClr val="000000"/>
                </a:solidFill>
                <a:effectLst/>
                <a:uLnTx/>
                <a:uFillTx/>
                <a:latin typeface="Ebrima"/>
                <a:ea typeface="Ebrima"/>
                <a:cs typeface="Ebrima"/>
                <a:sym typeface="Ebrima"/>
                <a:hlinkClick r:id="rId7"/>
              </a:rPr>
              <a:t>documents explicatifs sur les vaccins contre la COVID-19 de l’OMS</a:t>
            </a:r>
            <a:r>
              <a:rPr kumimoji="0" lang="fr" sz="800" b="0" i="0" u="none" strike="noStrike" kern="1200" cap="none" spc="0" normalizeH="0" baseline="0" noProof="0" dirty="0">
                <a:ln>
                  <a:noFill/>
                </a:ln>
                <a:solidFill>
                  <a:srgbClr val="000000"/>
                </a:solidFill>
                <a:effectLst/>
                <a:uLnTx/>
                <a:uFillTx/>
                <a:latin typeface="Ebrima"/>
                <a:ea typeface="Ebrima"/>
                <a:cs typeface="Ebrima"/>
                <a:sym typeface="Ebrima"/>
              </a:rPr>
              <a:t>. m = mois; s=semaines.</a:t>
            </a:r>
            <a:endParaRPr kumimoji="0" lang="fr" sz="800" b="0" i="0" u="none" strike="noStrike" kern="1200" cap="none" spc="0" normalizeH="0" baseline="0" noProof="0" dirty="0">
              <a:ln>
                <a:noFill/>
              </a:ln>
              <a:solidFill>
                <a:srgbClr val="000000"/>
              </a:solidFill>
              <a:effectLst/>
              <a:highlight>
                <a:srgbClr val="FFFF00"/>
              </a:highlight>
              <a:uLnTx/>
              <a:uFillTx/>
              <a:latin typeface="Ebrima"/>
              <a:ea typeface="Ebrima"/>
              <a:cs typeface="Ebrima"/>
            </a:endParaRPr>
          </a:p>
        </p:txBody>
      </p:sp>
      <p:sp>
        <p:nvSpPr>
          <p:cNvPr id="61" name="TextBox 60">
            <a:extLst>
              <a:ext uri="{FF2B5EF4-FFF2-40B4-BE49-F238E27FC236}">
                <a16:creationId xmlns:a16="http://schemas.microsoft.com/office/drawing/2014/main" id="{CC46AF8D-EF38-4A3D-B72D-BB58E9DE83B0}"/>
              </a:ext>
            </a:extLst>
          </p:cNvPr>
          <p:cNvSpPr txBox="1">
            <a:spLocks/>
          </p:cNvSpPr>
          <p:nvPr/>
        </p:nvSpPr>
        <p:spPr>
          <a:xfrm>
            <a:off x="567764" y="6012572"/>
            <a:ext cx="1430644" cy="274388"/>
          </a:xfrm>
          <a:prstGeom prst="rect">
            <a:avLst/>
          </a:prstGeom>
          <a:solidFill>
            <a:schemeClr val="bg1">
              <a:lumMod val="50000"/>
            </a:schemeClr>
          </a:solidFill>
          <a:ln>
            <a:noFill/>
          </a:ln>
        </p:spPr>
        <p:txBody>
          <a:bodyPr vert="horz" wrap="square" lIns="38100" tIns="38100" rIns="38100" bIns="38100" rtlCol="0" anchor="ctr" anchorCtr="0">
            <a:noAutofit/>
          </a:bodyPr>
          <a:lstStyle>
            <a:defPPr>
              <a:defRPr lang="en-US"/>
            </a:defPPr>
            <a:lvl1pPr lvl="0" indent="0" defTabSz="554492">
              <a:lnSpc>
                <a:spcPct val="120000"/>
              </a:lnSpc>
              <a:spcBef>
                <a:spcPts val="606"/>
              </a:spcBef>
              <a:spcAft>
                <a:spcPts val="728"/>
              </a:spcAft>
              <a:buSzPct val="75000"/>
              <a:buFontTx/>
              <a:buNone/>
              <a:defRPr sz="800" b="1">
                <a:solidFill>
                  <a:schemeClr val="bg1"/>
                </a:solidFill>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fr-FR" sz="800" b="1" i="0" u="none" strike="noStrike" kern="1200" cap="none" spc="0" normalizeH="0" baseline="0" noProof="0" dirty="0">
                <a:ln>
                  <a:noFill/>
                </a:ln>
                <a:solidFill>
                  <a:srgbClr val="FFFFFF"/>
                </a:solidFill>
                <a:effectLst/>
                <a:uLnTx/>
                <a:uFillTx/>
                <a:latin typeface="Poppins" pitchFamily="2" charset="77"/>
                <a:ea typeface="Roboto" panose="02000000000000000000" pitchFamily="2" charset="0"/>
                <a:cs typeface="Poppins" pitchFamily="2" charset="77"/>
              </a:rPr>
              <a:t>Pastille de Contrôle du Vaccin (PCV)</a:t>
            </a:r>
          </a:p>
        </p:txBody>
      </p:sp>
      <p:sp>
        <p:nvSpPr>
          <p:cNvPr id="72" name="TextBox 71">
            <a:extLst>
              <a:ext uri="{FF2B5EF4-FFF2-40B4-BE49-F238E27FC236}">
                <a16:creationId xmlns:a16="http://schemas.microsoft.com/office/drawing/2014/main" id="{01397122-7F89-4BC4-8650-5908599076EF}"/>
              </a:ext>
            </a:extLst>
          </p:cNvPr>
          <p:cNvSpPr txBox="1">
            <a:spLocks/>
          </p:cNvSpPr>
          <p:nvPr/>
        </p:nvSpPr>
        <p:spPr>
          <a:xfrm>
            <a:off x="2099988" y="6027178"/>
            <a:ext cx="9296610" cy="258487"/>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IN"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No</a:t>
            </a:r>
          </a:p>
        </p:txBody>
      </p:sp>
      <p:sp>
        <p:nvSpPr>
          <p:cNvPr id="32" name="TextBox 31">
            <a:extLst>
              <a:ext uri="{FF2B5EF4-FFF2-40B4-BE49-F238E27FC236}">
                <a16:creationId xmlns:a16="http://schemas.microsoft.com/office/drawing/2014/main" id="{E84FB351-5176-D121-8D40-47F4775C9CA8}"/>
              </a:ext>
            </a:extLst>
          </p:cNvPr>
          <p:cNvSpPr txBox="1">
            <a:spLocks/>
          </p:cNvSpPr>
          <p:nvPr/>
        </p:nvSpPr>
        <p:spPr>
          <a:xfrm>
            <a:off x="4324407" y="2672830"/>
            <a:ext cx="1033656" cy="329337"/>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IN"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Flacon/10 doses</a:t>
            </a:r>
            <a:endParaRPr kumimoji="0" lang="en-US"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endParaRPr>
          </a:p>
        </p:txBody>
      </p:sp>
      <p:sp>
        <p:nvSpPr>
          <p:cNvPr id="35" name="TextBox 34">
            <a:extLst>
              <a:ext uri="{FF2B5EF4-FFF2-40B4-BE49-F238E27FC236}">
                <a16:creationId xmlns:a16="http://schemas.microsoft.com/office/drawing/2014/main" id="{373DFC58-949B-A3EF-EF63-6D99B5293073}"/>
              </a:ext>
            </a:extLst>
          </p:cNvPr>
          <p:cNvSpPr txBox="1">
            <a:spLocks/>
          </p:cNvSpPr>
          <p:nvPr/>
        </p:nvSpPr>
        <p:spPr>
          <a:xfrm>
            <a:off x="4324406" y="3035506"/>
            <a:ext cx="2114492" cy="182466"/>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lang="en-US" dirty="0" err="1">
                <a:solidFill>
                  <a:srgbClr val="000000"/>
                </a:solidFill>
              </a:rPr>
              <a:t>Oui</a:t>
            </a:r>
            <a:endParaRPr kumimoji="0" lang="en-US"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endParaRPr>
          </a:p>
        </p:txBody>
      </p:sp>
      <p:sp>
        <p:nvSpPr>
          <p:cNvPr id="43" name="TextBox 42">
            <a:extLst>
              <a:ext uri="{FF2B5EF4-FFF2-40B4-BE49-F238E27FC236}">
                <a16:creationId xmlns:a16="http://schemas.microsoft.com/office/drawing/2014/main" id="{1C2B8255-D2A3-F679-DE8E-8DBBF76D8214}"/>
              </a:ext>
            </a:extLst>
          </p:cNvPr>
          <p:cNvSpPr txBox="1">
            <a:spLocks/>
          </p:cNvSpPr>
          <p:nvPr/>
        </p:nvSpPr>
        <p:spPr>
          <a:xfrm>
            <a:off x="4308303" y="4430384"/>
            <a:ext cx="1049760" cy="588979"/>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-90°C </a:t>
            </a:r>
            <a:r>
              <a:rPr kumimoji="0" lang="fr"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à</a:t>
            </a:r>
            <a:r>
              <a:rPr kumimoji="0" lang="en-US"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 -60°C: </a:t>
            </a:r>
            <a:r>
              <a:rPr kumimoji="0" lang="en-US" sz="8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24 m</a:t>
            </a:r>
            <a:br>
              <a:rPr kumimoji="0" lang="en-US" sz="8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br>
            <a:r>
              <a:rPr kumimoji="0" lang="en-US"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+2° à +8°C: </a:t>
            </a:r>
            <a:r>
              <a:rPr kumimoji="0" lang="en-US" sz="8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10 s</a:t>
            </a:r>
          </a:p>
        </p:txBody>
      </p:sp>
      <p:sp>
        <p:nvSpPr>
          <p:cNvPr id="46" name="TextBox 45">
            <a:extLst>
              <a:ext uri="{FF2B5EF4-FFF2-40B4-BE49-F238E27FC236}">
                <a16:creationId xmlns:a16="http://schemas.microsoft.com/office/drawing/2014/main" id="{94EFD1A9-B10D-33DE-3EDA-8AA576F917A2}"/>
              </a:ext>
            </a:extLst>
          </p:cNvPr>
          <p:cNvSpPr txBox="1">
            <a:spLocks/>
          </p:cNvSpPr>
          <p:nvPr/>
        </p:nvSpPr>
        <p:spPr>
          <a:xfrm>
            <a:off x="3220859" y="4413466"/>
            <a:ext cx="1033657" cy="605897"/>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-90°C </a:t>
            </a:r>
            <a:r>
              <a:rPr kumimoji="0" lang="fr"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à </a:t>
            </a:r>
            <a:r>
              <a:rPr kumimoji="0" lang="en-US"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-60°C: </a:t>
            </a:r>
            <a:r>
              <a:rPr kumimoji="0" lang="en-US" sz="8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12 m</a:t>
            </a:r>
            <a:br>
              <a:rPr kumimoji="0" lang="en-US" sz="8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br>
            <a:r>
              <a:rPr kumimoji="0" lang="en-US"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+2° </a:t>
            </a:r>
            <a:r>
              <a:rPr kumimoji="0" lang="fr"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 à</a:t>
            </a:r>
            <a:r>
              <a:rPr kumimoji="0" lang="en-US"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 +8°C: </a:t>
            </a:r>
            <a:r>
              <a:rPr kumimoji="0" lang="en-US" sz="8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10 s</a:t>
            </a:r>
          </a:p>
        </p:txBody>
      </p:sp>
      <p:sp>
        <p:nvSpPr>
          <p:cNvPr id="57" name="TextBox 56">
            <a:extLst>
              <a:ext uri="{FF2B5EF4-FFF2-40B4-BE49-F238E27FC236}">
                <a16:creationId xmlns:a16="http://schemas.microsoft.com/office/drawing/2014/main" id="{ADACCF5E-D93E-4DCC-2D51-0EFAF0706EAD}"/>
              </a:ext>
            </a:extLst>
          </p:cNvPr>
          <p:cNvSpPr txBox="1">
            <a:spLocks/>
          </p:cNvSpPr>
          <p:nvPr/>
        </p:nvSpPr>
        <p:spPr>
          <a:xfrm>
            <a:off x="5411359" y="1679409"/>
            <a:ext cx="1033657" cy="667443"/>
          </a:xfrm>
          <a:prstGeom prst="rect">
            <a:avLst/>
          </a:prstGeom>
          <a:solidFill>
            <a:srgbClr val="CC6600"/>
          </a:solidFill>
        </p:spPr>
        <p:txBody>
          <a:bodyPr vert="horz" wrap="square" lIns="28800" tIns="28800" rIns="28800" bIns="288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800" b="1" i="0" u="none" strike="noStrike" kern="1200" cap="none" spc="-1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Avec dilution</a:t>
            </a:r>
            <a:br>
              <a:rPr kumimoji="0" lang="en-US" sz="800" b="1" i="0" u="none" strike="noStrike" kern="1200" cap="none" spc="-1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br>
            <a:r>
              <a:rPr kumimoji="0" lang="en-IN" sz="800" b="1" i="0" u="none" strike="noStrike" kern="1200" cap="none" spc="-1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BOUCHON MARRON</a:t>
            </a:r>
            <a:br>
              <a:rPr kumimoji="0" lang="en-IN" sz="800" b="1" i="0" u="none" strike="noStrike" kern="1200" cap="none" spc="-1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br>
            <a:r>
              <a:rPr kumimoji="0" lang="en-IN" sz="800" b="1" i="0" u="none" strike="noStrike" kern="1200" cap="none" spc="-1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6 mois-4 </a:t>
            </a:r>
            <a:r>
              <a:rPr kumimoji="0" lang="en-IN" sz="800" b="1" i="0" u="none" strike="noStrike" kern="1200" cap="none" spc="-10" normalizeH="0" baseline="0" noProof="0" dirty="0" err="1">
                <a:ln>
                  <a:noFill/>
                </a:ln>
                <a:solidFill>
                  <a:srgbClr val="000000"/>
                </a:solidFill>
                <a:effectLst/>
                <a:uLnTx/>
                <a:uFillTx/>
                <a:latin typeface="Poppins" pitchFamily="2" charset="77"/>
                <a:ea typeface="Roboto" panose="02000000000000000000" pitchFamily="2" charset="0"/>
                <a:cs typeface="Poppins" pitchFamily="2" charset="77"/>
              </a:rPr>
              <a:t>ans</a:t>
            </a:r>
            <a:endParaRPr kumimoji="0" lang="en-IN" sz="800" b="1" i="0" u="none" strike="noStrike" kern="1200" cap="none" spc="-1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endParaRPr>
          </a:p>
        </p:txBody>
      </p:sp>
      <p:sp>
        <p:nvSpPr>
          <p:cNvPr id="58" name="TextBox 57">
            <a:extLst>
              <a:ext uri="{FF2B5EF4-FFF2-40B4-BE49-F238E27FC236}">
                <a16:creationId xmlns:a16="http://schemas.microsoft.com/office/drawing/2014/main" id="{2F6A8ACD-F7C1-EDBB-21BB-E025AD0A0109}"/>
              </a:ext>
            </a:extLst>
          </p:cNvPr>
          <p:cNvSpPr txBox="1">
            <a:spLocks/>
          </p:cNvSpPr>
          <p:nvPr/>
        </p:nvSpPr>
        <p:spPr>
          <a:xfrm>
            <a:off x="5409387" y="2650827"/>
            <a:ext cx="1033656" cy="329337"/>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00000"/>
              </a:lnSpc>
              <a:spcBef>
                <a:spcPts val="0"/>
              </a:spcBef>
              <a:spcAft>
                <a:spcPts val="0"/>
              </a:spcAft>
              <a:buClrTx/>
              <a:buSzPct val="75000"/>
              <a:buFontTx/>
              <a:buNone/>
              <a:tabLst/>
              <a:defRPr/>
            </a:pPr>
            <a:r>
              <a:rPr lang="en-US" dirty="0">
                <a:solidFill>
                  <a:srgbClr val="000000"/>
                </a:solidFill>
              </a:rPr>
              <a:t>Flacon</a:t>
            </a:r>
            <a:r>
              <a:rPr kumimoji="0" lang="en-US"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 /10 doses</a:t>
            </a:r>
          </a:p>
        </p:txBody>
      </p:sp>
      <p:sp>
        <p:nvSpPr>
          <p:cNvPr id="59" name="TextBox 58">
            <a:extLst>
              <a:ext uri="{FF2B5EF4-FFF2-40B4-BE49-F238E27FC236}">
                <a16:creationId xmlns:a16="http://schemas.microsoft.com/office/drawing/2014/main" id="{0B2E9FB5-B6BF-AAFB-9757-0C3CBA9AD33D}"/>
              </a:ext>
            </a:extLst>
          </p:cNvPr>
          <p:cNvSpPr txBox="1">
            <a:spLocks/>
          </p:cNvSpPr>
          <p:nvPr/>
        </p:nvSpPr>
        <p:spPr>
          <a:xfrm>
            <a:off x="5416535" y="5066399"/>
            <a:ext cx="1033657" cy="486829"/>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7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1,6 cm3/dose</a:t>
            </a:r>
          </a:p>
        </p:txBody>
      </p:sp>
      <p:sp>
        <p:nvSpPr>
          <p:cNvPr id="60" name="TextBox 59">
            <a:extLst>
              <a:ext uri="{FF2B5EF4-FFF2-40B4-BE49-F238E27FC236}">
                <a16:creationId xmlns:a16="http://schemas.microsoft.com/office/drawing/2014/main" id="{96C15048-4559-1CA5-7EE7-F7BEB9A1958D}"/>
              </a:ext>
            </a:extLst>
          </p:cNvPr>
          <p:cNvSpPr txBox="1">
            <a:spLocks/>
          </p:cNvSpPr>
          <p:nvPr/>
        </p:nvSpPr>
        <p:spPr>
          <a:xfrm>
            <a:off x="5405241" y="4434268"/>
            <a:ext cx="1033657" cy="576434"/>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-90°C </a:t>
            </a:r>
            <a:r>
              <a:rPr kumimoji="0" lang="fr"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à</a:t>
            </a:r>
            <a:r>
              <a:rPr kumimoji="0" lang="en-US"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 -60°C: </a:t>
            </a:r>
            <a:r>
              <a:rPr kumimoji="0" lang="en-US" sz="8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24 m</a:t>
            </a:r>
            <a:br>
              <a:rPr kumimoji="0" lang="en-US" sz="8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br>
            <a:r>
              <a:rPr kumimoji="0" lang="en-US"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+2° </a:t>
            </a:r>
            <a:r>
              <a:rPr kumimoji="0" lang="fr"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 à</a:t>
            </a:r>
            <a:r>
              <a:rPr kumimoji="0" lang="en-US"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 +8°C: </a:t>
            </a:r>
            <a:r>
              <a:rPr kumimoji="0" lang="en-US" sz="8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10 s</a:t>
            </a:r>
          </a:p>
        </p:txBody>
      </p:sp>
      <p:sp>
        <p:nvSpPr>
          <p:cNvPr id="74" name="TextBox 73">
            <a:extLst>
              <a:ext uri="{FF2B5EF4-FFF2-40B4-BE49-F238E27FC236}">
                <a16:creationId xmlns:a16="http://schemas.microsoft.com/office/drawing/2014/main" id="{D2E5624B-CD0E-5C8C-2B3D-0C58EC912EEE}"/>
              </a:ext>
            </a:extLst>
          </p:cNvPr>
          <p:cNvSpPr txBox="1">
            <a:spLocks/>
          </p:cNvSpPr>
          <p:nvPr/>
        </p:nvSpPr>
        <p:spPr>
          <a:xfrm>
            <a:off x="4324406" y="3267833"/>
            <a:ext cx="2117284" cy="197390"/>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IN"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ADS 0,2 ml</a:t>
            </a:r>
            <a:endParaRPr kumimoji="0" lang="en-US"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endParaRPr>
          </a:p>
        </p:txBody>
      </p:sp>
      <p:sp>
        <p:nvSpPr>
          <p:cNvPr id="75" name="TextBox 74">
            <a:extLst>
              <a:ext uri="{FF2B5EF4-FFF2-40B4-BE49-F238E27FC236}">
                <a16:creationId xmlns:a16="http://schemas.microsoft.com/office/drawing/2014/main" id="{EB37DF5A-D312-5583-B5BF-D8393AB9198E}"/>
              </a:ext>
            </a:extLst>
          </p:cNvPr>
          <p:cNvSpPr txBox="1">
            <a:spLocks/>
          </p:cNvSpPr>
          <p:nvPr/>
        </p:nvSpPr>
        <p:spPr>
          <a:xfrm>
            <a:off x="7483118" y="1668663"/>
            <a:ext cx="842420" cy="673052"/>
          </a:xfrm>
          <a:prstGeom prst="rect">
            <a:avLst/>
          </a:prstGeom>
          <a:solidFill>
            <a:schemeClr val="accent2"/>
          </a:solidFill>
        </p:spPr>
        <p:txBody>
          <a:bodyPr vert="horz" wrap="square" lIns="28800" tIns="28800" rIns="28800" bIns="288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800" b="1" i="0" u="none" strike="noStrike" kern="1200" cap="none" spc="-1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Prêt à </a:t>
            </a:r>
            <a:r>
              <a:rPr kumimoji="0" lang="en-US" sz="800" b="1" i="0" u="none" strike="noStrike" kern="1200" cap="none" spc="-10" normalizeH="0" baseline="0" noProof="0" dirty="0" err="1">
                <a:ln>
                  <a:noFill/>
                </a:ln>
                <a:solidFill>
                  <a:srgbClr val="000000"/>
                </a:solidFill>
                <a:effectLst/>
                <a:uLnTx/>
                <a:uFillTx/>
                <a:latin typeface="Poppins" pitchFamily="2" charset="77"/>
                <a:ea typeface="Roboto" panose="02000000000000000000" pitchFamily="2" charset="0"/>
                <a:cs typeface="Poppins" pitchFamily="2" charset="77"/>
              </a:rPr>
              <a:t>l'employ</a:t>
            </a:r>
            <a:r>
              <a:rPr kumimoji="0" lang="en-US" sz="800" b="1" i="0" u="none" strike="noStrike" kern="1200" cap="none" spc="-1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 </a:t>
            </a:r>
            <a:r>
              <a:rPr lang="en-IN" sz="800" b="1" spc="-10" dirty="0">
                <a:solidFill>
                  <a:srgbClr val="000000"/>
                </a:solidFill>
              </a:rPr>
              <a:t>BOUCHON BLEU</a:t>
            </a:r>
            <a:br>
              <a:rPr kumimoji="0" lang="en-IN" sz="800" b="1" i="0" u="none" strike="noStrike" kern="1200" cap="none" spc="-1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br>
            <a:r>
              <a:rPr kumimoji="0" lang="en-IN" sz="800" b="1" i="0" u="none" strike="noStrike" kern="1200" cap="none" spc="-1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5-11  </a:t>
            </a:r>
            <a:r>
              <a:rPr kumimoji="0" lang="en-IN" sz="800" b="1" i="0" u="none" strike="noStrike" kern="1200" cap="none" spc="-10" normalizeH="0" baseline="0" noProof="0" dirty="0" err="1">
                <a:ln>
                  <a:noFill/>
                </a:ln>
                <a:solidFill>
                  <a:srgbClr val="000000"/>
                </a:solidFill>
                <a:effectLst/>
                <a:uLnTx/>
                <a:uFillTx/>
                <a:latin typeface="Poppins" pitchFamily="2" charset="77"/>
                <a:ea typeface="Roboto" panose="02000000000000000000" pitchFamily="2" charset="0"/>
                <a:cs typeface="Poppins" pitchFamily="2" charset="77"/>
              </a:rPr>
              <a:t>ans</a:t>
            </a:r>
            <a:endParaRPr kumimoji="0" lang="en-IN" sz="800" b="1" i="0" u="none" strike="noStrike" kern="1200" cap="none" spc="-1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endParaRPr>
          </a:p>
        </p:txBody>
      </p:sp>
      <p:sp>
        <p:nvSpPr>
          <p:cNvPr id="76" name="TextBox 75">
            <a:extLst>
              <a:ext uri="{FF2B5EF4-FFF2-40B4-BE49-F238E27FC236}">
                <a16:creationId xmlns:a16="http://schemas.microsoft.com/office/drawing/2014/main" id="{FBB1781B-3BF4-92EF-E6C0-AB4B82E51E81}"/>
              </a:ext>
            </a:extLst>
          </p:cNvPr>
          <p:cNvSpPr txBox="1">
            <a:spLocks/>
          </p:cNvSpPr>
          <p:nvPr/>
        </p:nvSpPr>
        <p:spPr>
          <a:xfrm>
            <a:off x="9297713" y="1669293"/>
            <a:ext cx="842420" cy="673052"/>
          </a:xfrm>
          <a:prstGeom prst="rect">
            <a:avLst/>
          </a:prstGeom>
          <a:solidFill>
            <a:srgbClr val="CC6600"/>
          </a:solidFill>
        </p:spPr>
        <p:txBody>
          <a:bodyPr vert="horz" wrap="square" lIns="28800" tIns="28800" rIns="28800" bIns="28800" rtlCol="0" anchor="t"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800" b="1" i="0" u="none" strike="noStrike" kern="1200" cap="none" spc="-1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Avec dilution</a:t>
            </a:r>
            <a:br>
              <a:rPr kumimoji="0" lang="en-US" sz="800" b="1" i="0" u="none" strike="noStrike" kern="1200" cap="none" spc="-1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br>
            <a:r>
              <a:rPr kumimoji="0" lang="en-IN" sz="800" b="1" i="0" u="none" strike="noStrike" kern="1200" cap="none" spc="-1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BOUCHON MARRON  6 mois-4 </a:t>
            </a:r>
            <a:r>
              <a:rPr kumimoji="0" lang="en-IN" sz="800" b="1" i="0" u="none" strike="noStrike" kern="1200" cap="none" spc="-10" normalizeH="0" baseline="0" noProof="0" dirty="0" err="1">
                <a:ln>
                  <a:noFill/>
                </a:ln>
                <a:solidFill>
                  <a:srgbClr val="000000"/>
                </a:solidFill>
                <a:effectLst/>
                <a:uLnTx/>
                <a:uFillTx/>
                <a:latin typeface="Poppins" pitchFamily="2" charset="77"/>
                <a:ea typeface="Roboto" panose="02000000000000000000" pitchFamily="2" charset="0"/>
                <a:cs typeface="Poppins" pitchFamily="2" charset="77"/>
              </a:rPr>
              <a:t>ans</a:t>
            </a:r>
            <a:endParaRPr kumimoji="0" lang="en-IN" sz="800" b="1" i="0" u="none" strike="noStrike" kern="1200" cap="none" spc="-1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endParaRPr>
          </a:p>
        </p:txBody>
      </p:sp>
      <p:sp>
        <p:nvSpPr>
          <p:cNvPr id="79" name="TextBox 78">
            <a:extLst>
              <a:ext uri="{FF2B5EF4-FFF2-40B4-BE49-F238E27FC236}">
                <a16:creationId xmlns:a16="http://schemas.microsoft.com/office/drawing/2014/main" id="{8372D009-DEF1-E715-AE15-B30C9D72CB79}"/>
              </a:ext>
            </a:extLst>
          </p:cNvPr>
          <p:cNvSpPr txBox="1">
            <a:spLocks/>
          </p:cNvSpPr>
          <p:nvPr/>
        </p:nvSpPr>
        <p:spPr>
          <a:xfrm>
            <a:off x="6572152" y="3039520"/>
            <a:ext cx="1753386" cy="168786"/>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No</a:t>
            </a:r>
          </a:p>
        </p:txBody>
      </p:sp>
      <p:sp>
        <p:nvSpPr>
          <p:cNvPr id="81" name="TextBox 80">
            <a:extLst>
              <a:ext uri="{FF2B5EF4-FFF2-40B4-BE49-F238E27FC236}">
                <a16:creationId xmlns:a16="http://schemas.microsoft.com/office/drawing/2014/main" id="{741DC23D-B98C-55D0-E0A0-29C86AD9DA2C}"/>
              </a:ext>
            </a:extLst>
          </p:cNvPr>
          <p:cNvSpPr txBox="1">
            <a:spLocks/>
          </p:cNvSpPr>
          <p:nvPr/>
        </p:nvSpPr>
        <p:spPr>
          <a:xfrm>
            <a:off x="6567152" y="4425566"/>
            <a:ext cx="861322" cy="585135"/>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-90°C </a:t>
            </a:r>
            <a:r>
              <a:rPr kumimoji="0" lang="fr"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à</a:t>
            </a:r>
            <a:r>
              <a:rPr kumimoji="0" lang="en-US"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 -60°C: </a:t>
            </a:r>
            <a:r>
              <a:rPr kumimoji="0" lang="en-US" sz="8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18 m</a:t>
            </a:r>
            <a:br>
              <a:rPr kumimoji="0" lang="en-US" sz="8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br>
            <a:r>
              <a:rPr kumimoji="0" lang="en-US"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+2° </a:t>
            </a:r>
            <a:r>
              <a:rPr kumimoji="0" lang="fr"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 à</a:t>
            </a:r>
            <a:r>
              <a:rPr kumimoji="0" lang="en-US"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 +8°C: </a:t>
            </a:r>
            <a:r>
              <a:rPr kumimoji="0" lang="en-US" sz="8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10 s</a:t>
            </a:r>
          </a:p>
        </p:txBody>
      </p:sp>
      <p:sp>
        <p:nvSpPr>
          <p:cNvPr id="82" name="TextBox 81">
            <a:extLst>
              <a:ext uri="{FF2B5EF4-FFF2-40B4-BE49-F238E27FC236}">
                <a16:creationId xmlns:a16="http://schemas.microsoft.com/office/drawing/2014/main" id="{2A56AC8A-2791-A3C7-5E21-E2815A21FC67}"/>
              </a:ext>
            </a:extLst>
          </p:cNvPr>
          <p:cNvSpPr txBox="1">
            <a:spLocks/>
          </p:cNvSpPr>
          <p:nvPr/>
        </p:nvSpPr>
        <p:spPr>
          <a:xfrm>
            <a:off x="8387611" y="2656858"/>
            <a:ext cx="846726" cy="309709"/>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00000"/>
              </a:lnSpc>
              <a:spcBef>
                <a:spcPts val="0"/>
              </a:spcBef>
              <a:spcAft>
                <a:spcPts val="0"/>
              </a:spcAft>
              <a:buClrTx/>
              <a:buSzPct val="75000"/>
              <a:buFontTx/>
              <a:buNone/>
              <a:tabLst/>
              <a:defRPr/>
            </a:pPr>
            <a:r>
              <a:rPr lang="en-US" dirty="0">
                <a:solidFill>
                  <a:srgbClr val="000000"/>
                </a:solidFill>
              </a:rPr>
              <a:t>Flacon</a:t>
            </a:r>
            <a:r>
              <a:rPr kumimoji="0" lang="en-US"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 / 10 doses</a:t>
            </a:r>
          </a:p>
        </p:txBody>
      </p:sp>
      <p:sp>
        <p:nvSpPr>
          <p:cNvPr id="83" name="TextBox 82">
            <a:extLst>
              <a:ext uri="{FF2B5EF4-FFF2-40B4-BE49-F238E27FC236}">
                <a16:creationId xmlns:a16="http://schemas.microsoft.com/office/drawing/2014/main" id="{CCDB7D09-9DFE-DBF1-1AC8-43E837BE411B}"/>
              </a:ext>
            </a:extLst>
          </p:cNvPr>
          <p:cNvSpPr txBox="1">
            <a:spLocks/>
          </p:cNvSpPr>
          <p:nvPr/>
        </p:nvSpPr>
        <p:spPr>
          <a:xfrm>
            <a:off x="8390588" y="5081547"/>
            <a:ext cx="841452" cy="486829"/>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IN" sz="7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 </a:t>
            </a:r>
            <a:r>
              <a:rPr kumimoji="0" lang="es-ES" sz="7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1,6 cm3/</a:t>
            </a:r>
            <a:r>
              <a:rPr kumimoji="0" lang="es-ES" sz="700" b="0" i="0" u="none" strike="noStrike" kern="1200" cap="none" spc="0" normalizeH="0" baseline="0" noProof="0" dirty="0" err="1">
                <a:ln>
                  <a:noFill/>
                </a:ln>
                <a:solidFill>
                  <a:srgbClr val="000000"/>
                </a:solidFill>
                <a:effectLst/>
                <a:uLnTx/>
                <a:uFillTx/>
                <a:latin typeface="Poppins" pitchFamily="2" charset="77"/>
                <a:ea typeface="Roboto" panose="02000000000000000000" pitchFamily="2" charset="0"/>
                <a:cs typeface="Poppins" pitchFamily="2" charset="77"/>
              </a:rPr>
              <a:t>dose</a:t>
            </a:r>
            <a:r>
              <a:rPr kumimoji="0" lang="es-ES" sz="7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 </a:t>
            </a:r>
            <a:endParaRPr kumimoji="0" lang="en-IN"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endParaRPr>
          </a:p>
        </p:txBody>
      </p:sp>
      <p:sp>
        <p:nvSpPr>
          <p:cNvPr id="86" name="TextBox 85">
            <a:extLst>
              <a:ext uri="{FF2B5EF4-FFF2-40B4-BE49-F238E27FC236}">
                <a16:creationId xmlns:a16="http://schemas.microsoft.com/office/drawing/2014/main" id="{77A63327-5738-FC88-67D9-98A24C580E89}"/>
              </a:ext>
            </a:extLst>
          </p:cNvPr>
          <p:cNvSpPr txBox="1">
            <a:spLocks/>
          </p:cNvSpPr>
          <p:nvPr/>
        </p:nvSpPr>
        <p:spPr>
          <a:xfrm>
            <a:off x="8390589" y="4413002"/>
            <a:ext cx="841452" cy="588244"/>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-90°C </a:t>
            </a:r>
            <a:r>
              <a:rPr kumimoji="0" lang="fr"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à</a:t>
            </a:r>
            <a:r>
              <a:rPr kumimoji="0" lang="en-US"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 -60°C: </a:t>
            </a:r>
            <a:r>
              <a:rPr kumimoji="0" lang="en-US" sz="8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18 m</a:t>
            </a:r>
            <a:br>
              <a:rPr kumimoji="0" lang="en-US" sz="8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br>
            <a:r>
              <a:rPr kumimoji="0" lang="en-US"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+2° </a:t>
            </a:r>
            <a:r>
              <a:rPr kumimoji="0" lang="fr"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 à</a:t>
            </a:r>
            <a:r>
              <a:rPr kumimoji="0" lang="en-US"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 +8°C: </a:t>
            </a:r>
            <a:r>
              <a:rPr kumimoji="0" lang="en-US" sz="8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10 s</a:t>
            </a:r>
          </a:p>
        </p:txBody>
      </p:sp>
      <p:sp>
        <p:nvSpPr>
          <p:cNvPr id="87" name="TextBox 86">
            <a:extLst>
              <a:ext uri="{FF2B5EF4-FFF2-40B4-BE49-F238E27FC236}">
                <a16:creationId xmlns:a16="http://schemas.microsoft.com/office/drawing/2014/main" id="{0455702A-6E35-2E9E-863D-4D46685DD6BA}"/>
              </a:ext>
            </a:extLst>
          </p:cNvPr>
          <p:cNvSpPr txBox="1">
            <a:spLocks/>
          </p:cNvSpPr>
          <p:nvPr/>
        </p:nvSpPr>
        <p:spPr>
          <a:xfrm>
            <a:off x="7482600" y="2659353"/>
            <a:ext cx="856321" cy="309925"/>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00000"/>
              </a:lnSpc>
              <a:spcBef>
                <a:spcPts val="0"/>
              </a:spcBef>
              <a:spcAft>
                <a:spcPts val="0"/>
              </a:spcAft>
              <a:buClrTx/>
              <a:buSzPct val="75000"/>
              <a:buFontTx/>
              <a:buNone/>
              <a:tabLst/>
              <a:defRPr/>
            </a:pPr>
            <a:r>
              <a:rPr lang="en-US" dirty="0">
                <a:solidFill>
                  <a:srgbClr val="000000"/>
                </a:solidFill>
              </a:rPr>
              <a:t>Flacon</a:t>
            </a:r>
            <a:r>
              <a:rPr kumimoji="0" lang="en-US"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 / 6 doses</a:t>
            </a:r>
          </a:p>
          <a:p>
            <a:pPr marL="0" marR="0" lvl="0" indent="0" algn="ctr" defTabSz="554492" rtl="0" eaLnBrk="1" fontAlgn="auto" latinLnBrk="0" hangingPunct="1">
              <a:lnSpc>
                <a:spcPct val="100000"/>
              </a:lnSpc>
              <a:spcBef>
                <a:spcPts val="0"/>
              </a:spcBef>
              <a:spcAft>
                <a:spcPts val="0"/>
              </a:spcAft>
              <a:buClrTx/>
              <a:buSzPct val="75000"/>
              <a:buFontTx/>
              <a:buNone/>
              <a:tabLst/>
              <a:defRPr/>
            </a:pPr>
            <a:r>
              <a:rPr kumimoji="0" lang="en-US"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Dose unique</a:t>
            </a:r>
          </a:p>
        </p:txBody>
      </p:sp>
      <p:sp>
        <p:nvSpPr>
          <p:cNvPr id="88" name="TextBox 87">
            <a:extLst>
              <a:ext uri="{FF2B5EF4-FFF2-40B4-BE49-F238E27FC236}">
                <a16:creationId xmlns:a16="http://schemas.microsoft.com/office/drawing/2014/main" id="{132F3AFC-98BC-C91E-2DAA-323B4701ABB3}"/>
              </a:ext>
            </a:extLst>
          </p:cNvPr>
          <p:cNvSpPr txBox="1">
            <a:spLocks/>
          </p:cNvSpPr>
          <p:nvPr/>
        </p:nvSpPr>
        <p:spPr>
          <a:xfrm>
            <a:off x="7495172" y="5064630"/>
            <a:ext cx="841452" cy="486829"/>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endParaRPr kumimoji="0" lang="en-IN"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endParaRPr>
          </a:p>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IN" sz="7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 </a:t>
            </a:r>
            <a:r>
              <a:rPr lang="es-ES" sz="700" dirty="0" err="1">
                <a:solidFill>
                  <a:srgbClr val="000000"/>
                </a:solidFill>
              </a:rPr>
              <a:t>Flacon</a:t>
            </a:r>
            <a:r>
              <a:rPr lang="es-ES" sz="700" dirty="0">
                <a:solidFill>
                  <a:srgbClr val="000000"/>
                </a:solidFill>
              </a:rPr>
              <a:t> 6 doses</a:t>
            </a:r>
            <a:r>
              <a:rPr kumimoji="0" lang="es-ES" sz="7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 1,8 cm³/</a:t>
            </a:r>
            <a:r>
              <a:rPr kumimoji="0" lang="es-ES" sz="700" b="0" i="0" u="none" strike="noStrike" kern="1200" cap="none" spc="0" normalizeH="0" baseline="0" noProof="0" dirty="0" err="1">
                <a:ln>
                  <a:noFill/>
                </a:ln>
                <a:solidFill>
                  <a:srgbClr val="000000"/>
                </a:solidFill>
                <a:effectLst/>
                <a:uLnTx/>
                <a:uFillTx/>
                <a:latin typeface="Poppins" pitchFamily="2" charset="77"/>
                <a:ea typeface="Roboto" panose="02000000000000000000" pitchFamily="2" charset="0"/>
                <a:cs typeface="Poppins" pitchFamily="2" charset="77"/>
              </a:rPr>
              <a:t>dose</a:t>
            </a:r>
            <a:r>
              <a:rPr kumimoji="0" lang="es-ES" sz="7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 </a:t>
            </a:r>
            <a:r>
              <a:rPr lang="es-ES" sz="700" dirty="0" err="1">
                <a:solidFill>
                  <a:srgbClr val="000000"/>
                </a:solidFill>
              </a:rPr>
              <a:t>Dose</a:t>
            </a:r>
            <a:r>
              <a:rPr lang="es-ES" sz="700" dirty="0">
                <a:solidFill>
                  <a:srgbClr val="000000"/>
                </a:solidFill>
              </a:rPr>
              <a:t> </a:t>
            </a:r>
            <a:r>
              <a:rPr lang="es-ES" sz="700" dirty="0" err="1">
                <a:solidFill>
                  <a:srgbClr val="000000"/>
                </a:solidFill>
              </a:rPr>
              <a:t>unique</a:t>
            </a:r>
            <a:r>
              <a:rPr kumimoji="0" lang="es-ES" sz="7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 15,5 cm³/</a:t>
            </a:r>
            <a:r>
              <a:rPr kumimoji="0" lang="es-ES" sz="700" b="0" i="0" u="none" strike="noStrike" kern="1200" cap="none" spc="0" normalizeH="0" baseline="0" noProof="0" dirty="0" err="1">
                <a:ln>
                  <a:noFill/>
                </a:ln>
                <a:solidFill>
                  <a:srgbClr val="000000"/>
                </a:solidFill>
                <a:effectLst/>
                <a:uLnTx/>
                <a:uFillTx/>
                <a:latin typeface="Poppins" pitchFamily="2" charset="77"/>
                <a:ea typeface="Roboto" panose="02000000000000000000" pitchFamily="2" charset="0"/>
                <a:cs typeface="Poppins" pitchFamily="2" charset="77"/>
              </a:rPr>
              <a:t>dose</a:t>
            </a:r>
            <a:endParaRPr kumimoji="0" lang="es-ES" sz="7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endParaRPr>
          </a:p>
          <a:p>
            <a:pPr marL="0" marR="0" lvl="0" indent="0" algn="ctr" defTabSz="554492" rtl="0" eaLnBrk="1" fontAlgn="auto" latinLnBrk="0" hangingPunct="1">
              <a:lnSpc>
                <a:spcPct val="120000"/>
              </a:lnSpc>
              <a:spcBef>
                <a:spcPts val="606"/>
              </a:spcBef>
              <a:spcAft>
                <a:spcPts val="728"/>
              </a:spcAft>
              <a:buClrTx/>
              <a:buSzPct val="75000"/>
              <a:buFontTx/>
              <a:buNone/>
              <a:tabLst/>
              <a:defRPr/>
            </a:pPr>
            <a:endParaRPr kumimoji="0" lang="en-IN"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endParaRPr>
          </a:p>
        </p:txBody>
      </p:sp>
      <p:sp>
        <p:nvSpPr>
          <p:cNvPr id="90" name="TextBox 89">
            <a:extLst>
              <a:ext uri="{FF2B5EF4-FFF2-40B4-BE49-F238E27FC236}">
                <a16:creationId xmlns:a16="http://schemas.microsoft.com/office/drawing/2014/main" id="{99E4E655-C6B9-8224-BD4D-16D3EFD93209}"/>
              </a:ext>
            </a:extLst>
          </p:cNvPr>
          <p:cNvSpPr txBox="1">
            <a:spLocks/>
          </p:cNvSpPr>
          <p:nvPr/>
        </p:nvSpPr>
        <p:spPr>
          <a:xfrm>
            <a:off x="6583238" y="3262184"/>
            <a:ext cx="1753386" cy="188820"/>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IN"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ADS 0,3 ml</a:t>
            </a:r>
            <a:endParaRPr kumimoji="0" lang="en-US"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endParaRPr>
          </a:p>
        </p:txBody>
      </p:sp>
      <p:sp>
        <p:nvSpPr>
          <p:cNvPr id="91" name="TextBox 90">
            <a:extLst>
              <a:ext uri="{FF2B5EF4-FFF2-40B4-BE49-F238E27FC236}">
                <a16:creationId xmlns:a16="http://schemas.microsoft.com/office/drawing/2014/main" id="{7217357B-291F-5037-6174-B18B9A73862F}"/>
              </a:ext>
            </a:extLst>
          </p:cNvPr>
          <p:cNvSpPr txBox="1">
            <a:spLocks/>
          </p:cNvSpPr>
          <p:nvPr/>
        </p:nvSpPr>
        <p:spPr>
          <a:xfrm>
            <a:off x="7495173" y="4417141"/>
            <a:ext cx="841452" cy="572759"/>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-90°C </a:t>
            </a:r>
            <a:r>
              <a:rPr kumimoji="0" lang="fr"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à</a:t>
            </a:r>
            <a:r>
              <a:rPr kumimoji="0" lang="en-US"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 -60°C: </a:t>
            </a:r>
            <a:r>
              <a:rPr kumimoji="0" lang="en-US" sz="8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12 m</a:t>
            </a:r>
            <a:br>
              <a:rPr kumimoji="0" lang="en-US" sz="8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br>
            <a:r>
              <a:rPr kumimoji="0" lang="en-US"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+2° </a:t>
            </a:r>
            <a:r>
              <a:rPr kumimoji="0" lang="fr"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 à</a:t>
            </a:r>
            <a:r>
              <a:rPr kumimoji="0" lang="en-US"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 +8°C: </a:t>
            </a:r>
            <a:r>
              <a:rPr kumimoji="0" lang="en-US" sz="8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10 s</a:t>
            </a:r>
          </a:p>
        </p:txBody>
      </p:sp>
      <p:sp>
        <p:nvSpPr>
          <p:cNvPr id="92" name="TextBox 91">
            <a:extLst>
              <a:ext uri="{FF2B5EF4-FFF2-40B4-BE49-F238E27FC236}">
                <a16:creationId xmlns:a16="http://schemas.microsoft.com/office/drawing/2014/main" id="{3DFD35A8-C9E9-1ED5-E9F0-8A034D16BC01}"/>
              </a:ext>
            </a:extLst>
          </p:cNvPr>
          <p:cNvSpPr txBox="1">
            <a:spLocks/>
          </p:cNvSpPr>
          <p:nvPr/>
        </p:nvSpPr>
        <p:spPr>
          <a:xfrm>
            <a:off x="9295762" y="2644533"/>
            <a:ext cx="856321" cy="329337"/>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00000"/>
              </a:lnSpc>
              <a:spcBef>
                <a:spcPts val="0"/>
              </a:spcBef>
              <a:spcAft>
                <a:spcPts val="0"/>
              </a:spcAft>
              <a:buClrTx/>
              <a:buSzPct val="75000"/>
              <a:buFontTx/>
              <a:buNone/>
              <a:tabLst/>
              <a:defRPr/>
            </a:pPr>
            <a:r>
              <a:rPr lang="en-US" dirty="0">
                <a:solidFill>
                  <a:srgbClr val="000000"/>
                </a:solidFill>
              </a:rPr>
              <a:t>Flacon</a:t>
            </a:r>
            <a:r>
              <a:rPr kumimoji="0" lang="en-US"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 / 10 doses</a:t>
            </a:r>
          </a:p>
        </p:txBody>
      </p:sp>
      <p:sp>
        <p:nvSpPr>
          <p:cNvPr id="93" name="TextBox 92">
            <a:extLst>
              <a:ext uri="{FF2B5EF4-FFF2-40B4-BE49-F238E27FC236}">
                <a16:creationId xmlns:a16="http://schemas.microsoft.com/office/drawing/2014/main" id="{BD21D70C-2FE3-95C3-9B70-9ECADA7A835D}"/>
              </a:ext>
            </a:extLst>
          </p:cNvPr>
          <p:cNvSpPr txBox="1">
            <a:spLocks/>
          </p:cNvSpPr>
          <p:nvPr/>
        </p:nvSpPr>
        <p:spPr>
          <a:xfrm>
            <a:off x="9308334" y="5069222"/>
            <a:ext cx="841452" cy="486829"/>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endParaRPr kumimoji="0" lang="en-IN"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endParaRPr>
          </a:p>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IN" sz="7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 </a:t>
            </a:r>
            <a:r>
              <a:rPr kumimoji="0" lang="es-ES" sz="7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1,6 cm3/</a:t>
            </a:r>
            <a:r>
              <a:rPr kumimoji="0" lang="es-ES" sz="700" b="0" i="0" u="none" strike="noStrike" kern="1200" cap="none" spc="0" normalizeH="0" baseline="0" noProof="0" dirty="0" err="1">
                <a:ln>
                  <a:noFill/>
                </a:ln>
                <a:solidFill>
                  <a:srgbClr val="000000"/>
                </a:solidFill>
                <a:effectLst/>
                <a:uLnTx/>
                <a:uFillTx/>
                <a:latin typeface="Poppins" pitchFamily="2" charset="77"/>
                <a:ea typeface="Roboto" panose="02000000000000000000" pitchFamily="2" charset="0"/>
                <a:cs typeface="Poppins" pitchFamily="2" charset="77"/>
              </a:rPr>
              <a:t>dose</a:t>
            </a:r>
            <a:endParaRPr kumimoji="0" lang="es-ES" sz="7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endParaRPr>
          </a:p>
          <a:p>
            <a:pPr marL="0" marR="0" lvl="0" indent="0" algn="ctr" defTabSz="554492" rtl="0" eaLnBrk="1" fontAlgn="auto" latinLnBrk="0" hangingPunct="1">
              <a:lnSpc>
                <a:spcPct val="120000"/>
              </a:lnSpc>
              <a:spcBef>
                <a:spcPts val="606"/>
              </a:spcBef>
              <a:spcAft>
                <a:spcPts val="728"/>
              </a:spcAft>
              <a:buClrTx/>
              <a:buSzPct val="75000"/>
              <a:buFontTx/>
              <a:buNone/>
              <a:tabLst/>
              <a:defRPr/>
            </a:pPr>
            <a:endParaRPr kumimoji="0" lang="en-IN"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endParaRPr>
          </a:p>
        </p:txBody>
      </p:sp>
      <p:sp>
        <p:nvSpPr>
          <p:cNvPr id="94" name="TextBox 93">
            <a:extLst>
              <a:ext uri="{FF2B5EF4-FFF2-40B4-BE49-F238E27FC236}">
                <a16:creationId xmlns:a16="http://schemas.microsoft.com/office/drawing/2014/main" id="{DC85F2CE-2851-9C2B-85DC-8CDAF4B80BF0}"/>
              </a:ext>
            </a:extLst>
          </p:cNvPr>
          <p:cNvSpPr txBox="1">
            <a:spLocks/>
          </p:cNvSpPr>
          <p:nvPr/>
        </p:nvSpPr>
        <p:spPr>
          <a:xfrm>
            <a:off x="8386747" y="3034510"/>
            <a:ext cx="1753386" cy="182942"/>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800" b="0" i="0" u="none" strike="noStrike" kern="1200" cap="none" spc="0" normalizeH="0" baseline="0" noProof="0" dirty="0" err="1">
                <a:ln>
                  <a:noFill/>
                </a:ln>
                <a:solidFill>
                  <a:srgbClr val="000000"/>
                </a:solidFill>
                <a:effectLst/>
                <a:uLnTx/>
                <a:uFillTx/>
                <a:latin typeface="Poppins" pitchFamily="2" charset="77"/>
                <a:ea typeface="Roboto" panose="02000000000000000000" pitchFamily="2" charset="0"/>
                <a:cs typeface="Poppins" pitchFamily="2" charset="77"/>
              </a:rPr>
              <a:t>Oui</a:t>
            </a:r>
            <a:endParaRPr kumimoji="0" lang="en-US"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endParaRPr>
          </a:p>
        </p:txBody>
      </p:sp>
      <p:sp>
        <p:nvSpPr>
          <p:cNvPr id="95" name="TextBox 94">
            <a:extLst>
              <a:ext uri="{FF2B5EF4-FFF2-40B4-BE49-F238E27FC236}">
                <a16:creationId xmlns:a16="http://schemas.microsoft.com/office/drawing/2014/main" id="{B1BE34B5-896B-0A38-C28A-24A981588283}"/>
              </a:ext>
            </a:extLst>
          </p:cNvPr>
          <p:cNvSpPr txBox="1">
            <a:spLocks/>
          </p:cNvSpPr>
          <p:nvPr/>
        </p:nvSpPr>
        <p:spPr>
          <a:xfrm>
            <a:off x="8396401" y="3266869"/>
            <a:ext cx="1753386" cy="192094"/>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IN"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ADS 0,2 ml</a:t>
            </a:r>
            <a:endParaRPr kumimoji="0" lang="en-US"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endParaRPr>
          </a:p>
        </p:txBody>
      </p:sp>
      <p:sp>
        <p:nvSpPr>
          <p:cNvPr id="96" name="TextBox 95">
            <a:extLst>
              <a:ext uri="{FF2B5EF4-FFF2-40B4-BE49-F238E27FC236}">
                <a16:creationId xmlns:a16="http://schemas.microsoft.com/office/drawing/2014/main" id="{10FFE894-009E-25C4-A721-8130A015F09F}"/>
              </a:ext>
            </a:extLst>
          </p:cNvPr>
          <p:cNvSpPr txBox="1">
            <a:spLocks/>
          </p:cNvSpPr>
          <p:nvPr/>
        </p:nvSpPr>
        <p:spPr>
          <a:xfrm>
            <a:off x="9308335" y="4420305"/>
            <a:ext cx="841452" cy="574188"/>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-90°C </a:t>
            </a:r>
            <a:r>
              <a:rPr kumimoji="0" lang="fr"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à</a:t>
            </a:r>
            <a:r>
              <a:rPr kumimoji="0" lang="en-US"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 -60°C: </a:t>
            </a:r>
            <a:r>
              <a:rPr kumimoji="0" lang="en-US" sz="8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18 m</a:t>
            </a:r>
            <a:br>
              <a:rPr kumimoji="0" lang="en-US" sz="8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br>
            <a:r>
              <a:rPr kumimoji="0" lang="en-US"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+2° </a:t>
            </a:r>
            <a:r>
              <a:rPr kumimoji="0" lang="fr"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 à</a:t>
            </a:r>
            <a:r>
              <a:rPr kumimoji="0" lang="en-US"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 +8°C: </a:t>
            </a:r>
            <a:r>
              <a:rPr kumimoji="0" lang="en-US" sz="8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10 s</a:t>
            </a:r>
          </a:p>
        </p:txBody>
      </p:sp>
      <p:sp>
        <p:nvSpPr>
          <p:cNvPr id="14" name="TextBox 13">
            <a:extLst>
              <a:ext uri="{FF2B5EF4-FFF2-40B4-BE49-F238E27FC236}">
                <a16:creationId xmlns:a16="http://schemas.microsoft.com/office/drawing/2014/main" id="{2811EA4D-8BF4-A717-4038-1800B39F495F}"/>
              </a:ext>
            </a:extLst>
          </p:cNvPr>
          <p:cNvSpPr txBox="1">
            <a:spLocks/>
          </p:cNvSpPr>
          <p:nvPr/>
        </p:nvSpPr>
        <p:spPr>
          <a:xfrm>
            <a:off x="4324406" y="1673800"/>
            <a:ext cx="1028946" cy="673052"/>
          </a:xfrm>
          <a:prstGeom prst="rect">
            <a:avLst/>
          </a:prstGeom>
          <a:solidFill>
            <a:srgbClr val="FFCC00"/>
          </a:solidFill>
        </p:spPr>
        <p:txBody>
          <a:bodyPr vert="horz" wrap="square" lIns="28800" tIns="28800" rIns="28800" bIns="288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800" b="1" i="0" u="none" strike="noStrike" kern="1200" cap="none" spc="-1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Avec dilution</a:t>
            </a:r>
            <a:br>
              <a:rPr kumimoji="0" lang="en-US" sz="800" b="1" i="0" u="none" strike="noStrike" kern="1200" cap="none" spc="-1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br>
            <a:r>
              <a:rPr kumimoji="0" lang="pt-BR" sz="800" b="1" i="0" u="none" strike="noStrike" kern="1200" cap="none" spc="-1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BOUCHON ORANGE</a:t>
            </a:r>
            <a:br>
              <a:rPr kumimoji="0" lang="en-IN" sz="800" b="1" i="0" u="none" strike="noStrike" kern="1200" cap="none" spc="-1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br>
            <a:r>
              <a:rPr kumimoji="0" lang="en-IN" sz="800" b="1" i="0" u="none" strike="noStrike" kern="1200" cap="none" spc="-1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5-11 </a:t>
            </a:r>
            <a:r>
              <a:rPr kumimoji="0" lang="en-IN" sz="800" b="1" i="0" u="none" strike="noStrike" kern="1200" cap="none" spc="-10" normalizeH="0" baseline="0" noProof="0" dirty="0" err="1">
                <a:ln>
                  <a:noFill/>
                </a:ln>
                <a:solidFill>
                  <a:srgbClr val="000000"/>
                </a:solidFill>
                <a:effectLst/>
                <a:uLnTx/>
                <a:uFillTx/>
                <a:latin typeface="Poppins" pitchFamily="2" charset="77"/>
                <a:ea typeface="Roboto" panose="02000000000000000000" pitchFamily="2" charset="0"/>
                <a:cs typeface="Poppins" pitchFamily="2" charset="77"/>
              </a:rPr>
              <a:t>ans</a:t>
            </a:r>
            <a:endParaRPr kumimoji="0" lang="en-IN" sz="800" b="1" i="0" u="none" strike="noStrike" kern="1200" cap="none" spc="-1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endParaRPr>
          </a:p>
        </p:txBody>
      </p:sp>
    </p:spTree>
    <p:extLst>
      <p:ext uri="{BB962C8B-B14F-4D97-AF65-F5344CB8AC3E}">
        <p14:creationId xmlns:p14="http://schemas.microsoft.com/office/powerpoint/2010/main" val="1024626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3D26EA5-3F20-C848-93FC-9888D542C48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1AFC-DF42-41A5-B57C-06A83BBA6616}" type="slidenum">
              <a:rPr kumimoji="0" lang="en-GB" sz="728" b="0" i="0" u="none" strike="noStrike" kern="1200" cap="none" spc="0" normalizeH="0" baseline="0" noProof="0" smtClean="0">
                <a:ln>
                  <a:noFill/>
                </a:ln>
                <a:solidFill>
                  <a:srgbClr val="000000">
                    <a:tint val="75000"/>
                  </a:srgbClr>
                </a:solidFill>
                <a:effectLst/>
                <a:uLnTx/>
                <a:uFillTx/>
                <a:latin typeface="Poppins" pitchFamily="2" charset="77"/>
                <a:ea typeface="+mn-ea"/>
                <a:cs typeface="Poppins" pitchFamily="2" charset="77"/>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728" b="0" i="0" u="none" strike="noStrike" kern="1200" cap="none" spc="0" normalizeH="0" baseline="0" noProof="0">
              <a:ln>
                <a:noFill/>
              </a:ln>
              <a:solidFill>
                <a:srgbClr val="000000">
                  <a:tint val="75000"/>
                </a:srgbClr>
              </a:solidFill>
              <a:effectLst/>
              <a:uLnTx/>
              <a:uFillTx/>
              <a:latin typeface="Poppins" pitchFamily="2" charset="77"/>
              <a:ea typeface="+mn-ea"/>
              <a:cs typeface="Poppins" pitchFamily="2" charset="77"/>
            </a:endParaRPr>
          </a:p>
        </p:txBody>
      </p:sp>
      <p:sp>
        <p:nvSpPr>
          <p:cNvPr id="3" name="Title 2">
            <a:extLst>
              <a:ext uri="{FF2B5EF4-FFF2-40B4-BE49-F238E27FC236}">
                <a16:creationId xmlns:a16="http://schemas.microsoft.com/office/drawing/2014/main" id="{765269EC-B157-2579-D9D7-0E18FBD04B70}"/>
              </a:ext>
            </a:extLst>
          </p:cNvPr>
          <p:cNvSpPr>
            <a:spLocks noGrp="1"/>
          </p:cNvSpPr>
          <p:nvPr>
            <p:ph type="title"/>
          </p:nvPr>
        </p:nvSpPr>
        <p:spPr>
          <a:xfrm>
            <a:off x="577638" y="537198"/>
            <a:ext cx="9858553" cy="723275"/>
          </a:xfrm>
        </p:spPr>
        <p:txBody>
          <a:bodyPr/>
          <a:lstStyle/>
          <a:p>
            <a:r>
              <a:rPr lang="en-US" sz="2800" dirty="0">
                <a:solidFill>
                  <a:srgbClr val="FA9A00"/>
                </a:solidFill>
              </a:rPr>
              <a:t>6. </a:t>
            </a:r>
            <a:r>
              <a:rPr kumimoji="0" lang="fr" sz="2400" b="1" i="0" u="none" strike="noStrike" kern="1200" cap="none" spc="0" normalizeH="0" baseline="0" noProof="0" dirty="0">
                <a:ln>
                  <a:noFill/>
                </a:ln>
                <a:solidFill>
                  <a:srgbClr val="000000"/>
                </a:solidFill>
                <a:effectLst/>
                <a:uLnTx/>
                <a:uFillTx/>
                <a:latin typeface="Poppins SemiBold" pitchFamily="2" charset="77"/>
                <a:ea typeface="Roboto" panose="02000000000000000000" pitchFamily="2" charset="0"/>
                <a:cs typeface="Poppins SemiBold" pitchFamily="2" charset="77"/>
              </a:rPr>
              <a:t>Résumé des principaux </a:t>
            </a:r>
            <a:r>
              <a:rPr kumimoji="0" lang="fr" sz="2400" b="1" i="0" u="sng" strike="noStrike" kern="1200" cap="none" spc="0" normalizeH="0" baseline="0" noProof="0" dirty="0">
                <a:ln>
                  <a:noFill/>
                </a:ln>
                <a:solidFill>
                  <a:srgbClr val="000000"/>
                </a:solidFill>
                <a:effectLst/>
                <a:uLnTx/>
                <a:uFillTx/>
                <a:latin typeface="Poppins SemiBold" pitchFamily="2" charset="77"/>
                <a:ea typeface="Roboto" panose="02000000000000000000" pitchFamily="2" charset="0"/>
                <a:cs typeface="Poppins SemiBold" pitchFamily="2" charset="77"/>
              </a:rPr>
              <a:t>attributs de la chaîne du froid et du stockage</a:t>
            </a:r>
            <a:r>
              <a:rPr kumimoji="0" lang="fr" sz="2400" b="1" i="0" u="none" strike="noStrike" kern="1200" cap="none" spc="0" normalizeH="0" baseline="0" noProof="0" dirty="0">
                <a:ln>
                  <a:noFill/>
                </a:ln>
                <a:solidFill>
                  <a:srgbClr val="000000"/>
                </a:solidFill>
                <a:effectLst/>
                <a:uLnTx/>
                <a:uFillTx/>
                <a:latin typeface="Poppins SemiBold" pitchFamily="2" charset="77"/>
                <a:ea typeface="Roboto" panose="02000000000000000000" pitchFamily="2" charset="0"/>
                <a:cs typeface="Poppins SemiBold" pitchFamily="2" charset="77"/>
              </a:rPr>
              <a:t> par vaccin contre la COVID-19 (2/3)</a:t>
            </a:r>
            <a:endParaRPr lang="en-GB" sz="2800" dirty="0"/>
          </a:p>
        </p:txBody>
      </p:sp>
      <p:cxnSp>
        <p:nvCxnSpPr>
          <p:cNvPr id="5" name="Straight Connector 4">
            <a:extLst>
              <a:ext uri="{FF2B5EF4-FFF2-40B4-BE49-F238E27FC236}">
                <a16:creationId xmlns:a16="http://schemas.microsoft.com/office/drawing/2014/main" id="{CB5E6743-C865-B36B-81B9-17D49074F513}"/>
              </a:ext>
            </a:extLst>
          </p:cNvPr>
          <p:cNvCxnSpPr>
            <a:cxnSpLocks/>
          </p:cNvCxnSpPr>
          <p:nvPr/>
        </p:nvCxnSpPr>
        <p:spPr>
          <a:xfrm>
            <a:off x="577638" y="2369938"/>
            <a:ext cx="10411065" cy="23405"/>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6A9A941B-4C35-83A5-8AB0-D447F4B807B6}"/>
              </a:ext>
            </a:extLst>
          </p:cNvPr>
          <p:cNvSpPr txBox="1">
            <a:spLocks/>
          </p:cNvSpPr>
          <p:nvPr/>
        </p:nvSpPr>
        <p:spPr>
          <a:xfrm>
            <a:off x="1299866" y="3022557"/>
            <a:ext cx="1430644" cy="175184"/>
          </a:xfrm>
          <a:prstGeom prst="rect">
            <a:avLst/>
          </a:prstGeom>
          <a:solidFill>
            <a:schemeClr val="bg1">
              <a:lumMod val="50000"/>
            </a:schemeClr>
          </a:solidFill>
          <a:ln>
            <a:noFill/>
          </a:ln>
        </p:spPr>
        <p:txBody>
          <a:bodyPr vert="horz" wrap="square" lIns="38100" tIns="38100" rIns="38100" bIns="38100" rtlCol="0" anchor="ctr" anchorCtr="0">
            <a:noAutofit/>
          </a:bodyPr>
          <a:lstStyle>
            <a:defPPr>
              <a:defRPr lang="en-US"/>
            </a:defPPr>
            <a:lvl1pPr lvl="0" indent="0" defTabSz="554492">
              <a:lnSpc>
                <a:spcPct val="120000"/>
              </a:lnSpc>
              <a:spcBef>
                <a:spcPts val="606"/>
              </a:spcBef>
              <a:spcAft>
                <a:spcPts val="728"/>
              </a:spcAft>
              <a:buSzPct val="75000"/>
              <a:buFontTx/>
              <a:buNone/>
              <a:defRPr sz="800" b="1">
                <a:solidFill>
                  <a:schemeClr val="bg1"/>
                </a:solidFill>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fr" sz="800" b="1" i="0" u="none" strike="noStrike" kern="1200" cap="none" spc="0" normalizeH="0" baseline="0" noProof="0" dirty="0">
                <a:ln>
                  <a:noFill/>
                </a:ln>
                <a:solidFill>
                  <a:srgbClr val="FFFFFF"/>
                </a:solidFill>
                <a:effectLst/>
                <a:uLnTx/>
                <a:uFillTx/>
                <a:latin typeface="Poppins" pitchFamily="2" charset="77"/>
                <a:ea typeface="Roboto" panose="02000000000000000000" pitchFamily="2" charset="0"/>
                <a:cs typeface="Poppins" pitchFamily="2" charset="77"/>
              </a:rPr>
              <a:t>Diluant</a:t>
            </a:r>
          </a:p>
        </p:txBody>
      </p:sp>
      <p:sp>
        <p:nvSpPr>
          <p:cNvPr id="7" name="TextBox 6">
            <a:extLst>
              <a:ext uri="{FF2B5EF4-FFF2-40B4-BE49-F238E27FC236}">
                <a16:creationId xmlns:a16="http://schemas.microsoft.com/office/drawing/2014/main" id="{43073288-662A-33C6-1520-0A81DF91106C}"/>
              </a:ext>
            </a:extLst>
          </p:cNvPr>
          <p:cNvSpPr txBox="1">
            <a:spLocks/>
          </p:cNvSpPr>
          <p:nvPr/>
        </p:nvSpPr>
        <p:spPr>
          <a:xfrm>
            <a:off x="1299866" y="2645134"/>
            <a:ext cx="1430644" cy="329337"/>
          </a:xfrm>
          <a:prstGeom prst="rect">
            <a:avLst/>
          </a:prstGeom>
          <a:solidFill>
            <a:schemeClr val="bg1">
              <a:lumMod val="50000"/>
            </a:schemeClr>
          </a:solidFill>
          <a:ln>
            <a:noFill/>
          </a:ln>
        </p:spPr>
        <p:txBody>
          <a:bodyPr vert="horz" wrap="square" lIns="38100" tIns="38100" rIns="38100" bIns="38100" rtlCol="0" anchor="ctr" anchorCtr="0">
            <a:noAutofit/>
          </a:bodyPr>
          <a:lstStyle>
            <a:defPPr>
              <a:defRPr lang="en-US"/>
            </a:defPPr>
            <a:lvl1pPr lvl="0" indent="0" defTabSz="554492">
              <a:lnSpc>
                <a:spcPct val="120000"/>
              </a:lnSpc>
              <a:spcBef>
                <a:spcPts val="606"/>
              </a:spcBef>
              <a:spcAft>
                <a:spcPts val="728"/>
              </a:spcAft>
              <a:buSzPct val="75000"/>
              <a:buFontTx/>
              <a:buNone/>
              <a:defRPr sz="800" b="1">
                <a:solidFill>
                  <a:schemeClr val="bg1"/>
                </a:solidFill>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fr" sz="800" b="1" i="0" u="none" strike="noStrike" kern="1200" cap="none" spc="0" normalizeH="0" baseline="0" noProof="0" dirty="0">
                <a:ln>
                  <a:noFill/>
                </a:ln>
                <a:solidFill>
                  <a:srgbClr val="FFFFFF"/>
                </a:solidFill>
                <a:effectLst/>
                <a:uLnTx/>
                <a:uFillTx/>
                <a:latin typeface="Poppins" pitchFamily="2" charset="77"/>
                <a:ea typeface="Roboto" panose="02000000000000000000" pitchFamily="2" charset="0"/>
                <a:cs typeface="Poppins" pitchFamily="2" charset="77"/>
              </a:rPr>
              <a:t>Présentation/nombre de doses </a:t>
            </a:r>
          </a:p>
        </p:txBody>
      </p:sp>
      <p:sp>
        <p:nvSpPr>
          <p:cNvPr id="8" name="TextBox 7">
            <a:extLst>
              <a:ext uri="{FF2B5EF4-FFF2-40B4-BE49-F238E27FC236}">
                <a16:creationId xmlns:a16="http://schemas.microsoft.com/office/drawing/2014/main" id="{CDEE9A2C-58B6-6812-C9E5-EAB7EEF852E6}"/>
              </a:ext>
            </a:extLst>
          </p:cNvPr>
          <p:cNvSpPr txBox="1">
            <a:spLocks/>
          </p:cNvSpPr>
          <p:nvPr/>
        </p:nvSpPr>
        <p:spPr>
          <a:xfrm>
            <a:off x="1299866" y="4507784"/>
            <a:ext cx="1430644" cy="554558"/>
          </a:xfrm>
          <a:prstGeom prst="rect">
            <a:avLst/>
          </a:prstGeom>
          <a:solidFill>
            <a:schemeClr val="bg1">
              <a:lumMod val="50000"/>
            </a:schemeClr>
          </a:solidFill>
          <a:ln>
            <a:noFill/>
          </a:ln>
        </p:spPr>
        <p:txBody>
          <a:bodyPr vert="horz" wrap="square" lIns="38100" tIns="38100" rIns="38100" bIns="38100" rtlCol="0" anchor="ctr" anchorCtr="0">
            <a:noAutofit/>
          </a:bodyPr>
          <a:lstStyle>
            <a:defPPr>
              <a:defRPr lang="en-US"/>
            </a:defPPr>
            <a:lvl1pPr lvl="0" indent="0" defTabSz="554492">
              <a:lnSpc>
                <a:spcPct val="120000"/>
              </a:lnSpc>
              <a:spcBef>
                <a:spcPts val="606"/>
              </a:spcBef>
              <a:spcAft>
                <a:spcPts val="728"/>
              </a:spcAft>
              <a:buSzPct val="75000"/>
              <a:buFontTx/>
              <a:buNone/>
              <a:defRPr sz="800" b="1">
                <a:solidFill>
                  <a:schemeClr val="bg1"/>
                </a:solidFill>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fr" sz="800" b="1" i="0" u="none" strike="noStrike" kern="1200" cap="none" spc="0" normalizeH="0" baseline="0" noProof="0" dirty="0">
                <a:ln>
                  <a:noFill/>
                </a:ln>
                <a:solidFill>
                  <a:srgbClr val="FFFFFF"/>
                </a:solidFill>
                <a:effectLst/>
                <a:uLnTx/>
                <a:uFillTx/>
                <a:latin typeface="Poppins" pitchFamily="2" charset="77"/>
                <a:ea typeface="Roboto" panose="02000000000000000000" pitchFamily="2" charset="0"/>
                <a:cs typeface="Poppins" pitchFamily="2" charset="77"/>
              </a:rPr>
              <a:t>Durée de conservation</a:t>
            </a:r>
          </a:p>
        </p:txBody>
      </p:sp>
      <p:sp>
        <p:nvSpPr>
          <p:cNvPr id="9" name="TextBox 8">
            <a:extLst>
              <a:ext uri="{FF2B5EF4-FFF2-40B4-BE49-F238E27FC236}">
                <a16:creationId xmlns:a16="http://schemas.microsoft.com/office/drawing/2014/main" id="{8DB113FA-6DF7-00A6-BCBB-66D65DB3561A}"/>
              </a:ext>
            </a:extLst>
          </p:cNvPr>
          <p:cNvSpPr txBox="1">
            <a:spLocks/>
          </p:cNvSpPr>
          <p:nvPr/>
        </p:nvSpPr>
        <p:spPr>
          <a:xfrm>
            <a:off x="1299866" y="5125940"/>
            <a:ext cx="1430644" cy="537091"/>
          </a:xfrm>
          <a:prstGeom prst="rect">
            <a:avLst/>
          </a:prstGeom>
          <a:solidFill>
            <a:schemeClr val="bg1">
              <a:lumMod val="50000"/>
            </a:schemeClr>
          </a:solidFill>
          <a:ln>
            <a:noFill/>
          </a:ln>
        </p:spPr>
        <p:txBody>
          <a:bodyPr vert="horz" wrap="square" lIns="38100" tIns="38100" rIns="38100" bIns="38100" rtlCol="0" anchor="ctr" anchorCtr="0">
            <a:noAutofit/>
          </a:bodyPr>
          <a:lstStyle>
            <a:defPPr>
              <a:defRPr lang="en-US"/>
            </a:defPPr>
            <a:lvl1pPr lvl="0" indent="0" defTabSz="554492">
              <a:lnSpc>
                <a:spcPct val="120000"/>
              </a:lnSpc>
              <a:spcBef>
                <a:spcPts val="606"/>
              </a:spcBef>
              <a:spcAft>
                <a:spcPts val="728"/>
              </a:spcAft>
              <a:buSzPct val="75000"/>
              <a:buFontTx/>
              <a:buNone/>
              <a:defRPr sz="800" b="1">
                <a:solidFill>
                  <a:schemeClr val="bg1"/>
                </a:solidFill>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fr" sz="800" b="1" i="0" u="none" strike="noStrike" kern="1200" cap="none" spc="0" normalizeH="0" baseline="0" noProof="0" dirty="0">
                <a:ln>
                  <a:noFill/>
                </a:ln>
                <a:solidFill>
                  <a:srgbClr val="FFFFFF"/>
                </a:solidFill>
                <a:effectLst/>
                <a:uLnTx/>
                <a:uFillTx/>
                <a:latin typeface="Poppins" pitchFamily="2" charset="77"/>
                <a:ea typeface="Roboto" panose="02000000000000000000" pitchFamily="2" charset="0"/>
                <a:cs typeface="Poppins" pitchFamily="2" charset="77"/>
              </a:rPr>
              <a:t>Volume de la chaîne du froid</a:t>
            </a:r>
          </a:p>
        </p:txBody>
      </p:sp>
      <p:sp>
        <p:nvSpPr>
          <p:cNvPr id="10" name="TextBox 9">
            <a:extLst>
              <a:ext uri="{FF2B5EF4-FFF2-40B4-BE49-F238E27FC236}">
                <a16:creationId xmlns:a16="http://schemas.microsoft.com/office/drawing/2014/main" id="{A3BC00B7-9E82-2542-BBEF-B4FB052BC40B}"/>
              </a:ext>
            </a:extLst>
          </p:cNvPr>
          <p:cNvSpPr txBox="1">
            <a:spLocks/>
          </p:cNvSpPr>
          <p:nvPr/>
        </p:nvSpPr>
        <p:spPr>
          <a:xfrm>
            <a:off x="1299866" y="2421864"/>
            <a:ext cx="1430644" cy="175184"/>
          </a:xfrm>
          <a:prstGeom prst="rect">
            <a:avLst/>
          </a:prstGeom>
          <a:solidFill>
            <a:schemeClr val="bg1">
              <a:lumMod val="50000"/>
            </a:schemeClr>
          </a:solidFill>
          <a:ln>
            <a:noFill/>
          </a:ln>
        </p:spPr>
        <p:txBody>
          <a:bodyPr vert="horz" wrap="square" lIns="38100" tIns="38100" rIns="38100" bIns="381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fr" sz="800" b="1" i="0" u="none" strike="noStrike" kern="1200" cap="none" spc="0" normalizeH="0" baseline="0" noProof="0" dirty="0">
                <a:ln>
                  <a:noFill/>
                </a:ln>
                <a:solidFill>
                  <a:srgbClr val="FFFFFF"/>
                </a:solidFill>
                <a:effectLst/>
                <a:uLnTx/>
                <a:uFillTx/>
                <a:latin typeface="Poppins" pitchFamily="2" charset="77"/>
                <a:ea typeface="Roboto" panose="02000000000000000000" pitchFamily="2" charset="0"/>
                <a:cs typeface="Poppins" pitchFamily="2" charset="77"/>
              </a:rPr>
              <a:t>Plate-forme</a:t>
            </a:r>
          </a:p>
        </p:txBody>
      </p:sp>
      <p:sp>
        <p:nvSpPr>
          <p:cNvPr id="11" name="TextBox 10">
            <a:extLst>
              <a:ext uri="{FF2B5EF4-FFF2-40B4-BE49-F238E27FC236}">
                <a16:creationId xmlns:a16="http://schemas.microsoft.com/office/drawing/2014/main" id="{28F25682-8146-3DB6-6C6D-FDEEC4E6A4B8}"/>
              </a:ext>
            </a:extLst>
          </p:cNvPr>
          <p:cNvSpPr txBox="1">
            <a:spLocks/>
          </p:cNvSpPr>
          <p:nvPr/>
        </p:nvSpPr>
        <p:spPr>
          <a:xfrm>
            <a:off x="1299866" y="5673493"/>
            <a:ext cx="1430644" cy="372954"/>
          </a:xfrm>
          <a:prstGeom prst="rect">
            <a:avLst/>
          </a:prstGeom>
          <a:solidFill>
            <a:schemeClr val="bg1">
              <a:lumMod val="50000"/>
            </a:schemeClr>
          </a:solidFill>
          <a:ln>
            <a:noFill/>
          </a:ln>
        </p:spPr>
        <p:txBody>
          <a:bodyPr vert="horz" wrap="square" lIns="38100" tIns="38100" rIns="38100" bIns="38100" rtlCol="0" anchor="ctr" anchorCtr="0">
            <a:noAutofit/>
          </a:bodyPr>
          <a:lstStyle>
            <a:defPPr>
              <a:defRPr lang="en-US"/>
            </a:defPPr>
            <a:lvl1pPr lvl="0" indent="0" defTabSz="554492">
              <a:lnSpc>
                <a:spcPct val="120000"/>
              </a:lnSpc>
              <a:spcBef>
                <a:spcPts val="606"/>
              </a:spcBef>
              <a:spcAft>
                <a:spcPts val="728"/>
              </a:spcAft>
              <a:buSzPct val="75000"/>
              <a:buFontTx/>
              <a:buNone/>
              <a:defRPr sz="800" b="1">
                <a:solidFill>
                  <a:schemeClr val="bg1"/>
                </a:solidFill>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fr" sz="800" b="1" i="0" u="none" strike="noStrike" kern="1200" cap="none" spc="0" normalizeH="0" baseline="0" noProof="0" dirty="0">
                <a:ln>
                  <a:noFill/>
                </a:ln>
                <a:solidFill>
                  <a:srgbClr val="FFFFFF"/>
                </a:solidFill>
                <a:effectLst/>
                <a:uLnTx/>
                <a:uFillTx/>
                <a:latin typeface="Poppins" pitchFamily="2" charset="77"/>
                <a:ea typeface="Roboto" panose="02000000000000000000" pitchFamily="2" charset="0"/>
                <a:cs typeface="Poppins" pitchFamily="2" charset="77"/>
              </a:rPr>
              <a:t>Manipulation des flacons multidoses ouverts</a:t>
            </a:r>
          </a:p>
        </p:txBody>
      </p:sp>
      <p:sp>
        <p:nvSpPr>
          <p:cNvPr id="12" name="TextBox 11">
            <a:extLst>
              <a:ext uri="{FF2B5EF4-FFF2-40B4-BE49-F238E27FC236}">
                <a16:creationId xmlns:a16="http://schemas.microsoft.com/office/drawing/2014/main" id="{91313756-C7F6-9B39-6118-ABBF9AFC80AB}"/>
              </a:ext>
            </a:extLst>
          </p:cNvPr>
          <p:cNvSpPr txBox="1">
            <a:spLocks/>
          </p:cNvSpPr>
          <p:nvPr/>
        </p:nvSpPr>
        <p:spPr>
          <a:xfrm>
            <a:off x="1299866" y="3469097"/>
            <a:ext cx="1430644" cy="990600"/>
          </a:xfrm>
          <a:prstGeom prst="rect">
            <a:avLst/>
          </a:prstGeom>
          <a:solidFill>
            <a:schemeClr val="bg1">
              <a:lumMod val="50000"/>
            </a:schemeClr>
          </a:solidFill>
          <a:ln>
            <a:noFill/>
          </a:ln>
        </p:spPr>
        <p:txBody>
          <a:bodyPr vert="horz" wrap="square" lIns="38100" tIns="38100" rIns="38100" bIns="38100" rtlCol="0" anchor="ctr" anchorCtr="0">
            <a:noAutofit/>
          </a:bodyPr>
          <a:lstStyle>
            <a:defPPr>
              <a:defRPr lang="en-US"/>
            </a:defPPr>
            <a:lvl1pPr lvl="0" indent="0" defTabSz="554492">
              <a:lnSpc>
                <a:spcPct val="120000"/>
              </a:lnSpc>
              <a:spcBef>
                <a:spcPts val="606"/>
              </a:spcBef>
              <a:spcAft>
                <a:spcPts val="728"/>
              </a:spcAft>
              <a:buSzPct val="75000"/>
              <a:buFontTx/>
              <a:buNone/>
              <a:defRPr sz="800" b="1">
                <a:solidFill>
                  <a:schemeClr val="bg1"/>
                </a:solidFill>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fr" sz="800" b="1" i="0" u="none" strike="noStrike" kern="1200" cap="none" spc="0" normalizeH="0" baseline="0" noProof="0" dirty="0">
                <a:ln>
                  <a:noFill/>
                </a:ln>
                <a:solidFill>
                  <a:srgbClr val="FFFFFF"/>
                </a:solidFill>
                <a:effectLst/>
                <a:uLnTx/>
                <a:uFillTx/>
                <a:latin typeface="Poppins" pitchFamily="2" charset="77"/>
                <a:ea typeface="Roboto" panose="02000000000000000000" pitchFamily="2" charset="0"/>
                <a:cs typeface="Poppins" pitchFamily="2" charset="77"/>
              </a:rPr>
              <a:t>Exigences relatives à la chaîne du froid</a:t>
            </a:r>
          </a:p>
        </p:txBody>
      </p:sp>
      <p:sp>
        <p:nvSpPr>
          <p:cNvPr id="13" name="TextBox 12">
            <a:extLst>
              <a:ext uri="{FF2B5EF4-FFF2-40B4-BE49-F238E27FC236}">
                <a16:creationId xmlns:a16="http://schemas.microsoft.com/office/drawing/2014/main" id="{59D3AD45-8D72-2658-CECD-6073470FB005}"/>
              </a:ext>
            </a:extLst>
          </p:cNvPr>
          <p:cNvSpPr txBox="1">
            <a:spLocks/>
          </p:cNvSpPr>
          <p:nvPr/>
        </p:nvSpPr>
        <p:spPr>
          <a:xfrm>
            <a:off x="1299866" y="3245827"/>
            <a:ext cx="1430644" cy="175184"/>
          </a:xfrm>
          <a:prstGeom prst="rect">
            <a:avLst/>
          </a:prstGeom>
          <a:solidFill>
            <a:schemeClr val="bg1">
              <a:lumMod val="50000"/>
            </a:schemeClr>
          </a:solidFill>
          <a:ln>
            <a:noFill/>
          </a:ln>
        </p:spPr>
        <p:txBody>
          <a:bodyPr vert="horz" wrap="square" lIns="38100" tIns="38100" rIns="38100" bIns="38100" rtlCol="0" anchor="ctr" anchorCtr="0">
            <a:noAutofit/>
          </a:bodyPr>
          <a:lstStyle>
            <a:defPPr>
              <a:defRPr lang="en-US"/>
            </a:defPPr>
            <a:lvl1pPr lvl="0" indent="0" defTabSz="554492">
              <a:lnSpc>
                <a:spcPct val="120000"/>
              </a:lnSpc>
              <a:spcBef>
                <a:spcPts val="606"/>
              </a:spcBef>
              <a:spcAft>
                <a:spcPts val="728"/>
              </a:spcAft>
              <a:buSzPct val="75000"/>
              <a:buFontTx/>
              <a:buNone/>
              <a:defRPr sz="800" b="1">
                <a:solidFill>
                  <a:schemeClr val="bg1"/>
                </a:solidFill>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fr" sz="800" b="1" i="0" u="none" strike="noStrike" kern="1200" cap="none" spc="0" normalizeH="0" baseline="0" noProof="0" dirty="0">
                <a:ln>
                  <a:noFill/>
                </a:ln>
                <a:solidFill>
                  <a:srgbClr val="FFFFFF"/>
                </a:solidFill>
                <a:effectLst/>
                <a:uLnTx/>
                <a:uFillTx/>
                <a:latin typeface="Poppins" pitchFamily="2" charset="77"/>
                <a:ea typeface="Roboto" panose="02000000000000000000" pitchFamily="2" charset="0"/>
                <a:cs typeface="Poppins" pitchFamily="2" charset="77"/>
              </a:rPr>
              <a:t>Seringue</a:t>
            </a:r>
          </a:p>
        </p:txBody>
      </p:sp>
      <p:sp>
        <p:nvSpPr>
          <p:cNvPr id="15" name="TextBox 14">
            <a:extLst>
              <a:ext uri="{FF2B5EF4-FFF2-40B4-BE49-F238E27FC236}">
                <a16:creationId xmlns:a16="http://schemas.microsoft.com/office/drawing/2014/main" id="{62415812-625C-0D0C-5830-8F1EFDC94CB5}"/>
              </a:ext>
            </a:extLst>
          </p:cNvPr>
          <p:cNvSpPr txBox="1">
            <a:spLocks/>
          </p:cNvSpPr>
          <p:nvPr/>
        </p:nvSpPr>
        <p:spPr>
          <a:xfrm>
            <a:off x="2888877" y="1465103"/>
            <a:ext cx="1194874" cy="892337"/>
          </a:xfrm>
          <a:prstGeom prst="rect">
            <a:avLst/>
          </a:prstGeom>
          <a:solidFill>
            <a:schemeClr val="accent1"/>
          </a:solidFill>
        </p:spPr>
        <p:txBody>
          <a:bodyPr vert="horz" wrap="square" lIns="28800" tIns="28800" rIns="28800" bIns="288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IN" sz="900" b="1" i="0" u="none" strike="noStrike" kern="1200" cap="none" spc="0" normalizeH="0" baseline="0" noProof="0" dirty="0">
                <a:ln>
                  <a:noFill/>
                </a:ln>
                <a:solidFill>
                  <a:srgbClr val="FFFFFF"/>
                </a:solidFill>
                <a:effectLst/>
                <a:uLnTx/>
                <a:uFillTx/>
                <a:latin typeface="Poppins" pitchFamily="2" charset="77"/>
                <a:ea typeface="Roboto" panose="02000000000000000000" pitchFamily="2" charset="0"/>
                <a:cs typeface="Poppins" pitchFamily="2" charset="77"/>
              </a:rPr>
              <a:t>COVISHIELD ® </a:t>
            </a:r>
            <a:r>
              <a:rPr kumimoji="0" lang="en-IN" sz="900" b="0" i="0" u="none" strike="noStrike" kern="1200" cap="none" spc="0" normalizeH="0" baseline="0" noProof="0" dirty="0">
                <a:ln>
                  <a:noFill/>
                </a:ln>
                <a:solidFill>
                  <a:srgbClr val="FFFFFF"/>
                </a:solidFill>
                <a:effectLst/>
                <a:uLnTx/>
                <a:uFillTx/>
                <a:latin typeface="Poppins" pitchFamily="2" charset="77"/>
                <a:ea typeface="Roboto" panose="02000000000000000000" pitchFamily="2" charset="0"/>
                <a:cs typeface="Poppins" pitchFamily="2" charset="77"/>
              </a:rPr>
              <a:t>(Serum Institute of India)</a:t>
            </a:r>
            <a:br>
              <a:rPr kumimoji="0" lang="en-IN" sz="900" b="1" i="0" u="none" strike="noStrike" kern="1200" cap="none" spc="0" normalizeH="0" baseline="0" noProof="0" dirty="0">
                <a:ln>
                  <a:noFill/>
                </a:ln>
                <a:solidFill>
                  <a:srgbClr val="FFFFFF"/>
                </a:solidFill>
                <a:effectLst/>
                <a:uLnTx/>
                <a:uFillTx/>
                <a:latin typeface="Poppins" pitchFamily="2" charset="77"/>
                <a:ea typeface="Roboto" panose="02000000000000000000" pitchFamily="2" charset="0"/>
                <a:cs typeface="Poppins" pitchFamily="2" charset="77"/>
              </a:rPr>
            </a:br>
            <a:r>
              <a:rPr kumimoji="0" lang="en-IN" sz="900" b="1" i="0" u="none" strike="noStrike" kern="1200" cap="none" spc="0" normalizeH="0" baseline="0" noProof="0" dirty="0">
                <a:ln>
                  <a:noFill/>
                </a:ln>
                <a:solidFill>
                  <a:srgbClr val="FFFFFF"/>
                </a:solidFill>
                <a:effectLst/>
                <a:uLnTx/>
                <a:uFillTx/>
                <a:latin typeface="Poppins" pitchFamily="2" charset="77"/>
                <a:ea typeface="Roboto" panose="02000000000000000000" pitchFamily="2" charset="0"/>
                <a:cs typeface="Poppins" pitchFamily="2" charset="77"/>
              </a:rPr>
              <a:t>VAXZEVRIA ® </a:t>
            </a:r>
            <a:r>
              <a:rPr kumimoji="0" lang="en-IN" sz="900" b="0" i="0" u="none" strike="noStrike" kern="1200" cap="none" spc="0" normalizeH="0" baseline="0" noProof="0" dirty="0">
                <a:ln>
                  <a:noFill/>
                </a:ln>
                <a:solidFill>
                  <a:srgbClr val="FFFFFF"/>
                </a:solidFill>
                <a:effectLst/>
                <a:uLnTx/>
                <a:uFillTx/>
                <a:latin typeface="Poppins" pitchFamily="2" charset="77"/>
                <a:ea typeface="Roboto" panose="02000000000000000000" pitchFamily="2" charset="0"/>
                <a:cs typeface="Poppins" pitchFamily="2" charset="77"/>
              </a:rPr>
              <a:t>(AstraZeneca)</a:t>
            </a:r>
            <a:endParaRPr kumimoji="0" lang="en-IN" sz="900" b="1" i="0" u="none" strike="noStrike" kern="1200" cap="none" spc="0" normalizeH="0" baseline="0" noProof="0" dirty="0">
              <a:ln>
                <a:noFill/>
              </a:ln>
              <a:solidFill>
                <a:srgbClr val="FFFFFF"/>
              </a:solidFill>
              <a:effectLst/>
              <a:uLnTx/>
              <a:uFillTx/>
              <a:latin typeface="Poppins" pitchFamily="2" charset="77"/>
              <a:ea typeface="Roboto" panose="02000000000000000000" pitchFamily="2" charset="0"/>
              <a:cs typeface="Poppins" pitchFamily="2" charset="77"/>
            </a:endParaRPr>
          </a:p>
        </p:txBody>
      </p:sp>
      <p:sp>
        <p:nvSpPr>
          <p:cNvPr id="17" name="TextBox 16">
            <a:extLst>
              <a:ext uri="{FF2B5EF4-FFF2-40B4-BE49-F238E27FC236}">
                <a16:creationId xmlns:a16="http://schemas.microsoft.com/office/drawing/2014/main" id="{4AF56563-4B52-C066-F021-A161C66C2D25}"/>
              </a:ext>
            </a:extLst>
          </p:cNvPr>
          <p:cNvSpPr txBox="1">
            <a:spLocks/>
          </p:cNvSpPr>
          <p:nvPr/>
        </p:nvSpPr>
        <p:spPr>
          <a:xfrm>
            <a:off x="4162407" y="1465103"/>
            <a:ext cx="1045428" cy="892337"/>
          </a:xfrm>
          <a:prstGeom prst="rect">
            <a:avLst/>
          </a:prstGeom>
          <a:solidFill>
            <a:schemeClr val="accent1"/>
          </a:solidFill>
        </p:spPr>
        <p:txBody>
          <a:bodyPr vert="horz" wrap="square" lIns="28800" tIns="28800" rIns="28800" bIns="288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900" b="1" i="0" u="none" strike="noStrike" kern="1200" cap="none" spc="0" normalizeH="0" baseline="0" noProof="0" dirty="0">
                <a:ln>
                  <a:noFill/>
                </a:ln>
                <a:solidFill>
                  <a:srgbClr val="FFFFFF"/>
                </a:solidFill>
                <a:effectLst/>
                <a:uLnTx/>
                <a:uFillTx/>
                <a:latin typeface="Poppins" pitchFamily="2" charset="77"/>
                <a:ea typeface="Roboto" panose="02000000000000000000" pitchFamily="2" charset="0"/>
                <a:cs typeface="Poppins" pitchFamily="2" charset="77"/>
              </a:rPr>
              <a:t>Ad26.COV 2-S ® </a:t>
            </a:r>
            <a:r>
              <a:rPr kumimoji="0" lang="en-US" sz="900" b="0" i="0" u="none" strike="noStrike" kern="1200" cap="none" spc="0" normalizeH="0" baseline="0" noProof="0" dirty="0">
                <a:ln>
                  <a:noFill/>
                </a:ln>
                <a:solidFill>
                  <a:srgbClr val="FFFFFF"/>
                </a:solidFill>
                <a:effectLst/>
                <a:uLnTx/>
                <a:uFillTx/>
                <a:latin typeface="Poppins" pitchFamily="2" charset="77"/>
                <a:ea typeface="Roboto" panose="02000000000000000000" pitchFamily="2" charset="0"/>
                <a:cs typeface="Poppins" pitchFamily="2" charset="77"/>
              </a:rPr>
              <a:t>(Janssen)</a:t>
            </a:r>
          </a:p>
        </p:txBody>
      </p:sp>
      <p:sp>
        <p:nvSpPr>
          <p:cNvPr id="20" name="TextBox 19">
            <a:extLst>
              <a:ext uri="{FF2B5EF4-FFF2-40B4-BE49-F238E27FC236}">
                <a16:creationId xmlns:a16="http://schemas.microsoft.com/office/drawing/2014/main" id="{E1C09BCD-3B77-CC36-4B7F-C8E0A8A7E94B}"/>
              </a:ext>
            </a:extLst>
          </p:cNvPr>
          <p:cNvSpPr txBox="1">
            <a:spLocks/>
          </p:cNvSpPr>
          <p:nvPr/>
        </p:nvSpPr>
        <p:spPr>
          <a:xfrm>
            <a:off x="2888877" y="2421863"/>
            <a:ext cx="3490665" cy="177341"/>
          </a:xfrm>
          <a:prstGeom prst="rect">
            <a:avLst/>
          </a:prstGeom>
          <a:solidFill>
            <a:schemeClr val="accent1"/>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800" b="1" i="0" u="none" strike="noStrike" kern="1200" cap="none" spc="0" normalizeH="0" baseline="0" noProof="0" dirty="0" err="1">
                <a:ln>
                  <a:noFill/>
                </a:ln>
                <a:solidFill>
                  <a:srgbClr val="FFFFFF"/>
                </a:solidFill>
                <a:effectLst/>
                <a:uLnTx/>
                <a:uFillTx/>
                <a:latin typeface="Poppins" pitchFamily="2" charset="77"/>
                <a:ea typeface="Roboto" panose="02000000000000000000" pitchFamily="2" charset="0"/>
                <a:cs typeface="Poppins" pitchFamily="2" charset="77"/>
              </a:rPr>
              <a:t>Vecteur</a:t>
            </a:r>
            <a:r>
              <a:rPr kumimoji="0" lang="en-US" sz="800" b="1" i="0" u="none" strike="noStrike" kern="1200" cap="none" spc="0" normalizeH="0" baseline="0" noProof="0" dirty="0">
                <a:ln>
                  <a:noFill/>
                </a:ln>
                <a:solidFill>
                  <a:srgbClr val="FFFFFF"/>
                </a:solidFill>
                <a:effectLst/>
                <a:uLnTx/>
                <a:uFillTx/>
                <a:latin typeface="Poppins" pitchFamily="2" charset="77"/>
                <a:ea typeface="Roboto" panose="02000000000000000000" pitchFamily="2" charset="0"/>
                <a:cs typeface="Poppins" pitchFamily="2" charset="77"/>
              </a:rPr>
              <a:t> viral</a:t>
            </a:r>
          </a:p>
        </p:txBody>
      </p:sp>
      <p:sp>
        <p:nvSpPr>
          <p:cNvPr id="22" name="TextBox 21">
            <a:extLst>
              <a:ext uri="{FF2B5EF4-FFF2-40B4-BE49-F238E27FC236}">
                <a16:creationId xmlns:a16="http://schemas.microsoft.com/office/drawing/2014/main" id="{CD8822D2-83F1-1DB3-69E9-8DC6A4508C65}"/>
              </a:ext>
            </a:extLst>
          </p:cNvPr>
          <p:cNvSpPr txBox="1">
            <a:spLocks/>
          </p:cNvSpPr>
          <p:nvPr/>
        </p:nvSpPr>
        <p:spPr>
          <a:xfrm>
            <a:off x="2888877" y="3030980"/>
            <a:ext cx="6517516" cy="130033"/>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IN"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Non</a:t>
            </a:r>
            <a:endParaRPr kumimoji="0" lang="en-US"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endParaRPr>
          </a:p>
        </p:txBody>
      </p:sp>
      <p:sp>
        <p:nvSpPr>
          <p:cNvPr id="26" name="TextBox 25">
            <a:extLst>
              <a:ext uri="{FF2B5EF4-FFF2-40B4-BE49-F238E27FC236}">
                <a16:creationId xmlns:a16="http://schemas.microsoft.com/office/drawing/2014/main" id="{B96CAA50-4370-8AAD-A08E-D94FEDD07507}"/>
              </a:ext>
            </a:extLst>
          </p:cNvPr>
          <p:cNvSpPr txBox="1">
            <a:spLocks/>
          </p:cNvSpPr>
          <p:nvPr/>
        </p:nvSpPr>
        <p:spPr>
          <a:xfrm>
            <a:off x="2888877" y="2617875"/>
            <a:ext cx="1194874" cy="379599"/>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00000"/>
              </a:lnSpc>
              <a:spcBef>
                <a:spcPts val="0"/>
              </a:spcBef>
              <a:spcAft>
                <a:spcPts val="0"/>
              </a:spcAft>
              <a:buClrTx/>
              <a:buSzPct val="75000"/>
              <a:buFontTx/>
              <a:buNone/>
              <a:tabLst/>
              <a:defRPr/>
            </a:pPr>
            <a:r>
              <a:rPr kumimoji="0" lang="en-IN" sz="7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COVISHIELD: </a:t>
            </a:r>
            <a:r>
              <a:rPr lang="en-IN" sz="700" dirty="0">
                <a:solidFill>
                  <a:srgbClr val="000000"/>
                </a:solidFill>
              </a:rPr>
              <a:t>Flacon</a:t>
            </a:r>
            <a:r>
              <a:rPr kumimoji="0" lang="en-IN" sz="7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 2 </a:t>
            </a:r>
            <a:r>
              <a:rPr kumimoji="0" lang="en-IN" sz="700" b="0" i="0" u="none" strike="noStrike" kern="1200" cap="none" spc="0" normalizeH="0" baseline="0" noProof="0" dirty="0" err="1">
                <a:ln>
                  <a:noFill/>
                </a:ln>
                <a:solidFill>
                  <a:srgbClr val="000000"/>
                </a:solidFill>
                <a:effectLst/>
                <a:uLnTx/>
                <a:uFillTx/>
                <a:latin typeface="Poppins" pitchFamily="2" charset="77"/>
                <a:ea typeface="Roboto" panose="02000000000000000000" pitchFamily="2" charset="0"/>
                <a:cs typeface="Poppins" pitchFamily="2" charset="77"/>
              </a:rPr>
              <a:t>ou</a:t>
            </a:r>
            <a:r>
              <a:rPr kumimoji="0" lang="en-IN" sz="7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 10 doses VAXZEVRIA: </a:t>
            </a:r>
            <a:r>
              <a:rPr lang="en-IN" sz="700" dirty="0">
                <a:solidFill>
                  <a:srgbClr val="000000"/>
                </a:solidFill>
              </a:rPr>
              <a:t>flacon</a:t>
            </a:r>
            <a:r>
              <a:rPr kumimoji="0" lang="en-IN" sz="7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 8 </a:t>
            </a:r>
            <a:r>
              <a:rPr kumimoji="0" lang="en-IN" sz="700" b="0" i="0" u="none" strike="noStrike" kern="1200" cap="none" spc="0" normalizeH="0" baseline="0" noProof="0" dirty="0" err="1">
                <a:ln>
                  <a:noFill/>
                </a:ln>
                <a:solidFill>
                  <a:srgbClr val="000000"/>
                </a:solidFill>
                <a:effectLst/>
                <a:uLnTx/>
                <a:uFillTx/>
                <a:latin typeface="Poppins" pitchFamily="2" charset="77"/>
                <a:ea typeface="Roboto" panose="02000000000000000000" pitchFamily="2" charset="0"/>
                <a:cs typeface="Poppins" pitchFamily="2" charset="77"/>
              </a:rPr>
              <a:t>ou</a:t>
            </a:r>
            <a:r>
              <a:rPr kumimoji="0" lang="en-IN" sz="7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 10 doses</a:t>
            </a:r>
          </a:p>
        </p:txBody>
      </p:sp>
      <p:sp>
        <p:nvSpPr>
          <p:cNvPr id="27" name="TextBox 26">
            <a:extLst>
              <a:ext uri="{FF2B5EF4-FFF2-40B4-BE49-F238E27FC236}">
                <a16:creationId xmlns:a16="http://schemas.microsoft.com/office/drawing/2014/main" id="{FF7EE092-97A6-FC1E-5497-C4F278C68515}"/>
              </a:ext>
            </a:extLst>
          </p:cNvPr>
          <p:cNvSpPr txBox="1">
            <a:spLocks/>
          </p:cNvSpPr>
          <p:nvPr/>
        </p:nvSpPr>
        <p:spPr>
          <a:xfrm>
            <a:off x="4152115" y="2645134"/>
            <a:ext cx="1055720" cy="329337"/>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7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Vial / 5 doses</a:t>
            </a:r>
          </a:p>
        </p:txBody>
      </p:sp>
      <p:sp>
        <p:nvSpPr>
          <p:cNvPr id="31" name="TextBox 30">
            <a:extLst>
              <a:ext uri="{FF2B5EF4-FFF2-40B4-BE49-F238E27FC236}">
                <a16:creationId xmlns:a16="http://schemas.microsoft.com/office/drawing/2014/main" id="{25E5E3C7-D60B-06EE-88F3-F58D6719FA99}"/>
              </a:ext>
            </a:extLst>
          </p:cNvPr>
          <p:cNvSpPr txBox="1">
            <a:spLocks/>
          </p:cNvSpPr>
          <p:nvPr/>
        </p:nvSpPr>
        <p:spPr>
          <a:xfrm>
            <a:off x="2888876" y="4507783"/>
            <a:ext cx="1181461" cy="559049"/>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br>
              <a:rPr kumimoji="0" lang="en-IN"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br>
            <a:r>
              <a:rPr kumimoji="0" lang="en-IN"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+2°C  to +8°C: </a:t>
            </a:r>
            <a:r>
              <a:rPr kumimoji="0" lang="en-IN" sz="8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9 </a:t>
            </a:r>
            <a:r>
              <a:rPr kumimoji="0" lang="en-IN" sz="800" b="1" i="0" u="none" strike="noStrike" kern="1200" cap="none" spc="0" normalizeH="0" baseline="0" noProof="0" dirty="0" err="1">
                <a:ln>
                  <a:noFill/>
                </a:ln>
                <a:solidFill>
                  <a:srgbClr val="000000"/>
                </a:solidFill>
                <a:effectLst/>
                <a:uLnTx/>
                <a:uFillTx/>
                <a:latin typeface="Poppins" pitchFamily="2" charset="77"/>
                <a:ea typeface="Roboto" panose="02000000000000000000" pitchFamily="2" charset="0"/>
                <a:cs typeface="Poppins" pitchFamily="2" charset="77"/>
              </a:rPr>
              <a:t>mois</a:t>
            </a:r>
            <a:br>
              <a:rPr kumimoji="0" lang="en-IN"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br>
            <a:endParaRPr kumimoji="0" lang="en-IN" sz="8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endParaRPr>
          </a:p>
        </p:txBody>
      </p:sp>
      <p:sp>
        <p:nvSpPr>
          <p:cNvPr id="32" name="TextBox 31">
            <a:extLst>
              <a:ext uri="{FF2B5EF4-FFF2-40B4-BE49-F238E27FC236}">
                <a16:creationId xmlns:a16="http://schemas.microsoft.com/office/drawing/2014/main" id="{7872AC6C-6E36-1A7D-E211-DF0DA07054FD}"/>
              </a:ext>
            </a:extLst>
          </p:cNvPr>
          <p:cNvSpPr txBox="1">
            <a:spLocks/>
          </p:cNvSpPr>
          <p:nvPr/>
        </p:nvSpPr>
        <p:spPr>
          <a:xfrm>
            <a:off x="4152109" y="4507783"/>
            <a:ext cx="1055721" cy="559049"/>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fr"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-25 °C à -15 °C : </a:t>
            </a:r>
            <a:r>
              <a:rPr kumimoji="0" lang="fr" sz="8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24 mois</a:t>
            </a:r>
            <a:br>
              <a:rPr kumimoji="0" lang="fr"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br>
            <a:r>
              <a:rPr kumimoji="0" lang="fr"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+2 °C à +8 °C : </a:t>
            </a:r>
            <a:r>
              <a:rPr kumimoji="0" lang="fr" sz="8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11 mois</a:t>
            </a:r>
          </a:p>
        </p:txBody>
      </p:sp>
      <p:sp>
        <p:nvSpPr>
          <p:cNvPr id="37" name="TextBox 36">
            <a:extLst>
              <a:ext uri="{FF2B5EF4-FFF2-40B4-BE49-F238E27FC236}">
                <a16:creationId xmlns:a16="http://schemas.microsoft.com/office/drawing/2014/main" id="{E70BE03B-F60B-E8F0-420C-A35E36B917BA}"/>
              </a:ext>
            </a:extLst>
          </p:cNvPr>
          <p:cNvSpPr txBox="1">
            <a:spLocks/>
          </p:cNvSpPr>
          <p:nvPr/>
        </p:nvSpPr>
        <p:spPr>
          <a:xfrm>
            <a:off x="4148217" y="5123824"/>
            <a:ext cx="1059613" cy="539208"/>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fr"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3,82 cm³/dose</a:t>
            </a:r>
          </a:p>
        </p:txBody>
      </p:sp>
      <p:sp>
        <p:nvSpPr>
          <p:cNvPr id="38" name="TextBox 37">
            <a:extLst>
              <a:ext uri="{FF2B5EF4-FFF2-40B4-BE49-F238E27FC236}">
                <a16:creationId xmlns:a16="http://schemas.microsoft.com/office/drawing/2014/main" id="{72DBB5E5-53E9-95BB-1AD1-325736164A4F}"/>
              </a:ext>
            </a:extLst>
          </p:cNvPr>
          <p:cNvSpPr txBox="1">
            <a:spLocks/>
          </p:cNvSpPr>
          <p:nvPr/>
        </p:nvSpPr>
        <p:spPr>
          <a:xfrm>
            <a:off x="2898146" y="5711120"/>
            <a:ext cx="6497491" cy="308603"/>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fr"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Jeter les flacons ouverts 6 heures après le premier prélèvement, ou à la fin de la séance de vaccination, selon la première occurrence</a:t>
            </a:r>
          </a:p>
        </p:txBody>
      </p:sp>
      <p:sp>
        <p:nvSpPr>
          <p:cNvPr id="42" name="TextBox 41">
            <a:extLst>
              <a:ext uri="{FF2B5EF4-FFF2-40B4-BE49-F238E27FC236}">
                <a16:creationId xmlns:a16="http://schemas.microsoft.com/office/drawing/2014/main" id="{3B48EE73-6E0E-E390-32E0-863B8DCDFF74}"/>
              </a:ext>
            </a:extLst>
          </p:cNvPr>
          <p:cNvSpPr txBox="1">
            <a:spLocks/>
          </p:cNvSpPr>
          <p:nvPr/>
        </p:nvSpPr>
        <p:spPr>
          <a:xfrm>
            <a:off x="2888877" y="3469097"/>
            <a:ext cx="1181460" cy="971685"/>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fr" sz="8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Réfrigérateur :</a:t>
            </a:r>
            <a:br>
              <a:rPr kumimoji="0" lang="fr" sz="8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br>
            <a:r>
              <a:rPr kumimoji="0" lang="fr"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+2 °C à +8 °C </a:t>
            </a:r>
          </a:p>
        </p:txBody>
      </p:sp>
      <p:sp>
        <p:nvSpPr>
          <p:cNvPr id="43" name="TextBox 42">
            <a:extLst>
              <a:ext uri="{FF2B5EF4-FFF2-40B4-BE49-F238E27FC236}">
                <a16:creationId xmlns:a16="http://schemas.microsoft.com/office/drawing/2014/main" id="{AE54D021-9E19-3111-EE6E-258A656B501C}"/>
              </a:ext>
            </a:extLst>
          </p:cNvPr>
          <p:cNvSpPr txBox="1">
            <a:spLocks/>
          </p:cNvSpPr>
          <p:nvPr/>
        </p:nvSpPr>
        <p:spPr>
          <a:xfrm>
            <a:off x="4162407" y="3469097"/>
            <a:ext cx="1045424" cy="971685"/>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fr" sz="8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Congélateur : </a:t>
            </a:r>
            <a:br>
              <a:rPr kumimoji="0" lang="fr" sz="8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br>
            <a:r>
              <a:rPr kumimoji="0" lang="fr"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-25 °C à -15 °C </a:t>
            </a:r>
            <a:br>
              <a:rPr kumimoji="0" lang="fr"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br>
            <a:r>
              <a:rPr kumimoji="0" lang="fr" sz="8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Réfrigérateur : </a:t>
            </a:r>
            <a:br>
              <a:rPr kumimoji="0" lang="fr" sz="8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br>
            <a:r>
              <a:rPr kumimoji="0" lang="fr"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+2 °C à +8 °C</a:t>
            </a:r>
          </a:p>
        </p:txBody>
      </p:sp>
      <p:sp>
        <p:nvSpPr>
          <p:cNvPr id="46" name="TextBox 45">
            <a:extLst>
              <a:ext uri="{FF2B5EF4-FFF2-40B4-BE49-F238E27FC236}">
                <a16:creationId xmlns:a16="http://schemas.microsoft.com/office/drawing/2014/main" id="{151932FE-9457-0416-1062-B06055580889}"/>
              </a:ext>
            </a:extLst>
          </p:cNvPr>
          <p:cNvSpPr txBox="1">
            <a:spLocks/>
          </p:cNvSpPr>
          <p:nvPr/>
        </p:nvSpPr>
        <p:spPr>
          <a:xfrm>
            <a:off x="2888877" y="3205773"/>
            <a:ext cx="6506760" cy="226582"/>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IN"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ADS 0,5 ml</a:t>
            </a:r>
            <a:endParaRPr kumimoji="0" lang="en-US"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endParaRPr>
          </a:p>
        </p:txBody>
      </p:sp>
      <p:sp>
        <p:nvSpPr>
          <p:cNvPr id="57" name="TextBox 56">
            <a:extLst>
              <a:ext uri="{FF2B5EF4-FFF2-40B4-BE49-F238E27FC236}">
                <a16:creationId xmlns:a16="http://schemas.microsoft.com/office/drawing/2014/main" id="{6AB0077D-BEB9-7527-96FD-1C0FD4C6A787}"/>
              </a:ext>
            </a:extLst>
          </p:cNvPr>
          <p:cNvSpPr txBox="1">
            <a:spLocks/>
          </p:cNvSpPr>
          <p:nvPr/>
        </p:nvSpPr>
        <p:spPr>
          <a:xfrm>
            <a:off x="5276199" y="3466877"/>
            <a:ext cx="4129972" cy="973905"/>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fr" sz="8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Réfrigérateur :</a:t>
            </a:r>
            <a:br>
              <a:rPr kumimoji="0" lang="fr" sz="8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br>
            <a:r>
              <a:rPr kumimoji="0" lang="fr"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+2 °C à +8 °C </a:t>
            </a:r>
          </a:p>
        </p:txBody>
      </p:sp>
      <p:sp>
        <p:nvSpPr>
          <p:cNvPr id="58" name="TextBox 57">
            <a:extLst>
              <a:ext uri="{FF2B5EF4-FFF2-40B4-BE49-F238E27FC236}">
                <a16:creationId xmlns:a16="http://schemas.microsoft.com/office/drawing/2014/main" id="{74683681-06B8-CF86-482A-FFC26648BAF5}"/>
              </a:ext>
            </a:extLst>
          </p:cNvPr>
          <p:cNvSpPr txBox="1">
            <a:spLocks/>
          </p:cNvSpPr>
          <p:nvPr/>
        </p:nvSpPr>
        <p:spPr>
          <a:xfrm>
            <a:off x="5276199" y="2626871"/>
            <a:ext cx="1103343" cy="320887"/>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IN" sz="7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Vial / 1 or 3 doses</a:t>
            </a:r>
            <a:endParaRPr kumimoji="0" lang="en-US" sz="7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endParaRPr>
          </a:p>
        </p:txBody>
      </p:sp>
      <p:sp>
        <p:nvSpPr>
          <p:cNvPr id="59" name="TextBox 58">
            <a:extLst>
              <a:ext uri="{FF2B5EF4-FFF2-40B4-BE49-F238E27FC236}">
                <a16:creationId xmlns:a16="http://schemas.microsoft.com/office/drawing/2014/main" id="{647FF9B5-D6CA-8B29-CD22-4CEEADF22592}"/>
              </a:ext>
            </a:extLst>
          </p:cNvPr>
          <p:cNvSpPr txBox="1">
            <a:spLocks/>
          </p:cNvSpPr>
          <p:nvPr/>
        </p:nvSpPr>
        <p:spPr>
          <a:xfrm>
            <a:off x="5285469" y="4507784"/>
            <a:ext cx="1103343" cy="559048"/>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fr"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+2 °C à +8 °C : </a:t>
            </a:r>
            <a:r>
              <a:rPr kumimoji="0" lang="fr" sz="8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12 mois</a:t>
            </a:r>
          </a:p>
        </p:txBody>
      </p:sp>
      <p:sp>
        <p:nvSpPr>
          <p:cNvPr id="60" name="TextBox 59">
            <a:extLst>
              <a:ext uri="{FF2B5EF4-FFF2-40B4-BE49-F238E27FC236}">
                <a16:creationId xmlns:a16="http://schemas.microsoft.com/office/drawing/2014/main" id="{423387D4-FFCE-970E-B783-FA89B9357749}"/>
              </a:ext>
            </a:extLst>
          </p:cNvPr>
          <p:cNvSpPr txBox="1">
            <a:spLocks/>
          </p:cNvSpPr>
          <p:nvPr/>
        </p:nvSpPr>
        <p:spPr>
          <a:xfrm>
            <a:off x="5281074" y="5109037"/>
            <a:ext cx="1103343" cy="544236"/>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0"/>
              </a:spcBef>
              <a:spcAft>
                <a:spcPts val="0"/>
              </a:spcAft>
              <a:buClrTx/>
              <a:buSzPct val="75000"/>
              <a:buFontTx/>
              <a:buNone/>
              <a:tabLst/>
              <a:defRPr/>
            </a:pPr>
            <a:r>
              <a:rPr kumimoji="0" lang="en-US" sz="7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Dose unique : 16,30 cm³/dose</a:t>
            </a:r>
          </a:p>
          <a:p>
            <a:pPr marL="0" marR="0" lvl="0" indent="0" algn="ctr" defTabSz="554492" rtl="0" eaLnBrk="1" fontAlgn="auto" latinLnBrk="0" hangingPunct="1">
              <a:lnSpc>
                <a:spcPct val="120000"/>
              </a:lnSpc>
              <a:spcBef>
                <a:spcPts val="0"/>
              </a:spcBef>
              <a:spcAft>
                <a:spcPts val="0"/>
              </a:spcAft>
              <a:buClrTx/>
              <a:buSzPct val="75000"/>
              <a:buFontTx/>
              <a:buNone/>
              <a:tabLst/>
              <a:defRPr/>
            </a:pPr>
            <a:r>
              <a:rPr kumimoji="0" lang="en-US" sz="7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Flacon de 3 doses : 5,43 cm³/dose</a:t>
            </a:r>
          </a:p>
        </p:txBody>
      </p:sp>
      <p:sp>
        <p:nvSpPr>
          <p:cNvPr id="61" name="TextBox 60">
            <a:extLst>
              <a:ext uri="{FF2B5EF4-FFF2-40B4-BE49-F238E27FC236}">
                <a16:creationId xmlns:a16="http://schemas.microsoft.com/office/drawing/2014/main" id="{9BA4DF77-FBEB-E369-7E85-B6E397676923}"/>
              </a:ext>
            </a:extLst>
          </p:cNvPr>
          <p:cNvSpPr txBox="1">
            <a:spLocks/>
          </p:cNvSpPr>
          <p:nvPr/>
        </p:nvSpPr>
        <p:spPr>
          <a:xfrm>
            <a:off x="5274672" y="1465103"/>
            <a:ext cx="1104870" cy="892337"/>
          </a:xfrm>
          <a:prstGeom prst="rect">
            <a:avLst/>
          </a:prstGeom>
          <a:solidFill>
            <a:schemeClr val="accent1"/>
          </a:solidFill>
        </p:spPr>
        <p:txBody>
          <a:bodyPr vert="horz" wrap="square" lIns="28800" tIns="28800" rIns="28800" bIns="28800" rtlCol="0" anchor="ctr" anchorCtr="0">
            <a:noAutofit/>
          </a:bodyPr>
          <a:lstStyle>
            <a:defPPr>
              <a:defRPr lang="en-US"/>
            </a:defPPr>
            <a:lvl1pPr marR="0" lvl="0" indent="0" defTabSz="554492" fontAlgn="auto">
              <a:lnSpc>
                <a:spcPct val="120000"/>
              </a:lnSpc>
              <a:spcBef>
                <a:spcPts val="606"/>
              </a:spcBef>
              <a:spcAft>
                <a:spcPts val="728"/>
              </a:spcAft>
              <a:buClrTx/>
              <a:buSzPct val="75000"/>
              <a:buFontTx/>
              <a:buNone/>
              <a:tabLst/>
              <a:defRPr kumimoji="0" sz="800" b="1" i="0" u="none" strike="noStrike" cap="none" spc="0" normalizeH="0" baseline="0">
                <a:ln>
                  <a:noFill/>
                </a:ln>
                <a:solidFill>
                  <a:srgbClr val="FFFFFF"/>
                </a:solidFill>
                <a:effectLst/>
                <a:uLnTx/>
                <a:uFillTx/>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900" b="1" i="0" u="none" strike="noStrike" kern="1200" cap="none" spc="0" normalizeH="0" baseline="0" noProof="0" dirty="0">
                <a:ln>
                  <a:noFill/>
                </a:ln>
                <a:solidFill>
                  <a:srgbClr val="FFFFFF"/>
                </a:solidFill>
                <a:effectLst/>
                <a:uLnTx/>
                <a:uFillTx/>
                <a:latin typeface="Poppins" pitchFamily="2" charset="77"/>
                <a:ea typeface="Roboto" panose="02000000000000000000" pitchFamily="2" charset="0"/>
                <a:cs typeface="Poppins" pitchFamily="2" charset="77"/>
              </a:rPr>
              <a:t>CONVIDECIA ®    </a:t>
            </a:r>
            <a:br>
              <a:rPr kumimoji="0" lang="en-US" sz="900" b="1" i="0" u="none" strike="noStrike" kern="1200" cap="none" spc="0" normalizeH="0" baseline="0" noProof="0" dirty="0">
                <a:ln>
                  <a:noFill/>
                </a:ln>
                <a:solidFill>
                  <a:srgbClr val="FFFFFF"/>
                </a:solidFill>
                <a:effectLst/>
                <a:uLnTx/>
                <a:uFillTx/>
                <a:latin typeface="Poppins" pitchFamily="2" charset="77"/>
                <a:ea typeface="Roboto" panose="02000000000000000000" pitchFamily="2" charset="0"/>
                <a:cs typeface="Poppins" pitchFamily="2" charset="77"/>
              </a:rPr>
            </a:br>
            <a:r>
              <a:rPr kumimoji="0" lang="en-US" sz="900" b="0" i="0" u="none" strike="noStrike" kern="1200" cap="none" spc="0" normalizeH="0" baseline="0" noProof="0" dirty="0">
                <a:ln>
                  <a:noFill/>
                </a:ln>
                <a:solidFill>
                  <a:srgbClr val="FFFFFF"/>
                </a:solidFill>
                <a:effectLst/>
                <a:uLnTx/>
                <a:uFillTx/>
                <a:latin typeface="Poppins" pitchFamily="2" charset="77"/>
                <a:ea typeface="Roboto" panose="02000000000000000000" pitchFamily="2" charset="0"/>
                <a:cs typeface="Poppins" pitchFamily="2" charset="77"/>
              </a:rPr>
              <a:t>(</a:t>
            </a:r>
            <a:r>
              <a:rPr kumimoji="0" lang="en-US" sz="900" b="0" i="0" u="none" strike="noStrike" kern="1200" cap="none" spc="0" normalizeH="0" baseline="0" noProof="0" dirty="0" err="1">
                <a:ln>
                  <a:noFill/>
                </a:ln>
                <a:solidFill>
                  <a:srgbClr val="FFFFFF"/>
                </a:solidFill>
                <a:effectLst/>
                <a:uLnTx/>
                <a:uFillTx/>
                <a:latin typeface="Poppins" pitchFamily="2" charset="77"/>
                <a:ea typeface="Roboto" panose="02000000000000000000" pitchFamily="2" charset="0"/>
                <a:cs typeface="Poppins" pitchFamily="2" charset="77"/>
              </a:rPr>
              <a:t>CanSinoBIO</a:t>
            </a:r>
            <a:r>
              <a:rPr kumimoji="0" lang="en-US" sz="900" b="0" i="0" u="none" strike="noStrike" kern="1200" cap="none" spc="0" normalizeH="0" baseline="0" noProof="0" dirty="0">
                <a:ln>
                  <a:noFill/>
                </a:ln>
                <a:solidFill>
                  <a:srgbClr val="FFFFFF"/>
                </a:solidFill>
                <a:effectLst/>
                <a:uLnTx/>
                <a:uFillTx/>
                <a:latin typeface="Poppins" pitchFamily="2" charset="77"/>
                <a:ea typeface="Roboto" panose="02000000000000000000" pitchFamily="2" charset="0"/>
                <a:cs typeface="Poppins" pitchFamily="2" charset="77"/>
              </a:rPr>
              <a:t>)</a:t>
            </a:r>
          </a:p>
        </p:txBody>
      </p:sp>
      <p:pic>
        <p:nvPicPr>
          <p:cNvPr id="65" name="Graphic 64" descr="Thermometer with solid fill">
            <a:extLst>
              <a:ext uri="{FF2B5EF4-FFF2-40B4-BE49-F238E27FC236}">
                <a16:creationId xmlns:a16="http://schemas.microsoft.com/office/drawing/2014/main" id="{FEE17860-A967-2558-1C32-F3610D2D235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52710" y="1575511"/>
            <a:ext cx="700038" cy="700038"/>
          </a:xfrm>
          <a:prstGeom prst="rect">
            <a:avLst/>
          </a:prstGeom>
        </p:spPr>
      </p:pic>
      <p:pic>
        <p:nvPicPr>
          <p:cNvPr id="67" name="Graphic 66" descr="Snowflake outline">
            <a:extLst>
              <a:ext uri="{FF2B5EF4-FFF2-40B4-BE49-F238E27FC236}">
                <a16:creationId xmlns:a16="http://schemas.microsoft.com/office/drawing/2014/main" id="{7D2541AF-096C-967C-2485-31B55EECDC1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57727" y="1447677"/>
            <a:ext cx="583335" cy="583335"/>
          </a:xfrm>
          <a:prstGeom prst="rect">
            <a:avLst/>
          </a:prstGeom>
        </p:spPr>
      </p:pic>
      <p:sp>
        <p:nvSpPr>
          <p:cNvPr id="16" name="TextBox 1">
            <a:extLst>
              <a:ext uri="{FF2B5EF4-FFF2-40B4-BE49-F238E27FC236}">
                <a16:creationId xmlns:a16="http://schemas.microsoft.com/office/drawing/2014/main" id="{5C9646C1-E13D-3DCB-BE30-16590628FB1B}"/>
              </a:ext>
            </a:extLst>
          </p:cNvPr>
          <p:cNvSpPr txBox="1">
            <a:spLocks/>
          </p:cNvSpPr>
          <p:nvPr/>
        </p:nvSpPr>
        <p:spPr>
          <a:xfrm>
            <a:off x="532601" y="6475079"/>
            <a:ext cx="11036723" cy="246221"/>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 sz="800" b="0" i="0" u="none" strike="noStrike" kern="1200" cap="none" spc="0" normalizeH="0" baseline="0" noProof="0" dirty="0">
                <a:ln>
                  <a:noFill/>
                </a:ln>
                <a:solidFill>
                  <a:srgbClr val="000000"/>
                </a:solidFill>
                <a:effectLst/>
                <a:uLnTx/>
                <a:uFillTx/>
                <a:latin typeface="Ebrima"/>
                <a:ea typeface="Ebrima"/>
                <a:cs typeface="Ebrima"/>
                <a:sym typeface="Ebrima"/>
              </a:rPr>
              <a:t>Remarque : Ce tableau présente un résumé des informations clés à la date </a:t>
            </a:r>
            <a:r>
              <a:rPr kumimoji="0" lang="en-US" sz="800" b="0" i="0" u="none" strike="noStrike" kern="1200" cap="none" spc="0" normalizeH="0" baseline="0" noProof="0" dirty="0">
                <a:ln>
                  <a:noFill/>
                </a:ln>
                <a:solidFill>
                  <a:srgbClr val="000000"/>
                </a:solidFill>
                <a:effectLst/>
                <a:uLnTx/>
                <a:uFillTx/>
                <a:latin typeface="Ebrima"/>
                <a:ea typeface="Ebrima"/>
                <a:cs typeface="Ebrima"/>
                <a:sym typeface="Ebrima"/>
              </a:rPr>
              <a:t>31 </a:t>
            </a:r>
            <a:r>
              <a:rPr kumimoji="0" lang="en-US" sz="800" b="0" i="0" u="none" strike="noStrike" kern="1200" cap="none" spc="0" normalizeH="0" baseline="0" noProof="0" dirty="0" err="1">
                <a:ln>
                  <a:noFill/>
                </a:ln>
                <a:solidFill>
                  <a:srgbClr val="000000"/>
                </a:solidFill>
                <a:effectLst/>
                <a:uLnTx/>
                <a:uFillTx/>
                <a:latin typeface="Ebrima"/>
                <a:ea typeface="Ebrima"/>
                <a:cs typeface="Ebrima"/>
                <a:sym typeface="Ebrima"/>
              </a:rPr>
              <a:t>janvier</a:t>
            </a:r>
            <a:r>
              <a:rPr kumimoji="0" lang="en-US" sz="800" b="0" i="0" u="none" strike="noStrike" kern="1200" cap="none" spc="0" normalizeH="0" baseline="0" noProof="0" dirty="0">
                <a:ln>
                  <a:noFill/>
                </a:ln>
                <a:solidFill>
                  <a:srgbClr val="000000"/>
                </a:solidFill>
                <a:effectLst/>
                <a:uLnTx/>
                <a:uFillTx/>
                <a:latin typeface="Ebrima"/>
                <a:ea typeface="Ebrima"/>
                <a:cs typeface="Ebrima"/>
                <a:sym typeface="Ebrima"/>
              </a:rPr>
              <a:t> 2024</a:t>
            </a:r>
            <a:r>
              <a:rPr kumimoji="0" lang="fr" sz="800" b="0" i="0" u="none" strike="noStrike" kern="1200" cap="none" spc="0" normalizeH="0" baseline="0" noProof="0" dirty="0">
                <a:ln>
                  <a:noFill/>
                </a:ln>
                <a:solidFill>
                  <a:srgbClr val="000000"/>
                </a:solidFill>
                <a:effectLst/>
                <a:uLnTx/>
                <a:uFillTx/>
                <a:latin typeface="Ebrima"/>
                <a:ea typeface="Ebrima"/>
                <a:cs typeface="Ebrima"/>
                <a:sym typeface="Ebrima"/>
              </a:rPr>
              <a:t>. Pour plus d’informations et des détails complets, consultez les </a:t>
            </a:r>
            <a:r>
              <a:rPr kumimoji="0" lang="fr" sz="800" b="0" i="0" u="none" strike="noStrike" kern="1200" cap="none" spc="0" normalizeH="0" baseline="0" noProof="0" dirty="0">
                <a:ln>
                  <a:noFill/>
                </a:ln>
                <a:solidFill>
                  <a:srgbClr val="000000"/>
                </a:solidFill>
                <a:effectLst/>
                <a:uLnTx/>
                <a:uFillTx/>
                <a:latin typeface="Ebrima"/>
                <a:ea typeface="Ebrima"/>
                <a:cs typeface="Ebrima"/>
                <a:sym typeface="Ebrima"/>
                <a:hlinkClick r:id="rId7"/>
              </a:rPr>
              <a:t>documents explicatifs sur les vaccins contre la COVID-19 de l’OMS</a:t>
            </a:r>
            <a:r>
              <a:rPr kumimoji="0" lang="fr" sz="800" b="0" i="0" u="none" strike="noStrike" kern="1200" cap="none" spc="0" normalizeH="0" baseline="0" noProof="0" dirty="0">
                <a:ln>
                  <a:noFill/>
                </a:ln>
                <a:solidFill>
                  <a:srgbClr val="000000"/>
                </a:solidFill>
                <a:effectLst/>
                <a:uLnTx/>
                <a:uFillTx/>
                <a:latin typeface="Ebrima"/>
                <a:ea typeface="Ebrima"/>
                <a:cs typeface="Ebrima"/>
                <a:sym typeface="Ebrima"/>
              </a:rPr>
              <a:t>. m = mois.</a:t>
            </a:r>
            <a:endParaRPr kumimoji="0" lang="fr" sz="800" b="0" i="0" u="none" strike="noStrike" kern="1200" cap="none" spc="0" normalizeH="0" baseline="0" noProof="0" dirty="0">
              <a:ln>
                <a:noFill/>
              </a:ln>
              <a:solidFill>
                <a:srgbClr val="000000"/>
              </a:solidFill>
              <a:effectLst/>
              <a:highlight>
                <a:srgbClr val="FFFF00"/>
              </a:highlight>
              <a:uLnTx/>
              <a:uFillTx/>
              <a:latin typeface="Ebrima"/>
              <a:ea typeface="Ebrima"/>
              <a:cs typeface="Ebrima"/>
            </a:endParaRPr>
          </a:p>
        </p:txBody>
      </p:sp>
      <p:sp>
        <p:nvSpPr>
          <p:cNvPr id="18" name="TextBox 17">
            <a:extLst>
              <a:ext uri="{FF2B5EF4-FFF2-40B4-BE49-F238E27FC236}">
                <a16:creationId xmlns:a16="http://schemas.microsoft.com/office/drawing/2014/main" id="{B131CA64-37DE-1931-DF6A-FCC8F563A6B7}"/>
              </a:ext>
            </a:extLst>
          </p:cNvPr>
          <p:cNvSpPr txBox="1">
            <a:spLocks/>
          </p:cNvSpPr>
          <p:nvPr/>
        </p:nvSpPr>
        <p:spPr>
          <a:xfrm>
            <a:off x="6468013" y="2423066"/>
            <a:ext cx="2919672" cy="175817"/>
          </a:xfrm>
          <a:prstGeom prst="rect">
            <a:avLst/>
          </a:prstGeom>
          <a:solidFill>
            <a:schemeClr val="accent3"/>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fr" sz="800" b="1" i="0" u="none" strike="noStrike" kern="1200" cap="none" spc="0" normalizeH="0" baseline="0" noProof="0" dirty="0">
                <a:ln>
                  <a:noFill/>
                </a:ln>
                <a:solidFill>
                  <a:srgbClr val="FFFFFF"/>
                </a:solidFill>
                <a:effectLst/>
                <a:uLnTx/>
                <a:uFillTx/>
                <a:latin typeface="Poppins" pitchFamily="2" charset="77"/>
                <a:ea typeface="Roboto" panose="02000000000000000000" pitchFamily="2" charset="0"/>
                <a:cs typeface="Poppins" pitchFamily="2" charset="77"/>
              </a:rPr>
              <a:t>Virus inactivé</a:t>
            </a:r>
          </a:p>
        </p:txBody>
      </p:sp>
      <p:sp>
        <p:nvSpPr>
          <p:cNvPr id="24" name="TextBox 23">
            <a:extLst>
              <a:ext uri="{FF2B5EF4-FFF2-40B4-BE49-F238E27FC236}">
                <a16:creationId xmlns:a16="http://schemas.microsoft.com/office/drawing/2014/main" id="{6C7A4BEC-05AA-A628-866C-F6695CC4169D}"/>
              </a:ext>
            </a:extLst>
          </p:cNvPr>
          <p:cNvSpPr txBox="1">
            <a:spLocks/>
          </p:cNvSpPr>
          <p:nvPr/>
        </p:nvSpPr>
        <p:spPr>
          <a:xfrm>
            <a:off x="6462400" y="2636236"/>
            <a:ext cx="1432882" cy="329337"/>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IN" sz="7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 </a:t>
            </a:r>
            <a:r>
              <a:rPr kumimoji="0" lang="fr" sz="7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 Seringues unidoses autobloquantes préremplies et flacons de 1, 2 ou 5 doses</a:t>
            </a:r>
          </a:p>
        </p:txBody>
      </p:sp>
      <p:sp>
        <p:nvSpPr>
          <p:cNvPr id="25" name="TextBox 24">
            <a:extLst>
              <a:ext uri="{FF2B5EF4-FFF2-40B4-BE49-F238E27FC236}">
                <a16:creationId xmlns:a16="http://schemas.microsoft.com/office/drawing/2014/main" id="{444DD5FE-08C0-B5FC-3D10-C2D3981705B3}"/>
              </a:ext>
            </a:extLst>
          </p:cNvPr>
          <p:cNvSpPr txBox="1">
            <a:spLocks/>
          </p:cNvSpPr>
          <p:nvPr/>
        </p:nvSpPr>
        <p:spPr>
          <a:xfrm>
            <a:off x="8009137" y="2645435"/>
            <a:ext cx="1386499" cy="329337"/>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fr" sz="7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Seringues unidoses non autobloquantes préremplies et flacons de 1 ou 2 doses</a:t>
            </a:r>
          </a:p>
        </p:txBody>
      </p:sp>
      <p:sp>
        <p:nvSpPr>
          <p:cNvPr id="29" name="TextBox 28">
            <a:extLst>
              <a:ext uri="{FF2B5EF4-FFF2-40B4-BE49-F238E27FC236}">
                <a16:creationId xmlns:a16="http://schemas.microsoft.com/office/drawing/2014/main" id="{84695E45-3AA8-E37D-31B5-C566F46CF82A}"/>
              </a:ext>
            </a:extLst>
          </p:cNvPr>
          <p:cNvSpPr txBox="1">
            <a:spLocks/>
          </p:cNvSpPr>
          <p:nvPr/>
        </p:nvSpPr>
        <p:spPr>
          <a:xfrm>
            <a:off x="6457661" y="4503292"/>
            <a:ext cx="1437621" cy="559049"/>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00000"/>
              </a:lnSpc>
              <a:spcBef>
                <a:spcPts val="0"/>
              </a:spcBef>
              <a:spcAft>
                <a:spcPts val="0"/>
              </a:spcAft>
              <a:buClrTx/>
              <a:buSzPct val="75000"/>
              <a:buFontTx/>
              <a:buNone/>
              <a:tabLst/>
              <a:defRPr/>
            </a:pPr>
            <a:r>
              <a:rPr kumimoji="0" lang="en-US"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+2°C to +8°C: </a:t>
            </a:r>
            <a:r>
              <a:rPr kumimoji="0" lang="en-US" sz="8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24 </a:t>
            </a:r>
            <a:r>
              <a:rPr kumimoji="0" lang="en-US" sz="800" b="1" i="0" u="none" strike="noStrike" kern="1200" cap="none" spc="0" normalizeH="0" baseline="0" noProof="0" dirty="0" err="1">
                <a:ln>
                  <a:noFill/>
                </a:ln>
                <a:solidFill>
                  <a:srgbClr val="000000"/>
                </a:solidFill>
                <a:effectLst/>
                <a:uLnTx/>
                <a:uFillTx/>
                <a:latin typeface="Poppins" pitchFamily="2" charset="77"/>
                <a:ea typeface="Roboto" panose="02000000000000000000" pitchFamily="2" charset="0"/>
                <a:cs typeface="Poppins" pitchFamily="2" charset="77"/>
              </a:rPr>
              <a:t>mois</a:t>
            </a:r>
            <a:endParaRPr kumimoji="0" lang="en-US" sz="8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endParaRPr>
          </a:p>
        </p:txBody>
      </p:sp>
      <p:sp>
        <p:nvSpPr>
          <p:cNvPr id="30" name="TextBox 29">
            <a:extLst>
              <a:ext uri="{FF2B5EF4-FFF2-40B4-BE49-F238E27FC236}">
                <a16:creationId xmlns:a16="http://schemas.microsoft.com/office/drawing/2014/main" id="{3549A1E9-1AD5-EB81-4EE1-D1E28898A6CE}"/>
              </a:ext>
            </a:extLst>
          </p:cNvPr>
          <p:cNvSpPr txBox="1">
            <a:spLocks/>
          </p:cNvSpPr>
          <p:nvPr/>
        </p:nvSpPr>
        <p:spPr>
          <a:xfrm>
            <a:off x="7970343" y="4503293"/>
            <a:ext cx="1435828" cy="559048"/>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+2°C to +8°C: </a:t>
            </a:r>
            <a:r>
              <a:rPr kumimoji="0" lang="en-US" sz="8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24 </a:t>
            </a:r>
            <a:r>
              <a:rPr kumimoji="0" lang="en-US" sz="800" b="1" i="0" u="none" strike="noStrike" kern="1200" cap="none" spc="0" normalizeH="0" baseline="0" noProof="0" dirty="0" err="1">
                <a:ln>
                  <a:noFill/>
                </a:ln>
                <a:solidFill>
                  <a:srgbClr val="000000"/>
                </a:solidFill>
                <a:effectLst/>
                <a:uLnTx/>
                <a:uFillTx/>
                <a:latin typeface="Poppins" pitchFamily="2" charset="77"/>
                <a:ea typeface="Roboto" panose="02000000000000000000" pitchFamily="2" charset="0"/>
                <a:cs typeface="Poppins" pitchFamily="2" charset="77"/>
              </a:rPr>
              <a:t>mois</a:t>
            </a:r>
            <a:endParaRPr kumimoji="0" lang="en-US" sz="8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endParaRPr>
          </a:p>
        </p:txBody>
      </p:sp>
      <p:sp>
        <p:nvSpPr>
          <p:cNvPr id="34" name="TextBox 33">
            <a:extLst>
              <a:ext uri="{FF2B5EF4-FFF2-40B4-BE49-F238E27FC236}">
                <a16:creationId xmlns:a16="http://schemas.microsoft.com/office/drawing/2014/main" id="{FD561862-EF51-0AAF-9A59-71A4C4058D4A}"/>
              </a:ext>
            </a:extLst>
          </p:cNvPr>
          <p:cNvSpPr txBox="1">
            <a:spLocks/>
          </p:cNvSpPr>
          <p:nvPr/>
        </p:nvSpPr>
        <p:spPr>
          <a:xfrm>
            <a:off x="6452405" y="5109038"/>
            <a:ext cx="1437621" cy="548354"/>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fr-FR" sz="7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Selon la taille du produit/flacon (plage de 4,2 à 124,9 cm³/dose)</a:t>
            </a:r>
          </a:p>
        </p:txBody>
      </p:sp>
      <p:sp>
        <p:nvSpPr>
          <p:cNvPr id="35" name="TextBox 34">
            <a:extLst>
              <a:ext uri="{FF2B5EF4-FFF2-40B4-BE49-F238E27FC236}">
                <a16:creationId xmlns:a16="http://schemas.microsoft.com/office/drawing/2014/main" id="{C161584B-5189-26A8-DF08-CFC8CAC936DB}"/>
              </a:ext>
            </a:extLst>
          </p:cNvPr>
          <p:cNvSpPr txBox="1">
            <a:spLocks/>
          </p:cNvSpPr>
          <p:nvPr/>
        </p:nvSpPr>
        <p:spPr>
          <a:xfrm>
            <a:off x="7977116" y="5109038"/>
            <a:ext cx="1429055" cy="548354"/>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fr-FR" sz="7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Selon la taille du produit/flacon (plage de 8,15 à 41,65 cm³/dose)</a:t>
            </a:r>
          </a:p>
        </p:txBody>
      </p:sp>
      <p:sp>
        <p:nvSpPr>
          <p:cNvPr id="44" name="TextBox 43">
            <a:extLst>
              <a:ext uri="{FF2B5EF4-FFF2-40B4-BE49-F238E27FC236}">
                <a16:creationId xmlns:a16="http://schemas.microsoft.com/office/drawing/2014/main" id="{2C861C90-CA82-F135-ED2B-641D9E288707}"/>
              </a:ext>
            </a:extLst>
          </p:cNvPr>
          <p:cNvSpPr txBox="1">
            <a:spLocks/>
          </p:cNvSpPr>
          <p:nvPr/>
        </p:nvSpPr>
        <p:spPr>
          <a:xfrm>
            <a:off x="6463101" y="1466235"/>
            <a:ext cx="1432181" cy="892337"/>
          </a:xfrm>
          <a:prstGeom prst="rect">
            <a:avLst/>
          </a:prstGeom>
          <a:solidFill>
            <a:schemeClr val="accent3"/>
          </a:solidFill>
        </p:spPr>
        <p:txBody>
          <a:bodyPr vert="horz" wrap="square" lIns="28800" tIns="28800" rIns="28800" bIns="288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900" b="1" i="0" u="none" strike="noStrike" kern="1200" cap="none" spc="0" normalizeH="0" baseline="0" noProof="0" dirty="0">
                <a:ln>
                  <a:noFill/>
                </a:ln>
                <a:solidFill>
                  <a:srgbClr val="FFFFFF"/>
                </a:solidFill>
                <a:effectLst/>
                <a:uLnTx/>
                <a:uFillTx/>
                <a:latin typeface="Poppins"/>
                <a:ea typeface="Roboto"/>
                <a:cs typeface="Poppins"/>
              </a:rPr>
              <a:t>Inactivated SARS-CoV-2 vaccine</a:t>
            </a:r>
            <a:r>
              <a:rPr kumimoji="0" lang="en-US" sz="900" b="0" i="0" u="none" strike="noStrike" kern="1200" cap="none" spc="0" normalizeH="0" baseline="0" noProof="0" dirty="0">
                <a:ln>
                  <a:noFill/>
                </a:ln>
                <a:solidFill>
                  <a:srgbClr val="FFFFFF"/>
                </a:solidFill>
                <a:effectLst/>
                <a:uLnTx/>
                <a:uFillTx/>
                <a:latin typeface="Poppins"/>
                <a:ea typeface="Roboto"/>
                <a:cs typeface="Poppins"/>
              </a:rPr>
              <a:t>® (BIBP/Sinopharm)</a:t>
            </a:r>
          </a:p>
        </p:txBody>
      </p:sp>
      <p:sp>
        <p:nvSpPr>
          <p:cNvPr id="45" name="TextBox 44">
            <a:extLst>
              <a:ext uri="{FF2B5EF4-FFF2-40B4-BE49-F238E27FC236}">
                <a16:creationId xmlns:a16="http://schemas.microsoft.com/office/drawing/2014/main" id="{923F7E9F-7AA4-FE90-DCA5-17FADAB04DAB}"/>
              </a:ext>
            </a:extLst>
          </p:cNvPr>
          <p:cNvSpPr txBox="1">
            <a:spLocks/>
          </p:cNvSpPr>
          <p:nvPr/>
        </p:nvSpPr>
        <p:spPr>
          <a:xfrm>
            <a:off x="7973938" y="1476261"/>
            <a:ext cx="1413747" cy="882311"/>
          </a:xfrm>
          <a:prstGeom prst="rect">
            <a:avLst/>
          </a:prstGeom>
          <a:solidFill>
            <a:schemeClr val="accent3"/>
          </a:solidFill>
        </p:spPr>
        <p:txBody>
          <a:bodyPr vert="horz" wrap="square" lIns="28800" tIns="28800" rIns="28800" bIns="288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900" b="1" i="0" u="none" strike="noStrike" kern="1200" cap="none" spc="0" normalizeH="0" baseline="0" noProof="0" dirty="0">
                <a:ln>
                  <a:noFill/>
                </a:ln>
                <a:solidFill>
                  <a:srgbClr val="FFFFFF"/>
                </a:solidFill>
                <a:effectLst/>
                <a:uLnTx/>
                <a:uFillTx/>
                <a:latin typeface="Poppins"/>
                <a:ea typeface="Roboto"/>
                <a:cs typeface="Poppins"/>
              </a:rPr>
              <a:t>CORONAVAC</a:t>
            </a:r>
            <a:r>
              <a:rPr kumimoji="0" lang="en-US" sz="900" b="1" i="0" u="none" strike="noStrike" kern="1200" cap="none" spc="0" normalizeH="0" baseline="0" noProof="0">
                <a:ln>
                  <a:noFill/>
                </a:ln>
                <a:solidFill>
                  <a:srgbClr val="FFFFFF"/>
                </a:solidFill>
                <a:effectLst/>
                <a:uLnTx/>
                <a:uFillTx/>
                <a:latin typeface="Poppins"/>
                <a:ea typeface="Roboto"/>
                <a:cs typeface="Poppins"/>
              </a:rPr>
              <a:t>®  </a:t>
            </a:r>
          </a:p>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900" b="0" i="0" u="none" strike="noStrike" kern="1200" cap="none" spc="0" normalizeH="0" baseline="0" noProof="0">
                <a:ln>
                  <a:noFill/>
                </a:ln>
                <a:solidFill>
                  <a:srgbClr val="FFFFFF"/>
                </a:solidFill>
                <a:effectLst/>
                <a:uLnTx/>
                <a:uFillTx/>
                <a:latin typeface="Poppins"/>
                <a:ea typeface="Roboto"/>
                <a:cs typeface="Poppins"/>
              </a:rPr>
              <a:t>(</a:t>
            </a:r>
            <a:r>
              <a:rPr kumimoji="0" lang="en-US" sz="900" b="0" i="0" u="none" strike="noStrike" kern="1200" cap="none" spc="0" normalizeH="0" baseline="0" noProof="0" dirty="0">
                <a:ln>
                  <a:noFill/>
                </a:ln>
                <a:solidFill>
                  <a:srgbClr val="FFFFFF"/>
                </a:solidFill>
                <a:effectLst/>
                <a:uLnTx/>
                <a:uFillTx/>
                <a:latin typeface="Poppins"/>
                <a:ea typeface="Roboto"/>
                <a:cs typeface="Poppins"/>
              </a:rPr>
              <a:t>Sinovac Life Sciences)</a:t>
            </a:r>
          </a:p>
        </p:txBody>
      </p:sp>
      <p:sp>
        <p:nvSpPr>
          <p:cNvPr id="62" name="TextBox 61">
            <a:extLst>
              <a:ext uri="{FF2B5EF4-FFF2-40B4-BE49-F238E27FC236}">
                <a16:creationId xmlns:a16="http://schemas.microsoft.com/office/drawing/2014/main" id="{C00D150A-C951-4670-AEC0-8050F0957FE1}"/>
              </a:ext>
            </a:extLst>
          </p:cNvPr>
          <p:cNvSpPr txBox="1">
            <a:spLocks/>
          </p:cNvSpPr>
          <p:nvPr/>
        </p:nvSpPr>
        <p:spPr>
          <a:xfrm>
            <a:off x="1299866" y="6069399"/>
            <a:ext cx="1430644" cy="274388"/>
          </a:xfrm>
          <a:prstGeom prst="rect">
            <a:avLst/>
          </a:prstGeom>
          <a:solidFill>
            <a:schemeClr val="bg1">
              <a:lumMod val="50000"/>
            </a:schemeClr>
          </a:solidFill>
          <a:ln>
            <a:noFill/>
          </a:ln>
        </p:spPr>
        <p:txBody>
          <a:bodyPr vert="horz" wrap="square" lIns="38100" tIns="38100" rIns="38100" bIns="38100" rtlCol="0" anchor="ctr" anchorCtr="0">
            <a:noAutofit/>
          </a:bodyPr>
          <a:lstStyle>
            <a:defPPr>
              <a:defRPr lang="en-US"/>
            </a:defPPr>
            <a:lvl1pPr lvl="0" indent="0" defTabSz="554492">
              <a:lnSpc>
                <a:spcPct val="120000"/>
              </a:lnSpc>
              <a:spcBef>
                <a:spcPts val="606"/>
              </a:spcBef>
              <a:spcAft>
                <a:spcPts val="728"/>
              </a:spcAft>
              <a:buSzPct val="75000"/>
              <a:buFontTx/>
              <a:buNone/>
              <a:defRPr sz="800" b="1">
                <a:solidFill>
                  <a:schemeClr val="bg1"/>
                </a:solidFill>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fr-FR" sz="800" b="1" i="0" u="none" strike="noStrike" kern="1200" cap="none" spc="0" normalizeH="0" baseline="0" noProof="0" dirty="0">
                <a:ln>
                  <a:noFill/>
                </a:ln>
                <a:solidFill>
                  <a:srgbClr val="FFFFFF"/>
                </a:solidFill>
                <a:effectLst/>
                <a:uLnTx/>
                <a:uFillTx/>
                <a:latin typeface="Poppins" pitchFamily="2" charset="77"/>
                <a:ea typeface="Roboto" panose="02000000000000000000" pitchFamily="2" charset="0"/>
                <a:cs typeface="Poppins" pitchFamily="2" charset="77"/>
              </a:rPr>
              <a:t>Pastille de Contrôle du Vaccin (PCV)</a:t>
            </a:r>
          </a:p>
        </p:txBody>
      </p:sp>
      <p:sp>
        <p:nvSpPr>
          <p:cNvPr id="63" name="TextBox 62">
            <a:extLst>
              <a:ext uri="{FF2B5EF4-FFF2-40B4-BE49-F238E27FC236}">
                <a16:creationId xmlns:a16="http://schemas.microsoft.com/office/drawing/2014/main" id="{60B06C8E-3929-4424-9EA6-B3EEAB3F3164}"/>
              </a:ext>
            </a:extLst>
          </p:cNvPr>
          <p:cNvSpPr txBox="1">
            <a:spLocks/>
          </p:cNvSpPr>
          <p:nvPr/>
        </p:nvSpPr>
        <p:spPr>
          <a:xfrm>
            <a:off x="2898146" y="6082233"/>
            <a:ext cx="3481396" cy="220028"/>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IN"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No</a:t>
            </a:r>
          </a:p>
        </p:txBody>
      </p:sp>
      <p:sp>
        <p:nvSpPr>
          <p:cNvPr id="64" name="TextBox 63">
            <a:extLst>
              <a:ext uri="{FF2B5EF4-FFF2-40B4-BE49-F238E27FC236}">
                <a16:creationId xmlns:a16="http://schemas.microsoft.com/office/drawing/2014/main" id="{6852C35F-D952-4DCE-8BCC-3AF49BB3B66E}"/>
              </a:ext>
            </a:extLst>
          </p:cNvPr>
          <p:cNvSpPr txBox="1">
            <a:spLocks/>
          </p:cNvSpPr>
          <p:nvPr/>
        </p:nvSpPr>
        <p:spPr>
          <a:xfrm>
            <a:off x="6462400" y="6069399"/>
            <a:ext cx="1432882" cy="236148"/>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00000"/>
              </a:lnSpc>
              <a:spcBef>
                <a:spcPts val="0"/>
              </a:spcBef>
              <a:spcAft>
                <a:spcPts val="0"/>
              </a:spcAft>
              <a:buClrTx/>
              <a:buSzPct val="75000"/>
              <a:buFontTx/>
              <a:buNone/>
              <a:tabLst/>
              <a:defRPr/>
            </a:pPr>
            <a:r>
              <a:rPr lang="en-US" dirty="0">
                <a:solidFill>
                  <a:srgbClr val="000000"/>
                </a:solidFill>
              </a:rPr>
              <a:t>T</a:t>
            </a:r>
            <a:r>
              <a:rPr kumimoji="0" lang="en-US" sz="800" b="0" i="0" u="none" strike="noStrike" kern="1200" cap="none" spc="0" normalizeH="0" baseline="0" noProof="0" dirty="0" err="1">
                <a:ln>
                  <a:noFill/>
                </a:ln>
                <a:solidFill>
                  <a:srgbClr val="000000"/>
                </a:solidFill>
                <a:effectLst/>
                <a:uLnTx/>
                <a:uFillTx/>
                <a:latin typeface="Poppins" pitchFamily="2" charset="77"/>
                <a:ea typeface="Roboto" panose="02000000000000000000" pitchFamily="2" charset="0"/>
                <a:cs typeface="Poppins" pitchFamily="2" charset="77"/>
              </a:rPr>
              <a:t>ype</a:t>
            </a:r>
            <a:r>
              <a:rPr kumimoji="0" lang="en-US"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 7</a:t>
            </a:r>
            <a:r>
              <a:rPr kumimoji="0" lang="en-US" sz="1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 </a:t>
            </a:r>
          </a:p>
        </p:txBody>
      </p:sp>
      <p:sp>
        <p:nvSpPr>
          <p:cNvPr id="66" name="TextBox 65">
            <a:extLst>
              <a:ext uri="{FF2B5EF4-FFF2-40B4-BE49-F238E27FC236}">
                <a16:creationId xmlns:a16="http://schemas.microsoft.com/office/drawing/2014/main" id="{392158C4-E05F-4235-A634-4BE4A6D58B7B}"/>
              </a:ext>
            </a:extLst>
          </p:cNvPr>
          <p:cNvSpPr txBox="1">
            <a:spLocks/>
          </p:cNvSpPr>
          <p:nvPr/>
        </p:nvSpPr>
        <p:spPr>
          <a:xfrm>
            <a:off x="7973938" y="6059326"/>
            <a:ext cx="1421700" cy="246221"/>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IN"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No</a:t>
            </a:r>
          </a:p>
        </p:txBody>
      </p:sp>
      <p:sp>
        <p:nvSpPr>
          <p:cNvPr id="36" name="TextBox 35">
            <a:extLst>
              <a:ext uri="{FF2B5EF4-FFF2-40B4-BE49-F238E27FC236}">
                <a16:creationId xmlns:a16="http://schemas.microsoft.com/office/drawing/2014/main" id="{91A28C5D-7AD8-5D67-3125-5E18D6AB08FA}"/>
              </a:ext>
            </a:extLst>
          </p:cNvPr>
          <p:cNvSpPr txBox="1">
            <a:spLocks/>
          </p:cNvSpPr>
          <p:nvPr/>
        </p:nvSpPr>
        <p:spPr>
          <a:xfrm>
            <a:off x="2875464" y="5123823"/>
            <a:ext cx="1194874" cy="546858"/>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0"/>
              </a:spcBef>
              <a:spcAft>
                <a:spcPts val="0"/>
              </a:spcAft>
              <a:buClrTx/>
              <a:buSzPct val="75000"/>
              <a:buFontTx/>
              <a:buNone/>
              <a:tabLst/>
              <a:defRPr/>
            </a:pPr>
            <a:r>
              <a:rPr kumimoji="0" lang="en-IN" sz="5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COVISHIELD: </a:t>
            </a:r>
            <a:r>
              <a:rPr kumimoji="0" lang="fr-FR" sz="5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Selon la taille du produit/flacon (plage de 2,1 à 7,3 cm³/dose)  </a:t>
            </a:r>
          </a:p>
          <a:p>
            <a:pPr marL="0" marR="0" lvl="0" indent="0" algn="ctr" defTabSz="554492" rtl="0" eaLnBrk="1" fontAlgn="auto" latinLnBrk="0" hangingPunct="1">
              <a:lnSpc>
                <a:spcPct val="120000"/>
              </a:lnSpc>
              <a:spcBef>
                <a:spcPts val="0"/>
              </a:spcBef>
              <a:spcAft>
                <a:spcPts val="0"/>
              </a:spcAft>
              <a:buClrTx/>
              <a:buSzPct val="75000"/>
              <a:buFontTx/>
              <a:buNone/>
              <a:tabLst/>
              <a:defRPr/>
            </a:pPr>
            <a:r>
              <a:rPr kumimoji="0" lang="en-IN" sz="5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VAXZEVRIA: </a:t>
            </a:r>
            <a:r>
              <a:rPr kumimoji="0" lang="fr-FR" sz="5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Selon la taille du produit/flacon (plage de 2,9 à 5,03 cm³/dose)  </a:t>
            </a:r>
          </a:p>
        </p:txBody>
      </p:sp>
    </p:spTree>
    <p:extLst>
      <p:ext uri="{BB962C8B-B14F-4D97-AF65-F5344CB8AC3E}">
        <p14:creationId xmlns:p14="http://schemas.microsoft.com/office/powerpoint/2010/main" val="3393060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9F75DB2-52CE-0F8C-03D4-69886230798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1AFC-DF42-41A5-B57C-06A83BBA6616}" type="slidenum">
              <a:rPr kumimoji="0" lang="en-GB" sz="728" b="0" i="0" u="none" strike="noStrike" kern="1200" cap="none" spc="0" normalizeH="0" baseline="0" noProof="0" smtClean="0">
                <a:ln>
                  <a:noFill/>
                </a:ln>
                <a:solidFill>
                  <a:srgbClr val="000000">
                    <a:tint val="75000"/>
                  </a:srgbClr>
                </a:solidFill>
                <a:effectLst/>
                <a:uLnTx/>
                <a:uFillTx/>
                <a:latin typeface="Poppins" pitchFamily="2" charset="77"/>
                <a:ea typeface="+mn-ea"/>
                <a:cs typeface="Poppins" pitchFamily="2" charset="77"/>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728" b="0" i="0" u="none" strike="noStrike" kern="1200" cap="none" spc="0" normalizeH="0" baseline="0" noProof="0">
              <a:ln>
                <a:noFill/>
              </a:ln>
              <a:solidFill>
                <a:srgbClr val="000000">
                  <a:tint val="75000"/>
                </a:srgbClr>
              </a:solidFill>
              <a:effectLst/>
              <a:uLnTx/>
              <a:uFillTx/>
              <a:latin typeface="Poppins" pitchFamily="2" charset="77"/>
              <a:ea typeface="+mn-ea"/>
              <a:cs typeface="Poppins" pitchFamily="2" charset="77"/>
            </a:endParaRPr>
          </a:p>
        </p:txBody>
      </p:sp>
      <p:sp>
        <p:nvSpPr>
          <p:cNvPr id="3" name="Title 2">
            <a:extLst>
              <a:ext uri="{FF2B5EF4-FFF2-40B4-BE49-F238E27FC236}">
                <a16:creationId xmlns:a16="http://schemas.microsoft.com/office/drawing/2014/main" id="{32D25144-4289-598D-991F-2A9B2DF8D209}"/>
              </a:ext>
            </a:extLst>
          </p:cNvPr>
          <p:cNvSpPr>
            <a:spLocks noGrp="1"/>
          </p:cNvSpPr>
          <p:nvPr>
            <p:ph type="title"/>
          </p:nvPr>
        </p:nvSpPr>
        <p:spPr>
          <a:xfrm>
            <a:off x="413308" y="153365"/>
            <a:ext cx="10639001" cy="723275"/>
          </a:xfrm>
        </p:spPr>
        <p:txBody>
          <a:bodyPr/>
          <a:lstStyle/>
          <a:p>
            <a:r>
              <a:rPr lang="en-US" sz="2800" dirty="0">
                <a:solidFill>
                  <a:srgbClr val="FA9A00"/>
                </a:solidFill>
              </a:rPr>
              <a:t>6. </a:t>
            </a:r>
            <a:r>
              <a:rPr kumimoji="0" lang="fr" sz="2400" b="1" i="0" u="none" strike="noStrike" kern="1200" cap="none" spc="0" normalizeH="0" baseline="0" noProof="0" dirty="0">
                <a:ln>
                  <a:noFill/>
                </a:ln>
                <a:solidFill>
                  <a:srgbClr val="000000"/>
                </a:solidFill>
                <a:effectLst/>
                <a:uLnTx/>
                <a:uFillTx/>
                <a:latin typeface="Poppins SemiBold" pitchFamily="2" charset="77"/>
                <a:ea typeface="Roboto" panose="02000000000000000000" pitchFamily="2" charset="0"/>
                <a:cs typeface="Poppins SemiBold" pitchFamily="2" charset="77"/>
              </a:rPr>
              <a:t>Résumé des principaux </a:t>
            </a:r>
            <a:r>
              <a:rPr kumimoji="0" lang="fr" sz="2400" b="1" i="0" u="sng" strike="noStrike" kern="1200" cap="none" spc="0" normalizeH="0" baseline="0" noProof="0" dirty="0">
                <a:ln>
                  <a:noFill/>
                </a:ln>
                <a:solidFill>
                  <a:srgbClr val="000000"/>
                </a:solidFill>
                <a:effectLst/>
                <a:uLnTx/>
                <a:uFillTx/>
                <a:latin typeface="Poppins SemiBold" pitchFamily="2" charset="77"/>
                <a:ea typeface="Roboto" panose="02000000000000000000" pitchFamily="2" charset="0"/>
                <a:cs typeface="Poppins SemiBold" pitchFamily="2" charset="77"/>
              </a:rPr>
              <a:t>attributs de la chaîne du froid et du stockage</a:t>
            </a:r>
            <a:r>
              <a:rPr kumimoji="0" lang="fr" sz="2400" b="1" i="0" u="none" strike="noStrike" kern="1200" cap="none" spc="0" normalizeH="0" baseline="0" noProof="0" dirty="0">
                <a:ln>
                  <a:noFill/>
                </a:ln>
                <a:solidFill>
                  <a:srgbClr val="000000"/>
                </a:solidFill>
                <a:effectLst/>
                <a:uLnTx/>
                <a:uFillTx/>
                <a:latin typeface="Poppins SemiBold" pitchFamily="2" charset="77"/>
                <a:ea typeface="Roboto" panose="02000000000000000000" pitchFamily="2" charset="0"/>
                <a:cs typeface="Poppins SemiBold" pitchFamily="2" charset="77"/>
              </a:rPr>
              <a:t> par vaccin contre la COVID-19 (3/3)</a:t>
            </a:r>
            <a:endParaRPr lang="en-GB" sz="2800" dirty="0"/>
          </a:p>
        </p:txBody>
      </p:sp>
      <p:sp>
        <p:nvSpPr>
          <p:cNvPr id="5" name="Slide Number Placeholder 1">
            <a:extLst>
              <a:ext uri="{FF2B5EF4-FFF2-40B4-BE49-F238E27FC236}">
                <a16:creationId xmlns:a16="http://schemas.microsoft.com/office/drawing/2014/main" id="{1F95D0E7-E866-8934-330D-44C1A09D4922}"/>
              </a:ext>
            </a:extLst>
          </p:cNvPr>
          <p:cNvSpPr txBox="1">
            <a:spLocks/>
          </p:cNvSpPr>
          <p:nvPr/>
        </p:nvSpPr>
        <p:spPr>
          <a:xfrm>
            <a:off x="10693993" y="6482886"/>
            <a:ext cx="897196" cy="111982"/>
          </a:xfrm>
          <a:prstGeom prst="rect">
            <a:avLst/>
          </a:prstGeom>
        </p:spPr>
        <p:txBody>
          <a:bodyPr vert="horz" wrap="square" lIns="0" tIns="0" rIns="0" bIns="0" rtlCol="0" anchor="t" anchorCtr="0">
            <a:spAutoFit/>
          </a:bodyPr>
          <a:lstStyle>
            <a:defPPr>
              <a:defRPr lang="en-US"/>
            </a:defPPr>
            <a:lvl1pPr marL="0" algn="r" defTabSz="914400" rtl="0" eaLnBrk="1" latinLnBrk="0" hangingPunct="1">
              <a:defRPr sz="728" kern="1200">
                <a:solidFill>
                  <a:schemeClr val="tx1">
                    <a:tint val="75000"/>
                  </a:schemeClr>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2E31AFC-DF42-41A5-B57C-06A83BBA6616}" type="slidenum">
              <a:rPr kumimoji="0" lang="en-GB" sz="728" b="0" i="0" u="none" strike="noStrike" kern="1200" cap="none" spc="0" normalizeH="0" baseline="0" noProof="0" smtClean="0">
                <a:ln>
                  <a:noFill/>
                </a:ln>
                <a:solidFill>
                  <a:srgbClr val="000000">
                    <a:tint val="75000"/>
                  </a:srgbClr>
                </a:solidFill>
                <a:effectLst/>
                <a:uLnTx/>
                <a:uFillTx/>
                <a:latin typeface="Poppins" pitchFamily="2" charset="77"/>
                <a:ea typeface="+mn-ea"/>
                <a:cs typeface="Poppins" pitchFamily="2" charset="77"/>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728" b="0" i="0" u="none" strike="noStrike" kern="1200" cap="none" spc="0" normalizeH="0" baseline="0" noProof="0">
              <a:ln>
                <a:noFill/>
              </a:ln>
              <a:solidFill>
                <a:srgbClr val="000000">
                  <a:tint val="75000"/>
                </a:srgbClr>
              </a:solidFill>
              <a:effectLst/>
              <a:uLnTx/>
              <a:uFillTx/>
              <a:latin typeface="Poppins" pitchFamily="2" charset="77"/>
              <a:ea typeface="+mn-ea"/>
              <a:cs typeface="Poppins" pitchFamily="2" charset="77"/>
            </a:endParaRPr>
          </a:p>
        </p:txBody>
      </p:sp>
      <p:sp>
        <p:nvSpPr>
          <p:cNvPr id="6" name="TextBox 1">
            <a:extLst>
              <a:ext uri="{FF2B5EF4-FFF2-40B4-BE49-F238E27FC236}">
                <a16:creationId xmlns:a16="http://schemas.microsoft.com/office/drawing/2014/main" id="{97686BCC-76C3-B163-354A-523B6BEF3355}"/>
              </a:ext>
            </a:extLst>
          </p:cNvPr>
          <p:cNvSpPr txBox="1">
            <a:spLocks/>
          </p:cNvSpPr>
          <p:nvPr/>
        </p:nvSpPr>
        <p:spPr>
          <a:xfrm>
            <a:off x="532601" y="6475079"/>
            <a:ext cx="11036723" cy="246221"/>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 sz="800" b="0" i="0" u="none" strike="noStrike" kern="1200" cap="none" spc="0" normalizeH="0" baseline="0" noProof="0" dirty="0">
                <a:ln>
                  <a:noFill/>
                </a:ln>
                <a:solidFill>
                  <a:srgbClr val="000000"/>
                </a:solidFill>
                <a:effectLst/>
                <a:uLnTx/>
                <a:uFillTx/>
                <a:latin typeface="Ebrima"/>
                <a:ea typeface="Ebrima"/>
                <a:cs typeface="Ebrima"/>
                <a:sym typeface="Ebrima"/>
              </a:rPr>
              <a:t>Remarque : Ce tableau présente un résumé des informations clés à la date </a:t>
            </a:r>
            <a:r>
              <a:rPr kumimoji="0" lang="en-US" sz="800" b="0" i="0" u="none" strike="noStrike" kern="1200" cap="none" spc="0" normalizeH="0" baseline="0" noProof="0" dirty="0">
                <a:ln>
                  <a:noFill/>
                </a:ln>
                <a:solidFill>
                  <a:srgbClr val="000000"/>
                </a:solidFill>
                <a:effectLst/>
                <a:uLnTx/>
                <a:uFillTx/>
                <a:latin typeface="Ebrima"/>
                <a:ea typeface="Ebrima"/>
                <a:cs typeface="Ebrima"/>
                <a:sym typeface="Ebrima"/>
              </a:rPr>
              <a:t>31 </a:t>
            </a:r>
            <a:r>
              <a:rPr kumimoji="0" lang="en-US" sz="800" b="0" i="0" u="none" strike="noStrike" kern="1200" cap="none" spc="0" normalizeH="0" baseline="0" noProof="0" dirty="0" err="1">
                <a:ln>
                  <a:noFill/>
                </a:ln>
                <a:solidFill>
                  <a:srgbClr val="000000"/>
                </a:solidFill>
                <a:effectLst/>
                <a:uLnTx/>
                <a:uFillTx/>
                <a:latin typeface="Ebrima"/>
                <a:ea typeface="Ebrima"/>
                <a:cs typeface="Ebrima"/>
                <a:sym typeface="Ebrima"/>
              </a:rPr>
              <a:t>janvier</a:t>
            </a:r>
            <a:r>
              <a:rPr kumimoji="0" lang="en-US" sz="800" b="0" i="0" u="none" strike="noStrike" kern="1200" cap="none" spc="0" normalizeH="0" baseline="0" noProof="0" dirty="0">
                <a:ln>
                  <a:noFill/>
                </a:ln>
                <a:solidFill>
                  <a:srgbClr val="000000"/>
                </a:solidFill>
                <a:effectLst/>
                <a:uLnTx/>
                <a:uFillTx/>
                <a:latin typeface="Ebrima"/>
                <a:ea typeface="Ebrima"/>
                <a:cs typeface="Ebrima"/>
                <a:sym typeface="Ebrima"/>
              </a:rPr>
              <a:t> 2024</a:t>
            </a:r>
            <a:r>
              <a:rPr kumimoji="0" lang="fr" sz="800" b="0" i="0" u="none" strike="noStrike" kern="1200" cap="none" spc="0" normalizeH="0" baseline="0" noProof="0" dirty="0">
                <a:ln>
                  <a:noFill/>
                </a:ln>
                <a:solidFill>
                  <a:srgbClr val="000000"/>
                </a:solidFill>
                <a:effectLst/>
                <a:uLnTx/>
                <a:uFillTx/>
                <a:latin typeface="Ebrima"/>
                <a:ea typeface="Ebrima"/>
                <a:cs typeface="Ebrima"/>
                <a:sym typeface="Ebrima"/>
              </a:rPr>
              <a:t>. Pour plus d’informations et des détails complets, consultez les </a:t>
            </a:r>
            <a:r>
              <a:rPr kumimoji="0" lang="fr" sz="800" b="0" i="0" u="none" strike="noStrike" kern="1200" cap="none" spc="0" normalizeH="0" baseline="0" noProof="0" dirty="0">
                <a:ln>
                  <a:noFill/>
                </a:ln>
                <a:solidFill>
                  <a:srgbClr val="000000"/>
                </a:solidFill>
                <a:effectLst/>
                <a:uLnTx/>
                <a:uFillTx/>
                <a:latin typeface="Ebrima"/>
                <a:ea typeface="Ebrima"/>
                <a:cs typeface="Ebrima"/>
                <a:sym typeface="Ebrima"/>
                <a:hlinkClick r:id="rId2"/>
              </a:rPr>
              <a:t>documents explicatifs sur les vaccins contre la COVID-19 de l’OMS</a:t>
            </a:r>
            <a:r>
              <a:rPr kumimoji="0" lang="fr" sz="800" b="0" i="0" u="none" strike="noStrike" kern="1200" cap="none" spc="0" normalizeH="0" baseline="0" noProof="0" dirty="0">
                <a:ln>
                  <a:noFill/>
                </a:ln>
                <a:solidFill>
                  <a:srgbClr val="000000"/>
                </a:solidFill>
                <a:effectLst/>
                <a:uLnTx/>
                <a:uFillTx/>
                <a:latin typeface="Ebrima"/>
                <a:ea typeface="Ebrima"/>
                <a:cs typeface="Ebrima"/>
                <a:sym typeface="Ebrima"/>
              </a:rPr>
              <a:t>. m = mois.</a:t>
            </a:r>
            <a:endParaRPr kumimoji="0" lang="fr" sz="800" b="0" i="0" u="none" strike="noStrike" kern="1200" cap="none" spc="0" normalizeH="0" baseline="0" noProof="0" dirty="0">
              <a:ln>
                <a:noFill/>
              </a:ln>
              <a:solidFill>
                <a:srgbClr val="000000"/>
              </a:solidFill>
              <a:effectLst/>
              <a:highlight>
                <a:srgbClr val="FFFF00"/>
              </a:highlight>
              <a:uLnTx/>
              <a:uFillTx/>
              <a:latin typeface="Ebrima"/>
              <a:ea typeface="Ebrima"/>
              <a:cs typeface="Ebrima"/>
            </a:endParaRPr>
          </a:p>
        </p:txBody>
      </p:sp>
      <p:cxnSp>
        <p:nvCxnSpPr>
          <p:cNvPr id="7" name="Straight Connector 6">
            <a:extLst>
              <a:ext uri="{FF2B5EF4-FFF2-40B4-BE49-F238E27FC236}">
                <a16:creationId xmlns:a16="http://schemas.microsoft.com/office/drawing/2014/main" id="{5D922C0A-09D3-CDC5-F5DA-AEC641D8D1C5}"/>
              </a:ext>
            </a:extLst>
          </p:cNvPr>
          <p:cNvCxnSpPr>
            <a:cxnSpLocks/>
          </p:cNvCxnSpPr>
          <p:nvPr/>
        </p:nvCxnSpPr>
        <p:spPr>
          <a:xfrm>
            <a:off x="577638" y="2121752"/>
            <a:ext cx="1113176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EBD2228E-60BF-6AC4-FD37-90AC534FD38F}"/>
              </a:ext>
            </a:extLst>
          </p:cNvPr>
          <p:cNvSpPr txBox="1">
            <a:spLocks/>
          </p:cNvSpPr>
          <p:nvPr/>
        </p:nvSpPr>
        <p:spPr>
          <a:xfrm>
            <a:off x="2775988" y="1172032"/>
            <a:ext cx="1366008" cy="892337"/>
          </a:xfrm>
          <a:prstGeom prst="rect">
            <a:avLst/>
          </a:prstGeom>
          <a:solidFill>
            <a:schemeClr val="accent6">
              <a:lumMod val="90000"/>
              <a:lumOff val="10000"/>
            </a:schemeClr>
          </a:solidFill>
        </p:spPr>
        <p:txBody>
          <a:bodyPr vert="horz" wrap="square" lIns="28800" tIns="28800" rIns="28800" bIns="288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900" b="1" i="0" u="none" strike="noStrike" kern="1200" cap="none" spc="0" normalizeH="0" baseline="0" noProof="0">
                <a:ln>
                  <a:noFill/>
                </a:ln>
                <a:solidFill>
                  <a:srgbClr val="FFFFFF"/>
                </a:solidFill>
                <a:effectLst/>
                <a:uLnTx/>
                <a:uFillTx/>
                <a:latin typeface="Poppins" pitchFamily="2" charset="77"/>
                <a:ea typeface="Roboto" panose="02000000000000000000" pitchFamily="2" charset="0"/>
                <a:cs typeface="Poppins" pitchFamily="2" charset="77"/>
              </a:rPr>
              <a:t>COVOVAX</a:t>
            </a:r>
            <a:r>
              <a:rPr kumimoji="0" lang="en-US" sz="1000" b="0" i="0" u="none" strike="noStrike" kern="1200" cap="none" spc="0" normalizeH="0" baseline="30000" noProof="0">
                <a:ln>
                  <a:noFill/>
                </a:ln>
                <a:solidFill>
                  <a:srgbClr val="FFFFFF"/>
                </a:solidFill>
                <a:effectLst/>
                <a:uLnTx/>
                <a:uFillTx/>
                <a:latin typeface="Poppins" pitchFamily="2" charset="77"/>
                <a:ea typeface="Roboto" panose="02000000000000000000" pitchFamily="2" charset="0"/>
                <a:cs typeface="Poppins" pitchFamily="2" charset="77"/>
              </a:rPr>
              <a:t> TM </a:t>
            </a:r>
            <a:r>
              <a:rPr kumimoji="0" lang="en-US" sz="900" b="0" i="0" u="none" strike="noStrike" kern="1200" cap="none" spc="0" normalizeH="0" baseline="0" noProof="0">
                <a:ln>
                  <a:noFill/>
                </a:ln>
                <a:solidFill>
                  <a:srgbClr val="FFFFFF"/>
                </a:solidFill>
                <a:effectLst/>
                <a:uLnTx/>
                <a:uFillTx/>
                <a:latin typeface="Poppins" pitchFamily="2" charset="77"/>
                <a:ea typeface="Roboto" panose="02000000000000000000" pitchFamily="2" charset="0"/>
                <a:cs typeface="Poppins" pitchFamily="2" charset="77"/>
              </a:rPr>
              <a:t>(Serum Institute of India)</a:t>
            </a:r>
            <a:br>
              <a:rPr kumimoji="0" lang="en-US" sz="900" b="0" i="0" u="none" strike="noStrike" kern="1200" cap="none" spc="0" normalizeH="0" baseline="0" noProof="0">
                <a:ln>
                  <a:noFill/>
                </a:ln>
                <a:solidFill>
                  <a:srgbClr val="FFFFFF"/>
                </a:solidFill>
                <a:effectLst/>
                <a:uLnTx/>
                <a:uFillTx/>
                <a:latin typeface="Poppins" pitchFamily="2" charset="77"/>
                <a:ea typeface="Roboto" panose="02000000000000000000" pitchFamily="2" charset="0"/>
                <a:cs typeface="Poppins" pitchFamily="2" charset="77"/>
              </a:rPr>
            </a:br>
            <a:r>
              <a:rPr kumimoji="0" lang="en-US" sz="900" b="1" i="0" u="none" strike="noStrike" kern="1200" cap="none" spc="0" normalizeH="0" baseline="0" noProof="0">
                <a:ln>
                  <a:noFill/>
                </a:ln>
                <a:solidFill>
                  <a:srgbClr val="FFFFFF"/>
                </a:solidFill>
                <a:effectLst/>
                <a:uLnTx/>
                <a:uFillTx/>
                <a:latin typeface="Poppins" pitchFamily="2" charset="77"/>
                <a:ea typeface="Roboto" panose="02000000000000000000" pitchFamily="2" charset="0"/>
                <a:cs typeface="Poppins" pitchFamily="2" charset="77"/>
              </a:rPr>
              <a:t>NUVAXOVID </a:t>
            </a:r>
            <a:r>
              <a:rPr kumimoji="0" lang="en-US" sz="900" b="0" i="0" u="none" strike="noStrike" kern="1200" cap="none" spc="0" normalizeH="0" baseline="30000" noProof="0">
                <a:ln>
                  <a:noFill/>
                </a:ln>
                <a:solidFill>
                  <a:srgbClr val="FFFFFF"/>
                </a:solidFill>
                <a:effectLst/>
                <a:uLnTx/>
                <a:uFillTx/>
                <a:latin typeface="Poppins" pitchFamily="2" charset="77"/>
                <a:ea typeface="Roboto" panose="02000000000000000000" pitchFamily="2" charset="0"/>
                <a:cs typeface="Poppins" pitchFamily="2" charset="77"/>
              </a:rPr>
              <a:t>TM</a:t>
            </a:r>
            <a:r>
              <a:rPr kumimoji="0" lang="en-US" sz="900" b="1" i="0" u="none" strike="noStrike" kern="1200" cap="none" spc="0" normalizeH="0" baseline="0" noProof="0">
                <a:ln>
                  <a:noFill/>
                </a:ln>
                <a:solidFill>
                  <a:srgbClr val="FFFFFF"/>
                </a:solidFill>
                <a:effectLst/>
                <a:uLnTx/>
                <a:uFillTx/>
                <a:latin typeface="Poppins" pitchFamily="2" charset="77"/>
                <a:ea typeface="Roboto" panose="02000000000000000000" pitchFamily="2" charset="0"/>
                <a:cs typeface="Poppins" pitchFamily="2" charset="77"/>
              </a:rPr>
              <a:t> </a:t>
            </a:r>
            <a:r>
              <a:rPr kumimoji="0" lang="en-US" sz="900" b="0" i="0" u="none" strike="noStrike" kern="1200" cap="none" spc="0" normalizeH="0" baseline="0" noProof="0">
                <a:ln>
                  <a:noFill/>
                </a:ln>
                <a:solidFill>
                  <a:srgbClr val="FFFFFF"/>
                </a:solidFill>
                <a:effectLst/>
                <a:uLnTx/>
                <a:uFillTx/>
                <a:latin typeface="Poppins" pitchFamily="2" charset="77"/>
                <a:ea typeface="Roboto" panose="02000000000000000000" pitchFamily="2" charset="0"/>
                <a:cs typeface="Poppins" pitchFamily="2" charset="77"/>
              </a:rPr>
              <a:t>(Novavax, Inc.)</a:t>
            </a:r>
          </a:p>
        </p:txBody>
      </p:sp>
      <p:sp>
        <p:nvSpPr>
          <p:cNvPr id="11" name="TextBox 10">
            <a:extLst>
              <a:ext uri="{FF2B5EF4-FFF2-40B4-BE49-F238E27FC236}">
                <a16:creationId xmlns:a16="http://schemas.microsoft.com/office/drawing/2014/main" id="{40C6BA25-9734-AADF-F8A2-D7477BF47617}"/>
              </a:ext>
            </a:extLst>
          </p:cNvPr>
          <p:cNvSpPr txBox="1">
            <a:spLocks/>
          </p:cNvSpPr>
          <p:nvPr/>
        </p:nvSpPr>
        <p:spPr>
          <a:xfrm>
            <a:off x="2755932" y="2148844"/>
            <a:ext cx="7024501" cy="248975"/>
          </a:xfrm>
          <a:prstGeom prst="rect">
            <a:avLst/>
          </a:prstGeom>
          <a:solidFill>
            <a:schemeClr val="accent6">
              <a:lumMod val="90000"/>
              <a:lumOff val="10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800" b="1" i="0" u="none" strike="noStrike" kern="1200" cap="none" spc="0" normalizeH="0" baseline="0" noProof="0">
                <a:ln>
                  <a:noFill/>
                </a:ln>
                <a:solidFill>
                  <a:srgbClr val="FFFFFF"/>
                </a:solidFill>
                <a:effectLst/>
                <a:uLnTx/>
                <a:uFillTx/>
                <a:latin typeface="Poppins" pitchFamily="2" charset="77"/>
                <a:ea typeface="Roboto" panose="02000000000000000000" pitchFamily="2" charset="0"/>
                <a:cs typeface="Poppins" pitchFamily="2" charset="77"/>
              </a:rPr>
              <a:t>Protein subunit</a:t>
            </a:r>
          </a:p>
        </p:txBody>
      </p:sp>
      <p:sp>
        <p:nvSpPr>
          <p:cNvPr id="12" name="TextBox 11">
            <a:extLst>
              <a:ext uri="{FF2B5EF4-FFF2-40B4-BE49-F238E27FC236}">
                <a16:creationId xmlns:a16="http://schemas.microsoft.com/office/drawing/2014/main" id="{A10B5F5E-49BD-C05A-042E-60CDF1485657}"/>
              </a:ext>
            </a:extLst>
          </p:cNvPr>
          <p:cNvSpPr txBox="1">
            <a:spLocks/>
          </p:cNvSpPr>
          <p:nvPr/>
        </p:nvSpPr>
        <p:spPr>
          <a:xfrm>
            <a:off x="2752884" y="2822985"/>
            <a:ext cx="2807455" cy="175178"/>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IN" sz="8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No</a:t>
            </a:r>
            <a:endParaRPr kumimoji="0" lang="en-US" sz="8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endParaRPr>
          </a:p>
        </p:txBody>
      </p:sp>
      <p:sp>
        <p:nvSpPr>
          <p:cNvPr id="13" name="TextBox 12">
            <a:extLst>
              <a:ext uri="{FF2B5EF4-FFF2-40B4-BE49-F238E27FC236}">
                <a16:creationId xmlns:a16="http://schemas.microsoft.com/office/drawing/2014/main" id="{E6BED0A3-2132-5276-7FAF-2C02C838412A}"/>
              </a:ext>
            </a:extLst>
          </p:cNvPr>
          <p:cNvSpPr txBox="1">
            <a:spLocks/>
          </p:cNvSpPr>
          <p:nvPr/>
        </p:nvSpPr>
        <p:spPr>
          <a:xfrm>
            <a:off x="1244026" y="2866463"/>
            <a:ext cx="1430644" cy="175184"/>
          </a:xfrm>
          <a:prstGeom prst="rect">
            <a:avLst/>
          </a:prstGeom>
          <a:solidFill>
            <a:schemeClr val="bg1">
              <a:lumMod val="50000"/>
            </a:schemeClr>
          </a:solidFill>
          <a:ln>
            <a:noFill/>
          </a:ln>
        </p:spPr>
        <p:txBody>
          <a:bodyPr vert="horz" wrap="square" lIns="38100" tIns="38100" rIns="38100" bIns="38100" rtlCol="0" anchor="ctr" anchorCtr="0">
            <a:noAutofit/>
          </a:bodyPr>
          <a:lstStyle>
            <a:defPPr>
              <a:defRPr lang="en-US"/>
            </a:defPPr>
            <a:lvl1pPr lvl="0" indent="0" defTabSz="554492">
              <a:lnSpc>
                <a:spcPct val="120000"/>
              </a:lnSpc>
              <a:spcBef>
                <a:spcPts val="606"/>
              </a:spcBef>
              <a:spcAft>
                <a:spcPts val="728"/>
              </a:spcAft>
              <a:buSzPct val="75000"/>
              <a:buFontTx/>
              <a:buNone/>
              <a:defRPr sz="800" b="1">
                <a:solidFill>
                  <a:schemeClr val="bg1"/>
                </a:solidFill>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en-IN" sz="800" b="1" i="0" u="none" strike="noStrike" kern="1200" cap="none" spc="0" normalizeH="0" baseline="0" noProof="0">
                <a:ln>
                  <a:noFill/>
                </a:ln>
                <a:solidFill>
                  <a:srgbClr val="FFFFFF"/>
                </a:solidFill>
                <a:effectLst/>
                <a:uLnTx/>
                <a:uFillTx/>
                <a:latin typeface="Poppins" pitchFamily="2" charset="77"/>
                <a:ea typeface="Roboto" panose="02000000000000000000" pitchFamily="2" charset="0"/>
                <a:cs typeface="Poppins" pitchFamily="2" charset="77"/>
              </a:rPr>
              <a:t>Diluent</a:t>
            </a:r>
            <a:endParaRPr kumimoji="0" lang="en-US" sz="800" b="1" i="0" u="none" strike="noStrike" kern="1200" cap="none" spc="0" normalizeH="0" baseline="0" noProof="0">
              <a:ln>
                <a:noFill/>
              </a:ln>
              <a:solidFill>
                <a:srgbClr val="FFFFFF"/>
              </a:solidFill>
              <a:effectLst/>
              <a:uLnTx/>
              <a:uFillTx/>
              <a:latin typeface="Poppins" pitchFamily="2" charset="77"/>
              <a:ea typeface="Roboto" panose="02000000000000000000" pitchFamily="2" charset="0"/>
              <a:cs typeface="Poppins" pitchFamily="2" charset="77"/>
            </a:endParaRPr>
          </a:p>
        </p:txBody>
      </p:sp>
      <p:sp>
        <p:nvSpPr>
          <p:cNvPr id="17" name="TextBox 16">
            <a:extLst>
              <a:ext uri="{FF2B5EF4-FFF2-40B4-BE49-F238E27FC236}">
                <a16:creationId xmlns:a16="http://schemas.microsoft.com/office/drawing/2014/main" id="{646E444D-73A3-4760-1817-271C99FCA7D2}"/>
              </a:ext>
            </a:extLst>
          </p:cNvPr>
          <p:cNvSpPr txBox="1">
            <a:spLocks/>
          </p:cNvSpPr>
          <p:nvPr/>
        </p:nvSpPr>
        <p:spPr>
          <a:xfrm>
            <a:off x="2755934" y="3304016"/>
            <a:ext cx="7044554" cy="699396"/>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fr" sz="8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Réfrigérateur :</a:t>
            </a:r>
            <a:br>
              <a:rPr kumimoji="0" lang="fr" sz="8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br>
            <a:r>
              <a:rPr kumimoji="0" lang="fr"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+2 °C à +8 °C </a:t>
            </a:r>
          </a:p>
        </p:txBody>
      </p:sp>
      <p:sp>
        <p:nvSpPr>
          <p:cNvPr id="18" name="TextBox 17">
            <a:extLst>
              <a:ext uri="{FF2B5EF4-FFF2-40B4-BE49-F238E27FC236}">
                <a16:creationId xmlns:a16="http://schemas.microsoft.com/office/drawing/2014/main" id="{C3BC6A87-7F5C-A204-4686-5F28D4539F01}"/>
              </a:ext>
            </a:extLst>
          </p:cNvPr>
          <p:cNvSpPr txBox="1">
            <a:spLocks/>
          </p:cNvSpPr>
          <p:nvPr/>
        </p:nvSpPr>
        <p:spPr>
          <a:xfrm>
            <a:off x="1244026" y="3330077"/>
            <a:ext cx="1430644" cy="699396"/>
          </a:xfrm>
          <a:prstGeom prst="rect">
            <a:avLst/>
          </a:prstGeom>
          <a:solidFill>
            <a:schemeClr val="bg1">
              <a:lumMod val="50000"/>
            </a:schemeClr>
          </a:solidFill>
          <a:ln>
            <a:noFill/>
          </a:ln>
        </p:spPr>
        <p:txBody>
          <a:bodyPr vert="horz" wrap="square" lIns="38100" tIns="38100" rIns="38100" bIns="38100" rtlCol="0" anchor="ctr" anchorCtr="0">
            <a:noAutofit/>
          </a:bodyPr>
          <a:lstStyle>
            <a:defPPr>
              <a:defRPr lang="en-US"/>
            </a:defPPr>
            <a:lvl1pPr lvl="0" indent="0" defTabSz="554492">
              <a:lnSpc>
                <a:spcPct val="120000"/>
              </a:lnSpc>
              <a:spcBef>
                <a:spcPts val="606"/>
              </a:spcBef>
              <a:spcAft>
                <a:spcPts val="728"/>
              </a:spcAft>
              <a:buSzPct val="75000"/>
              <a:buFontTx/>
              <a:buNone/>
              <a:defRPr sz="800" b="1">
                <a:solidFill>
                  <a:schemeClr val="bg1"/>
                </a:solidFill>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en-US" sz="800" b="1" i="0" u="none" strike="noStrike" kern="1200" cap="none" spc="0" normalizeH="0" baseline="0" noProof="0">
                <a:ln>
                  <a:noFill/>
                </a:ln>
                <a:solidFill>
                  <a:srgbClr val="FFFFFF"/>
                </a:solidFill>
                <a:effectLst/>
                <a:uLnTx/>
                <a:uFillTx/>
                <a:latin typeface="Poppins" pitchFamily="2" charset="77"/>
                <a:ea typeface="Roboto" panose="02000000000000000000" pitchFamily="2" charset="0"/>
                <a:cs typeface="Poppins" pitchFamily="2" charset="77"/>
              </a:rPr>
              <a:t>Cold chain requirements</a:t>
            </a:r>
          </a:p>
        </p:txBody>
      </p:sp>
      <p:sp>
        <p:nvSpPr>
          <p:cNvPr id="22" name="TextBox 21">
            <a:extLst>
              <a:ext uri="{FF2B5EF4-FFF2-40B4-BE49-F238E27FC236}">
                <a16:creationId xmlns:a16="http://schemas.microsoft.com/office/drawing/2014/main" id="{CF80A800-92BA-EB78-962E-FCACC0692ABB}"/>
              </a:ext>
            </a:extLst>
          </p:cNvPr>
          <p:cNvSpPr txBox="1">
            <a:spLocks/>
          </p:cNvSpPr>
          <p:nvPr/>
        </p:nvSpPr>
        <p:spPr>
          <a:xfrm>
            <a:off x="2755934" y="2420677"/>
            <a:ext cx="1380645" cy="363102"/>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00000"/>
              </a:lnSpc>
              <a:spcBef>
                <a:spcPts val="0"/>
              </a:spcBef>
              <a:spcAft>
                <a:spcPts val="0"/>
              </a:spcAft>
              <a:buClrTx/>
              <a:buSzPct val="75000"/>
              <a:buFontTx/>
              <a:buNone/>
              <a:tabLst/>
              <a:defRPr/>
            </a:pPr>
            <a:r>
              <a:rPr kumimoji="0" lang="fr-FR"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Flacon/1 ou 10 doses</a:t>
            </a:r>
          </a:p>
        </p:txBody>
      </p:sp>
      <p:sp>
        <p:nvSpPr>
          <p:cNvPr id="23" name="TextBox 22">
            <a:extLst>
              <a:ext uri="{FF2B5EF4-FFF2-40B4-BE49-F238E27FC236}">
                <a16:creationId xmlns:a16="http://schemas.microsoft.com/office/drawing/2014/main" id="{850DFA06-34E6-0541-8317-BBF847A7A025}"/>
              </a:ext>
            </a:extLst>
          </p:cNvPr>
          <p:cNvSpPr txBox="1">
            <a:spLocks/>
          </p:cNvSpPr>
          <p:nvPr/>
        </p:nvSpPr>
        <p:spPr>
          <a:xfrm>
            <a:off x="1244026" y="2480503"/>
            <a:ext cx="1430644" cy="329337"/>
          </a:xfrm>
          <a:prstGeom prst="rect">
            <a:avLst/>
          </a:prstGeom>
          <a:solidFill>
            <a:schemeClr val="bg1">
              <a:lumMod val="50000"/>
            </a:schemeClr>
          </a:solidFill>
          <a:ln>
            <a:noFill/>
          </a:ln>
        </p:spPr>
        <p:txBody>
          <a:bodyPr vert="horz" wrap="square" lIns="38100" tIns="38100" rIns="38100" bIns="38100" rtlCol="0" anchor="ctr" anchorCtr="0">
            <a:noAutofit/>
          </a:bodyPr>
          <a:lstStyle>
            <a:defPPr>
              <a:defRPr lang="en-US"/>
            </a:defPPr>
            <a:lvl1pPr lvl="0" indent="0" defTabSz="554492">
              <a:lnSpc>
                <a:spcPct val="120000"/>
              </a:lnSpc>
              <a:spcBef>
                <a:spcPts val="606"/>
              </a:spcBef>
              <a:spcAft>
                <a:spcPts val="728"/>
              </a:spcAft>
              <a:buSzPct val="75000"/>
              <a:buFontTx/>
              <a:buNone/>
              <a:defRPr sz="800" b="1">
                <a:solidFill>
                  <a:schemeClr val="bg1"/>
                </a:solidFill>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en-US" sz="800" b="1" i="0" u="none" strike="noStrike" kern="1200" cap="none" spc="0" normalizeH="0" baseline="0" noProof="0">
                <a:ln>
                  <a:noFill/>
                </a:ln>
                <a:solidFill>
                  <a:srgbClr val="FFFFFF"/>
                </a:solidFill>
                <a:effectLst/>
                <a:uLnTx/>
                <a:uFillTx/>
                <a:latin typeface="Poppins" pitchFamily="2" charset="77"/>
                <a:ea typeface="Roboto" panose="02000000000000000000" pitchFamily="2" charset="0"/>
                <a:cs typeface="Poppins" pitchFamily="2" charset="77"/>
              </a:rPr>
              <a:t>Presentation/ number of doses </a:t>
            </a:r>
          </a:p>
        </p:txBody>
      </p:sp>
      <p:sp>
        <p:nvSpPr>
          <p:cNvPr id="27" name="TextBox 26">
            <a:extLst>
              <a:ext uri="{FF2B5EF4-FFF2-40B4-BE49-F238E27FC236}">
                <a16:creationId xmlns:a16="http://schemas.microsoft.com/office/drawing/2014/main" id="{136770E2-1E67-BC30-A8DE-CDF493B58919}"/>
              </a:ext>
            </a:extLst>
          </p:cNvPr>
          <p:cNvSpPr txBox="1">
            <a:spLocks/>
          </p:cNvSpPr>
          <p:nvPr/>
        </p:nvSpPr>
        <p:spPr>
          <a:xfrm>
            <a:off x="2755934" y="4059522"/>
            <a:ext cx="1380645" cy="513987"/>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00000"/>
              </a:lnSpc>
              <a:spcBef>
                <a:spcPts val="0"/>
              </a:spcBef>
              <a:spcAft>
                <a:spcPts val="0"/>
              </a:spcAft>
              <a:buClrTx/>
              <a:buSzPct val="75000"/>
              <a:buFontTx/>
              <a:buNone/>
              <a:tabLst/>
              <a:defRPr/>
            </a:pPr>
            <a:r>
              <a:rPr kumimoji="0" lang="en-US"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+2°C to +8°C: </a:t>
            </a:r>
            <a:r>
              <a:rPr kumimoji="0" lang="en-US" sz="8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9 </a:t>
            </a:r>
            <a:r>
              <a:rPr kumimoji="0" lang="en-US" sz="800" b="1" i="0" u="none" strike="noStrike" kern="1200" cap="none" spc="0" normalizeH="0" baseline="0" noProof="0" dirty="0" err="1">
                <a:ln>
                  <a:noFill/>
                </a:ln>
                <a:solidFill>
                  <a:srgbClr val="000000"/>
                </a:solidFill>
                <a:effectLst/>
                <a:uLnTx/>
                <a:uFillTx/>
                <a:latin typeface="Poppins" pitchFamily="2" charset="77"/>
                <a:ea typeface="Roboto" panose="02000000000000000000" pitchFamily="2" charset="0"/>
                <a:cs typeface="Poppins" pitchFamily="2" charset="77"/>
              </a:rPr>
              <a:t>mois</a:t>
            </a:r>
            <a:endParaRPr kumimoji="0" lang="en-US" sz="8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endParaRPr>
          </a:p>
        </p:txBody>
      </p:sp>
      <p:sp>
        <p:nvSpPr>
          <p:cNvPr id="28" name="TextBox 27">
            <a:extLst>
              <a:ext uri="{FF2B5EF4-FFF2-40B4-BE49-F238E27FC236}">
                <a16:creationId xmlns:a16="http://schemas.microsoft.com/office/drawing/2014/main" id="{A9B5CBF0-1F4B-5229-08CD-BEB589E0E962}"/>
              </a:ext>
            </a:extLst>
          </p:cNvPr>
          <p:cNvSpPr txBox="1">
            <a:spLocks/>
          </p:cNvSpPr>
          <p:nvPr/>
        </p:nvSpPr>
        <p:spPr>
          <a:xfrm>
            <a:off x="1244026" y="4086096"/>
            <a:ext cx="1430644" cy="513474"/>
          </a:xfrm>
          <a:prstGeom prst="rect">
            <a:avLst/>
          </a:prstGeom>
          <a:solidFill>
            <a:schemeClr val="bg1">
              <a:lumMod val="50000"/>
            </a:schemeClr>
          </a:solidFill>
          <a:ln>
            <a:noFill/>
          </a:ln>
        </p:spPr>
        <p:txBody>
          <a:bodyPr vert="horz" wrap="square" lIns="38100" tIns="38100" rIns="38100" bIns="38100" rtlCol="0" anchor="ctr" anchorCtr="0">
            <a:noAutofit/>
          </a:bodyPr>
          <a:lstStyle>
            <a:defPPr>
              <a:defRPr lang="en-US"/>
            </a:defPPr>
            <a:lvl1pPr lvl="0" indent="0" defTabSz="554492">
              <a:lnSpc>
                <a:spcPct val="120000"/>
              </a:lnSpc>
              <a:spcBef>
                <a:spcPts val="606"/>
              </a:spcBef>
              <a:spcAft>
                <a:spcPts val="728"/>
              </a:spcAft>
              <a:buSzPct val="75000"/>
              <a:buFontTx/>
              <a:buNone/>
              <a:defRPr sz="800" b="1">
                <a:solidFill>
                  <a:schemeClr val="bg1"/>
                </a:solidFill>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en-US" sz="800" b="1" i="0" u="none" strike="noStrike" kern="1200" cap="none" spc="0" normalizeH="0" baseline="0" noProof="0">
                <a:ln>
                  <a:noFill/>
                </a:ln>
                <a:solidFill>
                  <a:srgbClr val="FFFFFF"/>
                </a:solidFill>
                <a:effectLst/>
                <a:uLnTx/>
                <a:uFillTx/>
                <a:latin typeface="Poppins" pitchFamily="2" charset="77"/>
                <a:ea typeface="Roboto" panose="02000000000000000000" pitchFamily="2" charset="0"/>
                <a:cs typeface="Poppins" pitchFamily="2" charset="77"/>
              </a:rPr>
              <a:t>Shelf-life</a:t>
            </a:r>
          </a:p>
        </p:txBody>
      </p:sp>
      <p:sp>
        <p:nvSpPr>
          <p:cNvPr id="32" name="TextBox 31">
            <a:extLst>
              <a:ext uri="{FF2B5EF4-FFF2-40B4-BE49-F238E27FC236}">
                <a16:creationId xmlns:a16="http://schemas.microsoft.com/office/drawing/2014/main" id="{95AFB342-A963-DDF7-16CF-DFFA996ECF69}"/>
              </a:ext>
            </a:extLst>
          </p:cNvPr>
          <p:cNvSpPr txBox="1">
            <a:spLocks/>
          </p:cNvSpPr>
          <p:nvPr/>
        </p:nvSpPr>
        <p:spPr>
          <a:xfrm>
            <a:off x="2755934" y="4630132"/>
            <a:ext cx="1363568" cy="513987"/>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fr"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Selon la taille du produit/flacon (plage de 2,05 à 15,82 cm³/dose)</a:t>
            </a:r>
          </a:p>
        </p:txBody>
      </p:sp>
      <p:sp>
        <p:nvSpPr>
          <p:cNvPr id="33" name="TextBox 32">
            <a:extLst>
              <a:ext uri="{FF2B5EF4-FFF2-40B4-BE49-F238E27FC236}">
                <a16:creationId xmlns:a16="http://schemas.microsoft.com/office/drawing/2014/main" id="{2E40172A-4A1F-4A16-2344-DE0B54FCA167}"/>
              </a:ext>
            </a:extLst>
          </p:cNvPr>
          <p:cNvSpPr txBox="1">
            <a:spLocks/>
          </p:cNvSpPr>
          <p:nvPr/>
        </p:nvSpPr>
        <p:spPr>
          <a:xfrm>
            <a:off x="1244026" y="4656193"/>
            <a:ext cx="1430644" cy="513987"/>
          </a:xfrm>
          <a:prstGeom prst="rect">
            <a:avLst/>
          </a:prstGeom>
          <a:solidFill>
            <a:schemeClr val="bg1">
              <a:lumMod val="50000"/>
            </a:schemeClr>
          </a:solidFill>
          <a:ln>
            <a:noFill/>
          </a:ln>
        </p:spPr>
        <p:txBody>
          <a:bodyPr vert="horz" wrap="square" lIns="38100" tIns="38100" rIns="38100" bIns="38100" rtlCol="0" anchor="ctr" anchorCtr="0">
            <a:noAutofit/>
          </a:bodyPr>
          <a:lstStyle>
            <a:defPPr>
              <a:defRPr lang="en-US"/>
            </a:defPPr>
            <a:lvl1pPr lvl="0" indent="0" defTabSz="554492">
              <a:lnSpc>
                <a:spcPct val="120000"/>
              </a:lnSpc>
              <a:spcBef>
                <a:spcPts val="606"/>
              </a:spcBef>
              <a:spcAft>
                <a:spcPts val="728"/>
              </a:spcAft>
              <a:buSzPct val="75000"/>
              <a:buFontTx/>
              <a:buNone/>
              <a:defRPr sz="800" b="1">
                <a:solidFill>
                  <a:schemeClr val="bg1"/>
                </a:solidFill>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en-US" sz="800" b="1" i="0" u="none" strike="noStrike" kern="1200" cap="none" spc="0" normalizeH="0" baseline="0" noProof="0">
                <a:ln>
                  <a:noFill/>
                </a:ln>
                <a:solidFill>
                  <a:srgbClr val="FFFFFF"/>
                </a:solidFill>
                <a:effectLst/>
                <a:uLnTx/>
                <a:uFillTx/>
                <a:latin typeface="Poppins" pitchFamily="2" charset="77"/>
                <a:ea typeface="Roboto" panose="02000000000000000000" pitchFamily="2" charset="0"/>
                <a:cs typeface="Poppins" pitchFamily="2" charset="77"/>
              </a:rPr>
              <a:t>Cold chain volume</a:t>
            </a:r>
          </a:p>
        </p:txBody>
      </p:sp>
      <p:sp>
        <p:nvSpPr>
          <p:cNvPr id="34" name="TextBox 33">
            <a:extLst>
              <a:ext uri="{FF2B5EF4-FFF2-40B4-BE49-F238E27FC236}">
                <a16:creationId xmlns:a16="http://schemas.microsoft.com/office/drawing/2014/main" id="{A0FDAD9E-B01D-A2C2-523F-7DB8188F2449}"/>
              </a:ext>
            </a:extLst>
          </p:cNvPr>
          <p:cNvSpPr txBox="1">
            <a:spLocks/>
          </p:cNvSpPr>
          <p:nvPr/>
        </p:nvSpPr>
        <p:spPr>
          <a:xfrm>
            <a:off x="1244025" y="2200968"/>
            <a:ext cx="1430644" cy="222912"/>
          </a:xfrm>
          <a:prstGeom prst="rect">
            <a:avLst/>
          </a:prstGeom>
          <a:solidFill>
            <a:schemeClr val="bg1">
              <a:lumMod val="50000"/>
            </a:schemeClr>
          </a:solidFill>
          <a:ln>
            <a:noFill/>
          </a:ln>
        </p:spPr>
        <p:txBody>
          <a:bodyPr vert="horz" wrap="square" lIns="38100" tIns="38100" rIns="38100" bIns="38100" rtlCol="0" anchor="ctr" anchorCtr="0">
            <a:noAutofit/>
          </a:bodyPr>
          <a:lstStyle>
            <a:defPPr>
              <a:defRPr lang="en-US"/>
            </a:defPPr>
            <a:lvl1pPr lvl="0" indent="0" defTabSz="554492">
              <a:lnSpc>
                <a:spcPct val="120000"/>
              </a:lnSpc>
              <a:spcBef>
                <a:spcPts val="606"/>
              </a:spcBef>
              <a:spcAft>
                <a:spcPts val="728"/>
              </a:spcAft>
              <a:buSzPct val="75000"/>
              <a:buFontTx/>
              <a:buNone/>
              <a:defRPr sz="800" b="1">
                <a:solidFill>
                  <a:schemeClr val="bg1"/>
                </a:solidFill>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en-US" sz="800" b="1" i="0" u="none" strike="noStrike" kern="1200" cap="none" spc="0" normalizeH="0" baseline="0" noProof="0">
                <a:ln>
                  <a:noFill/>
                </a:ln>
                <a:solidFill>
                  <a:srgbClr val="FFFFFF"/>
                </a:solidFill>
                <a:effectLst/>
                <a:uLnTx/>
                <a:uFillTx/>
                <a:latin typeface="Poppins" pitchFamily="2" charset="77"/>
                <a:ea typeface="Roboto" panose="02000000000000000000" pitchFamily="2" charset="0"/>
                <a:cs typeface="Poppins" pitchFamily="2" charset="77"/>
              </a:rPr>
              <a:t>Platform</a:t>
            </a:r>
          </a:p>
        </p:txBody>
      </p:sp>
      <p:sp>
        <p:nvSpPr>
          <p:cNvPr id="37" name="TextBox 36">
            <a:extLst>
              <a:ext uri="{FF2B5EF4-FFF2-40B4-BE49-F238E27FC236}">
                <a16:creationId xmlns:a16="http://schemas.microsoft.com/office/drawing/2014/main" id="{26A6F516-5404-A232-CAE5-D7DE740AE6EB}"/>
              </a:ext>
            </a:extLst>
          </p:cNvPr>
          <p:cNvSpPr txBox="1">
            <a:spLocks/>
          </p:cNvSpPr>
          <p:nvPr/>
        </p:nvSpPr>
        <p:spPr>
          <a:xfrm>
            <a:off x="2752884" y="5223399"/>
            <a:ext cx="7062277" cy="684104"/>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fr"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Jeter les flacons ouverts 6 heures après le premier prélèvement, ou à la fin de la séance de vaccination, selon la première occurrence	</a:t>
            </a:r>
          </a:p>
        </p:txBody>
      </p:sp>
      <p:sp>
        <p:nvSpPr>
          <p:cNvPr id="38" name="TextBox 37">
            <a:extLst>
              <a:ext uri="{FF2B5EF4-FFF2-40B4-BE49-F238E27FC236}">
                <a16:creationId xmlns:a16="http://schemas.microsoft.com/office/drawing/2014/main" id="{DFE977BD-C1A3-5BFD-D9D0-40D3AE8977A3}"/>
              </a:ext>
            </a:extLst>
          </p:cNvPr>
          <p:cNvSpPr txBox="1">
            <a:spLocks/>
          </p:cNvSpPr>
          <p:nvPr/>
        </p:nvSpPr>
        <p:spPr>
          <a:xfrm>
            <a:off x="1244026" y="5226802"/>
            <a:ext cx="1430644" cy="684104"/>
          </a:xfrm>
          <a:prstGeom prst="rect">
            <a:avLst/>
          </a:prstGeom>
          <a:solidFill>
            <a:schemeClr val="bg1">
              <a:lumMod val="50000"/>
            </a:schemeClr>
          </a:solidFill>
          <a:ln>
            <a:noFill/>
          </a:ln>
        </p:spPr>
        <p:txBody>
          <a:bodyPr vert="horz" wrap="square" lIns="38100" tIns="38100" rIns="38100" bIns="38100" rtlCol="0" anchor="ctr" anchorCtr="0">
            <a:noAutofit/>
          </a:bodyPr>
          <a:lstStyle>
            <a:defPPr>
              <a:defRPr lang="en-US"/>
            </a:defPPr>
            <a:lvl1pPr lvl="0" indent="0" defTabSz="554492">
              <a:lnSpc>
                <a:spcPct val="120000"/>
              </a:lnSpc>
              <a:spcBef>
                <a:spcPts val="606"/>
              </a:spcBef>
              <a:spcAft>
                <a:spcPts val="728"/>
              </a:spcAft>
              <a:buSzPct val="75000"/>
              <a:buFontTx/>
              <a:buNone/>
              <a:defRPr sz="800" b="1">
                <a:solidFill>
                  <a:schemeClr val="bg1"/>
                </a:solidFill>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en-US" sz="800" b="1" i="0" u="none" strike="noStrike" kern="1200" cap="none" spc="0" normalizeH="0" baseline="0" noProof="0">
                <a:ln>
                  <a:noFill/>
                </a:ln>
                <a:solidFill>
                  <a:srgbClr val="FFFFFF"/>
                </a:solidFill>
                <a:effectLst/>
                <a:uLnTx/>
                <a:uFillTx/>
                <a:latin typeface="Poppins" pitchFamily="2" charset="77"/>
                <a:ea typeface="Roboto" panose="02000000000000000000" pitchFamily="2" charset="0"/>
                <a:cs typeface="Poppins" pitchFamily="2" charset="77"/>
              </a:rPr>
              <a:t>Handling of opened multidose-vials</a:t>
            </a:r>
          </a:p>
        </p:txBody>
      </p:sp>
      <p:sp>
        <p:nvSpPr>
          <p:cNvPr id="39" name="TextBox 38">
            <a:extLst>
              <a:ext uri="{FF2B5EF4-FFF2-40B4-BE49-F238E27FC236}">
                <a16:creationId xmlns:a16="http://schemas.microsoft.com/office/drawing/2014/main" id="{629D2FC6-AD43-C7AA-6A51-9ED91BCA5502}"/>
              </a:ext>
            </a:extLst>
          </p:cNvPr>
          <p:cNvSpPr txBox="1">
            <a:spLocks/>
          </p:cNvSpPr>
          <p:nvPr/>
        </p:nvSpPr>
        <p:spPr>
          <a:xfrm>
            <a:off x="2750522" y="3040475"/>
            <a:ext cx="7044554" cy="210813"/>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IN"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ADS 0.5 ml</a:t>
            </a:r>
            <a:endParaRPr kumimoji="0" lang="en-US"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endParaRPr>
          </a:p>
        </p:txBody>
      </p:sp>
      <p:sp>
        <p:nvSpPr>
          <p:cNvPr id="40" name="TextBox 39">
            <a:extLst>
              <a:ext uri="{FF2B5EF4-FFF2-40B4-BE49-F238E27FC236}">
                <a16:creationId xmlns:a16="http://schemas.microsoft.com/office/drawing/2014/main" id="{7AD9F70B-47B4-D7E9-6192-473F29E35C48}"/>
              </a:ext>
            </a:extLst>
          </p:cNvPr>
          <p:cNvSpPr txBox="1">
            <a:spLocks/>
          </p:cNvSpPr>
          <p:nvPr/>
        </p:nvSpPr>
        <p:spPr>
          <a:xfrm>
            <a:off x="1244026" y="3098270"/>
            <a:ext cx="1430644" cy="175184"/>
          </a:xfrm>
          <a:prstGeom prst="rect">
            <a:avLst/>
          </a:prstGeom>
          <a:solidFill>
            <a:schemeClr val="bg1">
              <a:lumMod val="50000"/>
            </a:schemeClr>
          </a:solidFill>
          <a:ln>
            <a:noFill/>
          </a:ln>
        </p:spPr>
        <p:txBody>
          <a:bodyPr vert="horz" wrap="square" lIns="38100" tIns="38100" rIns="38100" bIns="38100" rtlCol="0" anchor="ctr" anchorCtr="0">
            <a:noAutofit/>
          </a:bodyPr>
          <a:lstStyle>
            <a:defPPr>
              <a:defRPr lang="en-US"/>
            </a:defPPr>
            <a:lvl1pPr lvl="0" indent="0" defTabSz="554492">
              <a:lnSpc>
                <a:spcPct val="120000"/>
              </a:lnSpc>
              <a:spcBef>
                <a:spcPts val="606"/>
              </a:spcBef>
              <a:spcAft>
                <a:spcPts val="728"/>
              </a:spcAft>
              <a:buSzPct val="75000"/>
              <a:buFontTx/>
              <a:buNone/>
              <a:defRPr sz="800" b="1">
                <a:solidFill>
                  <a:schemeClr val="bg1"/>
                </a:solidFill>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en-IN" sz="800" b="1" i="0" u="none" strike="noStrike" kern="1200" cap="none" spc="0" normalizeH="0" baseline="0" noProof="0">
                <a:ln>
                  <a:noFill/>
                </a:ln>
                <a:solidFill>
                  <a:srgbClr val="FFFFFF"/>
                </a:solidFill>
                <a:effectLst/>
                <a:uLnTx/>
                <a:uFillTx/>
                <a:latin typeface="Poppins" pitchFamily="2" charset="77"/>
                <a:ea typeface="Roboto" panose="02000000000000000000" pitchFamily="2" charset="0"/>
                <a:cs typeface="Poppins" pitchFamily="2" charset="77"/>
              </a:rPr>
              <a:t>Syringe</a:t>
            </a:r>
          </a:p>
        </p:txBody>
      </p:sp>
      <p:sp>
        <p:nvSpPr>
          <p:cNvPr id="49" name="TextBox 48">
            <a:extLst>
              <a:ext uri="{FF2B5EF4-FFF2-40B4-BE49-F238E27FC236}">
                <a16:creationId xmlns:a16="http://schemas.microsoft.com/office/drawing/2014/main" id="{8AE04772-9C01-6DB9-63F8-6B471FB8F560}"/>
              </a:ext>
            </a:extLst>
          </p:cNvPr>
          <p:cNvSpPr txBox="1">
            <a:spLocks/>
          </p:cNvSpPr>
          <p:nvPr/>
        </p:nvSpPr>
        <p:spPr>
          <a:xfrm>
            <a:off x="4199748" y="1172032"/>
            <a:ext cx="1366009" cy="892337"/>
          </a:xfrm>
          <a:prstGeom prst="rect">
            <a:avLst/>
          </a:prstGeom>
          <a:solidFill>
            <a:schemeClr val="accent6">
              <a:lumMod val="90000"/>
              <a:lumOff val="10000"/>
            </a:schemeClr>
          </a:solidFill>
        </p:spPr>
        <p:txBody>
          <a:bodyPr vert="horz" wrap="square" lIns="28800" tIns="28800" rIns="28800" bIns="288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1000" b="1" i="0" u="none" strike="noStrike" kern="1200" cap="none" spc="0" normalizeH="0" baseline="0" noProof="0" dirty="0">
                <a:ln>
                  <a:noFill/>
                </a:ln>
                <a:solidFill>
                  <a:srgbClr val="FFFFFF"/>
                </a:solidFill>
                <a:effectLst/>
                <a:uLnTx/>
                <a:uFillTx/>
                <a:latin typeface="Poppins" pitchFamily="2" charset="77"/>
                <a:ea typeface="Roboto" panose="02000000000000000000" pitchFamily="2" charset="0"/>
                <a:cs typeface="Poppins" pitchFamily="2" charset="77"/>
              </a:rPr>
              <a:t>NUVAXOVID </a:t>
            </a:r>
            <a:r>
              <a:rPr kumimoji="0" lang="en-US" sz="1000" b="0" i="0" u="none" strike="noStrike" kern="1200" cap="none" spc="0" normalizeH="0" baseline="30000" noProof="0" dirty="0">
                <a:ln>
                  <a:noFill/>
                </a:ln>
                <a:solidFill>
                  <a:srgbClr val="FFFFFF"/>
                </a:solidFill>
                <a:effectLst/>
                <a:uLnTx/>
                <a:uFillTx/>
                <a:latin typeface="Poppins" pitchFamily="2" charset="77"/>
                <a:ea typeface="Roboto" panose="02000000000000000000" pitchFamily="2" charset="0"/>
                <a:cs typeface="Poppins" pitchFamily="2" charset="77"/>
              </a:rPr>
              <a:t>TM</a:t>
            </a:r>
            <a:r>
              <a:rPr kumimoji="0" lang="en-US" sz="1000" b="1" i="0" u="none" strike="noStrike" kern="1200" cap="none" spc="0" normalizeH="0" baseline="0" noProof="0" dirty="0">
                <a:ln>
                  <a:noFill/>
                </a:ln>
                <a:solidFill>
                  <a:srgbClr val="FFFFFF"/>
                </a:solidFill>
                <a:effectLst/>
                <a:uLnTx/>
                <a:uFillTx/>
                <a:latin typeface="Poppins" pitchFamily="2" charset="77"/>
                <a:ea typeface="Roboto" panose="02000000000000000000" pitchFamily="2" charset="0"/>
                <a:cs typeface="Poppins" pitchFamily="2" charset="77"/>
              </a:rPr>
              <a:t> XBB.1.5          </a:t>
            </a:r>
            <a:r>
              <a:rPr kumimoji="0" lang="en-US" sz="1000" b="0" i="0" u="none" strike="noStrike" kern="1200" cap="none" spc="0" normalizeH="0" baseline="0" noProof="0" dirty="0">
                <a:ln>
                  <a:noFill/>
                </a:ln>
                <a:solidFill>
                  <a:srgbClr val="FFFFFF"/>
                </a:solidFill>
                <a:effectLst/>
                <a:uLnTx/>
                <a:uFillTx/>
                <a:latin typeface="Poppins" pitchFamily="2" charset="77"/>
                <a:ea typeface="Roboto" panose="02000000000000000000" pitchFamily="2" charset="0"/>
                <a:cs typeface="Poppins" pitchFamily="2" charset="77"/>
              </a:rPr>
              <a:t>(Novavax, Inc.)</a:t>
            </a:r>
            <a:endParaRPr kumimoji="0" lang="en-US" sz="900" b="0" i="0" u="none" strike="noStrike" kern="1200" cap="none" spc="-10" normalizeH="0" baseline="0" noProof="0" dirty="0">
              <a:ln>
                <a:noFill/>
              </a:ln>
              <a:solidFill>
                <a:srgbClr val="FFFFFF"/>
              </a:solidFill>
              <a:effectLst/>
              <a:uLnTx/>
              <a:uFillTx/>
              <a:latin typeface="Poppins" pitchFamily="2" charset="77"/>
              <a:ea typeface="Roboto" panose="02000000000000000000" pitchFamily="2" charset="0"/>
              <a:cs typeface="Poppins" pitchFamily="2" charset="77"/>
            </a:endParaRPr>
          </a:p>
        </p:txBody>
      </p:sp>
      <p:sp>
        <p:nvSpPr>
          <p:cNvPr id="52" name="TextBox 51">
            <a:extLst>
              <a:ext uri="{FF2B5EF4-FFF2-40B4-BE49-F238E27FC236}">
                <a16:creationId xmlns:a16="http://schemas.microsoft.com/office/drawing/2014/main" id="{5AF11EDA-D001-FB90-7A36-E92519324826}"/>
              </a:ext>
            </a:extLst>
          </p:cNvPr>
          <p:cNvSpPr txBox="1">
            <a:spLocks/>
          </p:cNvSpPr>
          <p:nvPr/>
        </p:nvSpPr>
        <p:spPr>
          <a:xfrm>
            <a:off x="4192429" y="2454007"/>
            <a:ext cx="1380645" cy="329337"/>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lang="en-IN" dirty="0">
                <a:solidFill>
                  <a:srgbClr val="000000"/>
                </a:solidFill>
              </a:rPr>
              <a:t>Flacon</a:t>
            </a:r>
            <a:r>
              <a:rPr kumimoji="0" lang="en-IN"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 5 </a:t>
            </a:r>
            <a:r>
              <a:rPr lang="en-IN" dirty="0" err="1">
                <a:solidFill>
                  <a:srgbClr val="000000"/>
                </a:solidFill>
              </a:rPr>
              <a:t>ou</a:t>
            </a:r>
            <a:r>
              <a:rPr kumimoji="0" lang="en-IN"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 10 doses</a:t>
            </a:r>
            <a:endParaRPr kumimoji="0" lang="en-US"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endParaRPr>
          </a:p>
        </p:txBody>
      </p:sp>
      <p:sp>
        <p:nvSpPr>
          <p:cNvPr id="53" name="TextBox 52">
            <a:extLst>
              <a:ext uri="{FF2B5EF4-FFF2-40B4-BE49-F238E27FC236}">
                <a16:creationId xmlns:a16="http://schemas.microsoft.com/office/drawing/2014/main" id="{2E6143DB-C3D2-5C8C-4D0F-07ABEE686ADA}"/>
              </a:ext>
            </a:extLst>
          </p:cNvPr>
          <p:cNvSpPr txBox="1">
            <a:spLocks/>
          </p:cNvSpPr>
          <p:nvPr/>
        </p:nvSpPr>
        <p:spPr>
          <a:xfrm>
            <a:off x="4179695" y="4060035"/>
            <a:ext cx="1380645" cy="513474"/>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+2°C to +8°C: </a:t>
            </a:r>
            <a:r>
              <a:rPr kumimoji="0" lang="en-US" sz="8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12 </a:t>
            </a:r>
            <a:r>
              <a:rPr kumimoji="0" lang="en-US" sz="800" b="1" i="0" u="none" strike="noStrike" kern="1200" cap="none" spc="0" normalizeH="0" baseline="0" noProof="0" dirty="0" err="1">
                <a:ln>
                  <a:noFill/>
                </a:ln>
                <a:solidFill>
                  <a:srgbClr val="000000"/>
                </a:solidFill>
                <a:effectLst/>
                <a:uLnTx/>
                <a:uFillTx/>
                <a:latin typeface="Poppins" pitchFamily="2" charset="77"/>
                <a:ea typeface="Roboto" panose="02000000000000000000" pitchFamily="2" charset="0"/>
                <a:cs typeface="Poppins" pitchFamily="2" charset="77"/>
              </a:rPr>
              <a:t>mois</a:t>
            </a:r>
            <a:endParaRPr kumimoji="0" lang="en-US" sz="8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endParaRPr>
          </a:p>
        </p:txBody>
      </p:sp>
      <p:sp>
        <p:nvSpPr>
          <p:cNvPr id="54" name="TextBox 53">
            <a:extLst>
              <a:ext uri="{FF2B5EF4-FFF2-40B4-BE49-F238E27FC236}">
                <a16:creationId xmlns:a16="http://schemas.microsoft.com/office/drawing/2014/main" id="{B8D7F1F8-C8D0-78A4-1D49-2ECD4BE6B3B9}"/>
              </a:ext>
            </a:extLst>
          </p:cNvPr>
          <p:cNvSpPr txBox="1">
            <a:spLocks/>
          </p:cNvSpPr>
          <p:nvPr/>
        </p:nvSpPr>
        <p:spPr>
          <a:xfrm>
            <a:off x="4179694" y="4630132"/>
            <a:ext cx="1380645" cy="513987"/>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2.05 cm3 /dose</a:t>
            </a:r>
            <a:endParaRPr kumimoji="0" lang="en-IN"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endParaRPr>
          </a:p>
        </p:txBody>
      </p:sp>
      <p:pic>
        <p:nvPicPr>
          <p:cNvPr id="55" name="Graphic 54" descr="Thermometer with solid fill">
            <a:extLst>
              <a:ext uri="{FF2B5EF4-FFF2-40B4-BE49-F238E27FC236}">
                <a16:creationId xmlns:a16="http://schemas.microsoft.com/office/drawing/2014/main" id="{74399C9E-FCAB-521C-5766-65F7C53EB44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57863" y="1364331"/>
            <a:ext cx="700038" cy="700038"/>
          </a:xfrm>
          <a:prstGeom prst="rect">
            <a:avLst/>
          </a:prstGeom>
        </p:spPr>
      </p:pic>
      <p:pic>
        <p:nvPicPr>
          <p:cNvPr id="56" name="Graphic 55" descr="Snowflake outline">
            <a:extLst>
              <a:ext uri="{FF2B5EF4-FFF2-40B4-BE49-F238E27FC236}">
                <a16:creationId xmlns:a16="http://schemas.microsoft.com/office/drawing/2014/main" id="{A1692898-9228-944B-1AF5-7ED9F066480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62880" y="1236497"/>
            <a:ext cx="583335" cy="583335"/>
          </a:xfrm>
          <a:prstGeom prst="rect">
            <a:avLst/>
          </a:prstGeom>
        </p:spPr>
      </p:pic>
      <p:sp>
        <p:nvSpPr>
          <p:cNvPr id="4" name="TextBox 3">
            <a:extLst>
              <a:ext uri="{FF2B5EF4-FFF2-40B4-BE49-F238E27FC236}">
                <a16:creationId xmlns:a16="http://schemas.microsoft.com/office/drawing/2014/main" id="{817E13E2-A6BC-C64C-270A-8D490D38DCAA}"/>
              </a:ext>
            </a:extLst>
          </p:cNvPr>
          <p:cNvSpPr txBox="1">
            <a:spLocks/>
          </p:cNvSpPr>
          <p:nvPr/>
        </p:nvSpPr>
        <p:spPr>
          <a:xfrm>
            <a:off x="5613016" y="1164639"/>
            <a:ext cx="1366009" cy="892337"/>
          </a:xfrm>
          <a:prstGeom prst="rect">
            <a:avLst/>
          </a:prstGeom>
          <a:solidFill>
            <a:schemeClr val="accent6">
              <a:lumMod val="90000"/>
              <a:lumOff val="10000"/>
            </a:schemeClr>
          </a:solidFill>
        </p:spPr>
        <p:txBody>
          <a:bodyPr vert="horz" wrap="square" lIns="28800" tIns="28800" rIns="28800" bIns="288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1000" b="1" i="0" u="none" strike="noStrike" kern="1200" cap="none" spc="0" normalizeH="0" baseline="0" noProof="0" dirty="0" err="1">
                <a:ln>
                  <a:noFill/>
                </a:ln>
                <a:solidFill>
                  <a:srgbClr val="FFFFFF"/>
                </a:solidFill>
                <a:effectLst/>
                <a:uLnTx/>
                <a:uFillTx/>
                <a:latin typeface="Poppins" pitchFamily="2" charset="77"/>
                <a:ea typeface="Roboto" panose="02000000000000000000" pitchFamily="2" charset="0"/>
                <a:cs typeface="Poppins" pitchFamily="2" charset="77"/>
              </a:rPr>
              <a:t>SKYCovione</a:t>
            </a:r>
            <a:r>
              <a:rPr kumimoji="0" lang="en-US" sz="1000" b="1" i="0" u="none" strike="noStrike" kern="1200" cap="none" spc="0" normalizeH="0" baseline="0" noProof="0" dirty="0">
                <a:ln>
                  <a:noFill/>
                </a:ln>
                <a:solidFill>
                  <a:srgbClr val="FFFFFF"/>
                </a:solidFill>
                <a:effectLst/>
                <a:uLnTx/>
                <a:uFillTx/>
                <a:latin typeface="Poppins" pitchFamily="2" charset="77"/>
                <a:ea typeface="Roboto" panose="02000000000000000000" pitchFamily="2" charset="0"/>
                <a:cs typeface="Poppins" pitchFamily="2" charset="77"/>
              </a:rPr>
              <a:t> </a:t>
            </a:r>
            <a:r>
              <a:rPr kumimoji="0" lang="en-US" sz="1000" b="0" i="0" u="none" strike="noStrike" kern="1200" cap="none" spc="0" normalizeH="0" baseline="30000" noProof="0" dirty="0">
                <a:ln>
                  <a:noFill/>
                </a:ln>
                <a:solidFill>
                  <a:srgbClr val="FFFFFF"/>
                </a:solidFill>
                <a:effectLst/>
                <a:uLnTx/>
                <a:uFillTx/>
                <a:latin typeface="Poppins" pitchFamily="2" charset="77"/>
                <a:ea typeface="Roboto" panose="02000000000000000000" pitchFamily="2" charset="0"/>
                <a:cs typeface="Poppins" pitchFamily="2" charset="77"/>
              </a:rPr>
              <a:t>TM        </a:t>
            </a:r>
            <a:r>
              <a:rPr kumimoji="0" lang="en-US" sz="1000" b="0" i="0" u="none" strike="noStrike" kern="1200" cap="none" spc="0" normalizeH="0" baseline="0" noProof="0" dirty="0">
                <a:ln>
                  <a:noFill/>
                </a:ln>
                <a:solidFill>
                  <a:srgbClr val="FFFFFF"/>
                </a:solidFill>
                <a:effectLst/>
                <a:uLnTx/>
                <a:uFillTx/>
                <a:latin typeface="Poppins" pitchFamily="2" charset="77"/>
                <a:ea typeface="Roboto" panose="02000000000000000000" pitchFamily="2" charset="0"/>
                <a:cs typeface="Poppins" pitchFamily="2" charset="77"/>
              </a:rPr>
              <a:t>(SK Bioscience)</a:t>
            </a:r>
            <a:endParaRPr kumimoji="0" lang="en-US" sz="900" b="0" i="0" u="none" strike="noStrike" kern="1200" cap="none" spc="-10" normalizeH="0" baseline="0" noProof="0" dirty="0">
              <a:ln>
                <a:noFill/>
              </a:ln>
              <a:solidFill>
                <a:srgbClr val="FFFFFF"/>
              </a:solidFill>
              <a:effectLst/>
              <a:uLnTx/>
              <a:uFillTx/>
              <a:latin typeface="Poppins" pitchFamily="2" charset="77"/>
              <a:ea typeface="Roboto" panose="02000000000000000000" pitchFamily="2" charset="0"/>
              <a:cs typeface="Poppins" pitchFamily="2" charset="77"/>
            </a:endParaRPr>
          </a:p>
        </p:txBody>
      </p:sp>
      <p:sp>
        <p:nvSpPr>
          <p:cNvPr id="57" name="TextBox 56">
            <a:extLst>
              <a:ext uri="{FF2B5EF4-FFF2-40B4-BE49-F238E27FC236}">
                <a16:creationId xmlns:a16="http://schemas.microsoft.com/office/drawing/2014/main" id="{193E7B70-BECF-F518-73EA-A3BEEE77EE03}"/>
              </a:ext>
            </a:extLst>
          </p:cNvPr>
          <p:cNvSpPr txBox="1">
            <a:spLocks/>
          </p:cNvSpPr>
          <p:nvPr/>
        </p:nvSpPr>
        <p:spPr>
          <a:xfrm>
            <a:off x="5610744" y="2447049"/>
            <a:ext cx="1362864" cy="331987"/>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IN"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Dose unique</a:t>
            </a:r>
          </a:p>
        </p:txBody>
      </p:sp>
      <p:sp>
        <p:nvSpPr>
          <p:cNvPr id="58" name="TextBox 57">
            <a:extLst>
              <a:ext uri="{FF2B5EF4-FFF2-40B4-BE49-F238E27FC236}">
                <a16:creationId xmlns:a16="http://schemas.microsoft.com/office/drawing/2014/main" id="{30D5C674-721D-9017-2213-E96B815009C7}"/>
              </a:ext>
            </a:extLst>
          </p:cNvPr>
          <p:cNvSpPr txBox="1">
            <a:spLocks/>
          </p:cNvSpPr>
          <p:nvPr/>
        </p:nvSpPr>
        <p:spPr>
          <a:xfrm>
            <a:off x="5592963" y="4052642"/>
            <a:ext cx="1380645" cy="513474"/>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+2°C to +8°C: </a:t>
            </a:r>
            <a:r>
              <a:rPr kumimoji="0" lang="en-US" sz="8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12 </a:t>
            </a:r>
            <a:r>
              <a:rPr kumimoji="0" lang="en-US" sz="800" b="1" i="0" u="none" strike="noStrike" kern="1200" cap="none" spc="0" normalizeH="0" baseline="0" noProof="0" dirty="0" err="1">
                <a:ln>
                  <a:noFill/>
                </a:ln>
                <a:solidFill>
                  <a:srgbClr val="000000"/>
                </a:solidFill>
                <a:effectLst/>
                <a:uLnTx/>
                <a:uFillTx/>
                <a:latin typeface="Poppins" pitchFamily="2" charset="77"/>
                <a:ea typeface="Roboto" panose="02000000000000000000" pitchFamily="2" charset="0"/>
                <a:cs typeface="Poppins" pitchFamily="2" charset="77"/>
              </a:rPr>
              <a:t>mois</a:t>
            </a:r>
            <a:endParaRPr kumimoji="0" lang="en-US" sz="8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endParaRPr>
          </a:p>
        </p:txBody>
      </p:sp>
      <p:sp>
        <p:nvSpPr>
          <p:cNvPr id="59" name="TextBox 58">
            <a:extLst>
              <a:ext uri="{FF2B5EF4-FFF2-40B4-BE49-F238E27FC236}">
                <a16:creationId xmlns:a16="http://schemas.microsoft.com/office/drawing/2014/main" id="{D3D63C3D-BD48-B33F-F7B1-AF52C4C599A7}"/>
              </a:ext>
            </a:extLst>
          </p:cNvPr>
          <p:cNvSpPr txBox="1">
            <a:spLocks/>
          </p:cNvSpPr>
          <p:nvPr/>
        </p:nvSpPr>
        <p:spPr>
          <a:xfrm>
            <a:off x="5592962" y="4622739"/>
            <a:ext cx="1380645" cy="513987"/>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00000"/>
              </a:lnSpc>
              <a:spcBef>
                <a:spcPts val="0"/>
              </a:spcBef>
              <a:spcAft>
                <a:spcPts val="0"/>
              </a:spcAft>
              <a:buClrTx/>
              <a:buSzPct val="75000"/>
              <a:buFontTx/>
              <a:buNone/>
              <a:tabLst/>
              <a:defRPr/>
            </a:pPr>
            <a:r>
              <a:rPr kumimoji="0" lang="en-IN" sz="800" b="0" i="0" u="none" strike="noStrike" kern="1200" cap="none" spc="0" normalizeH="0" baseline="0" noProof="0" dirty="0" err="1">
                <a:ln>
                  <a:noFill/>
                </a:ln>
                <a:solidFill>
                  <a:srgbClr val="000000"/>
                </a:solidFill>
                <a:effectLst/>
                <a:uLnTx/>
                <a:uFillTx/>
                <a:latin typeface="Poppins" pitchFamily="2" charset="77"/>
                <a:ea typeface="Roboto" panose="02000000000000000000" pitchFamily="2" charset="0"/>
                <a:cs typeface="Poppins" pitchFamily="2" charset="77"/>
              </a:rPr>
              <a:t>Vaccin</a:t>
            </a:r>
            <a:r>
              <a:rPr kumimoji="0" lang="en-IN"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 3.0  cm³/dose</a:t>
            </a:r>
          </a:p>
          <a:p>
            <a:pPr marL="0" marR="0" lvl="0" indent="0" algn="ctr" defTabSz="554492" rtl="0" eaLnBrk="1" fontAlgn="auto" latinLnBrk="0" hangingPunct="1">
              <a:lnSpc>
                <a:spcPct val="100000"/>
              </a:lnSpc>
              <a:spcBef>
                <a:spcPts val="0"/>
              </a:spcBef>
              <a:spcAft>
                <a:spcPts val="0"/>
              </a:spcAft>
              <a:buClrTx/>
              <a:buSzPct val="75000"/>
              <a:buFontTx/>
              <a:buNone/>
              <a:tabLst/>
              <a:defRPr/>
            </a:pPr>
            <a:r>
              <a:rPr kumimoji="0" lang="en-IN"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Adjuvant: </a:t>
            </a:r>
            <a:r>
              <a:rPr kumimoji="0" lang="en-IN" sz="800" b="0" i="0" u="none" strike="noStrike" kern="1200" cap="none" spc="0" normalizeH="0" baseline="0" noProof="0" dirty="0" err="1">
                <a:ln>
                  <a:noFill/>
                </a:ln>
                <a:solidFill>
                  <a:srgbClr val="000000"/>
                </a:solidFill>
                <a:effectLst/>
                <a:uLnTx/>
                <a:uFillTx/>
                <a:latin typeface="Poppins" pitchFamily="2" charset="77"/>
                <a:ea typeface="Roboto" panose="02000000000000000000" pitchFamily="2" charset="0"/>
                <a:cs typeface="Poppins" pitchFamily="2" charset="77"/>
              </a:rPr>
              <a:t>plage</a:t>
            </a:r>
            <a:r>
              <a:rPr kumimoji="0" lang="en-IN"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 de 1.15 </a:t>
            </a:r>
            <a:r>
              <a:rPr lang="en-IN" dirty="0">
                <a:solidFill>
                  <a:srgbClr val="000000"/>
                </a:solidFill>
              </a:rPr>
              <a:t>à</a:t>
            </a:r>
            <a:r>
              <a:rPr kumimoji="0" lang="en-IN"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 1.37 cm³/dose</a:t>
            </a:r>
          </a:p>
        </p:txBody>
      </p:sp>
      <p:sp>
        <p:nvSpPr>
          <p:cNvPr id="60" name="TextBox 59">
            <a:extLst>
              <a:ext uri="{FF2B5EF4-FFF2-40B4-BE49-F238E27FC236}">
                <a16:creationId xmlns:a16="http://schemas.microsoft.com/office/drawing/2014/main" id="{4BF5027D-3A7D-87E5-82E5-BE0A7B338C8C}"/>
              </a:ext>
            </a:extLst>
          </p:cNvPr>
          <p:cNvSpPr txBox="1">
            <a:spLocks/>
          </p:cNvSpPr>
          <p:nvPr/>
        </p:nvSpPr>
        <p:spPr>
          <a:xfrm>
            <a:off x="5610744" y="2816062"/>
            <a:ext cx="1362862" cy="189491"/>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fr" sz="7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À mélanger avec l’adjuvant</a:t>
            </a:r>
          </a:p>
        </p:txBody>
      </p:sp>
      <p:sp>
        <p:nvSpPr>
          <p:cNvPr id="62" name="TextBox 61">
            <a:extLst>
              <a:ext uri="{FF2B5EF4-FFF2-40B4-BE49-F238E27FC236}">
                <a16:creationId xmlns:a16="http://schemas.microsoft.com/office/drawing/2014/main" id="{9D696ED0-1559-DD86-8580-75B309FC7F44}"/>
              </a:ext>
            </a:extLst>
          </p:cNvPr>
          <p:cNvSpPr txBox="1">
            <a:spLocks/>
          </p:cNvSpPr>
          <p:nvPr/>
        </p:nvSpPr>
        <p:spPr>
          <a:xfrm>
            <a:off x="7036777" y="1177122"/>
            <a:ext cx="1366009" cy="892337"/>
          </a:xfrm>
          <a:prstGeom prst="rect">
            <a:avLst/>
          </a:prstGeom>
          <a:solidFill>
            <a:schemeClr val="accent6">
              <a:lumMod val="90000"/>
              <a:lumOff val="10000"/>
            </a:schemeClr>
          </a:solidFill>
        </p:spPr>
        <p:txBody>
          <a:bodyPr vert="horz" wrap="square" lIns="28800" tIns="28800" rIns="28800" bIns="288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00000"/>
              </a:lnSpc>
              <a:spcBef>
                <a:spcPts val="0"/>
              </a:spcBef>
              <a:spcAft>
                <a:spcPts val="600"/>
              </a:spcAft>
              <a:buClrTx/>
              <a:buSzPct val="75000"/>
              <a:buFontTx/>
              <a:buNone/>
              <a:tabLst/>
              <a:defRPr/>
            </a:pPr>
            <a:r>
              <a:rPr kumimoji="0" lang="en-US" sz="1000" b="1" i="0" u="none" strike="noStrike" kern="1200" cap="none" spc="0" normalizeH="0" baseline="0" noProof="0">
                <a:ln>
                  <a:noFill/>
                </a:ln>
                <a:solidFill>
                  <a:srgbClr val="FFFFFF"/>
                </a:solidFill>
                <a:effectLst/>
                <a:uLnTx/>
                <a:uFillTx/>
                <a:latin typeface="Poppins" pitchFamily="2" charset="77"/>
                <a:ea typeface="Roboto" panose="02000000000000000000" pitchFamily="2" charset="0"/>
                <a:cs typeface="Poppins" pitchFamily="2" charset="77"/>
              </a:rPr>
              <a:t>BIMERVAX</a:t>
            </a:r>
            <a:r>
              <a:rPr kumimoji="0" lang="en-US" sz="1000" b="0" i="0" u="none" strike="noStrike" kern="1200" cap="none" spc="0" normalizeH="0" baseline="0" noProof="0">
                <a:ln>
                  <a:noFill/>
                </a:ln>
                <a:solidFill>
                  <a:srgbClr val="FFFFFF"/>
                </a:solidFill>
                <a:effectLst/>
                <a:uLnTx/>
                <a:uFillTx/>
                <a:latin typeface="Poppins" pitchFamily="2" charset="77"/>
                <a:ea typeface="Roboto" panose="02000000000000000000" pitchFamily="2" charset="0"/>
                <a:cs typeface="Poppins" pitchFamily="2" charset="77"/>
              </a:rPr>
              <a:t>®</a:t>
            </a:r>
            <a:endParaRPr kumimoji="0" lang="en-US" sz="1000" b="0" i="0" u="none" strike="noStrike" kern="1200" cap="none" spc="0" normalizeH="0" baseline="0" noProof="0">
              <a:ln>
                <a:noFill/>
              </a:ln>
              <a:solidFill>
                <a:srgbClr val="F1E21A"/>
              </a:solidFill>
              <a:effectLst/>
              <a:uLnTx/>
              <a:uFillTx/>
              <a:latin typeface="Poppins" pitchFamily="2" charset="77"/>
              <a:ea typeface="Roboto" panose="02000000000000000000" pitchFamily="2" charset="0"/>
              <a:cs typeface="Poppins" pitchFamily="2" charset="77"/>
            </a:endParaRPr>
          </a:p>
          <a:p>
            <a:pPr marL="0" marR="0" lvl="0" indent="0" algn="ctr" defTabSz="554492" rtl="0" eaLnBrk="1" fontAlgn="auto" latinLnBrk="0" hangingPunct="1">
              <a:lnSpc>
                <a:spcPct val="100000"/>
              </a:lnSpc>
              <a:spcBef>
                <a:spcPts val="0"/>
              </a:spcBef>
              <a:spcAft>
                <a:spcPts val="600"/>
              </a:spcAft>
              <a:buClrTx/>
              <a:buSzPct val="75000"/>
              <a:buFontTx/>
              <a:buNone/>
              <a:tabLst/>
              <a:defRPr/>
            </a:pPr>
            <a:r>
              <a:rPr kumimoji="0" lang="en-US" sz="1000" b="0" i="0" u="none" strike="noStrike" kern="1200" cap="none" spc="0" normalizeH="0" baseline="0" noProof="0">
                <a:ln>
                  <a:noFill/>
                </a:ln>
                <a:solidFill>
                  <a:srgbClr val="FFFFFF"/>
                </a:solidFill>
                <a:effectLst/>
                <a:uLnTx/>
                <a:uFillTx/>
                <a:latin typeface="Poppins" pitchFamily="2" charset="77"/>
                <a:ea typeface="Roboto" panose="02000000000000000000" pitchFamily="2" charset="0"/>
                <a:cs typeface="Poppins" pitchFamily="2" charset="77"/>
              </a:rPr>
              <a:t>(HIPRA)</a:t>
            </a:r>
          </a:p>
        </p:txBody>
      </p:sp>
      <p:sp>
        <p:nvSpPr>
          <p:cNvPr id="64" name="TextBox 63">
            <a:extLst>
              <a:ext uri="{FF2B5EF4-FFF2-40B4-BE49-F238E27FC236}">
                <a16:creationId xmlns:a16="http://schemas.microsoft.com/office/drawing/2014/main" id="{44442B6E-D5BE-D1C6-C6AC-08667F216E58}"/>
              </a:ext>
            </a:extLst>
          </p:cNvPr>
          <p:cNvSpPr txBox="1">
            <a:spLocks/>
          </p:cNvSpPr>
          <p:nvPr/>
        </p:nvSpPr>
        <p:spPr>
          <a:xfrm>
            <a:off x="7072653" y="2454442"/>
            <a:ext cx="1319270" cy="329337"/>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IN"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Dose unique</a:t>
            </a:r>
          </a:p>
        </p:txBody>
      </p:sp>
      <p:sp>
        <p:nvSpPr>
          <p:cNvPr id="65" name="TextBox 64">
            <a:extLst>
              <a:ext uri="{FF2B5EF4-FFF2-40B4-BE49-F238E27FC236}">
                <a16:creationId xmlns:a16="http://schemas.microsoft.com/office/drawing/2014/main" id="{49422508-8BAB-3CDB-A11C-74C127268D06}"/>
              </a:ext>
            </a:extLst>
          </p:cNvPr>
          <p:cNvSpPr txBox="1">
            <a:spLocks/>
          </p:cNvSpPr>
          <p:nvPr/>
        </p:nvSpPr>
        <p:spPr>
          <a:xfrm>
            <a:off x="7011278" y="4060035"/>
            <a:ext cx="1380645" cy="513474"/>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+2°C to +8°C: </a:t>
            </a:r>
            <a:r>
              <a:rPr kumimoji="0" lang="en-US" sz="8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15 </a:t>
            </a:r>
            <a:r>
              <a:rPr kumimoji="0" lang="en-US" sz="800" b="1" i="0" u="none" strike="noStrike" kern="1200" cap="none" spc="0" normalizeH="0" baseline="0" noProof="0" dirty="0" err="1">
                <a:ln>
                  <a:noFill/>
                </a:ln>
                <a:solidFill>
                  <a:srgbClr val="000000"/>
                </a:solidFill>
                <a:effectLst/>
                <a:uLnTx/>
                <a:uFillTx/>
                <a:latin typeface="Poppins" pitchFamily="2" charset="77"/>
                <a:ea typeface="Roboto" panose="02000000000000000000" pitchFamily="2" charset="0"/>
                <a:cs typeface="Poppins" pitchFamily="2" charset="77"/>
              </a:rPr>
              <a:t>mois</a:t>
            </a:r>
            <a:endParaRPr kumimoji="0" lang="en-US" sz="8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endParaRPr>
          </a:p>
        </p:txBody>
      </p:sp>
      <p:sp>
        <p:nvSpPr>
          <p:cNvPr id="44" name="TextBox 43">
            <a:extLst>
              <a:ext uri="{FF2B5EF4-FFF2-40B4-BE49-F238E27FC236}">
                <a16:creationId xmlns:a16="http://schemas.microsoft.com/office/drawing/2014/main" id="{5B8AAFBA-3552-483C-A534-C9371C6AB3FB}"/>
              </a:ext>
            </a:extLst>
          </p:cNvPr>
          <p:cNvSpPr txBox="1">
            <a:spLocks/>
          </p:cNvSpPr>
          <p:nvPr/>
        </p:nvSpPr>
        <p:spPr>
          <a:xfrm>
            <a:off x="6973606" y="4611147"/>
            <a:ext cx="1409776" cy="513987"/>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fr-FR"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Selon la taille du produit/flacon (plage de </a:t>
            </a:r>
            <a:r>
              <a:rPr kumimoji="0" lang="en-IN"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22.21 à 88.87 </a:t>
            </a:r>
            <a:r>
              <a:rPr kumimoji="0" lang="fr-FR"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cm³/dose)</a:t>
            </a:r>
          </a:p>
        </p:txBody>
      </p:sp>
      <p:sp>
        <p:nvSpPr>
          <p:cNvPr id="69" name="TextBox 68">
            <a:extLst>
              <a:ext uri="{FF2B5EF4-FFF2-40B4-BE49-F238E27FC236}">
                <a16:creationId xmlns:a16="http://schemas.microsoft.com/office/drawing/2014/main" id="{D8F82015-A5C2-47F4-9D4B-75958900E1FF}"/>
              </a:ext>
            </a:extLst>
          </p:cNvPr>
          <p:cNvSpPr txBox="1">
            <a:spLocks/>
          </p:cNvSpPr>
          <p:nvPr/>
        </p:nvSpPr>
        <p:spPr>
          <a:xfrm>
            <a:off x="8458412" y="1174802"/>
            <a:ext cx="1322021" cy="892337"/>
          </a:xfrm>
          <a:prstGeom prst="rect">
            <a:avLst/>
          </a:prstGeom>
          <a:solidFill>
            <a:schemeClr val="accent6">
              <a:lumMod val="90000"/>
              <a:lumOff val="10000"/>
            </a:schemeClr>
          </a:solidFill>
        </p:spPr>
        <p:txBody>
          <a:bodyPr vert="horz" wrap="square" lIns="28800" tIns="28800" rIns="28800" bIns="28800" rtlCol="0" anchor="ctr" anchorCtr="0">
            <a:noAutofit/>
          </a:bodyPr>
          <a:lstStyle>
            <a:lvl1pPr lvl="0" indent="0" defTabSz="554492">
              <a:lnSpc>
                <a:spcPct val="120000"/>
              </a:lnSpc>
              <a:spcBef>
                <a:spcPts val="606"/>
              </a:spcBef>
              <a:spcAft>
                <a:spcPts val="728"/>
              </a:spcAft>
              <a:buSzPct val="75000"/>
              <a:buFontTx/>
              <a:buNone/>
              <a:defRPr sz="1455">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00000"/>
              </a:lnSpc>
              <a:spcBef>
                <a:spcPts val="0"/>
              </a:spcBef>
              <a:spcAft>
                <a:spcPts val="600"/>
              </a:spcAft>
              <a:buClrTx/>
              <a:buSzPct val="75000"/>
              <a:buFontTx/>
              <a:buNone/>
              <a:tabLst/>
              <a:defRPr/>
            </a:pPr>
            <a:r>
              <a:rPr kumimoji="0" lang="en-US" sz="1000" b="1" i="0" u="none" strike="noStrike" kern="1200" cap="none" spc="0" normalizeH="0" baseline="0" noProof="0" dirty="0" err="1">
                <a:ln>
                  <a:noFill/>
                </a:ln>
                <a:solidFill>
                  <a:srgbClr val="FFFFFF"/>
                </a:solidFill>
                <a:effectLst/>
                <a:uLnTx/>
                <a:uFillTx/>
                <a:latin typeface="Poppins" pitchFamily="2" charset="77"/>
                <a:ea typeface="Roboto" panose="02000000000000000000" pitchFamily="2" charset="0"/>
                <a:cs typeface="Poppins" pitchFamily="2" charset="77"/>
              </a:rPr>
              <a:t>Corbevax</a:t>
            </a:r>
            <a:r>
              <a:rPr kumimoji="0" lang="en-US" sz="1000" b="1" i="0" u="none" strike="noStrike" kern="1200" cap="none" spc="0" normalizeH="0" baseline="0" noProof="0" dirty="0">
                <a:ln>
                  <a:noFill/>
                </a:ln>
                <a:solidFill>
                  <a:srgbClr val="FFFFFF"/>
                </a:solidFill>
                <a:effectLst/>
                <a:uLnTx/>
                <a:uFillTx/>
                <a:latin typeface="Poppins" pitchFamily="2" charset="77"/>
                <a:ea typeface="Roboto" panose="02000000000000000000" pitchFamily="2" charset="0"/>
                <a:cs typeface="Poppins" pitchFamily="2" charset="77"/>
              </a:rPr>
              <a:t>®</a:t>
            </a:r>
          </a:p>
          <a:p>
            <a:pPr marL="0" marR="0" lvl="0" indent="0" algn="ctr" defTabSz="554492" rtl="0" eaLnBrk="1" fontAlgn="auto" latinLnBrk="0" hangingPunct="1">
              <a:lnSpc>
                <a:spcPct val="100000"/>
              </a:lnSpc>
              <a:spcBef>
                <a:spcPts val="0"/>
              </a:spcBef>
              <a:spcAft>
                <a:spcPts val="600"/>
              </a:spcAft>
              <a:buClrTx/>
              <a:buSzPct val="75000"/>
              <a:buFontTx/>
              <a:buNone/>
              <a:tabLst/>
              <a:defRPr/>
            </a:pPr>
            <a:r>
              <a:rPr kumimoji="0" lang="en-US" sz="1000" b="0" i="0" u="none" strike="noStrike" kern="1200" cap="none" spc="0" normalizeH="0" baseline="0" noProof="0" dirty="0">
                <a:ln>
                  <a:noFill/>
                </a:ln>
                <a:solidFill>
                  <a:srgbClr val="FFFFFF"/>
                </a:solidFill>
                <a:effectLst/>
                <a:uLnTx/>
                <a:uFillTx/>
                <a:latin typeface="Poppins" pitchFamily="2" charset="77"/>
                <a:ea typeface="Roboto" panose="02000000000000000000" pitchFamily="2" charset="0"/>
                <a:cs typeface="Poppins" pitchFamily="2" charset="77"/>
              </a:rPr>
              <a:t>(Biological E. Limited)</a:t>
            </a:r>
          </a:p>
        </p:txBody>
      </p:sp>
      <p:sp>
        <p:nvSpPr>
          <p:cNvPr id="71" name="TextBox 70">
            <a:extLst>
              <a:ext uri="{FF2B5EF4-FFF2-40B4-BE49-F238E27FC236}">
                <a16:creationId xmlns:a16="http://schemas.microsoft.com/office/drawing/2014/main" id="{9D1FEB7A-8973-4F91-9604-6B9BDB6717CE}"/>
              </a:ext>
            </a:extLst>
          </p:cNvPr>
          <p:cNvSpPr txBox="1">
            <a:spLocks/>
          </p:cNvSpPr>
          <p:nvPr/>
        </p:nvSpPr>
        <p:spPr>
          <a:xfrm>
            <a:off x="8466803" y="2441643"/>
            <a:ext cx="1333685" cy="329337"/>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lang="en-IN" dirty="0">
                <a:solidFill>
                  <a:srgbClr val="000000"/>
                </a:solidFill>
              </a:rPr>
              <a:t>Flacon</a:t>
            </a:r>
            <a:r>
              <a:rPr kumimoji="0" lang="en-IN"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 10 </a:t>
            </a:r>
            <a:r>
              <a:rPr kumimoji="0" lang="en-IN" sz="800" b="0" i="0" u="none" strike="noStrike" kern="1200" cap="none" spc="0" normalizeH="0" baseline="0" noProof="0" dirty="0" err="1">
                <a:ln>
                  <a:noFill/>
                </a:ln>
                <a:solidFill>
                  <a:srgbClr val="000000"/>
                </a:solidFill>
                <a:effectLst/>
                <a:uLnTx/>
                <a:uFillTx/>
                <a:latin typeface="Poppins" pitchFamily="2" charset="77"/>
                <a:ea typeface="Roboto" panose="02000000000000000000" pitchFamily="2" charset="0"/>
                <a:cs typeface="Poppins" pitchFamily="2" charset="77"/>
              </a:rPr>
              <a:t>ou</a:t>
            </a:r>
            <a:r>
              <a:rPr kumimoji="0" lang="en-IN"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 20 doses, Dose unique</a:t>
            </a:r>
            <a:endParaRPr kumimoji="0" lang="en-US" sz="800" b="0" i="0" u="none" strike="noStrike" kern="1200" cap="none" spc="0" normalizeH="0" baseline="30000" noProof="0" dirty="0">
              <a:ln>
                <a:noFill/>
              </a:ln>
              <a:solidFill>
                <a:srgbClr val="000000"/>
              </a:solidFill>
              <a:effectLst/>
              <a:uLnTx/>
              <a:uFillTx/>
              <a:latin typeface="Poppins" pitchFamily="2" charset="77"/>
              <a:ea typeface="Roboto" panose="02000000000000000000" pitchFamily="2" charset="0"/>
              <a:cs typeface="Poppins" pitchFamily="2" charset="77"/>
            </a:endParaRPr>
          </a:p>
        </p:txBody>
      </p:sp>
      <p:sp>
        <p:nvSpPr>
          <p:cNvPr id="72" name="TextBox 71">
            <a:extLst>
              <a:ext uri="{FF2B5EF4-FFF2-40B4-BE49-F238E27FC236}">
                <a16:creationId xmlns:a16="http://schemas.microsoft.com/office/drawing/2014/main" id="{9DF03F86-035D-4284-95A7-E43DD289509B}"/>
              </a:ext>
            </a:extLst>
          </p:cNvPr>
          <p:cNvSpPr txBox="1">
            <a:spLocks/>
          </p:cNvSpPr>
          <p:nvPr/>
        </p:nvSpPr>
        <p:spPr>
          <a:xfrm>
            <a:off x="8435985" y="4050522"/>
            <a:ext cx="1380645" cy="513474"/>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US"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+2°C to +8°C: </a:t>
            </a:r>
            <a:r>
              <a:rPr kumimoji="0" lang="en-US" sz="8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24 </a:t>
            </a:r>
            <a:r>
              <a:rPr kumimoji="0" lang="en-US" sz="800" b="1" i="0" u="none" strike="noStrike" kern="1200" cap="none" spc="0" normalizeH="0" baseline="0" noProof="0" dirty="0" err="1">
                <a:ln>
                  <a:noFill/>
                </a:ln>
                <a:solidFill>
                  <a:srgbClr val="000000"/>
                </a:solidFill>
                <a:effectLst/>
                <a:uLnTx/>
                <a:uFillTx/>
                <a:latin typeface="Poppins" pitchFamily="2" charset="77"/>
                <a:ea typeface="Roboto" panose="02000000000000000000" pitchFamily="2" charset="0"/>
                <a:cs typeface="Poppins" pitchFamily="2" charset="77"/>
              </a:rPr>
              <a:t>mois</a:t>
            </a:r>
            <a:endParaRPr kumimoji="0" lang="en-US" sz="8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endParaRPr>
          </a:p>
        </p:txBody>
      </p:sp>
      <p:sp>
        <p:nvSpPr>
          <p:cNvPr id="73" name="TextBox 72">
            <a:extLst>
              <a:ext uri="{FF2B5EF4-FFF2-40B4-BE49-F238E27FC236}">
                <a16:creationId xmlns:a16="http://schemas.microsoft.com/office/drawing/2014/main" id="{CA344839-7242-40EF-B261-CDA1FD008F65}"/>
              </a:ext>
            </a:extLst>
          </p:cNvPr>
          <p:cNvSpPr txBox="1">
            <a:spLocks/>
          </p:cNvSpPr>
          <p:nvPr/>
        </p:nvSpPr>
        <p:spPr>
          <a:xfrm>
            <a:off x="8466802" y="2806814"/>
            <a:ext cx="1333686" cy="195546"/>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IN" sz="7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No, </a:t>
            </a:r>
            <a:r>
              <a:rPr kumimoji="0" lang="fr-FR" sz="7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agiter avant utilisation</a:t>
            </a:r>
            <a:endParaRPr kumimoji="0" lang="en-US" sz="7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endParaRPr>
          </a:p>
        </p:txBody>
      </p:sp>
      <p:sp>
        <p:nvSpPr>
          <p:cNvPr id="74" name="TextBox 73">
            <a:extLst>
              <a:ext uri="{FF2B5EF4-FFF2-40B4-BE49-F238E27FC236}">
                <a16:creationId xmlns:a16="http://schemas.microsoft.com/office/drawing/2014/main" id="{FD7B7617-9884-4DB9-817E-4BD2D7CABD15}"/>
              </a:ext>
            </a:extLst>
          </p:cNvPr>
          <p:cNvSpPr txBox="1">
            <a:spLocks/>
          </p:cNvSpPr>
          <p:nvPr/>
        </p:nvSpPr>
        <p:spPr>
          <a:xfrm>
            <a:off x="8434516" y="4604338"/>
            <a:ext cx="1380645" cy="513987"/>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a:defRPr/>
            </a:pPr>
            <a:r>
              <a:rPr kumimoji="0" lang="fr-FR"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Selon la taille du produit/flacon (plage de </a:t>
            </a:r>
            <a:r>
              <a:rPr lang="en-IN" dirty="0">
                <a:solidFill>
                  <a:srgbClr val="000000"/>
                </a:solidFill>
              </a:rPr>
              <a:t>14</a:t>
            </a:r>
            <a:r>
              <a:rPr kumimoji="0" lang="en-IN"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.7 à 2.9 </a:t>
            </a:r>
            <a:r>
              <a:rPr kumimoji="0" lang="fr-FR"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cm³/dose)</a:t>
            </a:r>
            <a:endParaRPr kumimoji="0" lang="en-IN"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endParaRPr>
          </a:p>
        </p:txBody>
      </p:sp>
      <p:sp>
        <p:nvSpPr>
          <p:cNvPr id="75" name="TextBox 74">
            <a:extLst>
              <a:ext uri="{FF2B5EF4-FFF2-40B4-BE49-F238E27FC236}">
                <a16:creationId xmlns:a16="http://schemas.microsoft.com/office/drawing/2014/main" id="{06872E6B-D960-4263-BDF6-F682AD239286}"/>
              </a:ext>
            </a:extLst>
          </p:cNvPr>
          <p:cNvSpPr txBox="1">
            <a:spLocks/>
          </p:cNvSpPr>
          <p:nvPr/>
        </p:nvSpPr>
        <p:spPr>
          <a:xfrm>
            <a:off x="1244025" y="5968604"/>
            <a:ext cx="1430644" cy="274388"/>
          </a:xfrm>
          <a:prstGeom prst="rect">
            <a:avLst/>
          </a:prstGeom>
          <a:solidFill>
            <a:schemeClr val="bg1">
              <a:lumMod val="50000"/>
            </a:schemeClr>
          </a:solidFill>
          <a:ln>
            <a:noFill/>
          </a:ln>
        </p:spPr>
        <p:txBody>
          <a:bodyPr vert="horz" wrap="square" lIns="38100" tIns="38100" rIns="38100" bIns="38100" rtlCol="0" anchor="ctr" anchorCtr="0">
            <a:noAutofit/>
          </a:bodyPr>
          <a:lstStyle>
            <a:defPPr>
              <a:defRPr lang="en-US"/>
            </a:defPPr>
            <a:lvl1pPr lvl="0" indent="0" defTabSz="554492">
              <a:lnSpc>
                <a:spcPct val="120000"/>
              </a:lnSpc>
              <a:spcBef>
                <a:spcPts val="606"/>
              </a:spcBef>
              <a:spcAft>
                <a:spcPts val="728"/>
              </a:spcAft>
              <a:buSzPct val="75000"/>
              <a:buFontTx/>
              <a:buNone/>
              <a:defRPr sz="800" b="1">
                <a:solidFill>
                  <a:schemeClr val="bg1"/>
                </a:solidFill>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kumimoji="0" lang="fr-FR" sz="800" b="1" i="0" u="none" strike="noStrike" kern="1200" cap="none" spc="0" normalizeH="0" baseline="0" noProof="0" dirty="0">
                <a:ln>
                  <a:noFill/>
                </a:ln>
                <a:solidFill>
                  <a:srgbClr val="FFFFFF"/>
                </a:solidFill>
                <a:effectLst/>
                <a:uLnTx/>
                <a:uFillTx/>
                <a:latin typeface="Poppins" pitchFamily="2" charset="77"/>
                <a:ea typeface="Roboto" panose="02000000000000000000" pitchFamily="2" charset="0"/>
                <a:cs typeface="Poppins" pitchFamily="2" charset="77"/>
              </a:rPr>
              <a:t>Pastille de Contrôle du Vaccin (PCV)</a:t>
            </a:r>
          </a:p>
        </p:txBody>
      </p:sp>
      <p:sp>
        <p:nvSpPr>
          <p:cNvPr id="76" name="TextBox 75">
            <a:extLst>
              <a:ext uri="{FF2B5EF4-FFF2-40B4-BE49-F238E27FC236}">
                <a16:creationId xmlns:a16="http://schemas.microsoft.com/office/drawing/2014/main" id="{5B7138D8-9BB4-420E-9661-D93B4CCC0594}"/>
              </a:ext>
            </a:extLst>
          </p:cNvPr>
          <p:cNvSpPr txBox="1">
            <a:spLocks/>
          </p:cNvSpPr>
          <p:nvPr/>
        </p:nvSpPr>
        <p:spPr>
          <a:xfrm>
            <a:off x="2775988" y="5981438"/>
            <a:ext cx="5607393" cy="274388"/>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IN"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No</a:t>
            </a:r>
          </a:p>
        </p:txBody>
      </p:sp>
      <p:sp>
        <p:nvSpPr>
          <p:cNvPr id="77" name="TextBox 76">
            <a:extLst>
              <a:ext uri="{FF2B5EF4-FFF2-40B4-BE49-F238E27FC236}">
                <a16:creationId xmlns:a16="http://schemas.microsoft.com/office/drawing/2014/main" id="{37C8A2B2-F48E-420D-AD6F-3B14867DFE1D}"/>
              </a:ext>
            </a:extLst>
          </p:cNvPr>
          <p:cNvSpPr txBox="1">
            <a:spLocks/>
          </p:cNvSpPr>
          <p:nvPr/>
        </p:nvSpPr>
        <p:spPr>
          <a:xfrm>
            <a:off x="8466801" y="5962015"/>
            <a:ext cx="1348359" cy="293811"/>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00000"/>
              </a:lnSpc>
              <a:spcBef>
                <a:spcPts val="0"/>
              </a:spcBef>
              <a:spcAft>
                <a:spcPts val="0"/>
              </a:spcAft>
              <a:buClrTx/>
              <a:buSzPct val="75000"/>
              <a:buFontTx/>
              <a:buNone/>
              <a:tabLst/>
              <a:defRPr/>
            </a:pPr>
            <a:r>
              <a:rPr lang="en-US" dirty="0">
                <a:solidFill>
                  <a:srgbClr val="000000"/>
                </a:solidFill>
              </a:rPr>
              <a:t>T</a:t>
            </a:r>
            <a:r>
              <a:rPr kumimoji="0" lang="en-US" sz="800" b="0" i="0" u="none" strike="noStrike" kern="1200" cap="none" spc="0" normalizeH="0" baseline="0" noProof="0" dirty="0" err="1">
                <a:ln>
                  <a:noFill/>
                </a:ln>
                <a:solidFill>
                  <a:srgbClr val="000000"/>
                </a:solidFill>
                <a:effectLst/>
                <a:uLnTx/>
                <a:uFillTx/>
                <a:latin typeface="Poppins" pitchFamily="2" charset="77"/>
                <a:ea typeface="Roboto" panose="02000000000000000000" pitchFamily="2" charset="0"/>
                <a:cs typeface="Poppins" pitchFamily="2" charset="77"/>
              </a:rPr>
              <a:t>ype</a:t>
            </a:r>
            <a:r>
              <a:rPr kumimoji="0" lang="en-US" sz="800" b="0"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rPr>
              <a:t> 14</a:t>
            </a:r>
            <a:endParaRPr kumimoji="0" lang="en-US" sz="800" b="1" i="0" u="none" strike="noStrike" kern="1200" cap="none" spc="0" normalizeH="0" baseline="0" noProof="0" dirty="0">
              <a:ln>
                <a:noFill/>
              </a:ln>
              <a:solidFill>
                <a:srgbClr val="000000"/>
              </a:solidFill>
              <a:effectLst/>
              <a:uLnTx/>
              <a:uFillTx/>
              <a:latin typeface="Poppins" pitchFamily="2" charset="77"/>
              <a:ea typeface="Roboto" panose="02000000000000000000" pitchFamily="2" charset="0"/>
              <a:cs typeface="Poppins" pitchFamily="2" charset="77"/>
            </a:endParaRPr>
          </a:p>
        </p:txBody>
      </p:sp>
      <p:sp>
        <p:nvSpPr>
          <p:cNvPr id="16" name="TextBox 15">
            <a:extLst>
              <a:ext uri="{FF2B5EF4-FFF2-40B4-BE49-F238E27FC236}">
                <a16:creationId xmlns:a16="http://schemas.microsoft.com/office/drawing/2014/main" id="{F7300028-C12B-0AB9-2239-1E00728EA888}"/>
              </a:ext>
            </a:extLst>
          </p:cNvPr>
          <p:cNvSpPr txBox="1">
            <a:spLocks/>
          </p:cNvSpPr>
          <p:nvPr/>
        </p:nvSpPr>
        <p:spPr>
          <a:xfrm>
            <a:off x="7036778" y="2816063"/>
            <a:ext cx="1355146" cy="175182"/>
          </a:xfrm>
          <a:prstGeom prst="rect">
            <a:avLst/>
          </a:prstGeom>
          <a:solidFill>
            <a:schemeClr val="bg1">
              <a:lumMod val="95000"/>
            </a:schemeClr>
          </a:solidFill>
        </p:spPr>
        <p:txBody>
          <a:bodyPr vert="horz" wrap="square" lIns="38100" tIns="38100" rIns="38100" bIns="38100" rtlCol="0" anchor="ctr" anchorCtr="0">
            <a:noAutofit/>
          </a:bodyPr>
          <a:lstStyle>
            <a:defPPr>
              <a:defRPr lang="en-US"/>
            </a:defPPr>
            <a:lvl1pPr lvl="0" indent="0" algn="ctr" defTabSz="554492">
              <a:lnSpc>
                <a:spcPct val="120000"/>
              </a:lnSpc>
              <a:spcBef>
                <a:spcPts val="606"/>
              </a:spcBef>
              <a:spcAft>
                <a:spcPts val="728"/>
              </a:spcAft>
              <a:buSzPct val="75000"/>
              <a:buFontTx/>
              <a:buNone/>
              <a:defRPr sz="800">
                <a:latin typeface="Poppins" pitchFamily="2" charset="77"/>
                <a:ea typeface="Roboto" panose="02000000000000000000" pitchFamily="2" charset="0"/>
                <a:cs typeface="Poppins" pitchFamily="2" charset="77"/>
              </a:defRPr>
            </a:lvl1pPr>
            <a:lvl2pPr marL="480269" lvl="1" indent="-174643" defTabSz="554492">
              <a:lnSpc>
                <a:spcPct val="120000"/>
              </a:lnSpc>
              <a:spcBef>
                <a:spcPts val="303"/>
              </a:spcBef>
              <a:spcAft>
                <a:spcPts val="728"/>
              </a:spcAft>
              <a:buClr>
                <a:schemeClr val="accent1"/>
              </a:buClr>
              <a:buSzPct val="110000"/>
              <a:buFont typeface="Wingdings" panose="05000000000000000000" pitchFamily="2" charset="2"/>
              <a:buChar char="§"/>
              <a:defRPr sz="1213">
                <a:latin typeface="Poppins" pitchFamily="2" charset="77"/>
                <a:ea typeface="Roboto" panose="02000000000000000000" pitchFamily="2" charset="0"/>
                <a:cs typeface="Poppins" pitchFamily="2" charset="77"/>
              </a:defRPr>
            </a:lvl2pPr>
            <a:lvl3pPr marL="698573" lvl="2" indent="-174643" defTabSz="554492">
              <a:lnSpc>
                <a:spcPct val="120000"/>
              </a:lnSpc>
              <a:spcBef>
                <a:spcPts val="303"/>
              </a:spcBef>
              <a:spcAft>
                <a:spcPts val="728"/>
              </a:spcAft>
              <a:buClr>
                <a:schemeClr val="accent1"/>
              </a:buClr>
              <a:buSzPct val="110000"/>
              <a:buFont typeface="Wingdings" panose="05000000000000000000" pitchFamily="2" charset="2"/>
              <a:buChar char="§"/>
              <a:defRPr sz="1092">
                <a:latin typeface="Poppins" pitchFamily="2" charset="77"/>
                <a:ea typeface="Roboto" panose="02000000000000000000" pitchFamily="2" charset="0"/>
                <a:cs typeface="Poppins" pitchFamily="2" charset="77"/>
              </a:defRPr>
            </a:lvl3pPr>
            <a:lvl4pPr marL="916877" lvl="3"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lvl="4"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0" marR="0" lvl="0" indent="0" algn="ctr" defTabSz="554492" rtl="0" eaLnBrk="1" fontAlgn="auto" latinLnBrk="0" hangingPunct="1">
              <a:lnSpc>
                <a:spcPct val="120000"/>
              </a:lnSpc>
              <a:spcBef>
                <a:spcPts val="606"/>
              </a:spcBef>
              <a:spcAft>
                <a:spcPts val="728"/>
              </a:spcAft>
              <a:buClrTx/>
              <a:buSzPct val="75000"/>
              <a:buFontTx/>
              <a:buNone/>
              <a:tabLst/>
              <a:defRPr/>
            </a:pPr>
            <a:r>
              <a:rPr kumimoji="0" lang="en-IN" sz="8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rPr>
              <a:t>No</a:t>
            </a:r>
            <a:endParaRPr kumimoji="0" lang="en-US" sz="800" b="0" i="0" u="none" strike="noStrike" kern="1200" cap="none" spc="0" normalizeH="0" baseline="0" noProof="0">
              <a:ln>
                <a:noFill/>
              </a:ln>
              <a:solidFill>
                <a:srgbClr val="000000"/>
              </a:solidFill>
              <a:effectLst/>
              <a:uLnTx/>
              <a:uFillTx/>
              <a:latin typeface="Poppins" pitchFamily="2" charset="77"/>
              <a:ea typeface="Roboto" panose="02000000000000000000" pitchFamily="2" charset="0"/>
              <a:cs typeface="Poppins" pitchFamily="2" charset="77"/>
            </a:endParaRPr>
          </a:p>
        </p:txBody>
      </p:sp>
    </p:spTree>
    <p:extLst>
      <p:ext uri="{BB962C8B-B14F-4D97-AF65-F5344CB8AC3E}">
        <p14:creationId xmlns:p14="http://schemas.microsoft.com/office/powerpoint/2010/main" val="2447326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4AAE73EE-F78C-118D-A487-ACAF633BC5C6}"/>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47" imgH="348" progId="TCLayout.ActiveDocument.1">
                  <p:embed/>
                </p:oleObj>
              </mc:Choice>
              <mc:Fallback>
                <p:oleObj name="think-cell Slide" r:id="rId5" imgW="347" imgH="348" progId="TCLayout.ActiveDocument.1">
                  <p:embed/>
                  <p:pic>
                    <p:nvPicPr>
                      <p:cNvPr id="5" name="think-cell data - do not delete" hidden="1">
                        <a:extLst>
                          <a:ext uri="{FF2B5EF4-FFF2-40B4-BE49-F238E27FC236}">
                            <a16:creationId xmlns:a16="http://schemas.microsoft.com/office/drawing/2014/main" id="{4AAE73EE-F78C-118D-A487-ACAF633BC5C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Slide Number Placeholder 1">
            <a:extLst>
              <a:ext uri="{FF2B5EF4-FFF2-40B4-BE49-F238E27FC236}">
                <a16:creationId xmlns:a16="http://schemas.microsoft.com/office/drawing/2014/main" id="{DB8DCE6D-4A1E-4714-11D4-92175F16A16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1AFC-DF42-41A5-B57C-06A83BBA6616}" type="slidenum">
              <a:rPr kumimoji="0" sz="728" b="0" i="0" u="none" strike="noStrike" kern="1200" cap="none" spc="0" normalizeH="0" baseline="0">
                <a:ln>
                  <a:noFill/>
                </a:ln>
                <a:solidFill>
                  <a:srgbClr val="000000">
                    <a:tint val="75000"/>
                  </a:srgbClr>
                </a:solidFill>
                <a:effectLst/>
                <a:uLnTx/>
                <a:uFillTx/>
                <a:latin typeface="Poppins" pitchFamily="2" charset="77"/>
                <a:ea typeface="+mn-ea"/>
                <a:cs typeface="Poppins" pitchFamily="2" charset="77"/>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fr" sz="728" b="0" i="0" u="none" strike="noStrike" kern="1200" cap="none" spc="0" normalizeH="0" baseline="0" noProof="0">
              <a:ln>
                <a:noFill/>
              </a:ln>
              <a:solidFill>
                <a:srgbClr val="000000">
                  <a:tint val="75000"/>
                </a:srgbClr>
              </a:solidFill>
              <a:effectLst/>
              <a:uLnTx/>
              <a:uFillTx/>
              <a:latin typeface="Poppins" pitchFamily="2" charset="77"/>
              <a:ea typeface="+mn-ea"/>
              <a:cs typeface="Poppins" pitchFamily="2" charset="77"/>
            </a:endParaRPr>
          </a:p>
        </p:txBody>
      </p:sp>
      <p:sp>
        <p:nvSpPr>
          <p:cNvPr id="3" name="Title 2">
            <a:extLst>
              <a:ext uri="{FF2B5EF4-FFF2-40B4-BE49-F238E27FC236}">
                <a16:creationId xmlns:a16="http://schemas.microsoft.com/office/drawing/2014/main" id="{9E692180-CE26-E547-F4AD-5C0D2A8CBAB6}"/>
              </a:ext>
            </a:extLst>
          </p:cNvPr>
          <p:cNvSpPr>
            <a:spLocks noGrp="1"/>
          </p:cNvSpPr>
          <p:nvPr>
            <p:ph type="title"/>
          </p:nvPr>
        </p:nvSpPr>
        <p:spPr>
          <a:xfrm>
            <a:off x="577639" y="537198"/>
            <a:ext cx="9231379" cy="667875"/>
          </a:xfrm>
        </p:spPr>
        <p:txBody>
          <a:bodyPr vert="horz"/>
          <a:lstStyle/>
          <a:p>
            <a:pPr algn="l" rtl="0"/>
            <a:r>
              <a:rPr lang="fr" sz="2400" b="1" i="0" u="none" baseline="0" dirty="0">
                <a:solidFill>
                  <a:srgbClr val="FA9A00"/>
                </a:solidFill>
              </a:rPr>
              <a:t>7.  </a:t>
            </a:r>
            <a:r>
              <a:rPr lang="fr" sz="2400" b="1" i="0" u="none" baseline="0" dirty="0"/>
              <a:t>Changements à venir en matière de surveillance de la vaccination contre la COVID-19 au niveau mondial (1/4)</a:t>
            </a:r>
          </a:p>
        </p:txBody>
      </p:sp>
      <p:sp>
        <p:nvSpPr>
          <p:cNvPr id="14" name="TextBox 13">
            <a:extLst>
              <a:ext uri="{FF2B5EF4-FFF2-40B4-BE49-F238E27FC236}">
                <a16:creationId xmlns:a16="http://schemas.microsoft.com/office/drawing/2014/main" id="{52B3269C-3156-2AB7-1DE2-0F04A6DA5856}"/>
              </a:ext>
            </a:extLst>
          </p:cNvPr>
          <p:cNvSpPr txBox="1"/>
          <p:nvPr/>
        </p:nvSpPr>
        <p:spPr>
          <a:xfrm>
            <a:off x="499485" y="1330616"/>
            <a:ext cx="6539054" cy="43191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 sz="1200" b="1" i="0" u="none" strike="noStrike" kern="1200" cap="none" spc="0" normalizeH="0" baseline="0" dirty="0">
                <a:ln>
                  <a:noFill/>
                </a:ln>
                <a:solidFill>
                  <a:srgbClr val="000000"/>
                </a:solidFill>
                <a:effectLst/>
                <a:uLnTx/>
                <a:uFillTx/>
                <a:latin typeface="Poppins"/>
                <a:ea typeface="+mn-ea"/>
                <a:cs typeface="+mn-cs"/>
              </a:rPr>
              <a:t>L’OMS a révisé les exigences de notification des États membres concernant la vaccination contre la COVID-19 au niveau mondial</a:t>
            </a:r>
            <a:r>
              <a:rPr kumimoji="0" lang="fr" sz="1200" b="0" i="0" u="none" strike="noStrike" kern="1200" cap="none" spc="0" normalizeH="0" baseline="0" dirty="0">
                <a:ln>
                  <a:noFill/>
                </a:ln>
                <a:solidFill>
                  <a:srgbClr val="000000"/>
                </a:solidFill>
                <a:effectLst/>
                <a:uLnTx/>
                <a:uFillTx/>
                <a:latin typeface="Poppins"/>
                <a:ea typeface="+mn-ea"/>
                <a:cs typeface="+mn-cs"/>
              </a:rPr>
              <a:t>, compte tenu 1) de la couverture vaccinale élevée dans la plupart des États membres, 2) de la systématisation en cours des programmes de vaccination contre la COVID-19 et 3) de la récente mise à jour de la </a:t>
            </a:r>
            <a:r>
              <a:rPr kumimoji="0" lang="fr" sz="1200" b="0" i="0" u="none" strike="noStrike" kern="1200" cap="none" spc="0" normalizeH="0" baseline="0" dirty="0">
                <a:ln>
                  <a:noFill/>
                </a:ln>
                <a:solidFill>
                  <a:srgbClr val="000000"/>
                </a:solidFill>
                <a:effectLst/>
                <a:uLnTx/>
                <a:uFillTx/>
                <a:latin typeface="Poppins"/>
                <a:ea typeface="+mn-ea"/>
                <a:cs typeface="+mn-cs"/>
                <a:hlinkClick r:id="rId7"/>
              </a:rPr>
              <a:t>feuille de route du SAGE de l’OMS pour la hiérarchisation des utilisations des vaccins contre la COVID-19</a:t>
            </a:r>
            <a:r>
              <a:rPr kumimoji="0" lang="fr" sz="1200" b="0" i="0" u="none" strike="noStrike" kern="1200" cap="none" spc="0" normalizeH="0" baseline="0" dirty="0">
                <a:ln>
                  <a:noFill/>
                </a:ln>
                <a:solidFill>
                  <a:srgbClr val="000000"/>
                </a:solidFill>
                <a:effectLst/>
                <a:uLnTx/>
                <a:uFillTx/>
                <a:latin typeface="Poppins"/>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 sz="1200" b="0" i="0" u="none" strike="noStrike" kern="1200" cap="none" spc="0" normalizeH="0" baseline="0" noProof="0" dirty="0">
              <a:ln>
                <a:noFill/>
              </a:ln>
              <a:solidFill>
                <a:srgbClr val="000000"/>
              </a:solidFill>
              <a:effectLst/>
              <a:uLnTx/>
              <a:uFillTx/>
              <a:latin typeface="Poppins"/>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fr" sz="1200" b="1" i="0" u="none" strike="noStrike" kern="1200" cap="none" spc="0" normalizeH="0" baseline="0" dirty="0">
                <a:ln>
                  <a:noFill/>
                </a:ln>
                <a:solidFill>
                  <a:srgbClr val="000000"/>
                </a:solidFill>
                <a:effectLst/>
                <a:uLnTx/>
                <a:uFillTx/>
                <a:latin typeface="Poppins"/>
                <a:ea typeface="+mn-ea"/>
                <a:cs typeface="+mn-cs"/>
              </a:rPr>
              <a:t>La révision concerne tant les indicateurs demandés que la fréquence de déclaration requise.</a:t>
            </a:r>
            <a:endParaRPr kumimoji="0" lang="fr" sz="1200" b="0" i="0" u="none" strike="noStrike" kern="1200" cap="none" spc="0" normalizeH="0" baseline="0" noProof="0" dirty="0">
              <a:ln>
                <a:noFill/>
              </a:ln>
              <a:solidFill>
                <a:srgbClr val="000000"/>
              </a:solidFill>
              <a:effectLst/>
              <a:uLnTx/>
              <a:uFillTx/>
              <a:latin typeface="Poppins"/>
              <a:ea typeface="+mn-ea"/>
              <a:cs typeface="+mn-cs"/>
            </a:endParaRP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fr" sz="1200" b="0" i="0" u="none" strike="noStrike" kern="1200" cap="none" spc="0" normalizeH="0" baseline="0" dirty="0">
                <a:ln>
                  <a:noFill/>
                </a:ln>
                <a:solidFill>
                  <a:srgbClr val="000000"/>
                </a:solidFill>
                <a:effectLst/>
                <a:uLnTx/>
                <a:uFillTx/>
                <a:latin typeface="Poppins"/>
                <a:ea typeface="+mn-ea"/>
                <a:cs typeface="+mn-cs"/>
              </a:rPr>
              <a:t>À partir de fin septembre 2023, les </a:t>
            </a:r>
            <a:r>
              <a:rPr kumimoji="0" lang="fr" sz="1200" b="0" i="0" u="sng" strike="noStrike" kern="1200" cap="none" spc="0" normalizeH="0" baseline="0" dirty="0">
                <a:ln>
                  <a:noFill/>
                </a:ln>
                <a:solidFill>
                  <a:srgbClr val="000000"/>
                </a:solidFill>
                <a:effectLst/>
                <a:uLnTx/>
                <a:uFillTx/>
                <a:latin typeface="Poppins"/>
                <a:ea typeface="+mn-ea"/>
                <a:cs typeface="+mn-cs"/>
              </a:rPr>
              <a:t>États membres sont invités à communiquer les indicateurs sur une base trimestrielle</a:t>
            </a:r>
            <a:r>
              <a:rPr kumimoji="0" lang="fr" sz="1200" b="0" i="0" u="none" strike="noStrike" kern="1200" cap="none" spc="0" normalizeH="0" baseline="0" dirty="0">
                <a:ln>
                  <a:noFill/>
                </a:ln>
                <a:solidFill>
                  <a:srgbClr val="000000"/>
                </a:solidFill>
                <a:effectLst/>
                <a:uLnTx/>
                <a:uFillTx/>
                <a:latin typeface="Poppins"/>
                <a:ea typeface="+mn-ea"/>
                <a:cs typeface="+mn-cs"/>
              </a:rPr>
              <a:t>, au lieu de mensuelle, jusqu’à fin septembre 2024. </a:t>
            </a:r>
          </a:p>
          <a:p>
            <a:pPr marL="742950" marR="0" lvl="1"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fr" sz="1200" b="0" i="0" u="none" strike="noStrike" kern="1200" cap="none" spc="0" normalizeH="0" baseline="0" dirty="0">
                <a:ln>
                  <a:noFill/>
                </a:ln>
                <a:solidFill>
                  <a:srgbClr val="000000"/>
                </a:solidFill>
                <a:effectLst/>
                <a:uLnTx/>
                <a:uFillTx/>
                <a:latin typeface="Poppins"/>
                <a:ea typeface="+mn-ea"/>
                <a:cs typeface="+mn-cs"/>
              </a:rPr>
              <a:t>Certains indicateurs ne sont pas nécessaires aussi fréquemment et seront déjà intégrés dans le questionnaire annuel du Formulaire commun de notification (JRF) 2024.  </a:t>
            </a:r>
          </a:p>
          <a:p>
            <a:pPr marL="742950" marR="0" lvl="1"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fr" sz="1200" b="0" i="0" u="none" strike="noStrike" kern="1200" cap="none" spc="0" normalizeH="0" baseline="0" dirty="0">
                <a:ln>
                  <a:noFill/>
                </a:ln>
                <a:solidFill>
                  <a:srgbClr val="000000"/>
                </a:solidFill>
                <a:effectLst/>
                <a:uLnTx/>
                <a:uFillTx/>
                <a:latin typeface="Poppins"/>
                <a:ea typeface="+mn-ea"/>
                <a:cs typeface="+mn-cs"/>
              </a:rPr>
              <a:t>À partir de fin septembre 2024, tous les indicateurs seront collectés annuellement et intégrés dans le questionnaire annuel JRF 2025.</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fr" sz="1200" b="0" i="0" u="none" strike="noStrike" kern="1200" cap="none" spc="0" normalizeH="0" baseline="0" dirty="0">
                <a:ln>
                  <a:noFill/>
                </a:ln>
                <a:solidFill>
                  <a:srgbClr val="000000"/>
                </a:solidFill>
                <a:effectLst/>
                <a:uLnTx/>
                <a:uFillTx/>
                <a:latin typeface="Poppins"/>
                <a:ea typeface="+mn-ea"/>
                <a:cs typeface="+mn-cs"/>
              </a:rPr>
              <a:t>Les indicateurs mis à jour s’alignent sur les recommandations politiques et programmatiques actuelles ; </a:t>
            </a:r>
            <a:r>
              <a:rPr kumimoji="0" lang="fr" sz="1200" b="0" i="0" u="sng" strike="noStrike" kern="1200" cap="none" spc="0" normalizeH="0" baseline="0" dirty="0">
                <a:ln>
                  <a:noFill/>
                </a:ln>
                <a:solidFill>
                  <a:srgbClr val="000000"/>
                </a:solidFill>
                <a:effectLst/>
                <a:uLnTx/>
                <a:uFillTx/>
                <a:latin typeface="Poppins"/>
                <a:ea typeface="+mn-ea"/>
                <a:cs typeface="+mn-cs"/>
              </a:rPr>
              <a:t>ils entreront en vigueur à partir du 1er janvier 2024</a:t>
            </a:r>
            <a:r>
              <a:rPr kumimoji="0" lang="fr" sz="1200" b="0" i="0" u="none" strike="noStrike" kern="1200" cap="none" spc="0" normalizeH="0" baseline="0" dirty="0">
                <a:ln>
                  <a:noFill/>
                </a:ln>
                <a:solidFill>
                  <a:srgbClr val="000000"/>
                </a:solidFill>
                <a:effectLst/>
                <a:uLnTx/>
                <a:uFillTx/>
                <a:latin typeface="Poppins"/>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 sz="1200" b="0" i="0" u="none" strike="noStrike" kern="1200" cap="none" spc="0" normalizeH="0" baseline="0" noProof="0" dirty="0">
              <a:ln>
                <a:noFill/>
              </a:ln>
              <a:solidFill>
                <a:srgbClr val="000000"/>
              </a:solidFill>
              <a:effectLst/>
              <a:uLnTx/>
              <a:uFillTx/>
              <a:latin typeface="Poppins"/>
              <a:ea typeface="+mn-ea"/>
              <a:cs typeface="+mn-cs"/>
            </a:endParaRPr>
          </a:p>
          <a:p>
            <a:pPr marL="0" marR="0" lvl="0" indent="0" algn="l" defTabSz="914400" rtl="0" eaLnBrk="1" fontAlgn="auto" latinLnBrk="0" hangingPunct="1">
              <a:lnSpc>
                <a:spcPct val="100000"/>
              </a:lnSpc>
              <a:spcBef>
                <a:spcPts val="1000"/>
              </a:spcBef>
              <a:spcAft>
                <a:spcPts val="0"/>
              </a:spcAft>
              <a:buClrTx/>
              <a:buSzTx/>
              <a:buFontTx/>
              <a:buNone/>
              <a:tabLst/>
              <a:defRPr/>
            </a:pPr>
            <a:r>
              <a:rPr kumimoji="0" lang="fr" sz="1200" b="1" i="0" u="none" strike="noStrike" kern="1200" cap="none" spc="0" normalizeH="0" baseline="0" dirty="0">
                <a:ln>
                  <a:noFill/>
                </a:ln>
                <a:solidFill>
                  <a:srgbClr val="000000"/>
                </a:solidFill>
                <a:effectLst/>
                <a:uLnTx/>
                <a:uFillTx/>
                <a:latin typeface="Poppins"/>
                <a:ea typeface="+mn-ea"/>
                <a:cs typeface="+mn-cs"/>
              </a:rPr>
              <a:t>Ces changements à venir ont été communiqués en détail aux États membres par une lettre du Bureau régional de l’OMS correspondant.</a:t>
            </a:r>
          </a:p>
        </p:txBody>
      </p:sp>
      <p:cxnSp>
        <p:nvCxnSpPr>
          <p:cNvPr id="6" name="Straight Arrow Connector 5">
            <a:extLst>
              <a:ext uri="{FF2B5EF4-FFF2-40B4-BE49-F238E27FC236}">
                <a16:creationId xmlns:a16="http://schemas.microsoft.com/office/drawing/2014/main" id="{E1CCBBE9-CD02-E3A6-084F-542138629CC8}"/>
              </a:ext>
            </a:extLst>
          </p:cNvPr>
          <p:cNvCxnSpPr>
            <a:cxnSpLocks/>
          </p:cNvCxnSpPr>
          <p:nvPr/>
        </p:nvCxnSpPr>
        <p:spPr>
          <a:xfrm>
            <a:off x="7928350" y="1991502"/>
            <a:ext cx="0" cy="399011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1A0565F9-36EE-A63C-499B-9C12FBF5DD43}"/>
              </a:ext>
            </a:extLst>
          </p:cNvPr>
          <p:cNvSpPr/>
          <p:nvPr/>
        </p:nvSpPr>
        <p:spPr>
          <a:xfrm>
            <a:off x="7793350" y="2093102"/>
            <a:ext cx="270000" cy="270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 sz="1800" b="0" i="0" u="none" strike="noStrike" kern="1200" cap="none" spc="0" normalizeH="0" baseline="0" noProof="0">
              <a:ln>
                <a:noFill/>
              </a:ln>
              <a:solidFill>
                <a:srgbClr val="FFFFFF"/>
              </a:solidFill>
              <a:effectLst/>
              <a:uLnTx/>
              <a:uFillTx/>
              <a:latin typeface="Poppins"/>
              <a:ea typeface="+mn-ea"/>
              <a:cs typeface="+mn-cs"/>
            </a:endParaRPr>
          </a:p>
        </p:txBody>
      </p:sp>
      <p:sp>
        <p:nvSpPr>
          <p:cNvPr id="8" name="Oval 7">
            <a:extLst>
              <a:ext uri="{FF2B5EF4-FFF2-40B4-BE49-F238E27FC236}">
                <a16:creationId xmlns:a16="http://schemas.microsoft.com/office/drawing/2014/main" id="{BA4CCB6C-C2D8-DDD1-ADF8-586CDB0F6C5E}"/>
              </a:ext>
            </a:extLst>
          </p:cNvPr>
          <p:cNvSpPr/>
          <p:nvPr/>
        </p:nvSpPr>
        <p:spPr>
          <a:xfrm>
            <a:off x="7793350" y="3355182"/>
            <a:ext cx="270000" cy="270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 sz="1800" b="0" i="0" u="none" strike="noStrike" kern="1200" cap="none" spc="0" normalizeH="0" baseline="0" noProof="0">
              <a:ln>
                <a:noFill/>
              </a:ln>
              <a:solidFill>
                <a:srgbClr val="FFFFFF"/>
              </a:solidFill>
              <a:effectLst/>
              <a:uLnTx/>
              <a:uFillTx/>
              <a:latin typeface="Poppins"/>
              <a:ea typeface="+mn-ea"/>
              <a:cs typeface="+mn-cs"/>
            </a:endParaRPr>
          </a:p>
        </p:txBody>
      </p:sp>
      <p:sp>
        <p:nvSpPr>
          <p:cNvPr id="9" name="Oval 8">
            <a:extLst>
              <a:ext uri="{FF2B5EF4-FFF2-40B4-BE49-F238E27FC236}">
                <a16:creationId xmlns:a16="http://schemas.microsoft.com/office/drawing/2014/main" id="{7D277AC3-7F6A-7DBA-53AF-C0520EC0508A}"/>
              </a:ext>
            </a:extLst>
          </p:cNvPr>
          <p:cNvSpPr/>
          <p:nvPr/>
        </p:nvSpPr>
        <p:spPr>
          <a:xfrm>
            <a:off x="7793350" y="4968234"/>
            <a:ext cx="270000" cy="270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 sz="1800" b="0" i="0" u="none" strike="noStrike" kern="1200" cap="none" spc="0" normalizeH="0" baseline="0" noProof="0">
              <a:ln>
                <a:noFill/>
              </a:ln>
              <a:solidFill>
                <a:srgbClr val="FFFFFF"/>
              </a:solidFill>
              <a:effectLst/>
              <a:uLnTx/>
              <a:uFillTx/>
              <a:latin typeface="Poppins"/>
              <a:ea typeface="+mn-ea"/>
              <a:cs typeface="+mn-cs"/>
            </a:endParaRPr>
          </a:p>
        </p:txBody>
      </p:sp>
      <p:sp>
        <p:nvSpPr>
          <p:cNvPr id="10" name="TextBox 9">
            <a:extLst>
              <a:ext uri="{FF2B5EF4-FFF2-40B4-BE49-F238E27FC236}">
                <a16:creationId xmlns:a16="http://schemas.microsoft.com/office/drawing/2014/main" id="{57D81BC2-3C6A-F751-78AD-1BA9314CA4C8}"/>
              </a:ext>
            </a:extLst>
          </p:cNvPr>
          <p:cNvSpPr txBox="1"/>
          <p:nvPr/>
        </p:nvSpPr>
        <p:spPr>
          <a:xfrm>
            <a:off x="7786256" y="1532348"/>
            <a:ext cx="383662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 sz="1200" b="0" i="1" u="sng" strike="noStrike" kern="1200" cap="none" spc="0" normalizeH="0" baseline="0">
                <a:ln>
                  <a:noFill/>
                </a:ln>
                <a:solidFill>
                  <a:srgbClr val="000000"/>
                </a:solidFill>
                <a:effectLst/>
                <a:uLnTx/>
                <a:uFillTx/>
                <a:latin typeface="Poppins"/>
                <a:ea typeface="+mn-ea"/>
                <a:cs typeface="+mn-cs"/>
              </a:rPr>
              <a:t>Calendrier des changements à venir en matière de surveillance</a:t>
            </a:r>
          </a:p>
        </p:txBody>
      </p:sp>
      <p:sp>
        <p:nvSpPr>
          <p:cNvPr id="11" name="TextBox 10">
            <a:extLst>
              <a:ext uri="{FF2B5EF4-FFF2-40B4-BE49-F238E27FC236}">
                <a16:creationId xmlns:a16="http://schemas.microsoft.com/office/drawing/2014/main" id="{DA657489-7698-34D3-3B89-D080B8F03C83}"/>
              </a:ext>
            </a:extLst>
          </p:cNvPr>
          <p:cNvSpPr txBox="1"/>
          <p:nvPr/>
        </p:nvSpPr>
        <p:spPr>
          <a:xfrm>
            <a:off x="8198350" y="2080771"/>
            <a:ext cx="3393285" cy="7232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 sz="1200" b="1" i="1" u="none" strike="noStrike" kern="1200" cap="none" spc="0" normalizeH="0" baseline="0">
                <a:ln>
                  <a:noFill/>
                </a:ln>
                <a:solidFill>
                  <a:srgbClr val="000000"/>
                </a:solidFill>
                <a:effectLst/>
                <a:uLnTx/>
                <a:uFillTx/>
                <a:latin typeface="Poppins"/>
                <a:ea typeface="+mn-ea"/>
                <a:cs typeface="+mn-cs"/>
              </a:rPr>
              <a:t>01 octobre 2023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 sz="1200" b="0" i="0" u="none" strike="noStrike" kern="1200" cap="none" spc="0" normalizeH="0" baseline="0">
                <a:ln>
                  <a:noFill/>
                </a:ln>
                <a:solidFill>
                  <a:srgbClr val="000000"/>
                </a:solidFill>
                <a:effectLst/>
                <a:uLnTx/>
                <a:uFillTx/>
                <a:latin typeface="Poppins"/>
                <a:ea typeface="+mn-ea"/>
                <a:cs typeface="+mn-cs"/>
              </a:rPr>
              <a:t>La collecte de données sur la vaccination contre la COVID-19 se fait désormais à une fréquence trimestrielle</a:t>
            </a:r>
          </a:p>
        </p:txBody>
      </p:sp>
      <p:sp>
        <p:nvSpPr>
          <p:cNvPr id="12" name="TextBox 11">
            <a:extLst>
              <a:ext uri="{FF2B5EF4-FFF2-40B4-BE49-F238E27FC236}">
                <a16:creationId xmlns:a16="http://schemas.microsoft.com/office/drawing/2014/main" id="{2DAFBA36-416D-9E00-F236-CDE865D9FAB5}"/>
              </a:ext>
            </a:extLst>
          </p:cNvPr>
          <p:cNvSpPr txBox="1"/>
          <p:nvPr/>
        </p:nvSpPr>
        <p:spPr>
          <a:xfrm>
            <a:off x="8198349" y="3303683"/>
            <a:ext cx="3393285" cy="10926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 sz="1200" b="1" i="1" u="none" strike="noStrike" kern="1200" cap="none" spc="0" normalizeH="0" baseline="0">
                <a:ln>
                  <a:noFill/>
                </a:ln>
                <a:solidFill>
                  <a:srgbClr val="000000"/>
                </a:solidFill>
                <a:effectLst/>
                <a:uLnTx/>
                <a:uFillTx/>
                <a:latin typeface="Poppins"/>
                <a:ea typeface="+mn-ea"/>
                <a:cs typeface="+mn-cs"/>
              </a:rPr>
              <a:t>01 janvier 2024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 sz="1200" b="0" i="0" u="none" strike="noStrike" kern="1200" cap="none" spc="0" normalizeH="0" baseline="0">
                <a:ln>
                  <a:noFill/>
                </a:ln>
                <a:solidFill>
                  <a:srgbClr val="000000"/>
                </a:solidFill>
                <a:effectLst/>
                <a:uLnTx/>
                <a:uFillTx/>
                <a:latin typeface="Poppins"/>
                <a:ea typeface="+mn-ea"/>
                <a:cs typeface="+mn-cs"/>
              </a:rPr>
              <a:t>Entrée en vigueur des indicateurs révisés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 sz="1200" b="0" i="0" u="none" strike="noStrike" kern="1200" cap="none" spc="0" normalizeH="0" baseline="0">
                <a:ln>
                  <a:noFill/>
                </a:ln>
                <a:solidFill>
                  <a:srgbClr val="000000"/>
                </a:solidFill>
                <a:effectLst/>
                <a:uLnTx/>
                <a:uFillTx/>
                <a:latin typeface="Poppins"/>
                <a:ea typeface="+mn-ea"/>
                <a:cs typeface="+mn-cs"/>
              </a:rPr>
              <a:t>Certains indicateurs qui ne sont pas nécessaires fréquemment seront intégrés dans le questionnaire annuel JRF 2024  </a:t>
            </a:r>
          </a:p>
        </p:txBody>
      </p:sp>
      <p:sp>
        <p:nvSpPr>
          <p:cNvPr id="13" name="TextBox 12">
            <a:extLst>
              <a:ext uri="{FF2B5EF4-FFF2-40B4-BE49-F238E27FC236}">
                <a16:creationId xmlns:a16="http://schemas.microsoft.com/office/drawing/2014/main" id="{4496A800-A299-E52D-73BD-58DEBC502EFB}"/>
              </a:ext>
            </a:extLst>
          </p:cNvPr>
          <p:cNvSpPr txBox="1"/>
          <p:nvPr/>
        </p:nvSpPr>
        <p:spPr>
          <a:xfrm>
            <a:off x="8198347" y="4872401"/>
            <a:ext cx="3393285" cy="9079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 sz="1200" b="1" i="1" u="none" strike="noStrike" kern="1200" cap="none" spc="0" normalizeH="0" baseline="0">
                <a:ln>
                  <a:noFill/>
                </a:ln>
                <a:solidFill>
                  <a:srgbClr val="000000"/>
                </a:solidFill>
                <a:effectLst/>
                <a:uLnTx/>
                <a:uFillTx/>
                <a:latin typeface="Poppins"/>
                <a:ea typeface="+mn-ea"/>
                <a:cs typeface="+mn-cs"/>
              </a:rPr>
              <a:t>01 octobre 2024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 sz="1200" b="0" i="0" u="none" strike="noStrike" kern="1200" cap="none" spc="0" normalizeH="0" baseline="0">
                <a:ln>
                  <a:noFill/>
                </a:ln>
                <a:solidFill>
                  <a:srgbClr val="000000"/>
                </a:solidFill>
                <a:effectLst/>
                <a:uLnTx/>
                <a:uFillTx/>
                <a:latin typeface="Poppins"/>
                <a:ea typeface="+mn-ea"/>
                <a:cs typeface="+mn-cs"/>
              </a:rPr>
              <a:t>Toutes les autres collectes de données sur la vaccination contre la COVID-19 se font désormais à une fréquence annuelle</a:t>
            </a:r>
          </a:p>
        </p:txBody>
      </p:sp>
    </p:spTree>
    <p:extLst>
      <p:ext uri="{BB962C8B-B14F-4D97-AF65-F5344CB8AC3E}">
        <p14:creationId xmlns:p14="http://schemas.microsoft.com/office/powerpoint/2010/main" val="37126555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0A90C0E5-C0FF-E4D9-38E1-47D15C62BC80}"/>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9" name="think-cell data - do not delete" hidden="1">
                        <a:extLst>
                          <a:ext uri="{FF2B5EF4-FFF2-40B4-BE49-F238E27FC236}">
                            <a16:creationId xmlns:a16="http://schemas.microsoft.com/office/drawing/2014/main" id="{0A90C0E5-C0FF-E4D9-38E1-47D15C62BC8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Slide Number Placeholder 1">
            <a:extLst>
              <a:ext uri="{FF2B5EF4-FFF2-40B4-BE49-F238E27FC236}">
                <a16:creationId xmlns:a16="http://schemas.microsoft.com/office/drawing/2014/main" id="{D5B6E4D0-5FF2-4C3A-AF9E-4EE5D6236DC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1AFC-DF42-41A5-B57C-06A83BBA6616}" type="slidenum">
              <a:rPr kumimoji="0" sz="728" b="0" i="0" u="none" strike="noStrike" kern="1200" cap="none" spc="0" normalizeH="0" baseline="0">
                <a:ln>
                  <a:noFill/>
                </a:ln>
                <a:solidFill>
                  <a:srgbClr val="000000">
                    <a:tint val="75000"/>
                  </a:srgbClr>
                </a:solidFill>
                <a:effectLst/>
                <a:uLnTx/>
                <a:uFillTx/>
                <a:latin typeface="Poppins" pitchFamily="2" charset="77"/>
                <a:ea typeface="+mn-ea"/>
                <a:cs typeface="Poppins" pitchFamily="2" charset="77"/>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fr" sz="728" b="0" i="0" u="none" strike="noStrike" kern="1200" cap="none" spc="0" normalizeH="0" baseline="0" noProof="0">
              <a:ln>
                <a:noFill/>
              </a:ln>
              <a:solidFill>
                <a:srgbClr val="000000">
                  <a:tint val="75000"/>
                </a:srgbClr>
              </a:solidFill>
              <a:effectLst/>
              <a:uLnTx/>
              <a:uFillTx/>
              <a:latin typeface="Poppins" pitchFamily="2" charset="77"/>
              <a:ea typeface="+mn-ea"/>
              <a:cs typeface="Poppins" pitchFamily="2" charset="77"/>
            </a:endParaRPr>
          </a:p>
        </p:txBody>
      </p:sp>
      <p:sp>
        <p:nvSpPr>
          <p:cNvPr id="3" name="Title 2">
            <a:extLst>
              <a:ext uri="{FF2B5EF4-FFF2-40B4-BE49-F238E27FC236}">
                <a16:creationId xmlns:a16="http://schemas.microsoft.com/office/drawing/2014/main" id="{3F7AE4F5-F4FB-FE02-54EC-D64402E2F9F6}"/>
              </a:ext>
            </a:extLst>
          </p:cNvPr>
          <p:cNvSpPr>
            <a:spLocks noGrp="1"/>
          </p:cNvSpPr>
          <p:nvPr>
            <p:ph type="title"/>
          </p:nvPr>
        </p:nvSpPr>
        <p:spPr>
          <a:xfrm>
            <a:off x="577637" y="537198"/>
            <a:ext cx="10270875" cy="1000274"/>
          </a:xfrm>
        </p:spPr>
        <p:txBody>
          <a:bodyPr vert="horz"/>
          <a:lstStyle/>
          <a:p>
            <a:pPr algn="l" rtl="0"/>
            <a:r>
              <a:rPr lang="fr" sz="2400" b="1" i="0" u="none" baseline="0" dirty="0">
                <a:solidFill>
                  <a:srgbClr val="FA9A00"/>
                </a:solidFill>
              </a:rPr>
              <a:t>7.  </a:t>
            </a:r>
            <a:r>
              <a:rPr lang="fr" sz="2400" b="1" i="0" u="none" baseline="0" dirty="0"/>
              <a:t>Mise à jour des indicateurs de suivi de la vaccination contre la COVID-19 au niveau mondial, à partir du 1</a:t>
            </a:r>
            <a:r>
              <a:rPr lang="fr" sz="2400" b="1" i="0" u="none" baseline="30000" dirty="0"/>
              <a:t>er</a:t>
            </a:r>
            <a:r>
              <a:rPr lang="fr" sz="2400" b="1" i="0" u="none" baseline="0" dirty="0"/>
              <a:t> janvier 2024 (2/4) </a:t>
            </a:r>
          </a:p>
        </p:txBody>
      </p:sp>
      <p:graphicFrame>
        <p:nvGraphicFramePr>
          <p:cNvPr id="5" name="Table 41">
            <a:extLst>
              <a:ext uri="{FF2B5EF4-FFF2-40B4-BE49-F238E27FC236}">
                <a16:creationId xmlns:a16="http://schemas.microsoft.com/office/drawing/2014/main" id="{A18C1D90-A35B-388D-34A1-58C12D443BA7}"/>
              </a:ext>
            </a:extLst>
          </p:cNvPr>
          <p:cNvGraphicFramePr>
            <a:graphicFrameLocks noGrp="1"/>
          </p:cNvGraphicFramePr>
          <p:nvPr/>
        </p:nvGraphicFramePr>
        <p:xfrm>
          <a:off x="577638" y="1625600"/>
          <a:ext cx="11013551" cy="4733124"/>
        </p:xfrm>
        <a:graphic>
          <a:graphicData uri="http://schemas.openxmlformats.org/drawingml/2006/table">
            <a:tbl>
              <a:tblPr firstRow="1" bandRow="1">
                <a:tableStyleId>{5940675A-B579-460E-94D1-54222C63F5DA}</a:tableStyleId>
              </a:tblPr>
              <a:tblGrid>
                <a:gridCol w="1491307">
                  <a:extLst>
                    <a:ext uri="{9D8B030D-6E8A-4147-A177-3AD203B41FA5}">
                      <a16:colId xmlns:a16="http://schemas.microsoft.com/office/drawing/2014/main" val="3993889553"/>
                    </a:ext>
                  </a:extLst>
                </a:gridCol>
                <a:gridCol w="4442691">
                  <a:extLst>
                    <a:ext uri="{9D8B030D-6E8A-4147-A177-3AD203B41FA5}">
                      <a16:colId xmlns:a16="http://schemas.microsoft.com/office/drawing/2014/main" val="664686191"/>
                    </a:ext>
                  </a:extLst>
                </a:gridCol>
                <a:gridCol w="1154546">
                  <a:extLst>
                    <a:ext uri="{9D8B030D-6E8A-4147-A177-3AD203B41FA5}">
                      <a16:colId xmlns:a16="http://schemas.microsoft.com/office/drawing/2014/main" val="1185733903"/>
                    </a:ext>
                  </a:extLst>
                </a:gridCol>
                <a:gridCol w="3925007">
                  <a:extLst>
                    <a:ext uri="{9D8B030D-6E8A-4147-A177-3AD203B41FA5}">
                      <a16:colId xmlns:a16="http://schemas.microsoft.com/office/drawing/2014/main" val="4285998330"/>
                    </a:ext>
                  </a:extLst>
                </a:gridCol>
              </a:tblGrid>
              <a:tr h="181957">
                <a:tc>
                  <a:txBody>
                    <a:bodyPr/>
                    <a:lstStyle/>
                    <a:p>
                      <a:pPr algn="l" rtl="0"/>
                      <a:r>
                        <a:rPr lang="fr" sz="1200" b="1" i="0" u="none" baseline="0">
                          <a:solidFill>
                            <a:schemeClr val="bg2"/>
                          </a:solidFill>
                        </a:rPr>
                        <a:t>Domaine thématique</a:t>
                      </a:r>
                    </a:p>
                  </a:txBody>
                  <a:tcPr anchor="ctr">
                    <a:lnL w="12700" cmpd="sng">
                      <a:noFill/>
                    </a:lnL>
                    <a:lnR w="12700" cmpd="sng">
                      <a:noFill/>
                    </a:lnR>
                    <a:lnT w="12700" cmpd="sng">
                      <a:noFill/>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l" rtl="0"/>
                      <a:r>
                        <a:rPr lang="fr" sz="1200" b="1" i="0" u="none" baseline="0">
                          <a:solidFill>
                            <a:schemeClr val="bg2"/>
                          </a:solidFill>
                        </a:rPr>
                        <a:t>Résumé des indicateurs inclus</a:t>
                      </a:r>
                    </a:p>
                  </a:txBody>
                  <a:tcPr anchor="ctr">
                    <a:lnL w="12700" cmpd="sng">
                      <a:noFill/>
                    </a:lnL>
                    <a:lnR w="12700" cmpd="sng">
                      <a:noFill/>
                    </a:lnR>
                    <a:lnT w="12700" cmpd="sng">
                      <a:noFill/>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l" rtl="0"/>
                      <a:r>
                        <a:rPr lang="fr" sz="1200" b="1" i="0" u="none" baseline="0">
                          <a:solidFill>
                            <a:schemeClr val="bg2"/>
                          </a:solidFill>
                        </a:rPr>
                        <a:t>Fréquence</a:t>
                      </a:r>
                    </a:p>
                  </a:txBody>
                  <a:tcPr anchor="ctr">
                    <a:lnL w="12700" cmpd="sng">
                      <a:noFill/>
                    </a:lnL>
                    <a:lnR w="12700" cmpd="sng">
                      <a:noFill/>
                    </a:lnR>
                    <a:lnT w="12700" cmpd="sng">
                      <a:noFill/>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l" rtl="0"/>
                      <a:r>
                        <a:rPr lang="fr" sz="1200" b="1" i="0" u="none" baseline="0">
                          <a:solidFill>
                            <a:schemeClr val="bg2"/>
                          </a:solidFill>
                        </a:rPr>
                        <a:t>Remarques</a:t>
                      </a:r>
                    </a:p>
                  </a:txBody>
                  <a:tcPr anchor="ctr">
                    <a:lnL w="12700" cmpd="sng">
                      <a:noFill/>
                    </a:lnL>
                    <a:lnR w="12700" cmpd="sng">
                      <a:noFill/>
                    </a:lnR>
                    <a:lnT w="12700" cmpd="sng">
                      <a:noFill/>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3029074264"/>
                  </a:ext>
                </a:extLst>
              </a:tr>
              <a:tr h="283044">
                <a:tc>
                  <a:txBody>
                    <a:bodyPr/>
                    <a:lstStyle/>
                    <a:p>
                      <a:pPr algn="l" rtl="0"/>
                      <a:r>
                        <a:rPr lang="fr" sz="1100" b="1" i="0" u="none" baseline="0"/>
                        <a:t>Produits utilisés</a:t>
                      </a:r>
                    </a:p>
                  </a:txBody>
                  <a:tcPr>
                    <a:lnL w="12700" cmpd="sng">
                      <a:noFill/>
                    </a:lnL>
                    <a:lnR w="12700" cmpd="sng">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indent="-171450" algn="l" rtl="0">
                        <a:buFont typeface="Arial" panose="020B0604020202020204" pitchFamily="34" charset="0"/>
                        <a:buChar char="•"/>
                      </a:pPr>
                      <a:r>
                        <a:rPr lang="fr" sz="1100" b="0" i="0" u="none" baseline="0"/>
                        <a:t>Produits vaccinaux introduits et actuellement utilisés</a:t>
                      </a:r>
                    </a:p>
                  </a:txBody>
                  <a:tcPr>
                    <a:lnL w="12700" cmpd="sng">
                      <a:noFill/>
                    </a:lnL>
                    <a:lnR w="12700" cmpd="sng">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a:r>
                        <a:rPr lang="fr" sz="1100" b="0" i="0" u="none" baseline="0"/>
                        <a:t>Trimestrielle</a:t>
                      </a:r>
                    </a:p>
                  </a:txBody>
                  <a:tcPr>
                    <a:lnL w="12700" cmpd="sng">
                      <a:noFill/>
                    </a:lnL>
                    <a:lnR w="12700" cmpd="sng">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indent="-171450" algn="l" rtl="0">
                        <a:buFont typeface="Arial" panose="020B0604020202020204" pitchFamily="34" charset="0"/>
                        <a:buChar char="•"/>
                      </a:pPr>
                      <a:endParaRPr lang="fr" sz="1100"/>
                    </a:p>
                  </a:txBody>
                  <a:tcPr>
                    <a:lnL w="12700" cmpd="sng">
                      <a:noFill/>
                    </a:lnL>
                    <a:lnR w="12700" cmpd="sng">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57483871"/>
                  </a:ext>
                </a:extLst>
              </a:tr>
              <a:tr h="361885">
                <a:tc>
                  <a:txBody>
                    <a:bodyPr/>
                    <a:lstStyle/>
                    <a:p>
                      <a:pPr algn="l" rtl="0"/>
                      <a:r>
                        <a:rPr lang="fr" sz="1100" b="1" i="0" u="none" baseline="0"/>
                        <a:t>Politique et programmation</a:t>
                      </a:r>
                    </a:p>
                  </a:txBody>
                  <a:tcPr>
                    <a:lnL w="12700" cmpd="sng">
                      <a:noFill/>
                    </a:lnL>
                    <a:lnR w="12700" cmpd="sng">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indent="-171450" algn="l" rtl="0">
                        <a:buFont typeface="Arial" panose="020B0604020202020204" pitchFamily="34" charset="0"/>
                        <a:buChar char="•"/>
                      </a:pPr>
                      <a:r>
                        <a:rPr lang="fr" sz="1100" b="0" i="0" u="none" baseline="0"/>
                        <a:t>Populations recommandées pour la vaccination et la nouvelle vaccination, intervalle des nouvelles vaccinations</a:t>
                      </a:r>
                    </a:p>
                  </a:txBody>
                  <a:tcPr>
                    <a:lnL w="12700" cmpd="sng">
                      <a:noFill/>
                    </a:lnL>
                    <a:lnR w="12700" cmpd="sng">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a:r>
                        <a:rPr lang="fr" sz="1100" b="0" i="0" u="none" baseline="0"/>
                        <a:t>Trimestrielle</a:t>
                      </a:r>
                    </a:p>
                  </a:txBody>
                  <a:tcPr>
                    <a:lnL w="12700" cmpd="sng">
                      <a:noFill/>
                    </a:lnL>
                    <a:lnR w="12700" cmpd="sng">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indent="-171450" algn="l" rtl="0">
                        <a:buFont typeface="Arial" panose="020B0604020202020204" pitchFamily="34" charset="0"/>
                        <a:buChar char="•"/>
                      </a:pPr>
                      <a:r>
                        <a:rPr lang="fr" sz="1100" b="1" i="0" u="none" baseline="0"/>
                        <a:t>Simplification de la feuille de route du SAGE </a:t>
                      </a:r>
                      <a:r>
                        <a:rPr lang="fr" sz="1100" b="0" i="0" u="none" baseline="0"/>
                        <a:t>pour s’aligner sur les connaissances des pays, en tenant compte de la terminologie de la grippe, le cas échéant</a:t>
                      </a:r>
                    </a:p>
                  </a:txBody>
                  <a:tcPr>
                    <a:lnL w="12700" cmpd="sng">
                      <a:noFill/>
                    </a:lnL>
                    <a:lnR w="12700" cmpd="sng">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78913568"/>
                  </a:ext>
                </a:extLst>
              </a:tr>
              <a:tr h="463955">
                <a:tc>
                  <a:txBody>
                    <a:bodyPr/>
                    <a:lstStyle/>
                    <a:p>
                      <a:pPr algn="l" rtl="0"/>
                      <a:r>
                        <a:rPr lang="fr" sz="1100" b="1" i="0" u="none" baseline="0"/>
                        <a:t>Adoption</a:t>
                      </a:r>
                    </a:p>
                  </a:txBody>
                  <a:tcPr>
                    <a:lnL w="12700" cmpd="sng">
                      <a:noFill/>
                    </a:lnL>
                    <a:lnR w="12700" cmpd="sng">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indent="-171450" algn="l" rtl="0">
                        <a:buFont typeface="Arial" panose="020B0604020202020204" pitchFamily="34" charset="0"/>
                        <a:buChar char="•"/>
                      </a:pPr>
                      <a:r>
                        <a:rPr lang="fr" sz="1100" b="0" i="0" u="none" baseline="0"/>
                        <a:t>Adoption par l’ensemble de la population, ventilée par groupe à risque (travailleurs de la santé, personnes âgées, adultes atteints de maladies chroniques, femmes/adolescentes enceintes) et par genre</a:t>
                      </a:r>
                    </a:p>
                  </a:txBody>
                  <a:tcPr>
                    <a:lnL w="12700" cmpd="sng">
                      <a:noFill/>
                    </a:lnL>
                    <a:lnR w="12700" cmpd="sng">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a:r>
                        <a:rPr lang="fr" sz="1100" b="0" i="0" u="none" baseline="0"/>
                        <a:t>Trimestrielle</a:t>
                      </a:r>
                    </a:p>
                  </a:txBody>
                  <a:tcPr>
                    <a:lnL w="12700" cmpd="sng">
                      <a:noFill/>
                    </a:lnL>
                    <a:lnR w="12700" cmpd="sng">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indent="-171450" algn="l" rtl="0">
                        <a:buFont typeface="Arial" panose="020B0604020202020204" pitchFamily="34" charset="0"/>
                        <a:buChar char="•"/>
                      </a:pPr>
                      <a:r>
                        <a:rPr lang="fr" sz="1100" b="1" i="0" u="none" baseline="0"/>
                        <a:t>Groupes à risque alignés sur les groupes à risque de la déclaration en ce qui concerne la grippe</a:t>
                      </a:r>
                      <a:r>
                        <a:rPr lang="fr" sz="1100" b="0" i="0" u="none" baseline="0"/>
                        <a:t>, le cas échéant</a:t>
                      </a:r>
                    </a:p>
                    <a:p>
                      <a:pPr marL="171450" indent="-171450" algn="l" rtl="0">
                        <a:buFont typeface="Arial" panose="020B0604020202020204" pitchFamily="34" charset="0"/>
                        <a:buChar char="•"/>
                      </a:pPr>
                      <a:r>
                        <a:rPr lang="fr" sz="1100" b="1" i="0" u="none" baseline="0"/>
                        <a:t>Passage en 2024 de la « couverture cumulée » à « l’adoption annuelle »</a:t>
                      </a:r>
                    </a:p>
                  </a:txBody>
                  <a:tcPr>
                    <a:lnL w="12700" cmpd="sng">
                      <a:noFill/>
                    </a:lnL>
                    <a:lnR w="12700" cmpd="sng">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61614487"/>
                  </a:ext>
                </a:extLst>
              </a:tr>
              <a:tr h="171848">
                <a:tc>
                  <a:txBody>
                    <a:bodyPr/>
                    <a:lstStyle/>
                    <a:p>
                      <a:pPr algn="l" rtl="0"/>
                      <a:r>
                        <a:rPr lang="fr" sz="1100" b="1" i="0" u="none" baseline="0"/>
                        <a:t>Sécurité</a:t>
                      </a:r>
                    </a:p>
                  </a:txBody>
                  <a:tcPr>
                    <a:lnL w="12700" cmpd="sng">
                      <a:noFill/>
                    </a:lnL>
                    <a:lnR w="12700" cmpd="sng">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indent="-171450" algn="l" rtl="0">
                        <a:buFont typeface="Arial" panose="020B0604020202020204" pitchFamily="34" charset="0"/>
                        <a:buChar char="•"/>
                      </a:pPr>
                      <a:r>
                        <a:rPr lang="fr" sz="1100" b="0" i="0" u="none" baseline="0"/>
                        <a:t>MAPI graves après la vaccination contre la COVID-19</a:t>
                      </a:r>
                    </a:p>
                  </a:txBody>
                  <a:tcPr>
                    <a:lnL w="12700" cmpd="sng">
                      <a:noFill/>
                    </a:lnL>
                    <a:lnR w="12700" cmpd="sng">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a:r>
                        <a:rPr lang="fr" sz="1100" b="0" i="0" u="none" baseline="0"/>
                        <a:t>Trimestrielle</a:t>
                      </a:r>
                    </a:p>
                  </a:txBody>
                  <a:tcPr>
                    <a:lnL w="12700" cmpd="sng">
                      <a:noFill/>
                    </a:lnL>
                    <a:lnR w="12700" cmpd="sng">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 sz="1100"/>
                    </a:p>
                  </a:txBody>
                  <a:tcPr>
                    <a:lnL w="12700" cmpd="sng">
                      <a:noFill/>
                    </a:lnL>
                    <a:lnR w="12700" cmpd="sng">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43562577"/>
                  </a:ext>
                </a:extLst>
              </a:tr>
              <a:tr h="259815">
                <a:tc>
                  <a:txBody>
                    <a:bodyPr/>
                    <a:lstStyle/>
                    <a:p>
                      <a:pPr algn="l" rtl="0"/>
                      <a:r>
                        <a:rPr lang="fr" sz="1100" b="1" i="0" u="none" baseline="0"/>
                        <a:t>intégration</a:t>
                      </a:r>
                    </a:p>
                  </a:txBody>
                  <a:tcPr>
                    <a:lnL w="12700" cmpd="sng">
                      <a:noFill/>
                    </a:lnL>
                    <a:lnR w="12700" cmpd="sng">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indent="-171450" algn="l" rtl="0">
                        <a:buFont typeface="Arial" panose="020B0604020202020204" pitchFamily="34" charset="0"/>
                        <a:buChar char="•"/>
                      </a:pPr>
                      <a:r>
                        <a:rPr lang="fr" sz="1100" b="0" i="0" u="none" baseline="0"/>
                        <a:t>Co-administration de la vaccination contre la COVID-19 avec d’autres services de santé</a:t>
                      </a:r>
                    </a:p>
                  </a:txBody>
                  <a:tcPr>
                    <a:lnL w="12700" cmpd="sng">
                      <a:noFill/>
                    </a:lnL>
                    <a:lnR w="12700" cmpd="sng">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a:r>
                        <a:rPr lang="fr" sz="1100" b="0" i="0" u="none" baseline="0"/>
                        <a:t>Trimestrielle</a:t>
                      </a:r>
                    </a:p>
                  </a:txBody>
                  <a:tcPr>
                    <a:lnL w="12700" cmpd="sng">
                      <a:noFill/>
                    </a:lnL>
                    <a:lnR w="12700" cmpd="sng">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 sz="1100"/>
                    </a:p>
                  </a:txBody>
                  <a:tcPr>
                    <a:lnL w="12700" cmpd="sng">
                      <a:noFill/>
                    </a:lnL>
                    <a:lnR w="12700" cmpd="sng">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05772532"/>
                  </a:ext>
                </a:extLst>
              </a:tr>
              <a:tr h="283044">
                <a:tc>
                  <a:txBody>
                    <a:bodyPr/>
                    <a:lstStyle/>
                    <a:p>
                      <a:pPr algn="l" rtl="0"/>
                      <a:r>
                        <a:rPr lang="fr" sz="1100" b="1" i="0" u="none" baseline="0"/>
                        <a:t>Approvisionnement et prix</a:t>
                      </a:r>
                    </a:p>
                  </a:txBody>
                  <a:tcPr>
                    <a:lnL w="12700" cmpd="sng">
                      <a:noFill/>
                    </a:lnL>
                    <a:lnR w="12700" cmpd="sng">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6">
                        <a:lumMod val="10000"/>
                        <a:lumOff val="90000"/>
                      </a:schemeClr>
                    </a:solidFill>
                  </a:tcPr>
                </a:tc>
                <a:tc>
                  <a:txBody>
                    <a:bodyPr/>
                    <a:lstStyle/>
                    <a:p>
                      <a:pPr marL="171450" indent="-171450" algn="l" rtl="0">
                        <a:buFont typeface="Arial" panose="020B0604020202020204" pitchFamily="34" charset="0"/>
                        <a:buChar char="•"/>
                      </a:pPr>
                      <a:r>
                        <a:rPr lang="fr" sz="1100" b="0" i="0" u="none" baseline="0"/>
                        <a:t>Nombre total de doses reçues par produit, mécanisme d’approvisionnement, prix par dose, etc.</a:t>
                      </a:r>
                    </a:p>
                  </a:txBody>
                  <a:tcPr>
                    <a:lnL w="12700" cmpd="sng">
                      <a:noFill/>
                    </a:lnL>
                    <a:lnR w="12700" cmpd="sng">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6">
                        <a:lumMod val="10000"/>
                        <a:lumOff val="90000"/>
                      </a:schemeClr>
                    </a:solidFill>
                  </a:tcPr>
                </a:tc>
                <a:tc>
                  <a:txBody>
                    <a:bodyPr/>
                    <a:lstStyle/>
                    <a:p>
                      <a:pPr algn="l" rtl="0"/>
                      <a:r>
                        <a:rPr lang="fr" sz="1100" b="0" i="0" u="none" baseline="0"/>
                        <a:t>Annuel</a:t>
                      </a:r>
                    </a:p>
                  </a:txBody>
                  <a:tcPr>
                    <a:lnL w="12700" cmpd="sng">
                      <a:noFill/>
                    </a:lnL>
                    <a:lnR w="12700" cmpd="sng">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6">
                        <a:lumMod val="10000"/>
                        <a:lumOff val="90000"/>
                      </a:schemeClr>
                    </a:solidFill>
                  </a:tcPr>
                </a:tc>
                <a:tc>
                  <a:txBody>
                    <a:bodyPr/>
                    <a:lstStyle/>
                    <a:p>
                      <a:pPr marL="171450" indent="-171450" algn="l" rtl="0">
                        <a:buFont typeface="Arial" panose="020B0604020202020204" pitchFamily="34" charset="0"/>
                        <a:buChar char="•"/>
                      </a:pPr>
                      <a:r>
                        <a:rPr lang="fr" sz="1100" b="0" i="0" u="none" baseline="0"/>
                        <a:t>Intégration directe avec le tableau d’approvisionnement existant de l’eJRF (MI4A)</a:t>
                      </a:r>
                    </a:p>
                  </a:txBody>
                  <a:tcPr>
                    <a:lnL w="12700" cmpd="sng">
                      <a:noFill/>
                    </a:lnL>
                    <a:lnR w="12700" cmpd="sng">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6">
                        <a:lumMod val="10000"/>
                        <a:lumOff val="90000"/>
                      </a:schemeClr>
                    </a:solidFill>
                  </a:tcPr>
                </a:tc>
                <a:extLst>
                  <a:ext uri="{0D108BD9-81ED-4DB2-BD59-A6C34878D82A}">
                    <a16:rowId xmlns:a16="http://schemas.microsoft.com/office/drawing/2014/main" val="2647616118"/>
                  </a:ext>
                </a:extLst>
              </a:tr>
              <a:tr h="394240">
                <a:tc>
                  <a:txBody>
                    <a:bodyPr/>
                    <a:lstStyle/>
                    <a:p>
                      <a:pPr algn="l" rtl="0"/>
                      <a:r>
                        <a:rPr lang="fr" sz="1100" b="1" i="0" u="none" baseline="0"/>
                        <a:t>Stock et gaspillage</a:t>
                      </a:r>
                    </a:p>
                  </a:txBody>
                  <a:tcPr>
                    <a:lnL w="12700" cmpd="sng">
                      <a:noFill/>
                    </a:lnL>
                    <a:lnR w="12700" cmpd="sng">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6">
                        <a:lumMod val="10000"/>
                        <a:lumOff val="90000"/>
                      </a:schemeClr>
                    </a:solidFill>
                  </a:tcPr>
                </a:tc>
                <a:tc>
                  <a:txBody>
                    <a:bodyPr/>
                    <a:lstStyle/>
                    <a:p>
                      <a:pPr marL="172800" indent="-172800" algn="l" rtl="0">
                        <a:buFont typeface="Arial" panose="020B0604020202020204" pitchFamily="34" charset="0"/>
                        <a:buChar char="•"/>
                      </a:pPr>
                      <a:r>
                        <a:rPr lang="fr" sz="1100" b="0" i="0" u="none" baseline="0"/>
                        <a:t>Stock disponible, tous niveaux confondus</a:t>
                      </a:r>
                    </a:p>
                    <a:p>
                      <a:pPr marL="172800" indent="-172800" algn="l" rtl="0">
                        <a:buFont typeface="Arial" panose="020B0604020202020204" pitchFamily="34" charset="0"/>
                        <a:buChar char="•"/>
                      </a:pPr>
                      <a:r>
                        <a:rPr lang="fr" sz="1100" b="0" i="0" u="none" baseline="0"/>
                        <a:t>Consommation mensuelle</a:t>
                      </a:r>
                    </a:p>
                    <a:p>
                      <a:pPr marL="172800" indent="-172800" algn="l" rtl="0">
                        <a:buFont typeface="Arial" panose="020B0604020202020204" pitchFamily="34" charset="0"/>
                        <a:buChar char="•"/>
                      </a:pPr>
                      <a:r>
                        <a:rPr lang="fr" sz="1100" b="0" i="0" u="none" baseline="0"/>
                        <a:t>Gaspillage de flacons fermés</a:t>
                      </a:r>
                    </a:p>
                  </a:txBody>
                  <a:tcPr>
                    <a:lnL w="12700" cmpd="sng">
                      <a:noFill/>
                    </a:lnL>
                    <a:lnR w="12700" cmpd="sng">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6">
                        <a:lumMod val="10000"/>
                        <a:lumOff val="90000"/>
                      </a:schemeClr>
                    </a:solidFill>
                  </a:tcPr>
                </a:tc>
                <a:tc>
                  <a:txBody>
                    <a:bodyPr/>
                    <a:lstStyle/>
                    <a:p>
                      <a:pPr algn="l" rtl="0"/>
                      <a:r>
                        <a:rPr lang="fr" sz="1100" b="0" i="0" u="none" baseline="0"/>
                        <a:t>Annuel</a:t>
                      </a:r>
                    </a:p>
                  </a:txBody>
                  <a:tcPr>
                    <a:lnL w="12700" cmpd="sng">
                      <a:noFill/>
                    </a:lnL>
                    <a:lnR w="12700" cmpd="sng">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6">
                        <a:lumMod val="10000"/>
                        <a:lumOff val="90000"/>
                      </a:schemeClr>
                    </a:solidFill>
                  </a:tcPr>
                </a:tc>
                <a:tc>
                  <a:txBody>
                    <a:bodyPr/>
                    <a:lstStyle/>
                    <a:p>
                      <a:pPr marL="171450" indent="-171450" algn="l" rtl="0">
                        <a:buFont typeface="Arial" panose="020B0604020202020204" pitchFamily="34" charset="0"/>
                        <a:buChar char="•"/>
                      </a:pPr>
                      <a:r>
                        <a:rPr lang="fr" sz="1100" b="0" i="0" u="none" baseline="0"/>
                        <a:t>Thrive360 sera utilisé pour les données plus fréquentes (mensuelles) ; spécifique aux pays membres de Gavi</a:t>
                      </a:r>
                    </a:p>
                  </a:txBody>
                  <a:tcPr>
                    <a:lnL w="12700" cmpd="sng">
                      <a:noFill/>
                    </a:lnL>
                    <a:lnR w="12700" cmpd="sng">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6">
                        <a:lumMod val="10000"/>
                        <a:lumOff val="90000"/>
                      </a:schemeClr>
                    </a:solidFill>
                  </a:tcPr>
                </a:tc>
                <a:extLst>
                  <a:ext uri="{0D108BD9-81ED-4DB2-BD59-A6C34878D82A}">
                    <a16:rowId xmlns:a16="http://schemas.microsoft.com/office/drawing/2014/main" val="177351754"/>
                  </a:ext>
                </a:extLst>
              </a:tr>
              <a:tr h="361885">
                <a:tc>
                  <a:txBody>
                    <a:bodyPr/>
                    <a:lstStyle/>
                    <a:p>
                      <a:pPr algn="l" rtl="0"/>
                      <a:r>
                        <a:rPr lang="fr" sz="1100" b="1" i="0" u="none" baseline="0"/>
                        <a:t>Systèmes d’information sur la vaccination</a:t>
                      </a:r>
                    </a:p>
                  </a:txBody>
                  <a:tcPr>
                    <a:lnL w="12700" cmpd="sng">
                      <a:noFill/>
                    </a:lnL>
                    <a:lnR w="12700" cmpd="sng">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6">
                        <a:lumMod val="10000"/>
                        <a:lumOff val="90000"/>
                      </a:schemeClr>
                    </a:solidFill>
                  </a:tcPr>
                </a:tc>
                <a:tc>
                  <a:txBody>
                    <a:bodyPr/>
                    <a:lstStyle/>
                    <a:p>
                      <a:pPr marL="172800" indent="-172800" algn="l" rtl="0">
                        <a:buFont typeface="Arial" panose="020B0604020202020204" pitchFamily="34" charset="0"/>
                        <a:buChar char="•"/>
                      </a:pPr>
                      <a:r>
                        <a:rPr lang="fr" sz="1100" b="0" i="0" u="none" baseline="0"/>
                        <a:t>Plans futurs pour les systèmes d’information spécifiques à la COVID</a:t>
                      </a:r>
                    </a:p>
                  </a:txBody>
                  <a:tcPr>
                    <a:lnL w="12700" cmpd="sng">
                      <a:noFill/>
                    </a:lnL>
                    <a:lnR w="12700" cmpd="sng">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6">
                        <a:lumMod val="10000"/>
                        <a:lumOff val="90000"/>
                      </a:schemeClr>
                    </a:solidFill>
                  </a:tcPr>
                </a:tc>
                <a:tc>
                  <a:txBody>
                    <a:bodyPr/>
                    <a:lstStyle/>
                    <a:p>
                      <a:pPr algn="l" rtl="0"/>
                      <a:r>
                        <a:rPr lang="fr" sz="1100" b="0" i="0" u="none" baseline="0"/>
                        <a:t>Annuel</a:t>
                      </a:r>
                    </a:p>
                  </a:txBody>
                  <a:tcPr>
                    <a:lnL w="12700" cmpd="sng">
                      <a:noFill/>
                    </a:lnL>
                    <a:lnR w="12700" cmpd="sng">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6">
                        <a:lumMod val="10000"/>
                        <a:lumOff val="90000"/>
                      </a:schemeClr>
                    </a:solidFill>
                  </a:tcPr>
                </a:tc>
                <a:tc>
                  <a:txBody>
                    <a:bodyPr/>
                    <a:lstStyle/>
                    <a:p>
                      <a:pPr marL="171450" indent="-171450" algn="l" rtl="0">
                        <a:buFont typeface="Arial" panose="020B0604020202020204" pitchFamily="34" charset="0"/>
                        <a:buChar char="•"/>
                      </a:pPr>
                      <a:r>
                        <a:rPr lang="fr" sz="1100" b="0" i="0" u="none" baseline="0" dirty="0"/>
                        <a:t>Exercice ponctuel</a:t>
                      </a:r>
                    </a:p>
                  </a:txBody>
                  <a:tcPr>
                    <a:lnL w="12700" cmpd="sng">
                      <a:noFill/>
                    </a:lnL>
                    <a:lnR w="12700" cmpd="sng">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6">
                        <a:lumMod val="10000"/>
                        <a:lumOff val="90000"/>
                      </a:schemeClr>
                    </a:solidFill>
                  </a:tcPr>
                </a:tc>
                <a:extLst>
                  <a:ext uri="{0D108BD9-81ED-4DB2-BD59-A6C34878D82A}">
                    <a16:rowId xmlns:a16="http://schemas.microsoft.com/office/drawing/2014/main" val="3458315230"/>
                  </a:ext>
                </a:extLst>
              </a:tr>
            </a:tbl>
          </a:graphicData>
        </a:graphic>
      </p:graphicFrame>
      <p:sp>
        <p:nvSpPr>
          <p:cNvPr id="6" name="Rectangle 5">
            <a:extLst>
              <a:ext uri="{FF2B5EF4-FFF2-40B4-BE49-F238E27FC236}">
                <a16:creationId xmlns:a16="http://schemas.microsoft.com/office/drawing/2014/main" id="{2B647C60-A60C-E668-6343-7FC6F4D206EF}"/>
              </a:ext>
            </a:extLst>
          </p:cNvPr>
          <p:cNvSpPr/>
          <p:nvPr/>
        </p:nvSpPr>
        <p:spPr>
          <a:xfrm>
            <a:off x="577638" y="6521864"/>
            <a:ext cx="192267" cy="146008"/>
          </a:xfrm>
          <a:prstGeom prst="rect">
            <a:avLst/>
          </a:prstGeom>
          <a:solidFill>
            <a:schemeClr val="accent6">
              <a:lumMod val="10000"/>
              <a:lumOff val="90000"/>
            </a:schemeClr>
          </a:solidFill>
          <a:ln w="63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fr" sz="1600" b="0" i="0" u="none" strike="noStrike" kern="1200" cap="none" spc="0" normalizeH="0" baseline="0" noProof="0">
              <a:ln>
                <a:noFill/>
              </a:ln>
              <a:solidFill>
                <a:srgbClr val="FFFFFF"/>
              </a:solidFill>
              <a:effectLst/>
              <a:uLnTx/>
              <a:uFillTx/>
              <a:latin typeface="Arial"/>
              <a:ea typeface="+mn-ea"/>
              <a:cs typeface="+mn-cs"/>
            </a:endParaRPr>
          </a:p>
        </p:txBody>
      </p:sp>
      <p:sp>
        <p:nvSpPr>
          <p:cNvPr id="7" name="TextBox 6">
            <a:extLst>
              <a:ext uri="{FF2B5EF4-FFF2-40B4-BE49-F238E27FC236}">
                <a16:creationId xmlns:a16="http://schemas.microsoft.com/office/drawing/2014/main" id="{9982901C-E08B-E6C2-AC03-43BF64A5EEFA}"/>
              </a:ext>
            </a:extLst>
          </p:cNvPr>
          <p:cNvSpPr txBox="1"/>
          <p:nvPr/>
        </p:nvSpPr>
        <p:spPr>
          <a:xfrm>
            <a:off x="848344" y="6482886"/>
            <a:ext cx="3165921" cy="248222"/>
          </a:xfrm>
          <a:prstGeom prst="rect">
            <a:avLst/>
          </a:prstGeom>
          <a:ln w="6350">
            <a:noFill/>
            <a:miter lim="800000"/>
          </a:ln>
        </p:spPr>
        <p:txBody>
          <a:bodyPr vert="horz" wrap="square" lIns="0" tIns="0" rIns="0" bIns="0" rtlCol="0" anchor="ctr">
            <a:noAutofit/>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fr" sz="1100" b="0" i="1" u="none" strike="noStrike" kern="1200" cap="none" spc="0" normalizeH="0" baseline="0" dirty="0">
                <a:ln>
                  <a:noFill/>
                </a:ln>
                <a:solidFill>
                  <a:srgbClr val="000000"/>
                </a:solidFill>
                <a:effectLst/>
                <a:uLnTx/>
                <a:uFillTx/>
                <a:latin typeface="Poppins"/>
                <a:ea typeface="+mn-ea"/>
                <a:cs typeface="+mn-cs"/>
              </a:rPr>
              <a:t>Passage à la collecte annuelle</a:t>
            </a:r>
          </a:p>
        </p:txBody>
      </p:sp>
    </p:spTree>
    <p:extLst>
      <p:ext uri="{BB962C8B-B14F-4D97-AF65-F5344CB8AC3E}">
        <p14:creationId xmlns:p14="http://schemas.microsoft.com/office/powerpoint/2010/main" val="37533167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45D2A566-C714-2124-4A95-C462656525F4}"/>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6" imgH="416" progId="TCLayout.ActiveDocument.1">
                  <p:embed/>
                </p:oleObj>
              </mc:Choice>
              <mc:Fallback>
                <p:oleObj name="think-cell Slide" r:id="rId4" imgW="416" imgH="416" progId="TCLayout.ActiveDocument.1">
                  <p:embed/>
                  <p:pic>
                    <p:nvPicPr>
                      <p:cNvPr id="6" name="think-cell data - do not delete" hidden="1">
                        <a:extLst>
                          <a:ext uri="{FF2B5EF4-FFF2-40B4-BE49-F238E27FC236}">
                            <a16:creationId xmlns:a16="http://schemas.microsoft.com/office/drawing/2014/main" id="{45D2A566-C714-2124-4A95-C462656525F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Slide Number Placeholder 1">
            <a:extLst>
              <a:ext uri="{FF2B5EF4-FFF2-40B4-BE49-F238E27FC236}">
                <a16:creationId xmlns:a16="http://schemas.microsoft.com/office/drawing/2014/main" id="{23DCA085-6450-7702-623B-D7774E63F0D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1AFC-DF42-41A5-B57C-06A83BBA6616}" type="slidenum">
              <a:rPr kumimoji="0" sz="728" b="0" i="0" u="none" strike="noStrike" kern="1200" cap="none" spc="0" normalizeH="0" baseline="0">
                <a:ln>
                  <a:noFill/>
                </a:ln>
                <a:solidFill>
                  <a:srgbClr val="000000">
                    <a:tint val="75000"/>
                  </a:srgbClr>
                </a:solidFill>
                <a:effectLst/>
                <a:uLnTx/>
                <a:uFillTx/>
                <a:latin typeface="Poppins" pitchFamily="2" charset="77"/>
                <a:ea typeface="+mn-ea"/>
                <a:cs typeface="Poppins" pitchFamily="2" charset="77"/>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fr" sz="728" b="0" i="0" u="none" strike="noStrike" kern="1200" cap="none" spc="0" normalizeH="0" baseline="0" noProof="0">
              <a:ln>
                <a:noFill/>
              </a:ln>
              <a:solidFill>
                <a:srgbClr val="000000">
                  <a:tint val="75000"/>
                </a:srgbClr>
              </a:solidFill>
              <a:effectLst/>
              <a:uLnTx/>
              <a:uFillTx/>
              <a:latin typeface="Poppins" pitchFamily="2" charset="77"/>
              <a:ea typeface="+mn-ea"/>
              <a:cs typeface="Poppins" pitchFamily="2" charset="77"/>
            </a:endParaRPr>
          </a:p>
        </p:txBody>
      </p:sp>
      <p:sp>
        <p:nvSpPr>
          <p:cNvPr id="3" name="Title 2">
            <a:extLst>
              <a:ext uri="{FF2B5EF4-FFF2-40B4-BE49-F238E27FC236}">
                <a16:creationId xmlns:a16="http://schemas.microsoft.com/office/drawing/2014/main" id="{982FBC80-45B7-8679-1F7A-350767FDD849}"/>
              </a:ext>
            </a:extLst>
          </p:cNvPr>
          <p:cNvSpPr>
            <a:spLocks noGrp="1"/>
          </p:cNvSpPr>
          <p:nvPr>
            <p:ph type="title"/>
          </p:nvPr>
        </p:nvSpPr>
        <p:spPr>
          <a:xfrm>
            <a:off x="577639" y="537198"/>
            <a:ext cx="10692302" cy="667875"/>
          </a:xfrm>
        </p:spPr>
        <p:txBody>
          <a:bodyPr vert="horz"/>
          <a:lstStyle/>
          <a:p>
            <a:pPr algn="l" rtl="0"/>
            <a:r>
              <a:rPr lang="fr" sz="2400" b="1" i="0" u="none" baseline="0" dirty="0">
                <a:solidFill>
                  <a:srgbClr val="FA9A00"/>
                </a:solidFill>
              </a:rPr>
              <a:t>7.  </a:t>
            </a:r>
            <a:r>
              <a:rPr lang="fr" sz="2400" b="1" i="0" u="none" baseline="0" dirty="0"/>
              <a:t>Mise à jour du processus et du calendrier de surveillance de la vaccination contre la COVID-19 au niveau mondial pour 2024 (3/4) </a:t>
            </a:r>
          </a:p>
        </p:txBody>
      </p:sp>
      <p:sp>
        <p:nvSpPr>
          <p:cNvPr id="9" name="TextBox 8">
            <a:extLst>
              <a:ext uri="{FF2B5EF4-FFF2-40B4-BE49-F238E27FC236}">
                <a16:creationId xmlns:a16="http://schemas.microsoft.com/office/drawing/2014/main" id="{5E21A7D4-B781-1D79-3A3D-E481B83D0787}"/>
              </a:ext>
            </a:extLst>
          </p:cNvPr>
          <p:cNvSpPr txBox="1"/>
          <p:nvPr/>
        </p:nvSpPr>
        <p:spPr>
          <a:xfrm>
            <a:off x="577639" y="1635401"/>
            <a:ext cx="3355493" cy="4488408"/>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fr" sz="1050" b="1" i="0" u="none" strike="noStrike" kern="1200" cap="none" spc="0" normalizeH="0" baseline="0" dirty="0">
                <a:ln>
                  <a:noFill/>
                </a:ln>
                <a:solidFill>
                  <a:srgbClr val="000000"/>
                </a:solidFill>
                <a:effectLst/>
                <a:uLnTx/>
                <a:uFillTx/>
                <a:latin typeface="Poppins"/>
                <a:ea typeface="+mn-ea"/>
                <a:cs typeface="+mn-cs"/>
              </a:rPr>
              <a:t>Les données continueront d’être collectées via le système mis en place par le Bureau régional de l’OMS correspondant des États membres :</a:t>
            </a:r>
          </a:p>
          <a:p>
            <a:pPr marL="285750" indent="-285750">
              <a:spcBef>
                <a:spcPts val="1000"/>
              </a:spcBef>
              <a:buFont typeface="Arial" panose="020B0604020202020204" pitchFamily="34" charset="0"/>
              <a:buChar char="•"/>
              <a:defRPr/>
            </a:pPr>
            <a:r>
              <a:rPr kumimoji="0" lang="fr" sz="1050" b="0" i="0" u="none" strike="noStrike" kern="1200" cap="none" spc="0" normalizeH="0" baseline="0" dirty="0">
                <a:ln>
                  <a:noFill/>
                </a:ln>
                <a:solidFill>
                  <a:srgbClr val="000000"/>
                </a:solidFill>
                <a:effectLst/>
                <a:uLnTx/>
                <a:uFillTx/>
                <a:latin typeface="Poppins"/>
                <a:ea typeface="+mn-ea"/>
                <a:cs typeface="+mn-cs"/>
              </a:rPr>
              <a:t>Pour les États membres de l’AMRO/OPS, du Bureau régional OMS de l’Europe</a:t>
            </a:r>
            <a:r>
              <a:rPr lang="fr" sz="1050">
                <a:solidFill>
                  <a:srgbClr val="000000"/>
                </a:solidFill>
                <a:latin typeface="Poppins"/>
              </a:rPr>
              <a:t>, </a:t>
            </a:r>
            <a:r>
              <a:rPr lang="fr" sz="1100">
                <a:solidFill>
                  <a:srgbClr val="000000"/>
                </a:solidFill>
                <a:ea typeface="+mn-lt"/>
                <a:cs typeface="+mn-lt"/>
              </a:rPr>
              <a:t>du Bureau régional OMS de la Méditerranée orientale</a:t>
            </a:r>
            <a:r>
              <a:rPr lang="fr" sz="1050">
                <a:solidFill>
                  <a:srgbClr val="000000"/>
                </a:solidFill>
                <a:ea typeface="+mn-lt"/>
                <a:cs typeface="+mn-lt"/>
              </a:rPr>
              <a:t> </a:t>
            </a:r>
            <a:r>
              <a:rPr kumimoji="0" lang="fr" sz="1050" b="0" i="0" u="none" strike="noStrike" kern="1200" cap="none" spc="0" normalizeH="0" baseline="0" dirty="0">
                <a:ln>
                  <a:noFill/>
                </a:ln>
                <a:solidFill>
                  <a:srgbClr val="000000"/>
                </a:solidFill>
                <a:effectLst/>
                <a:uLnTx/>
                <a:uFillTx/>
                <a:latin typeface="Poppins"/>
                <a:ea typeface="+mn-ea"/>
                <a:cs typeface="+mn-cs"/>
              </a:rPr>
              <a:t>et du Bureau régional de l’Asie du Sud-Est, cela se fera par le biais du module COVID-19 du Formulaire commun de notification électronique (eJRF).</a:t>
            </a:r>
            <a:endParaRPr kumimoji="0" lang="fr" sz="1050" b="0" i="0" u="none" strike="noStrike" kern="1200" cap="none" spc="0" normalizeH="0" baseline="0">
              <a:ln>
                <a:noFill/>
              </a:ln>
              <a:solidFill>
                <a:srgbClr val="000000"/>
              </a:solidFill>
              <a:effectLst/>
              <a:uLnTx/>
              <a:uFillTx/>
              <a:latin typeface="Poppins"/>
              <a:ea typeface="+mn-ea"/>
              <a:cs typeface="+mn-cs"/>
            </a:endParaRP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fr" sz="1050" b="0" i="0" u="none" strike="noStrike" kern="1200" cap="none" spc="0" normalizeH="0" baseline="0" dirty="0">
                <a:ln>
                  <a:noFill/>
                </a:ln>
                <a:solidFill>
                  <a:srgbClr val="000000"/>
                </a:solidFill>
                <a:effectLst/>
                <a:uLnTx/>
                <a:uFillTx/>
                <a:latin typeface="Poppins"/>
                <a:ea typeface="+mn-ea"/>
                <a:cs typeface="+mn-cs"/>
              </a:rPr>
              <a:t>Pour les États membres du Bureau régional OMS de l’Afrique et du Bureau régional OMS du Pacifique occidental, cela se fera par le biais de systèmes régionaux spécifiques pour la collecte de données sur la vaccination contre la COVID-19.</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 sz="1050" b="0" i="0" u="none" strike="noStrike" kern="1200" cap="none" spc="0" normalizeH="0" baseline="0" noProof="0" dirty="0">
              <a:ln>
                <a:noFill/>
              </a:ln>
              <a:solidFill>
                <a:srgbClr val="000000"/>
              </a:solidFill>
              <a:effectLst/>
              <a:uLnTx/>
              <a:uFillTx/>
              <a:latin typeface="Poppins"/>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fr" sz="1050" b="1" i="0" u="none" strike="noStrike" kern="1200" cap="none" spc="0" normalizeH="0" baseline="0" dirty="0">
                <a:ln>
                  <a:noFill/>
                </a:ln>
                <a:solidFill>
                  <a:srgbClr val="000000"/>
                </a:solidFill>
                <a:effectLst/>
                <a:uLnTx/>
                <a:uFillTx/>
                <a:latin typeface="Poppins"/>
                <a:ea typeface="+mn-ea"/>
                <a:cs typeface="+mn-cs"/>
              </a:rPr>
              <a:t>Les dates de notification sont indiquées dans le tableau ci-contre pour les États membres des régions utilisant le module COVID-19 de l’eJRF ;</a:t>
            </a:r>
            <a:r>
              <a:rPr kumimoji="0" lang="fr" sz="1050" b="0" i="0" u="none" strike="noStrike" kern="1200" cap="none" spc="0" normalizeH="0" baseline="0" dirty="0">
                <a:ln>
                  <a:noFill/>
                </a:ln>
                <a:solidFill>
                  <a:srgbClr val="000000"/>
                </a:solidFill>
                <a:effectLst/>
                <a:uLnTx/>
                <a:uFillTx/>
                <a:latin typeface="Poppins"/>
                <a:ea typeface="+mn-ea"/>
                <a:cs typeface="+mn-cs"/>
              </a:rPr>
              <a:t> les autres États membres doivent contacter leur bureau régional OMS pour connaître les dates spécifiques.</a:t>
            </a:r>
          </a:p>
        </p:txBody>
      </p:sp>
      <p:graphicFrame>
        <p:nvGraphicFramePr>
          <p:cNvPr id="14" name="Table 14">
            <a:extLst>
              <a:ext uri="{FF2B5EF4-FFF2-40B4-BE49-F238E27FC236}">
                <a16:creationId xmlns:a16="http://schemas.microsoft.com/office/drawing/2014/main" id="{DB66DE5F-2982-4EF4-9916-E5ACD4F22E18}"/>
              </a:ext>
            </a:extLst>
          </p:cNvPr>
          <p:cNvGraphicFramePr>
            <a:graphicFrameLocks noGrp="1"/>
          </p:cNvGraphicFramePr>
          <p:nvPr/>
        </p:nvGraphicFramePr>
        <p:xfrm>
          <a:off x="4182050" y="1986382"/>
          <a:ext cx="7409140" cy="4151258"/>
        </p:xfrm>
        <a:graphic>
          <a:graphicData uri="http://schemas.openxmlformats.org/drawingml/2006/table">
            <a:tbl>
              <a:tblPr firstRow="1" bandRow="1">
                <a:tableStyleId>{17292A2E-F333-43FB-9621-5CBBE7FDCDCB}</a:tableStyleId>
              </a:tblPr>
              <a:tblGrid>
                <a:gridCol w="2469852">
                  <a:extLst>
                    <a:ext uri="{9D8B030D-6E8A-4147-A177-3AD203B41FA5}">
                      <a16:colId xmlns:a16="http://schemas.microsoft.com/office/drawing/2014/main" val="3548178670"/>
                    </a:ext>
                  </a:extLst>
                </a:gridCol>
                <a:gridCol w="2469644">
                  <a:extLst>
                    <a:ext uri="{9D8B030D-6E8A-4147-A177-3AD203B41FA5}">
                      <a16:colId xmlns:a16="http://schemas.microsoft.com/office/drawing/2014/main" val="3865469555"/>
                    </a:ext>
                  </a:extLst>
                </a:gridCol>
                <a:gridCol w="2469644">
                  <a:extLst>
                    <a:ext uri="{9D8B030D-6E8A-4147-A177-3AD203B41FA5}">
                      <a16:colId xmlns:a16="http://schemas.microsoft.com/office/drawing/2014/main" val="2533054604"/>
                    </a:ext>
                  </a:extLst>
                </a:gridCol>
              </a:tblGrid>
              <a:tr h="250789">
                <a:tc>
                  <a:txBody>
                    <a:bodyPr/>
                    <a:lstStyle/>
                    <a:p>
                      <a:pPr algn="l" rtl="0"/>
                      <a:r>
                        <a:rPr lang="fr" b="0" i="0" u="none" baseline="0" dirty="0"/>
                        <a:t>Données pour : </a:t>
                      </a:r>
                    </a:p>
                  </a:txBody>
                  <a:tcPr>
                    <a:lnL w="6350" cap="flat" cmpd="sng" algn="ctr">
                      <a:noFill/>
                      <a:prstDash val="solid"/>
                      <a:miter lim="800000"/>
                    </a:lnL>
                    <a:lnR>
                      <a:noFill/>
                    </a:lnR>
                    <a:lnT w="6350" cap="flat" cmpd="sng" algn="ctr">
                      <a:noFill/>
                      <a:prstDash val="solid"/>
                      <a:miter lim="800000"/>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a:r>
                        <a:rPr lang="fr" b="0" i="0" u="none" baseline="0"/>
                        <a:t>Seront collectées à partir de :</a:t>
                      </a:r>
                    </a:p>
                  </a:txBody>
                  <a:tcPr>
                    <a:lnL>
                      <a:noFill/>
                    </a:lnL>
                    <a:lnR w="6350" cap="flat" cmpd="sng" algn="ctr">
                      <a:noFill/>
                      <a:prstDash val="solid"/>
                      <a:miter lim="800000"/>
                    </a:lnR>
                    <a:lnT w="6350" cap="flat" cmpd="sng" algn="ctr">
                      <a:noFill/>
                      <a:prstDash val="solid"/>
                      <a:miter lim="800000"/>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a:r>
                        <a:rPr lang="fr" b="0" i="0" u="none" baseline="0"/>
                        <a:t>Par le biais de :</a:t>
                      </a:r>
                    </a:p>
                  </a:txBody>
                  <a:tcPr>
                    <a:lnL>
                      <a:noFill/>
                    </a:lnL>
                    <a:lnR w="6350" cap="flat" cmpd="sng" algn="ctr">
                      <a:noFill/>
                      <a:prstDash val="solid"/>
                      <a:miter lim="800000"/>
                    </a:lnR>
                    <a:lnT w="6350" cap="flat" cmpd="sng" algn="ctr">
                      <a:noFill/>
                      <a:prstDash val="solid"/>
                      <a:miter lim="800000"/>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05850422"/>
                  </a:ext>
                </a:extLst>
              </a:tr>
              <a:tr h="250789">
                <a:tc gridSpan="3">
                  <a:txBody>
                    <a:bodyPr/>
                    <a:lstStyle/>
                    <a:p>
                      <a:pPr algn="l" rtl="0"/>
                      <a:r>
                        <a:rPr lang="fr" b="0" i="1" u="none" baseline="0"/>
                        <a:t>Données sur l’utilisation, le calendrier, l’adoption, la sécurité et l’intégration des produits</a:t>
                      </a:r>
                    </a:p>
                  </a:txBody>
                  <a:tcPr>
                    <a:lnL w="6350" cap="flat" cmpd="sng" algn="ctr">
                      <a:noFill/>
                      <a:prstDash val="solid"/>
                      <a:miter lim="800000"/>
                    </a:lnL>
                    <a:lnR w="6350" cap="flat" cmpd="sng" algn="ctr">
                      <a:noFill/>
                      <a:prstDash val="solid"/>
                      <a:miter lim="800000"/>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hMerge="1">
                  <a:txBody>
                    <a:bodyPr/>
                    <a:lstStyle/>
                    <a:p>
                      <a:endParaRPr lang="fr"/>
                    </a:p>
                  </a:txBody>
                  <a:tcPr/>
                </a:tc>
                <a:tc hMerge="1">
                  <a:txBody>
                    <a:bodyPr/>
                    <a:lstStyle/>
                    <a:p>
                      <a:endParaRPr lang="fr"/>
                    </a:p>
                  </a:txBody>
                  <a:tcPr/>
                </a:tc>
                <a:extLst>
                  <a:ext uri="{0D108BD9-81ED-4DB2-BD59-A6C34878D82A}">
                    <a16:rowId xmlns:a16="http://schemas.microsoft.com/office/drawing/2014/main" val="2478128894"/>
                  </a:ext>
                </a:extLst>
              </a:tr>
              <a:tr h="696913">
                <a:tc>
                  <a:txBody>
                    <a:bodyPr/>
                    <a:lstStyle/>
                    <a:p>
                      <a:pPr algn="l" rtl="0"/>
                      <a:r>
                        <a:rPr lang="fr" b="0" i="0" u="none" baseline="0"/>
                        <a:t>4</a:t>
                      </a:r>
                      <a:r>
                        <a:rPr lang="fr" b="0" i="0" u="none" baseline="30000"/>
                        <a:t>e</a:t>
                      </a:r>
                      <a:r>
                        <a:rPr lang="fr" b="0" i="0" u="none" baseline="0"/>
                        <a:t> trimestre 2023 </a:t>
                      </a:r>
                    </a:p>
                    <a:p>
                      <a:pPr algn="l" rtl="0"/>
                      <a:r>
                        <a:rPr lang="fr" b="0" i="0" u="none" baseline="0"/>
                        <a:t>(Octobre - décembre)</a:t>
                      </a:r>
                    </a:p>
                  </a:txBody>
                  <a:tcPr>
                    <a:lnL w="6350" cap="flat" cmpd="sng" algn="ctr">
                      <a:noFill/>
                      <a:prstDash val="solid"/>
                      <a:miter lim="800000"/>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a:r>
                        <a:rPr lang="fr" b="0" i="0" u="none" baseline="0"/>
                        <a:t>15 janvier - 14 février 2024</a:t>
                      </a:r>
                    </a:p>
                  </a:txBody>
                  <a:tcPr>
                    <a:lnL>
                      <a:noFill/>
                    </a:lnL>
                    <a:lnR w="6350" cap="flat" cmpd="sng" algn="ctr">
                      <a:noFill/>
                      <a:prstDash val="solid"/>
                      <a:miter lim="800000"/>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a:r>
                        <a:rPr lang="fr" b="0" i="0" u="none" baseline="0"/>
                        <a:t>Module COVID-19 de l’eJRF</a:t>
                      </a:r>
                    </a:p>
                  </a:txBody>
                  <a:tcPr>
                    <a:lnL>
                      <a:noFill/>
                    </a:lnL>
                    <a:lnR w="6350" cap="flat" cmpd="sng" algn="ctr">
                      <a:noFill/>
                      <a:prstDash val="solid"/>
                      <a:miter lim="800000"/>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72330453"/>
                  </a:ext>
                </a:extLst>
              </a:tr>
              <a:tr h="696913">
                <a:tc>
                  <a:txBody>
                    <a:bodyPr/>
                    <a:lstStyle/>
                    <a:p>
                      <a:pPr algn="l" rtl="0"/>
                      <a:r>
                        <a:rPr lang="fr" b="0" i="0" u="none" baseline="0"/>
                        <a:t>1</a:t>
                      </a:r>
                      <a:r>
                        <a:rPr lang="fr" b="0" i="0" u="none" baseline="30000"/>
                        <a:t>er</a:t>
                      </a:r>
                      <a:r>
                        <a:rPr lang="fr" b="0" i="0" u="none" baseline="0"/>
                        <a:t> trimestre 2024</a:t>
                      </a:r>
                    </a:p>
                    <a:p>
                      <a:pPr algn="l" rtl="0"/>
                      <a:r>
                        <a:rPr lang="fr" b="0" i="0" u="none" baseline="0"/>
                        <a:t>(janvier - mars)</a:t>
                      </a:r>
                    </a:p>
                  </a:txBody>
                  <a:tcPr>
                    <a:lnL w="6350" cap="flat" cmpd="sng" algn="ctr">
                      <a:noFill/>
                      <a:prstDash val="solid"/>
                      <a:miter lim="800000"/>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a:r>
                        <a:rPr lang="fr" b="0" i="0" u="none" baseline="0"/>
                        <a:t>15 avril - 14 mai 2024</a:t>
                      </a:r>
                    </a:p>
                  </a:txBody>
                  <a:tcPr>
                    <a:lnL>
                      <a:noFill/>
                    </a:lnL>
                    <a:lnR w="6350" cap="flat" cmpd="sng" algn="ctr">
                      <a:noFill/>
                      <a:prstDash val="solid"/>
                      <a:miter lim="800000"/>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lang="fr" b="0" i="0" u="none" baseline="0"/>
                        <a:t>Module COVID-19 de l’eJRF</a:t>
                      </a:r>
                    </a:p>
                    <a:p>
                      <a:endParaRPr lang="fr"/>
                    </a:p>
                  </a:txBody>
                  <a:tcPr>
                    <a:lnL>
                      <a:noFill/>
                    </a:lnL>
                    <a:lnR w="6350" cap="flat" cmpd="sng" algn="ctr">
                      <a:noFill/>
                      <a:prstDash val="solid"/>
                      <a:miter lim="800000"/>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79194859"/>
                  </a:ext>
                </a:extLst>
              </a:tr>
              <a:tr h="696913">
                <a:tc>
                  <a:txBody>
                    <a:bodyPr/>
                    <a:lstStyle/>
                    <a:p>
                      <a:pPr algn="l" rtl="0"/>
                      <a:r>
                        <a:rPr lang="fr" b="0" i="0" u="none" baseline="0"/>
                        <a:t>2</a:t>
                      </a:r>
                      <a:r>
                        <a:rPr lang="fr" b="0" i="0" u="none" baseline="30000"/>
                        <a:t>e</a:t>
                      </a:r>
                      <a:r>
                        <a:rPr lang="fr" b="0" i="0" u="none" baseline="0"/>
                        <a:t> trimestre 2024 </a:t>
                      </a:r>
                    </a:p>
                    <a:p>
                      <a:pPr algn="l" rtl="0"/>
                      <a:r>
                        <a:rPr lang="fr" b="0" i="0" u="none" baseline="0"/>
                        <a:t>(avril - juin)</a:t>
                      </a:r>
                    </a:p>
                  </a:txBody>
                  <a:tcPr>
                    <a:lnL w="6350" cap="flat" cmpd="sng" algn="ctr">
                      <a:noFill/>
                      <a:prstDash val="solid"/>
                      <a:miter lim="800000"/>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a:r>
                        <a:rPr lang="fr" b="0" i="0" u="none" baseline="0"/>
                        <a:t>15 juillet - 14 août 2024</a:t>
                      </a:r>
                    </a:p>
                  </a:txBody>
                  <a:tcPr>
                    <a:lnL>
                      <a:noFill/>
                    </a:lnL>
                    <a:lnR w="6350" cap="flat" cmpd="sng" algn="ctr">
                      <a:noFill/>
                      <a:prstDash val="solid"/>
                      <a:miter lim="800000"/>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lang="fr" b="0" i="0" u="none" baseline="0"/>
                        <a:t>Module COVID-19 de l’eJRF</a:t>
                      </a:r>
                    </a:p>
                    <a:p>
                      <a:endParaRPr lang="fr"/>
                    </a:p>
                  </a:txBody>
                  <a:tcPr>
                    <a:lnL>
                      <a:noFill/>
                    </a:lnL>
                    <a:lnR w="6350" cap="flat" cmpd="sng" algn="ctr">
                      <a:noFill/>
                      <a:prstDash val="solid"/>
                      <a:miter lim="800000"/>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05665169"/>
                  </a:ext>
                </a:extLst>
              </a:tr>
              <a:tr h="696913">
                <a:tc>
                  <a:txBody>
                    <a:bodyPr/>
                    <a:lstStyle/>
                    <a:p>
                      <a:pPr algn="l" rtl="0"/>
                      <a:r>
                        <a:rPr lang="fr" b="0" i="0" u="none" baseline="0"/>
                        <a:t>3</a:t>
                      </a:r>
                      <a:r>
                        <a:rPr lang="fr" b="0" i="0" u="none" baseline="30000"/>
                        <a:t>e</a:t>
                      </a:r>
                      <a:r>
                        <a:rPr lang="fr" b="0" i="0" u="none" baseline="0"/>
                        <a:t> trimestre 2024</a:t>
                      </a:r>
                    </a:p>
                    <a:p>
                      <a:pPr algn="l" rtl="0"/>
                      <a:r>
                        <a:rPr lang="fr" b="0" i="0" u="none" baseline="0"/>
                        <a:t>(juillet - septembre)</a:t>
                      </a:r>
                    </a:p>
                  </a:txBody>
                  <a:tcPr>
                    <a:lnL w="6350" cap="flat" cmpd="sng" algn="ctr">
                      <a:noFill/>
                      <a:prstDash val="solid"/>
                      <a:miter lim="800000"/>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a:r>
                        <a:rPr lang="fr" b="0" i="0" u="none" baseline="0"/>
                        <a:t>15 octobre - 14 novembre 2024</a:t>
                      </a:r>
                    </a:p>
                  </a:txBody>
                  <a:tcPr>
                    <a:lnL>
                      <a:noFill/>
                    </a:lnL>
                    <a:lnR w="6350" cap="flat" cmpd="sng" algn="ctr">
                      <a:noFill/>
                      <a:prstDash val="solid"/>
                      <a:miter lim="800000"/>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lang="fr" b="0" i="0" u="none" baseline="0"/>
                        <a:t>Module COVID-19 de l’eJRF</a:t>
                      </a:r>
                    </a:p>
                    <a:p>
                      <a:endParaRPr lang="fr"/>
                    </a:p>
                  </a:txBody>
                  <a:tcPr>
                    <a:lnL>
                      <a:noFill/>
                    </a:lnL>
                    <a:lnR w="6350" cap="flat" cmpd="sng" algn="ctr">
                      <a:noFill/>
                      <a:prstDash val="solid"/>
                      <a:miter lim="800000"/>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9040747"/>
                  </a:ext>
                </a:extLst>
              </a:tr>
              <a:tr h="250789">
                <a:tc gridSpan="3">
                  <a:txBody>
                    <a:bodyPr/>
                    <a:lstStyle/>
                    <a:p>
                      <a:pPr algn="l" rtl="0"/>
                      <a:r>
                        <a:rPr lang="fr" b="0" i="1" u="none" baseline="0"/>
                        <a:t>Données relatives à l’achat, à l’approvisionnement et au gaspillage, et au système d’information sur la vaccination</a:t>
                      </a:r>
                    </a:p>
                  </a:txBody>
                  <a:tcPr>
                    <a:lnL w="6350" cap="flat" cmpd="sng" algn="ctr">
                      <a:noFill/>
                      <a:prstDash val="solid"/>
                      <a:miter lim="800000"/>
                    </a:lnL>
                    <a:lnR w="6350" cap="flat" cmpd="sng" algn="ctr">
                      <a:noFill/>
                      <a:prstDash val="solid"/>
                      <a:miter lim="800000"/>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hMerge="1">
                  <a:txBody>
                    <a:bodyPr/>
                    <a:lstStyle/>
                    <a:p>
                      <a:endParaRPr lang="fr"/>
                    </a:p>
                  </a:txBody>
                  <a:tcPr/>
                </a:tc>
                <a:tc hMerge="1">
                  <a:txBody>
                    <a:bodyPr/>
                    <a:lstStyle/>
                    <a:p>
                      <a:endParaRPr lang="fr"/>
                    </a:p>
                  </a:txBody>
                  <a:tcPr/>
                </a:tc>
                <a:extLst>
                  <a:ext uri="{0D108BD9-81ED-4DB2-BD59-A6C34878D82A}">
                    <a16:rowId xmlns:a16="http://schemas.microsoft.com/office/drawing/2014/main" val="2261985174"/>
                  </a:ext>
                </a:extLst>
              </a:tr>
              <a:tr h="423551">
                <a:tc>
                  <a:txBody>
                    <a:bodyPr/>
                    <a:lstStyle/>
                    <a:p>
                      <a:pPr algn="l" rtl="0"/>
                      <a:r>
                        <a:rPr lang="fr" b="0" i="0" u="none" baseline="0"/>
                        <a:t>2023</a:t>
                      </a:r>
                    </a:p>
                  </a:txBody>
                  <a:tcPr>
                    <a:lnL w="6350" cap="flat" cmpd="sng" algn="ctr">
                      <a:noFill/>
                      <a:prstDash val="solid"/>
                      <a:miter lim="800000"/>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a:r>
                        <a:rPr lang="fr" b="0" i="0" u="none" baseline="0" dirty="0"/>
                        <a:t>06 mars - 30 avril 2024</a:t>
                      </a:r>
                    </a:p>
                  </a:txBody>
                  <a:tcPr>
                    <a:lnL>
                      <a:noFill/>
                    </a:lnL>
                    <a:lnR w="6350" cap="flat" cmpd="sng" algn="ctr">
                      <a:noFill/>
                      <a:prstDash val="solid"/>
                      <a:miter lim="800000"/>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a:r>
                        <a:rPr lang="fr" b="0" i="0" u="none" baseline="0"/>
                        <a:t>Questionnaire annuel de l’eJRF</a:t>
                      </a:r>
                    </a:p>
                  </a:txBody>
                  <a:tcPr>
                    <a:lnL>
                      <a:noFill/>
                    </a:lnL>
                    <a:lnR w="6350" cap="flat" cmpd="sng" algn="ctr">
                      <a:noFill/>
                      <a:prstDash val="solid"/>
                      <a:miter lim="800000"/>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58830531"/>
                  </a:ext>
                </a:extLst>
              </a:tr>
            </a:tbl>
          </a:graphicData>
        </a:graphic>
      </p:graphicFrame>
      <p:sp>
        <p:nvSpPr>
          <p:cNvPr id="7" name="TextBox 6">
            <a:extLst>
              <a:ext uri="{FF2B5EF4-FFF2-40B4-BE49-F238E27FC236}">
                <a16:creationId xmlns:a16="http://schemas.microsoft.com/office/drawing/2014/main" id="{0960DA1C-005A-758B-75C3-6A9CDA13ED74}"/>
              </a:ext>
            </a:extLst>
          </p:cNvPr>
          <p:cNvSpPr txBox="1"/>
          <p:nvPr/>
        </p:nvSpPr>
        <p:spPr>
          <a:xfrm>
            <a:off x="4182050" y="1635401"/>
            <a:ext cx="7087891"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 sz="1050" b="0" i="1" u="sng" strike="noStrike" kern="1200" cap="none" spc="0" normalizeH="0" baseline="0" dirty="0">
                <a:ln>
                  <a:noFill/>
                </a:ln>
                <a:solidFill>
                  <a:srgbClr val="000000"/>
                </a:solidFill>
                <a:effectLst/>
                <a:uLnTx/>
                <a:uFillTx/>
                <a:latin typeface="Poppins"/>
                <a:ea typeface="+mn-ea"/>
                <a:cs typeface="+mn-cs"/>
              </a:rPr>
              <a:t>Dates clés de notification pour les États membres des régions utilisant le module COVID-19 de l’eJRF </a:t>
            </a:r>
          </a:p>
        </p:txBody>
      </p:sp>
    </p:spTree>
    <p:extLst>
      <p:ext uri="{BB962C8B-B14F-4D97-AF65-F5344CB8AC3E}">
        <p14:creationId xmlns:p14="http://schemas.microsoft.com/office/powerpoint/2010/main" val="22253995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258FAC88-E3C6-4F3F-D370-0CA5A56F408A}"/>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5" name="think-cell data - do not delete" hidden="1">
                        <a:extLst>
                          <a:ext uri="{FF2B5EF4-FFF2-40B4-BE49-F238E27FC236}">
                            <a16:creationId xmlns:a16="http://schemas.microsoft.com/office/drawing/2014/main" id="{258FAC88-E3C6-4F3F-D370-0CA5A56F408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Slide Number Placeholder 1">
            <a:extLst>
              <a:ext uri="{FF2B5EF4-FFF2-40B4-BE49-F238E27FC236}">
                <a16:creationId xmlns:a16="http://schemas.microsoft.com/office/drawing/2014/main" id="{373D8917-0BC5-299B-7385-B6AF78621AF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1AFC-DF42-41A5-B57C-06A83BBA6616}" type="slidenum">
              <a:rPr kumimoji="0" sz="728" b="0" i="0" u="none" strike="noStrike" kern="1200" cap="none" spc="0" normalizeH="0" baseline="0">
                <a:ln>
                  <a:noFill/>
                </a:ln>
                <a:solidFill>
                  <a:srgbClr val="000000">
                    <a:tint val="75000"/>
                  </a:srgbClr>
                </a:solidFill>
                <a:effectLst/>
                <a:uLnTx/>
                <a:uFillTx/>
                <a:latin typeface="Poppins" pitchFamily="2" charset="77"/>
                <a:ea typeface="+mn-ea"/>
                <a:cs typeface="Poppins" pitchFamily="2" charset="77"/>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fr" sz="728" b="0" i="0" u="none" strike="noStrike" kern="1200" cap="none" spc="0" normalizeH="0" baseline="0" noProof="0">
              <a:ln>
                <a:noFill/>
              </a:ln>
              <a:solidFill>
                <a:srgbClr val="000000">
                  <a:tint val="75000"/>
                </a:srgbClr>
              </a:solidFill>
              <a:effectLst/>
              <a:uLnTx/>
              <a:uFillTx/>
              <a:latin typeface="Poppins" pitchFamily="2" charset="77"/>
              <a:ea typeface="+mn-ea"/>
              <a:cs typeface="Poppins" pitchFamily="2" charset="77"/>
            </a:endParaRPr>
          </a:p>
        </p:txBody>
      </p:sp>
      <p:sp>
        <p:nvSpPr>
          <p:cNvPr id="3" name="Title 2">
            <a:extLst>
              <a:ext uri="{FF2B5EF4-FFF2-40B4-BE49-F238E27FC236}">
                <a16:creationId xmlns:a16="http://schemas.microsoft.com/office/drawing/2014/main" id="{AA19298F-E2B1-F029-8FFD-72AECA85B10C}"/>
              </a:ext>
            </a:extLst>
          </p:cNvPr>
          <p:cNvSpPr>
            <a:spLocks noGrp="1"/>
          </p:cNvSpPr>
          <p:nvPr>
            <p:ph type="title"/>
          </p:nvPr>
        </p:nvSpPr>
        <p:spPr>
          <a:xfrm>
            <a:off x="577639" y="537198"/>
            <a:ext cx="8270797" cy="667875"/>
          </a:xfrm>
        </p:spPr>
        <p:txBody>
          <a:bodyPr vert="horz"/>
          <a:lstStyle/>
          <a:p>
            <a:pPr algn="l" rtl="0"/>
            <a:r>
              <a:rPr lang="fr" sz="2400" b="1" i="0" u="none" baseline="0" dirty="0">
                <a:solidFill>
                  <a:srgbClr val="FA9A00"/>
                </a:solidFill>
              </a:rPr>
              <a:t>7.  </a:t>
            </a:r>
            <a:r>
              <a:rPr lang="fr" sz="2400" b="1" i="0" u="none" baseline="0" dirty="0"/>
              <a:t>Une mise à jour du guide de surveillance de la vaccination contre la COVID-19 est en cours (4/4) </a:t>
            </a:r>
          </a:p>
        </p:txBody>
      </p:sp>
      <p:sp>
        <p:nvSpPr>
          <p:cNvPr id="12" name="TextBox 11">
            <a:extLst>
              <a:ext uri="{FF2B5EF4-FFF2-40B4-BE49-F238E27FC236}">
                <a16:creationId xmlns:a16="http://schemas.microsoft.com/office/drawing/2014/main" id="{F2692F9C-FD5D-9239-DAF2-4E3748126DDE}"/>
              </a:ext>
            </a:extLst>
          </p:cNvPr>
          <p:cNvSpPr txBox="1"/>
          <p:nvPr/>
        </p:nvSpPr>
        <p:spPr>
          <a:xfrm>
            <a:off x="4553527" y="2702717"/>
            <a:ext cx="7037662" cy="224676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 sz="1400" b="1" i="0" u="none" strike="noStrike" kern="1200" cap="none" spc="0" normalizeH="0" baseline="0">
                <a:ln>
                  <a:noFill/>
                </a:ln>
                <a:solidFill>
                  <a:srgbClr val="000000"/>
                </a:solidFill>
                <a:effectLst/>
                <a:uLnTx/>
                <a:uFillTx/>
                <a:latin typeface="Poppins"/>
                <a:ea typeface="+mn-ea"/>
                <a:cs typeface="+mn-cs"/>
              </a:rPr>
              <a:t>L’OMS collabore avec ses partenaires pour mettre à jour le document « </a:t>
            </a:r>
            <a:r>
              <a:rPr kumimoji="0" lang="fr" sz="1400" b="0" i="0" u="none" strike="noStrike" kern="1200" cap="none" spc="0" normalizeH="0" baseline="0">
                <a:ln>
                  <a:noFill/>
                </a:ln>
                <a:solidFill>
                  <a:srgbClr val="000000"/>
                </a:solidFill>
                <a:effectLst/>
                <a:uLnTx/>
                <a:uFillTx/>
                <a:latin typeface="Poppins"/>
                <a:ea typeface="+mn-ea"/>
                <a:cs typeface="+mn-cs"/>
                <a:hlinkClick r:id="rId6"/>
              </a:rPr>
              <a:t>Surveillance de la vaccination contre la COVID-19 : Éléments à prendre en considération en lien avec la collecte et à l’utilisation des données sur la vaccination</a:t>
            </a:r>
            <a:r>
              <a:rPr kumimoji="0" lang="fr" sz="1400" b="0" i="0" u="none" strike="noStrike" kern="1200" cap="none" spc="0" normalizeH="0" baseline="0">
                <a:ln>
                  <a:noFill/>
                </a:ln>
                <a:solidFill>
                  <a:srgbClr val="000000"/>
                </a:solidFill>
                <a:effectLst/>
                <a:uLnTx/>
                <a:uFillTx/>
                <a:latin typeface="Poppins"/>
                <a:ea typeface="+mn-ea"/>
                <a:cs typeface="+mn-cs"/>
              </a:rPr>
              <a:t> </a:t>
            </a:r>
            <a:r>
              <a:rPr kumimoji="0" lang="fr" sz="1400" b="1" i="0" u="none" strike="noStrike" kern="1200" cap="none" spc="0" normalizeH="0" baseline="0">
                <a:ln>
                  <a:noFill/>
                </a:ln>
                <a:solidFill>
                  <a:srgbClr val="000000"/>
                </a:solidFill>
                <a:effectLst/>
                <a:uLnTx/>
                <a:uFillTx/>
                <a:latin typeface="Poppins"/>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 sz="1400" b="0" i="0" u="none" strike="noStrike" kern="1200" cap="none" spc="0" normalizeH="0" baseline="0" noProof="0" dirty="0">
              <a:ln>
                <a:noFill/>
              </a:ln>
              <a:solidFill>
                <a:srgbClr val="000000"/>
              </a:solidFill>
              <a:effectLst/>
              <a:uLnTx/>
              <a:uFillTx/>
              <a:latin typeface="Poppi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 sz="1400" b="0" i="0" u="none" strike="noStrike" kern="1200" cap="none" spc="0" normalizeH="0" baseline="0">
                <a:ln>
                  <a:noFill/>
                </a:ln>
                <a:solidFill>
                  <a:srgbClr val="000000"/>
                </a:solidFill>
                <a:effectLst/>
                <a:uLnTx/>
                <a:uFillTx/>
                <a:latin typeface="Poppins"/>
                <a:ea typeface="+mn-ea"/>
                <a:cs typeface="+mn-cs"/>
              </a:rPr>
              <a:t>Le document actualisé contiendra des recommandations révisées pour le suivi des programmes de vaccination contre la COVID-19 au niveau national, conformément aux exigences révisées en matière de notification au niveau mondial.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 sz="1400" b="0" i="0" u="none" strike="noStrike" kern="1200" cap="none" spc="0" normalizeH="0" baseline="0" noProof="0" dirty="0">
              <a:ln>
                <a:noFill/>
              </a:ln>
              <a:solidFill>
                <a:srgbClr val="000000"/>
              </a:solidFill>
              <a:effectLst/>
              <a:uLnTx/>
              <a:uFillTx/>
              <a:latin typeface="Poppi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 sz="1400" b="0" i="0" u="none" strike="noStrike" kern="1200" cap="none" spc="0" normalizeH="0" baseline="0">
                <a:ln>
                  <a:noFill/>
                </a:ln>
                <a:solidFill>
                  <a:srgbClr val="000000"/>
                </a:solidFill>
                <a:effectLst/>
                <a:uLnTx/>
                <a:uFillTx/>
                <a:latin typeface="Poppins"/>
                <a:ea typeface="+mn-ea"/>
                <a:cs typeface="+mn-cs"/>
              </a:rPr>
              <a:t>Le document sera disponible sur le site Web de l’OMS et sera communiqué aux États membres par l’intermédiaire des bureaux régionaux de l’OMS.</a:t>
            </a:r>
          </a:p>
        </p:txBody>
      </p:sp>
      <p:pic>
        <p:nvPicPr>
          <p:cNvPr id="16" name="Picture 15">
            <a:extLst>
              <a:ext uri="{FF2B5EF4-FFF2-40B4-BE49-F238E27FC236}">
                <a16:creationId xmlns:a16="http://schemas.microsoft.com/office/drawing/2014/main" id="{896A0652-1295-5BC8-F017-B11B24A4041E}"/>
              </a:ext>
            </a:extLst>
          </p:cNvPr>
          <p:cNvPicPr>
            <a:picLocks noChangeAspect="1"/>
          </p:cNvPicPr>
          <p:nvPr/>
        </p:nvPicPr>
        <p:blipFill>
          <a:blip r:embed="rId7"/>
          <a:stretch>
            <a:fillRect/>
          </a:stretch>
        </p:blipFill>
        <p:spPr>
          <a:xfrm>
            <a:off x="1723220" y="2491694"/>
            <a:ext cx="2291163" cy="3262512"/>
          </a:xfrm>
          <a:prstGeom prst="rect">
            <a:avLst/>
          </a:prstGeom>
          <a:ln w="3175">
            <a:solidFill>
              <a:schemeClr val="tx1"/>
            </a:solidFill>
          </a:ln>
        </p:spPr>
      </p:pic>
      <p:pic>
        <p:nvPicPr>
          <p:cNvPr id="14" name="Picture 13">
            <a:extLst>
              <a:ext uri="{FF2B5EF4-FFF2-40B4-BE49-F238E27FC236}">
                <a16:creationId xmlns:a16="http://schemas.microsoft.com/office/drawing/2014/main" id="{023E17A8-D17A-C519-1CDF-79D7C0C7AC37}"/>
              </a:ext>
            </a:extLst>
          </p:cNvPr>
          <p:cNvPicPr>
            <a:picLocks noChangeAspect="1"/>
          </p:cNvPicPr>
          <p:nvPr/>
        </p:nvPicPr>
        <p:blipFill>
          <a:blip r:embed="rId8"/>
          <a:stretch>
            <a:fillRect/>
          </a:stretch>
        </p:blipFill>
        <p:spPr>
          <a:xfrm>
            <a:off x="577639" y="1509643"/>
            <a:ext cx="2291163" cy="3256321"/>
          </a:xfrm>
          <a:prstGeom prst="rect">
            <a:avLst/>
          </a:prstGeom>
          <a:ln w="3175">
            <a:solidFill>
              <a:schemeClr val="tx1"/>
            </a:solidFill>
          </a:ln>
        </p:spPr>
      </p:pic>
    </p:spTree>
    <p:extLst>
      <p:ext uri="{BB962C8B-B14F-4D97-AF65-F5344CB8AC3E}">
        <p14:creationId xmlns:p14="http://schemas.microsoft.com/office/powerpoint/2010/main" val="21363623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116" name="Object 6" hidden="1">
            <a:extLst>
              <a:ext uri="{FF2B5EF4-FFF2-40B4-BE49-F238E27FC236}">
                <a16:creationId xmlns:a16="http://schemas.microsoft.com/office/drawing/2014/main" id="{3D21471B-0848-413F-803D-42623C15C1E0}"/>
              </a:ext>
            </a:extLst>
          </p:cNvPr>
          <p:cNvGraphicFramePr>
            <a:graphicFrameLocks noChangeAspect="1"/>
          </p:cNvGraphicFramePr>
          <p:nvPr>
            <p:custDataLst>
              <p:tags r:id="rId2"/>
            </p:custDataLst>
          </p:nvPr>
        </p:nvGraphicFramePr>
        <p:xfrm>
          <a:off x="2016" y="1829"/>
          <a:ext cx="1588" cy="1588"/>
        </p:xfrm>
        <a:graphic>
          <a:graphicData uri="http://schemas.openxmlformats.org/presentationml/2006/ole">
            <mc:AlternateContent xmlns:mc="http://schemas.openxmlformats.org/markup-compatibility/2006">
              <mc:Choice xmlns:v="urn:schemas-microsoft-com:vml" Requires="v">
                <p:oleObj name="think-cell Slide" r:id="rId11" imgW="395" imgH="396" progId="TCLayout.ActiveDocument.1">
                  <p:embed/>
                </p:oleObj>
              </mc:Choice>
              <mc:Fallback>
                <p:oleObj name="think-cell Slide" r:id="rId11" imgW="395" imgH="396" progId="TCLayout.ActiveDocument.1">
                  <p:embed/>
                  <p:pic>
                    <p:nvPicPr>
                      <p:cNvPr id="116" name="Object 6" hidden="1">
                        <a:extLst>
                          <a:ext uri="{FF2B5EF4-FFF2-40B4-BE49-F238E27FC236}">
                            <a16:creationId xmlns:a16="http://schemas.microsoft.com/office/drawing/2014/main" id="{3D21471B-0848-413F-803D-42623C15C1E0}"/>
                          </a:ext>
                        </a:extLst>
                      </p:cNvPr>
                      <p:cNvPicPr/>
                      <p:nvPr/>
                    </p:nvPicPr>
                    <p:blipFill>
                      <a:blip r:embed="rId12"/>
                      <a:stretch>
                        <a:fillRect/>
                      </a:stretch>
                    </p:blipFill>
                    <p:spPr>
                      <a:xfrm>
                        <a:off x="2016" y="1829"/>
                        <a:ext cx="1588" cy="1588"/>
                      </a:xfrm>
                      <a:prstGeom prst="rect">
                        <a:avLst/>
                      </a:prstGeom>
                    </p:spPr>
                  </p:pic>
                </p:oleObj>
              </mc:Fallback>
            </mc:AlternateContent>
          </a:graphicData>
        </a:graphic>
      </p:graphicFrame>
      <p:sp>
        <p:nvSpPr>
          <p:cNvPr id="3" name="Slide Number Placeholder 2">
            <a:extLst>
              <a:ext uri="{FF2B5EF4-FFF2-40B4-BE49-F238E27FC236}">
                <a16:creationId xmlns:a16="http://schemas.microsoft.com/office/drawing/2014/main" id="{88A8EE95-EDAD-4E73-A2E9-E31E5C49DD0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1AFC-DF42-41A5-B57C-06A83BBA6616}" type="slidenum">
              <a:rPr kumimoji="0" sz="728" b="0" i="0" u="none" strike="noStrike" kern="1200" cap="none" spc="0" normalizeH="0" baseline="0">
                <a:ln>
                  <a:noFill/>
                </a:ln>
                <a:solidFill>
                  <a:srgbClr val="000000">
                    <a:tint val="75000"/>
                  </a:srgbClr>
                </a:solidFill>
                <a:effectLst/>
                <a:uLnTx/>
                <a:uFillTx/>
                <a:latin typeface="Poppins" pitchFamily="2" charset="77"/>
                <a:ea typeface="+mn-ea"/>
                <a:cs typeface="Poppins" pitchFamily="2" charset="77"/>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fr" sz="728" b="0" i="0" u="none" strike="noStrike" kern="1200" cap="none" spc="0" normalizeH="0" baseline="0" noProof="0">
              <a:ln>
                <a:noFill/>
              </a:ln>
              <a:solidFill>
                <a:srgbClr val="000000">
                  <a:tint val="75000"/>
                </a:srgbClr>
              </a:solidFill>
              <a:effectLst/>
              <a:uLnTx/>
              <a:uFillTx/>
              <a:latin typeface="Poppins" pitchFamily="2" charset="77"/>
              <a:ea typeface="+mn-ea"/>
              <a:cs typeface="Poppins" pitchFamily="2" charset="77"/>
            </a:endParaRPr>
          </a:p>
        </p:txBody>
      </p:sp>
      <p:sp>
        <p:nvSpPr>
          <p:cNvPr id="2" name="2. Slide Title">
            <a:extLst>
              <a:ext uri="{FF2B5EF4-FFF2-40B4-BE49-F238E27FC236}">
                <a16:creationId xmlns:a16="http://schemas.microsoft.com/office/drawing/2014/main" id="{EE4EFD5C-D43D-4962-9E9E-FF0DB13FE457}"/>
              </a:ext>
            </a:extLst>
          </p:cNvPr>
          <p:cNvSpPr>
            <a:spLocks noGrp="1"/>
          </p:cNvSpPr>
          <p:nvPr>
            <p:ph type="title"/>
            <p:custDataLst>
              <p:tags r:id="rId3"/>
            </p:custDataLst>
          </p:nvPr>
        </p:nvSpPr>
        <p:spPr>
          <a:xfrm>
            <a:off x="577638" y="537198"/>
            <a:ext cx="11691302" cy="335476"/>
          </a:xfrm>
          <a:noFill/>
          <a:ln/>
          <a:extLst>
            <a:ext uri="{909E8E84-426E-40DD-AFC4-6F175D3DCCD1}">
              <a14:hiddenFill xmlns:a14="http://schemas.microsoft.com/office/drawing/2010/main">
                <a:solidFill>
                  <a:srgbClr val="FFFFFF"/>
                </a:solidFill>
              </a14:hiddenFill>
            </a:ext>
          </a:extLst>
        </p:spPr>
        <p:txBody>
          <a:bodyPr vert="horz" wrap="square" anchor="t" anchorCtr="0">
            <a:spAutoFit/>
          </a:bodyPr>
          <a:lstStyle/>
          <a:p>
            <a:pPr algn="l" rtl="0"/>
            <a:r>
              <a:rPr lang="fr" sz="2400" b="1" i="0" u="none" baseline="0" dirty="0">
                <a:solidFill>
                  <a:srgbClr val="FA9A00"/>
                </a:solidFill>
              </a:rPr>
              <a:t>8. </a:t>
            </a:r>
            <a:r>
              <a:rPr lang="fr" sz="2400" b="1" i="0" u="none" baseline="0" dirty="0"/>
              <a:t>Aperçu des études de l’efficacité vaccinale (EV) contre Omicron (1/2)</a:t>
            </a:r>
          </a:p>
        </p:txBody>
      </p:sp>
      <p:cxnSp>
        <p:nvCxnSpPr>
          <p:cNvPr id="101" name="Straight Connector 100">
            <a:extLst>
              <a:ext uri="{FF2B5EF4-FFF2-40B4-BE49-F238E27FC236}">
                <a16:creationId xmlns:a16="http://schemas.microsoft.com/office/drawing/2014/main" id="{14F4B4F0-FF49-42A9-B887-E277331D7DFA}"/>
              </a:ext>
            </a:extLst>
          </p:cNvPr>
          <p:cNvCxnSpPr>
            <a:cxnSpLocks/>
          </p:cNvCxnSpPr>
          <p:nvPr/>
        </p:nvCxnSpPr>
        <p:spPr>
          <a:xfrm>
            <a:off x="7651416" y="2316683"/>
            <a:ext cx="3997242" cy="0"/>
          </a:xfrm>
          <a:prstGeom prst="line">
            <a:avLst/>
          </a:prstGeom>
          <a:ln w="12700" cap="flat">
            <a:solidFill>
              <a:srgbClr val="7F7F7F"/>
            </a:solidFill>
            <a:miter lim="800000"/>
            <a:tailEnd type="none"/>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8E159780-D391-4D77-95D0-2A8D01378DE4}"/>
              </a:ext>
            </a:extLst>
          </p:cNvPr>
          <p:cNvGrpSpPr/>
          <p:nvPr/>
        </p:nvGrpSpPr>
        <p:grpSpPr>
          <a:xfrm>
            <a:off x="7651416" y="2621636"/>
            <a:ext cx="3997242" cy="492443"/>
            <a:chOff x="7651416" y="2435879"/>
            <a:chExt cx="3997242" cy="492443"/>
          </a:xfrm>
        </p:grpSpPr>
        <p:sp>
          <p:nvSpPr>
            <p:cNvPr id="91" name="TrackerNumBlue 189">
              <a:extLst>
                <a:ext uri="{FF2B5EF4-FFF2-40B4-BE49-F238E27FC236}">
                  <a16:creationId xmlns:a16="http://schemas.microsoft.com/office/drawing/2014/main" id="{E54F0F72-9A45-4956-8000-4B2B1C2C43D8}"/>
                </a:ext>
              </a:extLst>
            </p:cNvPr>
            <p:cNvSpPr/>
            <p:nvPr>
              <p:custDataLst>
                <p:tags r:id="rId8"/>
              </p:custDataLst>
            </p:nvPr>
          </p:nvSpPr>
          <p:spPr>
            <a:xfrm>
              <a:off x="7651416" y="2435879"/>
              <a:ext cx="279320" cy="279320"/>
            </a:xfrm>
            <a:prstGeom prst="ellipse">
              <a:avLst/>
            </a:prstGeom>
            <a:solidFill>
              <a:schemeClr val="accent1"/>
            </a:solidFill>
            <a:ln w="6350" cap="sq" cmpd="sng" algn="ctr">
              <a:noFill/>
              <a:prstDash val="solid"/>
              <a:miter lim="800000"/>
            </a:ln>
            <a:effectLst/>
            <a:extLst>
              <a:ext uri="{91240B29-F687-4F45-9708-019B960494DF}">
                <a14:hiddenLine xmlns:a14="http://schemas.microsoft.com/office/drawing/2010/main" w="6350" cap="sq" cmpd="sng" algn="ctr">
                  <a:solidFill>
                    <a:schemeClr val="accent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1" forceAA="0" compatLnSpc="1">
              <a:prstTxWarp prst="textNoShape">
                <a:avLst/>
              </a:prstTxWarp>
              <a:noAutofit/>
            </a:bodyPr>
            <a:lstStyle/>
            <a:p>
              <a:pPr marL="0" marR="0" lvl="0" indent="0" algn="ctr" defTabSz="914358" rtl="0" eaLnBrk="1" fontAlgn="auto" latinLnBrk="0" hangingPunct="1">
                <a:lnSpc>
                  <a:spcPct val="100000"/>
                </a:lnSpc>
                <a:spcBef>
                  <a:spcPts val="300"/>
                </a:spcBef>
                <a:spcAft>
                  <a:spcPts val="300"/>
                </a:spcAft>
                <a:buClrTx/>
                <a:buSzTx/>
                <a:buFontTx/>
                <a:buNone/>
                <a:tabLst/>
                <a:defRPr/>
              </a:pPr>
              <a:r>
                <a:rPr kumimoji="0" lang="fr" sz="1600" b="0" i="1" u="none" strike="noStrike" kern="1200" cap="none" spc="0" normalizeH="0" baseline="0">
                  <a:ln>
                    <a:noFill/>
                  </a:ln>
                  <a:solidFill>
                    <a:srgbClr val="FFFFFF"/>
                  </a:solidFill>
                  <a:effectLst/>
                  <a:uLnTx/>
                  <a:uFillTx/>
                  <a:latin typeface="Arial"/>
                  <a:ea typeface="+mn-ea"/>
                  <a:cs typeface="+mn-cs"/>
                </a:rPr>
                <a:t>1</a:t>
              </a:r>
            </a:p>
          </p:txBody>
        </p:sp>
        <p:sp>
          <p:nvSpPr>
            <p:cNvPr id="87" name="TextBox 86">
              <a:extLst>
                <a:ext uri="{FF2B5EF4-FFF2-40B4-BE49-F238E27FC236}">
                  <a16:creationId xmlns:a16="http://schemas.microsoft.com/office/drawing/2014/main" id="{71F62624-6F09-4D48-BA2D-C4AEFF831FAE}"/>
                </a:ext>
              </a:extLst>
            </p:cNvPr>
            <p:cNvSpPr txBox="1">
              <a:spLocks/>
            </p:cNvSpPr>
            <p:nvPr/>
          </p:nvSpPr>
          <p:spPr>
            <a:xfrm>
              <a:off x="8078240" y="2435879"/>
              <a:ext cx="3570418" cy="492443"/>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358" rtl="0" eaLnBrk="1" fontAlgn="auto" latinLnBrk="0" hangingPunct="1">
                <a:lnSpc>
                  <a:spcPct val="100000"/>
                </a:lnSpc>
                <a:spcBef>
                  <a:spcPts val="300"/>
                </a:spcBef>
                <a:spcAft>
                  <a:spcPts val="300"/>
                </a:spcAft>
                <a:buClr>
                  <a:srgbClr val="000000"/>
                </a:buClr>
                <a:buSzPct val="100000"/>
                <a:buFont typeface="Segoe UI" panose="020B0502040204020203" pitchFamily="34" charset="0"/>
                <a:buNone/>
                <a:tabLst/>
                <a:defRPr/>
              </a:pPr>
              <a:r>
                <a:rPr kumimoji="0" lang="fr" sz="1600" b="0" i="1" u="none" strike="noStrike" kern="1200" cap="none" spc="0" normalizeH="0" baseline="0">
                  <a:ln>
                    <a:noFill/>
                  </a:ln>
                  <a:solidFill>
                    <a:srgbClr val="000000"/>
                  </a:solidFill>
                  <a:effectLst/>
                  <a:uLnTx/>
                  <a:uFillTx/>
                  <a:latin typeface="Arial"/>
                  <a:ea typeface="+mn-ea"/>
                  <a:cs typeface="Arial" panose="020B0604020202020204" pitchFamily="34" charset="0"/>
                </a:rPr>
                <a:t>EV du vaccin monovalent XBB.1.5 - un nouveau vaccin contenant un variant ?</a:t>
              </a:r>
            </a:p>
          </p:txBody>
        </p:sp>
      </p:grpSp>
      <p:grpSp>
        <p:nvGrpSpPr>
          <p:cNvPr id="32" name="Group 31">
            <a:extLst>
              <a:ext uri="{FF2B5EF4-FFF2-40B4-BE49-F238E27FC236}">
                <a16:creationId xmlns:a16="http://schemas.microsoft.com/office/drawing/2014/main" id="{FA9D8F13-AC7A-4EF3-BABD-133A99514FED}"/>
              </a:ext>
            </a:extLst>
          </p:cNvPr>
          <p:cNvGrpSpPr/>
          <p:nvPr/>
        </p:nvGrpSpPr>
        <p:grpSpPr>
          <a:xfrm>
            <a:off x="7651416" y="3540299"/>
            <a:ext cx="3997242" cy="492443"/>
            <a:chOff x="7651416" y="3354542"/>
            <a:chExt cx="3997242" cy="492443"/>
          </a:xfrm>
        </p:grpSpPr>
        <p:sp>
          <p:nvSpPr>
            <p:cNvPr id="92" name="TrackerNumBlue 189">
              <a:extLst>
                <a:ext uri="{FF2B5EF4-FFF2-40B4-BE49-F238E27FC236}">
                  <a16:creationId xmlns:a16="http://schemas.microsoft.com/office/drawing/2014/main" id="{B4426399-E3A0-49F5-AF92-6C7B43682532}"/>
                </a:ext>
              </a:extLst>
            </p:cNvPr>
            <p:cNvSpPr/>
            <p:nvPr>
              <p:custDataLst>
                <p:tags r:id="rId7"/>
              </p:custDataLst>
            </p:nvPr>
          </p:nvSpPr>
          <p:spPr>
            <a:xfrm>
              <a:off x="7651416" y="3354542"/>
              <a:ext cx="279320" cy="279320"/>
            </a:xfrm>
            <a:prstGeom prst="ellipse">
              <a:avLst/>
            </a:prstGeom>
            <a:solidFill>
              <a:schemeClr val="accent1"/>
            </a:solidFill>
            <a:ln w="6350" cap="sq" cmpd="sng" algn="ctr">
              <a:noFill/>
              <a:prstDash val="solid"/>
              <a:miter lim="800000"/>
            </a:ln>
            <a:effectLst/>
            <a:extLst>
              <a:ext uri="{91240B29-F687-4F45-9708-019B960494DF}">
                <a14:hiddenLine xmlns:a14="http://schemas.microsoft.com/office/drawing/2010/main" w="6350" cap="sq" cmpd="sng" algn="ctr">
                  <a:solidFill>
                    <a:schemeClr val="accent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1" forceAA="0" compatLnSpc="1">
              <a:prstTxWarp prst="textNoShape">
                <a:avLst/>
              </a:prstTxWarp>
              <a:noAutofit/>
            </a:bodyPr>
            <a:lstStyle/>
            <a:p>
              <a:pPr marL="0" marR="0" lvl="0" indent="0" algn="ctr" defTabSz="914358" rtl="0" eaLnBrk="1" fontAlgn="auto" latinLnBrk="0" hangingPunct="1">
                <a:lnSpc>
                  <a:spcPct val="100000"/>
                </a:lnSpc>
                <a:spcBef>
                  <a:spcPts val="300"/>
                </a:spcBef>
                <a:spcAft>
                  <a:spcPts val="300"/>
                </a:spcAft>
                <a:buClrTx/>
                <a:buSzTx/>
                <a:buFontTx/>
                <a:buNone/>
                <a:tabLst/>
                <a:defRPr/>
              </a:pPr>
              <a:r>
                <a:rPr kumimoji="0" lang="fr" sz="1600" b="0" i="1" u="none" strike="noStrike" kern="1200" cap="none" spc="0" normalizeH="0" baseline="0">
                  <a:ln>
                    <a:noFill/>
                  </a:ln>
                  <a:solidFill>
                    <a:srgbClr val="FFFFFF"/>
                  </a:solidFill>
                  <a:effectLst/>
                  <a:uLnTx/>
                  <a:uFillTx/>
                  <a:latin typeface="Arial"/>
                  <a:ea typeface="+mn-ea"/>
                  <a:cs typeface="+mn-cs"/>
                </a:rPr>
                <a:t>2</a:t>
              </a:r>
            </a:p>
          </p:txBody>
        </p:sp>
        <p:sp>
          <p:nvSpPr>
            <p:cNvPr id="88" name="TextBox 87">
              <a:extLst>
                <a:ext uri="{FF2B5EF4-FFF2-40B4-BE49-F238E27FC236}">
                  <a16:creationId xmlns:a16="http://schemas.microsoft.com/office/drawing/2014/main" id="{11C67C34-A5B5-4E89-A17B-CAEE41EA0ADD}"/>
                </a:ext>
              </a:extLst>
            </p:cNvPr>
            <p:cNvSpPr txBox="1">
              <a:spLocks/>
            </p:cNvSpPr>
            <p:nvPr/>
          </p:nvSpPr>
          <p:spPr>
            <a:xfrm>
              <a:off x="8078240" y="3354542"/>
              <a:ext cx="3570418" cy="492443"/>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358" rtl="0" eaLnBrk="1" fontAlgn="auto" latinLnBrk="0" hangingPunct="1">
                <a:lnSpc>
                  <a:spcPct val="100000"/>
                </a:lnSpc>
                <a:spcBef>
                  <a:spcPts val="300"/>
                </a:spcBef>
                <a:spcAft>
                  <a:spcPts val="300"/>
                </a:spcAft>
                <a:buClr>
                  <a:srgbClr val="000000"/>
                </a:buClr>
                <a:buSzPct val="100000"/>
                <a:buFont typeface="Segoe UI" panose="020B0502040204020203" pitchFamily="34" charset="0"/>
                <a:buNone/>
                <a:tabLst/>
                <a:defRPr/>
              </a:pPr>
              <a:r>
                <a:rPr kumimoji="0" lang="fr" sz="1600" b="0" i="1" u="none" strike="noStrike" kern="1200" cap="none" spc="0" normalizeH="0" baseline="0">
                  <a:ln>
                    <a:noFill/>
                  </a:ln>
                  <a:solidFill>
                    <a:srgbClr val="000000"/>
                  </a:solidFill>
                  <a:effectLst/>
                  <a:uLnTx/>
                  <a:uFillTx/>
                  <a:latin typeface="Arial"/>
                  <a:ea typeface="+mn-ea"/>
                  <a:cs typeface="Arial" panose="020B0604020202020204" pitchFamily="34" charset="0"/>
                </a:rPr>
                <a:t>EV de la période entre la dernière nouvelle vaccination et la précédente ?</a:t>
              </a:r>
            </a:p>
          </p:txBody>
        </p:sp>
      </p:grpSp>
      <p:grpSp>
        <p:nvGrpSpPr>
          <p:cNvPr id="34" name="Group 33">
            <a:extLst>
              <a:ext uri="{FF2B5EF4-FFF2-40B4-BE49-F238E27FC236}">
                <a16:creationId xmlns:a16="http://schemas.microsoft.com/office/drawing/2014/main" id="{9703A0D3-D6D9-4EE9-B558-267F24CE2FDD}"/>
              </a:ext>
            </a:extLst>
          </p:cNvPr>
          <p:cNvGrpSpPr/>
          <p:nvPr/>
        </p:nvGrpSpPr>
        <p:grpSpPr>
          <a:xfrm>
            <a:off x="7651416" y="4337695"/>
            <a:ext cx="3997242" cy="492443"/>
            <a:chOff x="7651416" y="4273205"/>
            <a:chExt cx="3997242" cy="492443"/>
          </a:xfrm>
        </p:grpSpPr>
        <p:sp>
          <p:nvSpPr>
            <p:cNvPr id="93" name="TrackerNumBlue 189">
              <a:extLst>
                <a:ext uri="{FF2B5EF4-FFF2-40B4-BE49-F238E27FC236}">
                  <a16:creationId xmlns:a16="http://schemas.microsoft.com/office/drawing/2014/main" id="{2B394023-7B86-4109-997D-D3BB22D90154}"/>
                </a:ext>
              </a:extLst>
            </p:cNvPr>
            <p:cNvSpPr/>
            <p:nvPr>
              <p:custDataLst>
                <p:tags r:id="rId6"/>
              </p:custDataLst>
            </p:nvPr>
          </p:nvSpPr>
          <p:spPr>
            <a:xfrm>
              <a:off x="7651416" y="4273205"/>
              <a:ext cx="279320" cy="279320"/>
            </a:xfrm>
            <a:prstGeom prst="ellipse">
              <a:avLst/>
            </a:prstGeom>
            <a:solidFill>
              <a:schemeClr val="accent1"/>
            </a:solidFill>
            <a:ln w="6350" cap="sq" cmpd="sng" algn="ctr">
              <a:noFill/>
              <a:prstDash val="solid"/>
              <a:miter lim="800000"/>
            </a:ln>
            <a:effectLst/>
            <a:extLst>
              <a:ext uri="{91240B29-F687-4F45-9708-019B960494DF}">
                <a14:hiddenLine xmlns:a14="http://schemas.microsoft.com/office/drawing/2010/main" w="6350" cap="sq" cmpd="sng" algn="ctr">
                  <a:solidFill>
                    <a:schemeClr val="accent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1" forceAA="0" compatLnSpc="1">
              <a:prstTxWarp prst="textNoShape">
                <a:avLst/>
              </a:prstTxWarp>
              <a:noAutofit/>
            </a:bodyPr>
            <a:lstStyle/>
            <a:p>
              <a:pPr marL="0" marR="0" lvl="0" indent="0" algn="ctr" defTabSz="914358" rtl="0" eaLnBrk="1" fontAlgn="auto" latinLnBrk="0" hangingPunct="1">
                <a:lnSpc>
                  <a:spcPct val="100000"/>
                </a:lnSpc>
                <a:spcBef>
                  <a:spcPts val="300"/>
                </a:spcBef>
                <a:spcAft>
                  <a:spcPts val="300"/>
                </a:spcAft>
                <a:buClrTx/>
                <a:buSzTx/>
                <a:buFontTx/>
                <a:buNone/>
                <a:tabLst/>
                <a:defRPr/>
              </a:pPr>
              <a:r>
                <a:rPr kumimoji="0" lang="fr" sz="1600" b="0" i="1" u="none" strike="noStrike" kern="1200" cap="none" spc="0" normalizeH="0" baseline="0">
                  <a:ln>
                    <a:noFill/>
                  </a:ln>
                  <a:solidFill>
                    <a:srgbClr val="FFFFFF"/>
                  </a:solidFill>
                  <a:effectLst/>
                  <a:uLnTx/>
                  <a:uFillTx/>
                  <a:latin typeface="Arial"/>
                  <a:ea typeface="+mn-ea"/>
                  <a:cs typeface="+mn-cs"/>
                </a:rPr>
                <a:t>3</a:t>
              </a:r>
            </a:p>
          </p:txBody>
        </p:sp>
        <p:sp>
          <p:nvSpPr>
            <p:cNvPr id="89" name="TextBox 88">
              <a:extLst>
                <a:ext uri="{FF2B5EF4-FFF2-40B4-BE49-F238E27FC236}">
                  <a16:creationId xmlns:a16="http://schemas.microsoft.com/office/drawing/2014/main" id="{CF9D2CFA-06F8-423B-943A-AEB07A594EDA}"/>
                </a:ext>
              </a:extLst>
            </p:cNvPr>
            <p:cNvSpPr txBox="1">
              <a:spLocks/>
            </p:cNvSpPr>
            <p:nvPr/>
          </p:nvSpPr>
          <p:spPr>
            <a:xfrm>
              <a:off x="8078240" y="4273205"/>
              <a:ext cx="3570418" cy="492443"/>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358" rtl="0" eaLnBrk="1" fontAlgn="auto" latinLnBrk="0" hangingPunct="1">
                <a:lnSpc>
                  <a:spcPct val="100000"/>
                </a:lnSpc>
                <a:spcBef>
                  <a:spcPts val="300"/>
                </a:spcBef>
                <a:spcAft>
                  <a:spcPts val="300"/>
                </a:spcAft>
                <a:buClr>
                  <a:srgbClr val="000000"/>
                </a:buClr>
                <a:buSzPct val="100000"/>
                <a:buFont typeface="Segoe UI" panose="020B0502040204020203" pitchFamily="34" charset="0"/>
                <a:buNone/>
                <a:tabLst/>
                <a:defRPr/>
              </a:pPr>
              <a:r>
                <a:rPr kumimoji="0" lang="fr" sz="1600" b="0" i="1" u="none" strike="noStrike" kern="1200" cap="none" spc="0" normalizeH="0" baseline="0">
                  <a:ln>
                    <a:noFill/>
                  </a:ln>
                  <a:solidFill>
                    <a:srgbClr val="000000"/>
                  </a:solidFill>
                  <a:effectLst/>
                  <a:uLnTx/>
                  <a:uFillTx/>
                  <a:latin typeface="Arial"/>
                  <a:ea typeface="+mn-ea"/>
                  <a:cs typeface="Arial" panose="020B0604020202020204" pitchFamily="34" charset="0"/>
                </a:rPr>
                <a:t>EV de l’immunité hybride, de l’immunité induite par le vaccin et de l’immunité induite par l’infection ?</a:t>
              </a:r>
            </a:p>
          </p:txBody>
        </p:sp>
      </p:grpSp>
      <p:cxnSp>
        <p:nvCxnSpPr>
          <p:cNvPr id="86" name="Straight Connector 85">
            <a:extLst>
              <a:ext uri="{FF2B5EF4-FFF2-40B4-BE49-F238E27FC236}">
                <a16:creationId xmlns:a16="http://schemas.microsoft.com/office/drawing/2014/main" id="{E4122D23-0259-41F5-9F01-4B3AAD8B869A}"/>
              </a:ext>
            </a:extLst>
          </p:cNvPr>
          <p:cNvCxnSpPr>
            <a:cxnSpLocks/>
          </p:cNvCxnSpPr>
          <p:nvPr/>
        </p:nvCxnSpPr>
        <p:spPr>
          <a:xfrm>
            <a:off x="7651416" y="3327189"/>
            <a:ext cx="3983372" cy="0"/>
          </a:xfrm>
          <a:prstGeom prst="line">
            <a:avLst/>
          </a:prstGeom>
          <a:ln w="6350" cap="flat">
            <a:solidFill>
              <a:srgbClr val="7F7F7F"/>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F4AE45C4-1D73-4CE1-93F8-5D9F77C4A7AC}"/>
              </a:ext>
            </a:extLst>
          </p:cNvPr>
          <p:cNvCxnSpPr>
            <a:cxnSpLocks/>
          </p:cNvCxnSpPr>
          <p:nvPr/>
        </p:nvCxnSpPr>
        <p:spPr>
          <a:xfrm>
            <a:off x="7651416" y="4245852"/>
            <a:ext cx="3983372" cy="0"/>
          </a:xfrm>
          <a:prstGeom prst="line">
            <a:avLst/>
          </a:prstGeom>
          <a:ln w="6350" cap="flat">
            <a:solidFill>
              <a:srgbClr val="7F7F7F"/>
            </a:solidFill>
            <a:miter lim="800000"/>
            <a:tailEnd type="non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2D4D5145-2A9C-42D9-9CBF-8E37F4BC80B5}"/>
              </a:ext>
            </a:extLst>
          </p:cNvPr>
          <p:cNvSpPr txBox="1"/>
          <p:nvPr/>
        </p:nvSpPr>
        <p:spPr>
          <a:xfrm>
            <a:off x="8445047" y="1707432"/>
            <a:ext cx="3997242" cy="276999"/>
          </a:xfrm>
          <a:prstGeom prst="rect">
            <a:avLst/>
          </a:prstGeom>
        </p:spPr>
        <p:txBody>
          <a:bodyPr vert="horz" wrap="square" lIns="0" tIns="0" rIns="0" bIns="0" rtlCol="0" anchor="b"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fr" sz="1800" b="1" i="0" u="none" strike="noStrike" kern="1200" cap="none" spc="0" normalizeH="0" baseline="0">
                <a:ln>
                  <a:noFill/>
                </a:ln>
                <a:solidFill>
                  <a:srgbClr val="000000"/>
                </a:solidFill>
                <a:effectLst/>
                <a:uLnTx/>
                <a:uFillTx/>
                <a:latin typeface="Arial"/>
                <a:ea typeface="+mn-ea"/>
                <a:cs typeface="Arial" panose="020B0604020202020204" pitchFamily="34" charset="0"/>
              </a:rPr>
              <a:t>Questions en suspens </a:t>
            </a:r>
          </a:p>
        </p:txBody>
      </p:sp>
      <p:sp>
        <p:nvSpPr>
          <p:cNvPr id="95" name="TextBox 94">
            <a:extLst>
              <a:ext uri="{FF2B5EF4-FFF2-40B4-BE49-F238E27FC236}">
                <a16:creationId xmlns:a16="http://schemas.microsoft.com/office/drawing/2014/main" id="{C3DBF217-E594-4AC0-842E-B6F20CD3BE8C}"/>
              </a:ext>
            </a:extLst>
          </p:cNvPr>
          <p:cNvSpPr txBox="1">
            <a:spLocks/>
          </p:cNvSpPr>
          <p:nvPr/>
        </p:nvSpPr>
        <p:spPr>
          <a:xfrm>
            <a:off x="577639" y="1394475"/>
            <a:ext cx="3782959" cy="276999"/>
          </a:xfrm>
          <a:prstGeom prst="rect">
            <a:avLst/>
          </a:prstGeom>
        </p:spPr>
        <p:txBody>
          <a:bodyPr vert="horz" wrap="none" lIns="0" tIns="0" rIns="0" bIns="0" rtlCol="0" anchor="ctr">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358"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fr" sz="1800" b="1" i="0" u="none" strike="noStrike" kern="1200" cap="none" spc="0" normalizeH="0" baseline="0">
                <a:ln>
                  <a:noFill/>
                </a:ln>
                <a:solidFill>
                  <a:srgbClr val="FF0000"/>
                </a:solidFill>
                <a:effectLst/>
                <a:uLnTx/>
                <a:uFillTx/>
                <a:latin typeface="+mj-lt"/>
                <a:ea typeface="+mn-ea"/>
                <a:cs typeface="Arial" panose="020B0604020202020204" pitchFamily="34" charset="0"/>
              </a:rPr>
              <a:t>DONNÉES AU 28 NOVEMBRE 2023</a:t>
            </a:r>
          </a:p>
        </p:txBody>
      </p:sp>
      <p:cxnSp>
        <p:nvCxnSpPr>
          <p:cNvPr id="70" name="Straight Connector 69">
            <a:extLst>
              <a:ext uri="{FF2B5EF4-FFF2-40B4-BE49-F238E27FC236}">
                <a16:creationId xmlns:a16="http://schemas.microsoft.com/office/drawing/2014/main" id="{59E16963-5F4C-4583-BDF5-A3A071973120}"/>
              </a:ext>
            </a:extLst>
          </p:cNvPr>
          <p:cNvCxnSpPr>
            <a:cxnSpLocks/>
          </p:cNvCxnSpPr>
          <p:nvPr/>
        </p:nvCxnSpPr>
        <p:spPr>
          <a:xfrm>
            <a:off x="555124" y="2312065"/>
            <a:ext cx="6826578" cy="0"/>
          </a:xfrm>
          <a:prstGeom prst="line">
            <a:avLst/>
          </a:prstGeom>
          <a:ln w="12700" cap="flat">
            <a:solidFill>
              <a:srgbClr val="7F7F7F"/>
            </a:solidFill>
            <a:miter lim="800000"/>
            <a:tailEnd type="none"/>
          </a:ln>
        </p:spPr>
        <p:style>
          <a:lnRef idx="1">
            <a:schemeClr val="accent1"/>
          </a:lnRef>
          <a:fillRef idx="0">
            <a:schemeClr val="accent1"/>
          </a:fillRef>
          <a:effectRef idx="0">
            <a:schemeClr val="accent1"/>
          </a:effectRef>
          <a:fontRef idx="minor">
            <a:schemeClr val="tx1"/>
          </a:fontRef>
        </p:style>
      </p:cxnSp>
      <p:grpSp>
        <p:nvGrpSpPr>
          <p:cNvPr id="8" name="ChevronBlue 8">
            <a:extLst>
              <a:ext uri="{FF2B5EF4-FFF2-40B4-BE49-F238E27FC236}">
                <a16:creationId xmlns:a16="http://schemas.microsoft.com/office/drawing/2014/main" id="{66E8DB6E-3E31-4CE2-9C57-E6336ACC8737}"/>
              </a:ext>
            </a:extLst>
          </p:cNvPr>
          <p:cNvGrpSpPr>
            <a:grpSpLocks noChangeAspect="1"/>
          </p:cNvGrpSpPr>
          <p:nvPr>
            <p:custDataLst>
              <p:tags r:id="rId4"/>
            </p:custDataLst>
          </p:nvPr>
        </p:nvGrpSpPr>
        <p:grpSpPr>
          <a:xfrm>
            <a:off x="7252598" y="2109333"/>
            <a:ext cx="396228" cy="396228"/>
            <a:chOff x="1016000" y="1016000"/>
            <a:chExt cx="396228" cy="396228"/>
          </a:xfrm>
        </p:grpSpPr>
        <p:sp>
          <p:nvSpPr>
            <p:cNvPr id="5" name="Oval 4">
              <a:extLst>
                <a:ext uri="{FF2B5EF4-FFF2-40B4-BE49-F238E27FC236}">
                  <a16:creationId xmlns:a16="http://schemas.microsoft.com/office/drawing/2014/main" id="{90EAFD60-7650-46D4-81E7-779C83E99666}"/>
                </a:ext>
              </a:extLst>
            </p:cNvPr>
            <p:cNvSpPr/>
            <p:nvPr/>
          </p:nvSpPr>
          <p:spPr>
            <a:xfrm>
              <a:off x="1016000" y="1016000"/>
              <a:ext cx="396228" cy="39622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 sz="1800" b="0" i="0" u="none" strike="noStrike" kern="1200" cap="none" spc="0" normalizeH="0" baseline="0" noProof="0">
                <a:ln>
                  <a:noFill/>
                </a:ln>
                <a:solidFill>
                  <a:srgbClr val="FFFFFF"/>
                </a:solidFill>
                <a:effectLst/>
                <a:uLnTx/>
                <a:uFillTx/>
                <a:latin typeface="Poppins"/>
                <a:ea typeface="+mn-ea"/>
                <a:cs typeface="+mn-cs"/>
              </a:endParaRPr>
            </a:p>
          </p:txBody>
        </p:sp>
        <p:pic>
          <p:nvPicPr>
            <p:cNvPr id="7" name="Graphic 6">
              <a:extLst>
                <a:ext uri="{FF2B5EF4-FFF2-40B4-BE49-F238E27FC236}">
                  <a16:creationId xmlns:a16="http://schemas.microsoft.com/office/drawing/2014/main" id="{747032A5-2FC8-4943-8BCE-3A40D1348E5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23614" y="1023614"/>
              <a:ext cx="381000" cy="381000"/>
            </a:xfrm>
            <a:prstGeom prst="rect">
              <a:avLst/>
            </a:prstGeom>
          </p:spPr>
        </p:pic>
      </p:grpSp>
      <p:grpSp>
        <p:nvGrpSpPr>
          <p:cNvPr id="10" name="Group 9">
            <a:extLst>
              <a:ext uri="{FF2B5EF4-FFF2-40B4-BE49-F238E27FC236}">
                <a16:creationId xmlns:a16="http://schemas.microsoft.com/office/drawing/2014/main" id="{2BF6B0E6-D3D7-32A3-E84C-D296081736EC}"/>
              </a:ext>
            </a:extLst>
          </p:cNvPr>
          <p:cNvGrpSpPr/>
          <p:nvPr/>
        </p:nvGrpSpPr>
        <p:grpSpPr>
          <a:xfrm>
            <a:off x="7651416" y="5278684"/>
            <a:ext cx="3997242" cy="492443"/>
            <a:chOff x="7651416" y="4273205"/>
            <a:chExt cx="3997242" cy="492443"/>
          </a:xfrm>
        </p:grpSpPr>
        <p:sp>
          <p:nvSpPr>
            <p:cNvPr id="16" name="TrackerNumBlue 189">
              <a:extLst>
                <a:ext uri="{FF2B5EF4-FFF2-40B4-BE49-F238E27FC236}">
                  <a16:creationId xmlns:a16="http://schemas.microsoft.com/office/drawing/2014/main" id="{5B3BB299-303F-0DCD-C303-0689FBCBEB4B}"/>
                </a:ext>
              </a:extLst>
            </p:cNvPr>
            <p:cNvSpPr/>
            <p:nvPr>
              <p:custDataLst>
                <p:tags r:id="rId5"/>
              </p:custDataLst>
            </p:nvPr>
          </p:nvSpPr>
          <p:spPr>
            <a:xfrm>
              <a:off x="7651416" y="4273205"/>
              <a:ext cx="279320" cy="279320"/>
            </a:xfrm>
            <a:prstGeom prst="ellipse">
              <a:avLst/>
            </a:prstGeom>
            <a:solidFill>
              <a:schemeClr val="accent1"/>
            </a:solidFill>
            <a:ln w="6350" cap="sq" cmpd="sng" algn="ctr">
              <a:noFill/>
              <a:prstDash val="solid"/>
              <a:miter lim="800000"/>
            </a:ln>
            <a:effectLst/>
            <a:extLst>
              <a:ext uri="{91240B29-F687-4F45-9708-019B960494DF}">
                <a14:hiddenLine xmlns:a14="http://schemas.microsoft.com/office/drawing/2010/main" w="6350" cap="sq" cmpd="sng" algn="ctr">
                  <a:solidFill>
                    <a:schemeClr val="accent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1" forceAA="0" compatLnSpc="1">
              <a:prstTxWarp prst="textNoShape">
                <a:avLst/>
              </a:prstTxWarp>
              <a:noAutofit/>
            </a:bodyPr>
            <a:lstStyle/>
            <a:p>
              <a:pPr marL="0" marR="0" lvl="0" indent="0" algn="ctr" defTabSz="914358" rtl="0" eaLnBrk="1" fontAlgn="auto" latinLnBrk="0" hangingPunct="1">
                <a:lnSpc>
                  <a:spcPct val="100000"/>
                </a:lnSpc>
                <a:spcBef>
                  <a:spcPts val="300"/>
                </a:spcBef>
                <a:spcAft>
                  <a:spcPts val="300"/>
                </a:spcAft>
                <a:buClrTx/>
                <a:buSzTx/>
                <a:buFontTx/>
                <a:buNone/>
                <a:tabLst/>
                <a:defRPr/>
              </a:pPr>
              <a:r>
                <a:rPr kumimoji="0" lang="fr" sz="1600" b="0" i="1" u="none" strike="noStrike" kern="1200" cap="none" spc="0" normalizeH="0" baseline="0">
                  <a:ln>
                    <a:noFill/>
                  </a:ln>
                  <a:solidFill>
                    <a:srgbClr val="FFFFFF"/>
                  </a:solidFill>
                  <a:effectLst/>
                  <a:uLnTx/>
                  <a:uFillTx/>
                  <a:latin typeface="Arial"/>
                  <a:ea typeface="+mn-ea"/>
                  <a:cs typeface="+mn-cs"/>
                </a:rPr>
                <a:t>4</a:t>
              </a:r>
            </a:p>
          </p:txBody>
        </p:sp>
        <p:sp>
          <p:nvSpPr>
            <p:cNvPr id="20" name="TextBox 19">
              <a:extLst>
                <a:ext uri="{FF2B5EF4-FFF2-40B4-BE49-F238E27FC236}">
                  <a16:creationId xmlns:a16="http://schemas.microsoft.com/office/drawing/2014/main" id="{D48EB97C-E4E9-09CA-DDF3-B9C4DA39B92A}"/>
                </a:ext>
              </a:extLst>
            </p:cNvPr>
            <p:cNvSpPr txBox="1">
              <a:spLocks/>
            </p:cNvSpPr>
            <p:nvPr/>
          </p:nvSpPr>
          <p:spPr>
            <a:xfrm>
              <a:off x="8078240" y="4273205"/>
              <a:ext cx="3570418" cy="492443"/>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358" rtl="0" eaLnBrk="1" fontAlgn="auto" latinLnBrk="0" hangingPunct="1">
                <a:lnSpc>
                  <a:spcPct val="100000"/>
                </a:lnSpc>
                <a:spcBef>
                  <a:spcPts val="300"/>
                </a:spcBef>
                <a:spcAft>
                  <a:spcPts val="300"/>
                </a:spcAft>
                <a:buClr>
                  <a:srgbClr val="000000"/>
                </a:buClr>
                <a:buSzPct val="100000"/>
                <a:buFont typeface="Segoe UI" panose="020B0502040204020203" pitchFamily="34" charset="0"/>
                <a:buNone/>
                <a:tabLst/>
                <a:defRPr/>
              </a:pPr>
              <a:r>
                <a:rPr kumimoji="0" lang="fr" sz="1600" b="0" i="1" u="none" strike="noStrike" kern="1200" cap="none" spc="0" normalizeH="0" baseline="0">
                  <a:ln>
                    <a:noFill/>
                  </a:ln>
                  <a:solidFill>
                    <a:srgbClr val="000000"/>
                  </a:solidFill>
                  <a:effectLst/>
                  <a:uLnTx/>
                  <a:uFillTx/>
                  <a:latin typeface="Arial"/>
                  <a:ea typeface="+mn-ea"/>
                  <a:cs typeface="Arial" panose="020B0604020202020204" pitchFamily="34" charset="0"/>
                </a:rPr>
                <a:t>EV contre les sous-variants et les nouveaux variants Omicron ? </a:t>
              </a:r>
            </a:p>
          </p:txBody>
        </p:sp>
      </p:grpSp>
      <p:cxnSp>
        <p:nvCxnSpPr>
          <p:cNvPr id="23" name="Straight Connector 22">
            <a:extLst>
              <a:ext uri="{FF2B5EF4-FFF2-40B4-BE49-F238E27FC236}">
                <a16:creationId xmlns:a16="http://schemas.microsoft.com/office/drawing/2014/main" id="{DA15F689-9056-8E23-5717-F5A0A5E11A82}"/>
              </a:ext>
            </a:extLst>
          </p:cNvPr>
          <p:cNvCxnSpPr>
            <a:cxnSpLocks/>
          </p:cNvCxnSpPr>
          <p:nvPr/>
        </p:nvCxnSpPr>
        <p:spPr>
          <a:xfrm>
            <a:off x="7651416" y="5109117"/>
            <a:ext cx="3983372" cy="0"/>
          </a:xfrm>
          <a:prstGeom prst="line">
            <a:avLst/>
          </a:prstGeom>
          <a:ln w="6350" cap="flat">
            <a:solidFill>
              <a:srgbClr val="7F7F7F"/>
            </a:solidFill>
            <a:miter lim="800000"/>
            <a:tailEnd type="non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BAA86277-C2B8-6B4A-E16D-956ED39B62D4}"/>
              </a:ext>
            </a:extLst>
          </p:cNvPr>
          <p:cNvSpPr txBox="1"/>
          <p:nvPr/>
        </p:nvSpPr>
        <p:spPr>
          <a:xfrm>
            <a:off x="543342" y="2409050"/>
            <a:ext cx="6237229" cy="3639458"/>
          </a:xfrm>
          <a:prstGeom prst="rect">
            <a:avLst/>
          </a:prstGeom>
          <a:noFill/>
        </p:spPr>
        <p:txBody>
          <a:bodyPr wrap="square" rtlCol="0">
            <a:spAutoFit/>
          </a:bodyPr>
          <a:lstStyle/>
          <a:p>
            <a:pPr marL="0" marR="0" lvl="0" indent="0" algn="l" defTabSz="914358"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fr" sz="1600" b="1" i="0" u="none" strike="noStrike" kern="1200" cap="none" spc="0" normalizeH="0" baseline="0" dirty="0">
                <a:ln>
                  <a:noFill/>
                </a:ln>
                <a:solidFill>
                  <a:srgbClr val="000000"/>
                </a:solidFill>
                <a:effectLst/>
                <a:uLnTx/>
                <a:uFillTx/>
                <a:ea typeface="+mn-ea"/>
                <a:cs typeface="Arial" panose="020B0604020202020204" pitchFamily="34" charset="0"/>
              </a:rPr>
              <a:t>un total de 249 études sur Omicron</a:t>
            </a:r>
          </a:p>
          <a:p>
            <a:pPr marL="0" marR="0" lvl="0" indent="0" algn="l" defTabSz="914358"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endParaRPr kumimoji="0" lang="fr" sz="1600" b="1" i="0" u="none" strike="noStrike" kern="1200" cap="none" spc="0" normalizeH="0" baseline="0" noProof="0" dirty="0">
              <a:ln>
                <a:noFill/>
              </a:ln>
              <a:solidFill>
                <a:srgbClr val="000000"/>
              </a:solidFill>
              <a:effectLst/>
              <a:uLnTx/>
              <a:uFillTx/>
              <a:ea typeface="+mn-ea"/>
              <a:cs typeface="Arial" panose="020B0604020202020204" pitchFamily="34" charset="0"/>
            </a:endParaRPr>
          </a:p>
          <a:p>
            <a:pPr marL="0" marR="0" lvl="0" indent="0" algn="l" defTabSz="914358"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fr" sz="1600" b="1" i="0" u="none" strike="noStrike" kern="1200" cap="none" spc="0" normalizeH="0" baseline="0" dirty="0">
                <a:ln>
                  <a:noFill/>
                </a:ln>
                <a:solidFill>
                  <a:srgbClr val="000000"/>
                </a:solidFill>
                <a:effectLst/>
                <a:uLnTx/>
                <a:uFillTx/>
                <a:ea typeface="+mn-ea"/>
                <a:cs typeface="Arial" panose="020B0604020202020204" pitchFamily="34" charset="0"/>
              </a:rPr>
              <a:t>153 études sur les séries primaires et 213 études sur les doses de rappel</a:t>
            </a:r>
          </a:p>
          <a:p>
            <a:pPr marL="0" marR="0" lvl="0" indent="0" algn="l" defTabSz="914358"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endParaRPr kumimoji="0" lang="fr" sz="1600" b="1" i="0" u="none" strike="noStrike" kern="1200" cap="none" spc="0" normalizeH="0" baseline="0" noProof="0" dirty="0">
              <a:ln>
                <a:noFill/>
              </a:ln>
              <a:solidFill>
                <a:srgbClr val="000000"/>
              </a:solidFill>
              <a:effectLst/>
              <a:uLnTx/>
              <a:uFillTx/>
              <a:ea typeface="+mn-ea"/>
              <a:cs typeface="Arial" panose="020B0604020202020204" pitchFamily="34" charset="0"/>
            </a:endParaRPr>
          </a:p>
          <a:p>
            <a:pPr marL="0" marR="0" lvl="0" indent="0" algn="l" defTabSz="914358"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fr" sz="1600" b="1" i="0" u="none" strike="noStrike" kern="1200" cap="none" spc="0" normalizeH="0" baseline="0" dirty="0">
                <a:ln>
                  <a:noFill/>
                </a:ln>
                <a:solidFill>
                  <a:srgbClr val="000000"/>
                </a:solidFill>
                <a:effectLst/>
                <a:uLnTx/>
                <a:uFillTx/>
                <a:ea typeface="+mn-ea"/>
                <a:cs typeface="Arial" panose="020B0604020202020204" pitchFamily="34" charset="0"/>
              </a:rPr>
              <a:t>19 vaccins étudiés</a:t>
            </a: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fr" sz="1600" b="1" i="0" u="none" strike="noStrike" kern="1200" cap="none" spc="0" normalizeH="0" baseline="0" dirty="0">
                <a:ln>
                  <a:noFill/>
                </a:ln>
                <a:solidFill>
                  <a:srgbClr val="000000"/>
                </a:solidFill>
                <a:effectLst/>
                <a:uLnTx/>
                <a:uFillTx/>
                <a:ea typeface="Times New Roman" panose="02020603050405020304" pitchFamily="18" charset="0"/>
                <a:cs typeface="Arial" panose="020B0604020202020204" pitchFamily="34" charset="0"/>
              </a:rPr>
              <a:t>Les vaccins monovalents ancestraux :</a:t>
            </a:r>
            <a:r>
              <a:rPr kumimoji="0" lang="fr" sz="1600" b="0" i="0" u="none" strike="noStrike" kern="1200" cap="none" spc="0" normalizeH="0" baseline="0" dirty="0">
                <a:ln>
                  <a:noFill/>
                </a:ln>
                <a:solidFill>
                  <a:srgbClr val="000000"/>
                </a:solidFill>
                <a:effectLst/>
                <a:uLnTx/>
                <a:uFillTx/>
                <a:ea typeface="Times New Roman" panose="02020603050405020304" pitchFamily="18" charset="0"/>
                <a:cs typeface="Arial" panose="020B0604020202020204" pitchFamily="34" charset="0"/>
              </a:rPr>
              <a:t> Janssen, Cansino, AstraZeneca, Gamaleya, Beijing CNBG, Wuhan CNBG, Bharat, Sinovac, Medigen, Novovax, Moderna, Pfizer</a:t>
            </a:r>
            <a:endParaRPr kumimoji="0" lang="fr" sz="1600" b="0" i="0" u="none" strike="noStrike" kern="1200" cap="none" spc="0" normalizeH="0" baseline="0" noProof="0" dirty="0">
              <a:ln>
                <a:noFill/>
              </a:ln>
              <a:solidFill>
                <a:srgbClr val="000000"/>
              </a:solidFill>
              <a:effectLst/>
              <a:uLnTx/>
              <a:uFillTx/>
              <a:ea typeface="Calibri" panose="020F0502020204030204" pitchFamily="34" charset="0"/>
              <a:cs typeface="Arial" panose="020B060402020202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fr" sz="1600" b="1" i="0" u="none" strike="noStrike" kern="1200" cap="none" spc="0" normalizeH="0" baseline="0" dirty="0">
                <a:ln>
                  <a:noFill/>
                </a:ln>
                <a:solidFill>
                  <a:srgbClr val="000000"/>
                </a:solidFill>
                <a:effectLst/>
                <a:uLnTx/>
                <a:uFillTx/>
                <a:ea typeface="Times New Roman" panose="02020603050405020304" pitchFamily="18" charset="0"/>
                <a:cs typeface="Arial" panose="020B0604020202020204" pitchFamily="34" charset="0"/>
              </a:rPr>
              <a:t>Les vaccins adaptés à un variant :</a:t>
            </a:r>
            <a:r>
              <a:rPr kumimoji="0" lang="fr" sz="1600" b="0" i="0" u="none" strike="noStrike" kern="1200" cap="none" spc="0" normalizeH="0" baseline="0" dirty="0">
                <a:ln>
                  <a:noFill/>
                </a:ln>
                <a:solidFill>
                  <a:srgbClr val="000000"/>
                </a:solidFill>
                <a:effectLst/>
                <a:uLnTx/>
                <a:uFillTx/>
                <a:ea typeface="Times New Roman" panose="02020603050405020304" pitchFamily="18" charset="0"/>
                <a:cs typeface="Arial" panose="020B0604020202020204" pitchFamily="34" charset="0"/>
              </a:rPr>
              <a:t> Pfizer BA.1, Moderna BA.1, Pfizer BA.4/5, Moderna BA.4/5, Pfizer XBB.1.5, Moderna XBB.1.5, vaccin Sanofi beta</a:t>
            </a:r>
            <a:endParaRPr kumimoji="0" lang="fr" sz="1600" b="1" i="0" u="none" strike="noStrike" kern="1200" cap="none" spc="0" normalizeH="0" baseline="0" noProof="0" dirty="0">
              <a:ln>
                <a:noFill/>
              </a:ln>
              <a:solidFill>
                <a:srgbClr val="000000"/>
              </a:solidFill>
              <a:effectLst/>
              <a:uLnTx/>
              <a:uFillTx/>
              <a:ea typeface="+mn-ea"/>
              <a:cs typeface="Arial" panose="020B0604020202020204" pitchFamily="34" charset="0"/>
            </a:endParaRPr>
          </a:p>
        </p:txBody>
      </p:sp>
    </p:spTree>
    <p:extLst>
      <p:ext uri="{BB962C8B-B14F-4D97-AF65-F5344CB8AC3E}">
        <p14:creationId xmlns:p14="http://schemas.microsoft.com/office/powerpoint/2010/main" val="37398573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Marcador de número de diapositiva 2">
            <a:extLst>
              <a:ext uri="{FF2B5EF4-FFF2-40B4-BE49-F238E27FC236}">
                <a16:creationId xmlns:a16="http://schemas.microsoft.com/office/drawing/2014/main" id="{B6ED8BCB-89F0-B147-E996-661058B98EF0}"/>
              </a:ext>
            </a:extLst>
          </p:cNvPr>
          <p:cNvSpPr>
            <a:spLocks noGrp="1"/>
          </p:cNvSpPr>
          <p:nvPr>
            <p:ph type="sldNum" sz="quarter" idx="12"/>
          </p:nvPr>
        </p:nvSpPr>
        <p:spPr>
          <a:xfrm>
            <a:off x="10693993" y="6482886"/>
            <a:ext cx="897196" cy="92333"/>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E31AFC-DF42-41A5-B57C-06A83BBA6616}" type="slidenum">
              <a:rPr kumimoji="0" sz="600" b="0" i="0" u="none" strike="noStrike" kern="1200" cap="none" spc="0" normalizeH="0" baseline="0">
                <a:ln>
                  <a:noFill/>
                </a:ln>
                <a:solidFill>
                  <a:srgbClr val="000000">
                    <a:tint val="75000"/>
                  </a:srgbClr>
                </a:solidFill>
                <a:effectLst/>
                <a:uLnTx/>
                <a:uFillTx/>
                <a:latin typeface="Poppins" pitchFamily="2" charset="77"/>
                <a:ea typeface="+mn-ea"/>
                <a:cs typeface="Poppins" pitchFamily="2" charset="77"/>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fr" sz="600" b="0" i="0" u="none" strike="noStrike" kern="1200" cap="none" spc="0" normalizeH="0" baseline="0" noProof="0">
              <a:ln>
                <a:noFill/>
              </a:ln>
              <a:solidFill>
                <a:srgbClr val="000000">
                  <a:tint val="75000"/>
                </a:srgbClr>
              </a:solidFill>
              <a:effectLst/>
              <a:uLnTx/>
              <a:uFillTx/>
              <a:latin typeface="Poppins" pitchFamily="2" charset="77"/>
              <a:ea typeface="+mn-ea"/>
              <a:cs typeface="Poppins" pitchFamily="2" charset="77"/>
            </a:endParaRPr>
          </a:p>
        </p:txBody>
      </p:sp>
      <p:sp>
        <p:nvSpPr>
          <p:cNvPr id="6" name="TextBox 3">
            <a:extLst>
              <a:ext uri="{FF2B5EF4-FFF2-40B4-BE49-F238E27FC236}">
                <a16:creationId xmlns:a16="http://schemas.microsoft.com/office/drawing/2014/main" id="{EAC838C6-15E4-DA4C-918D-917829DA98AD}"/>
              </a:ext>
            </a:extLst>
          </p:cNvPr>
          <p:cNvSpPr txBox="1"/>
          <p:nvPr/>
        </p:nvSpPr>
        <p:spPr>
          <a:xfrm>
            <a:off x="5598165" y="5336542"/>
            <a:ext cx="6097076" cy="73866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 sz="700" b="0" i="0" u="none" strike="noStrike" kern="1200" cap="none" spc="0" normalizeH="0" baseline="0" dirty="0">
                <a:ln>
                  <a:noFill/>
                </a:ln>
                <a:solidFill>
                  <a:srgbClr val="000000"/>
                </a:solidFill>
                <a:effectLst/>
                <a:uLnTx/>
                <a:uFillTx/>
                <a:latin typeface="Ebrima" panose="02000000000000000000" pitchFamily="2" charset="0"/>
                <a:ea typeface="Ebrima" panose="02000000000000000000" pitchFamily="2" charset="0"/>
                <a:cs typeface="Ebrima" panose="02000000000000000000" pitchFamily="2" charset="0"/>
                <a:sym typeface="Ebrima" panose="02000000000000000000" pitchFamily="2" charset="0"/>
              </a:rPr>
              <a:t>1. Sur la base de 81 études menées dans 20 pays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 sz="700" b="0" i="0" u="none" strike="noStrike" kern="1200" cap="none" spc="0" normalizeH="0" baseline="0" dirty="0">
                <a:ln>
                  <a:noFill/>
                </a:ln>
                <a:solidFill>
                  <a:srgbClr val="000000"/>
                </a:solidFill>
                <a:effectLst/>
                <a:uLnTx/>
                <a:uFillTx/>
                <a:latin typeface="Ebrima" panose="02000000000000000000" pitchFamily="2" charset="0"/>
                <a:ea typeface="Ebrima" panose="02000000000000000000" pitchFamily="2" charset="0"/>
                <a:cs typeface="Ebrima" panose="02000000000000000000" pitchFamily="2" charset="0"/>
                <a:sym typeface="Ebrima" panose="02000000000000000000" pitchFamily="2" charset="0"/>
              </a:rPr>
              <a:t>2. Approximation basée sur les résultats obtenus pour le vaccin Pfizer-BioNTech à partir de la durée d'efficacité des vaccins contre l'infection par le SARS-CoV-2 et la maladie de COVID-19 par Feikin D et al. (https://doi.org/10.1016/S0140-6736(22)00152-0), pour laquelle toutes les études ont été effectuées avant que le variant Omicron ne commence à circuler.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 sz="700" b="0" i="0" u="none" strike="noStrike" kern="1200" cap="none" spc="0" normalizeH="0" baseline="0" dirty="0">
                <a:ln>
                  <a:noFill/>
                </a:ln>
                <a:solidFill>
                  <a:srgbClr val="000000"/>
                </a:solidFill>
                <a:effectLst/>
                <a:uLnTx/>
                <a:uFillTx/>
                <a:latin typeface="Ebrima" panose="02000000000000000000" pitchFamily="2" charset="0"/>
                <a:ea typeface="Ebrima" panose="02000000000000000000" pitchFamily="2" charset="0"/>
                <a:cs typeface="Ebrima" panose="02000000000000000000" pitchFamily="2" charset="0"/>
                <a:sym typeface="Ebrima" panose="02000000000000000000" pitchFamily="2" charset="0"/>
              </a:rPr>
              <a:t>Source : Mise à jour de la revue systématique et de la méta-régression par Higdon M et al. </a:t>
            </a:r>
            <a:r>
              <a:rPr kumimoji="0" lang="fr" sz="700" b="0" i="0" u="none" strike="noStrike" kern="1200" cap="none" spc="0" normalizeH="0" baseline="0" dirty="0">
                <a:ln>
                  <a:noFill/>
                </a:ln>
                <a:solidFill>
                  <a:srgbClr val="000000"/>
                </a:solidFill>
                <a:effectLst/>
                <a:uLnTx/>
                <a:uFillTx/>
                <a:latin typeface="Ebrima" panose="02000000000000000000" pitchFamily="2" charset="0"/>
                <a:ea typeface="Ebrima" panose="02000000000000000000" pitchFamily="2" charset="0"/>
                <a:cs typeface="Ebrima" panose="02000000000000000000" pitchFamily="2" charset="0"/>
                <a:sym typeface="Ebrima" panose="02000000000000000000" pitchFamily="2" charset="0"/>
                <a:hlinkClick r:id="rId6">
                  <a:extLst>
                    <a:ext uri="{A12FA001-AC4F-418D-AE19-62706E023703}">
                      <ahyp:hlinkClr xmlns:ahyp="http://schemas.microsoft.com/office/drawing/2018/hyperlinkcolor" val="tx"/>
                    </a:ext>
                  </a:extLst>
                </a:hlinkClick>
              </a:rPr>
              <a:t>https://linkinghub.elsevier.com/retrieve/pii/S1473309922004091</a:t>
            </a:r>
            <a:r>
              <a:rPr kumimoji="0" lang="fr" sz="700" b="0" i="0" u="none" strike="noStrike" kern="1200" cap="none" spc="0" normalizeH="0" baseline="0" dirty="0">
                <a:ln>
                  <a:noFill/>
                </a:ln>
                <a:solidFill>
                  <a:srgbClr val="000000"/>
                </a:solidFill>
                <a:effectLst/>
                <a:uLnTx/>
                <a:uFillTx/>
                <a:latin typeface="Ebrima" panose="02000000000000000000" pitchFamily="2" charset="0"/>
                <a:ea typeface="Ebrima" panose="02000000000000000000" pitchFamily="2" charset="0"/>
                <a:cs typeface="Ebrima" panose="02000000000000000000" pitchFamily="2" charset="0"/>
                <a:sym typeface="Ebrima" panose="02000000000000000000" pitchFamily="2" charset="0"/>
              </a:rPr>
              <a:t> </a:t>
            </a:r>
          </a:p>
        </p:txBody>
      </p:sp>
      <p:sp>
        <p:nvSpPr>
          <p:cNvPr id="12" name="Text Placeholder 4">
            <a:extLst>
              <a:ext uri="{FF2B5EF4-FFF2-40B4-BE49-F238E27FC236}">
                <a16:creationId xmlns:a16="http://schemas.microsoft.com/office/drawing/2014/main" id="{7FD8F890-19F2-5A32-2EC2-F4F2ACF08106}"/>
              </a:ext>
            </a:extLst>
          </p:cNvPr>
          <p:cNvSpPr txBox="1">
            <a:spLocks/>
          </p:cNvSpPr>
          <p:nvPr/>
        </p:nvSpPr>
        <p:spPr>
          <a:xfrm>
            <a:off x="397654" y="1476221"/>
            <a:ext cx="4759640" cy="3676350"/>
          </a:xfrm>
          <a:prstGeom prst="rect">
            <a:avLst/>
          </a:prstGeom>
        </p:spPr>
        <p:txBody>
          <a:bodyPr lIns="91440" tIns="45720" rIns="91440" bIns="45720" numCol="1" anchor="t"/>
          <a:lstStyle>
            <a:lvl1pPr marL="0" indent="0" algn="l" defTabSz="554492" rtl="0" eaLnBrk="1" latinLnBrk="0" hangingPunct="1">
              <a:lnSpc>
                <a:spcPct val="120000"/>
              </a:lnSpc>
              <a:spcBef>
                <a:spcPts val="606"/>
              </a:spcBef>
              <a:spcAft>
                <a:spcPts val="728"/>
              </a:spcAft>
              <a:buSzPct val="75000"/>
              <a:buFontTx/>
              <a:buNone/>
              <a:defRPr sz="1455" kern="1200">
                <a:solidFill>
                  <a:schemeClr val="tx1"/>
                </a:solidFill>
                <a:latin typeface="Poppins" pitchFamily="2" charset="77"/>
                <a:ea typeface="Roboto" panose="02000000000000000000" pitchFamily="2" charset="0"/>
                <a:cs typeface="Poppins" pitchFamily="2" charset="77"/>
              </a:defRPr>
            </a:lvl1pPr>
            <a:lvl2pPr marL="480269"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213" kern="1200">
                <a:solidFill>
                  <a:schemeClr val="tx1"/>
                </a:solidFill>
                <a:latin typeface="Poppins" pitchFamily="2" charset="77"/>
                <a:ea typeface="Roboto" panose="02000000000000000000" pitchFamily="2" charset="0"/>
                <a:cs typeface="Poppins" pitchFamily="2" charset="77"/>
              </a:defRPr>
            </a:lvl2pPr>
            <a:lvl3pPr marL="698573"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092" kern="1200">
                <a:solidFill>
                  <a:schemeClr val="tx1"/>
                </a:solidFill>
                <a:latin typeface="Poppins" pitchFamily="2" charset="77"/>
                <a:ea typeface="Roboto" panose="02000000000000000000" pitchFamily="2" charset="0"/>
                <a:cs typeface="Poppins" pitchFamily="2" charset="77"/>
              </a:defRPr>
            </a:lvl3pPr>
            <a:lvl4pPr marL="916877"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4pPr>
            <a:lvl5pPr marL="1135181"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5pPr>
            <a:lvl6pPr marL="1524853"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6pPr>
            <a:lvl7pPr marL="1802100"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7pPr>
            <a:lvl8pPr marL="2079346"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8pPr>
            <a:lvl9pPr marL="2356592"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9pPr>
          </a:lstStyle>
          <a:p>
            <a:pPr marL="0" marR="0" lvl="0" indent="0" algn="l" defTabSz="554492" rtl="0" eaLnBrk="1" fontAlgn="auto" latinLnBrk="0" hangingPunct="1">
              <a:lnSpc>
                <a:spcPct val="100000"/>
              </a:lnSpc>
              <a:spcBef>
                <a:spcPts val="606"/>
              </a:spcBef>
              <a:spcAft>
                <a:spcPts val="728"/>
              </a:spcAft>
              <a:buClrTx/>
              <a:buSzPct val="75000"/>
              <a:buFontTx/>
              <a:buNone/>
              <a:tabLst/>
              <a:defRPr/>
            </a:pPr>
            <a:r>
              <a:rPr kumimoji="0" lang="fr" sz="1600" b="1" i="0" u="none" strike="noStrike" kern="1200" cap="none" spc="0" normalizeH="0" baseline="0">
                <a:ln>
                  <a:noFill/>
                </a:ln>
                <a:solidFill>
                  <a:srgbClr val="009CDE"/>
                </a:solidFill>
                <a:effectLst/>
                <a:uLnTx/>
                <a:uFillTx/>
                <a:latin typeface="Poppins"/>
                <a:ea typeface="Roboto"/>
                <a:cs typeface="Poppins"/>
              </a:rPr>
              <a:t>Maladie symptomatique</a:t>
            </a:r>
          </a:p>
          <a:p>
            <a:pPr marL="480060" marR="0" lvl="1" indent="-174625" algn="l" defTabSz="554492" rtl="0" eaLnBrk="1" fontAlgn="auto" latinLnBrk="0" hangingPunct="1">
              <a:lnSpc>
                <a:spcPct val="100000"/>
              </a:lnSpc>
              <a:spcBef>
                <a:spcPts val="303"/>
              </a:spcBef>
              <a:spcAft>
                <a:spcPts val="728"/>
              </a:spcAft>
              <a:buClr>
                <a:srgbClr val="009CDE"/>
              </a:buClr>
              <a:buSzPct val="110000"/>
              <a:buFont typeface="Wingdings" panose="05000000000000000000" pitchFamily="2" charset="2"/>
              <a:buChar char="§"/>
              <a:tabLst/>
              <a:defRPr/>
            </a:pPr>
            <a:r>
              <a:rPr kumimoji="0" lang="fr" sz="1100" b="1" i="0" u="none" strike="noStrike" kern="1200" cap="none" spc="0" normalizeH="0" baseline="0">
                <a:ln>
                  <a:noFill/>
                </a:ln>
                <a:solidFill>
                  <a:srgbClr val="000000"/>
                </a:solidFill>
                <a:effectLst/>
                <a:uLnTx/>
                <a:uFillTx/>
                <a:latin typeface="Poppins"/>
                <a:ea typeface="Roboto"/>
                <a:cs typeface="Poppins"/>
              </a:rPr>
              <a:t>EV de la série primaire plus faible contre Omicron par rapport à avant Omicron,</a:t>
            </a:r>
            <a:r>
              <a:rPr kumimoji="0" lang="fr" sz="1100" b="0" i="0" u="none" strike="noStrike" kern="1200" cap="none" spc="0" normalizeH="0" baseline="0">
                <a:ln>
                  <a:noFill/>
                </a:ln>
                <a:solidFill>
                  <a:srgbClr val="000000"/>
                </a:solidFill>
                <a:effectLst/>
                <a:uLnTx/>
                <a:uFillTx/>
                <a:latin typeface="Poppins"/>
                <a:ea typeface="Roboto"/>
                <a:cs typeface="Poppins"/>
              </a:rPr>
              <a:t> mais en nette diminution</a:t>
            </a:r>
          </a:p>
          <a:p>
            <a:pPr marL="480060" marR="0" lvl="1" indent="-174625" algn="l" defTabSz="554492" rtl="0" eaLnBrk="1" fontAlgn="auto" latinLnBrk="0" hangingPunct="1">
              <a:lnSpc>
                <a:spcPct val="100000"/>
              </a:lnSpc>
              <a:spcBef>
                <a:spcPts val="303"/>
              </a:spcBef>
              <a:spcAft>
                <a:spcPts val="728"/>
              </a:spcAft>
              <a:buClr>
                <a:srgbClr val="009CDE"/>
              </a:buClr>
              <a:buSzPct val="110000"/>
              <a:buFont typeface="Wingdings" panose="05000000000000000000" pitchFamily="2" charset="2"/>
              <a:buChar char="§"/>
              <a:tabLst/>
              <a:defRPr/>
            </a:pPr>
            <a:r>
              <a:rPr kumimoji="0" lang="fr" sz="1100" b="1" i="0" u="none" strike="noStrike" kern="1200" cap="none" spc="0" normalizeH="0" baseline="0">
                <a:ln>
                  <a:noFill/>
                </a:ln>
                <a:solidFill>
                  <a:srgbClr val="000000"/>
                </a:solidFill>
                <a:effectLst/>
                <a:uLnTx/>
                <a:uFillTx/>
                <a:latin typeface="Poppins"/>
                <a:ea typeface="Roboto"/>
                <a:cs typeface="Poppins"/>
              </a:rPr>
              <a:t>Rétablissement de l’EV de la 1</a:t>
            </a:r>
            <a:r>
              <a:rPr kumimoji="0" lang="fr" sz="1100" b="1" i="0" u="none" strike="noStrike" kern="1200" cap="none" spc="0" normalizeH="0" baseline="30000">
                <a:ln>
                  <a:noFill/>
                </a:ln>
                <a:solidFill>
                  <a:srgbClr val="000000"/>
                </a:solidFill>
                <a:effectLst/>
                <a:uLnTx/>
                <a:uFillTx/>
                <a:latin typeface="Poppins"/>
                <a:ea typeface="Roboto"/>
                <a:cs typeface="Poppins"/>
              </a:rPr>
              <a:t>re</a:t>
            </a:r>
            <a:r>
              <a:rPr kumimoji="0" lang="fr" sz="1100" b="1" i="0" u="none" strike="noStrike" kern="1200" cap="none" spc="0" normalizeH="0" baseline="0">
                <a:ln>
                  <a:noFill/>
                </a:ln>
                <a:solidFill>
                  <a:srgbClr val="000000"/>
                </a:solidFill>
                <a:effectLst/>
                <a:uLnTx/>
                <a:uFillTx/>
                <a:latin typeface="Poppins"/>
                <a:ea typeface="Roboto"/>
                <a:cs typeface="Poppins"/>
              </a:rPr>
              <a:t> dose de rappel après la série primaire, </a:t>
            </a:r>
            <a:r>
              <a:rPr kumimoji="0" lang="fr" sz="1100" b="0" i="0" u="none" strike="noStrike" kern="1200" cap="none" spc="0" normalizeH="0" baseline="0">
                <a:ln>
                  <a:noFill/>
                </a:ln>
                <a:solidFill>
                  <a:srgbClr val="000000"/>
                </a:solidFill>
                <a:effectLst/>
                <a:uLnTx/>
                <a:uFillTx/>
                <a:latin typeface="Poppins"/>
                <a:ea typeface="Roboto"/>
                <a:cs typeface="Poppins"/>
              </a:rPr>
              <a:t>mais en nette diminution</a:t>
            </a:r>
          </a:p>
          <a:p>
            <a:pPr marL="480060" marR="0" lvl="1" indent="-174625" algn="l" defTabSz="554492" rtl="0" eaLnBrk="1" fontAlgn="auto" latinLnBrk="0" hangingPunct="1">
              <a:lnSpc>
                <a:spcPct val="100000"/>
              </a:lnSpc>
              <a:spcBef>
                <a:spcPts val="303"/>
              </a:spcBef>
              <a:spcAft>
                <a:spcPts val="728"/>
              </a:spcAft>
              <a:buClr>
                <a:srgbClr val="009CDE"/>
              </a:buClr>
              <a:buSzPct val="110000"/>
              <a:buFont typeface="Wingdings" panose="05000000000000000000" pitchFamily="2" charset="2"/>
              <a:buChar char="§"/>
              <a:tabLst/>
              <a:defRPr/>
            </a:pPr>
            <a:r>
              <a:rPr kumimoji="0" lang="fr" sz="1100" b="1" i="0" u="none" strike="noStrike" kern="1200" cap="none" spc="0" normalizeH="0" baseline="0">
                <a:ln>
                  <a:noFill/>
                </a:ln>
                <a:solidFill>
                  <a:srgbClr val="000000"/>
                </a:solidFill>
                <a:effectLst/>
                <a:uLnTx/>
                <a:uFillTx/>
                <a:latin typeface="Poppins"/>
                <a:ea typeface="Gulim" panose="020B0600000101010101" pitchFamily="34" charset="-127"/>
              </a:rPr>
              <a:t>Rétablissement probable de l’EV de la 2</a:t>
            </a:r>
            <a:r>
              <a:rPr kumimoji="0" lang="fr" sz="1100" b="1" i="0" u="none" strike="noStrike" kern="1200" cap="none" spc="0" normalizeH="0" baseline="30000">
                <a:ln>
                  <a:noFill/>
                </a:ln>
                <a:solidFill>
                  <a:srgbClr val="000000"/>
                </a:solidFill>
                <a:effectLst/>
                <a:uLnTx/>
                <a:uFillTx/>
                <a:latin typeface="Poppins"/>
                <a:ea typeface="Gulim" panose="020B0600000101010101" pitchFamily="34" charset="-127"/>
              </a:rPr>
              <a:t>e</a:t>
            </a:r>
            <a:r>
              <a:rPr kumimoji="0" lang="fr" sz="1100" b="1" i="0" u="none" strike="noStrike" kern="1200" cap="none" spc="0" normalizeH="0" baseline="0">
                <a:ln>
                  <a:noFill/>
                </a:ln>
                <a:solidFill>
                  <a:srgbClr val="000000"/>
                </a:solidFill>
                <a:effectLst/>
                <a:uLnTx/>
                <a:uFillTx/>
                <a:latin typeface="Poppins"/>
                <a:ea typeface="Gulim" panose="020B0600000101010101" pitchFamily="34" charset="-127"/>
              </a:rPr>
              <a:t> dose de rappel après la 1</a:t>
            </a:r>
            <a:r>
              <a:rPr kumimoji="0" lang="fr" sz="1100" b="1" i="0" u="none" strike="noStrike" kern="1200" cap="none" spc="0" normalizeH="0" baseline="30000">
                <a:ln>
                  <a:noFill/>
                </a:ln>
                <a:solidFill>
                  <a:srgbClr val="000000"/>
                </a:solidFill>
                <a:effectLst/>
                <a:uLnTx/>
                <a:uFillTx/>
                <a:latin typeface="Poppins"/>
                <a:ea typeface="Gulim" panose="020B0600000101010101" pitchFamily="34" charset="-127"/>
              </a:rPr>
              <a:t>re</a:t>
            </a:r>
            <a:r>
              <a:rPr kumimoji="0" lang="fr" sz="1100" b="1" i="0" u="none" strike="noStrike" kern="1200" cap="none" spc="0" normalizeH="0" baseline="0">
                <a:ln>
                  <a:noFill/>
                </a:ln>
                <a:solidFill>
                  <a:srgbClr val="000000"/>
                </a:solidFill>
                <a:effectLst/>
                <a:uLnTx/>
                <a:uFillTx/>
                <a:latin typeface="Poppins"/>
                <a:ea typeface="Gulim" panose="020B0600000101010101" pitchFamily="34" charset="-127"/>
              </a:rPr>
              <a:t> dose de rappel, </a:t>
            </a:r>
            <a:r>
              <a:rPr kumimoji="0" lang="fr" sz="1100" b="0" i="0" u="none" strike="noStrike" kern="1200" cap="none" spc="0" normalizeH="0" baseline="0">
                <a:ln>
                  <a:noFill/>
                </a:ln>
                <a:solidFill>
                  <a:srgbClr val="000000"/>
                </a:solidFill>
                <a:effectLst/>
                <a:uLnTx/>
                <a:uFillTx/>
                <a:latin typeface="Poppins"/>
                <a:ea typeface="Gulim" panose="020B0600000101010101" pitchFamily="34" charset="-127"/>
              </a:rPr>
              <a:t>mais en nette diminution</a:t>
            </a:r>
            <a:endParaRPr kumimoji="0" lang="fr" sz="1100" b="0" i="0" u="none" strike="noStrike" kern="1200" cap="none" spc="0" normalizeH="0" baseline="0" noProof="0" dirty="0">
              <a:ln>
                <a:noFill/>
              </a:ln>
              <a:solidFill>
                <a:srgbClr val="000000"/>
              </a:solidFill>
              <a:effectLst/>
              <a:uLnTx/>
              <a:uFillTx/>
              <a:latin typeface="Poppins"/>
              <a:ea typeface="Roboto"/>
              <a:cs typeface="Poppins"/>
            </a:endParaRPr>
          </a:p>
          <a:p>
            <a:pPr marL="0" marR="0" lvl="0" indent="0" algn="l" defTabSz="554492" rtl="0" eaLnBrk="1" fontAlgn="auto" latinLnBrk="0" hangingPunct="1">
              <a:lnSpc>
                <a:spcPct val="100000"/>
              </a:lnSpc>
              <a:spcBef>
                <a:spcPts val="606"/>
              </a:spcBef>
              <a:spcAft>
                <a:spcPts val="728"/>
              </a:spcAft>
              <a:buClrTx/>
              <a:buSzPct val="75000"/>
              <a:buFontTx/>
              <a:buNone/>
              <a:tabLst/>
              <a:defRPr/>
            </a:pPr>
            <a:r>
              <a:rPr kumimoji="0" lang="fr" sz="1600" b="1" i="0" u="none" strike="noStrike" kern="1200" cap="none" spc="0" normalizeH="0" baseline="0">
                <a:ln>
                  <a:noFill/>
                </a:ln>
                <a:solidFill>
                  <a:srgbClr val="009CDE"/>
                </a:solidFill>
                <a:effectLst/>
                <a:uLnTx/>
                <a:uFillTx/>
                <a:latin typeface="Poppins"/>
                <a:ea typeface="Roboto"/>
                <a:cs typeface="Poppins"/>
              </a:rPr>
              <a:t>Maladie grave</a:t>
            </a:r>
          </a:p>
          <a:p>
            <a:pPr marL="480060" marR="0" lvl="1" indent="-174625" algn="l" defTabSz="554492" rtl="0" eaLnBrk="1" fontAlgn="auto" latinLnBrk="0" hangingPunct="1">
              <a:lnSpc>
                <a:spcPct val="100000"/>
              </a:lnSpc>
              <a:spcBef>
                <a:spcPts val="303"/>
              </a:spcBef>
              <a:spcAft>
                <a:spcPts val="728"/>
              </a:spcAft>
              <a:buClr>
                <a:srgbClr val="009CDE"/>
              </a:buClr>
              <a:buSzPct val="110000"/>
              <a:buFont typeface="Wingdings" panose="05000000000000000000" pitchFamily="2" charset="2"/>
              <a:buChar char="§"/>
              <a:tabLst/>
              <a:defRPr/>
            </a:pPr>
            <a:r>
              <a:rPr kumimoji="0" lang="fr" sz="1100" b="1" i="0" u="none" strike="noStrike" kern="1200" cap="none" spc="0" normalizeH="0" baseline="0">
                <a:ln>
                  <a:noFill/>
                </a:ln>
                <a:solidFill>
                  <a:srgbClr val="000000"/>
                </a:solidFill>
                <a:effectLst/>
                <a:uLnTx/>
                <a:uFillTx/>
                <a:latin typeface="Poppins"/>
                <a:ea typeface="Roboto"/>
                <a:cs typeface="Poppins"/>
              </a:rPr>
              <a:t>EV de la série primaire plus faible contre Omicron par rapport à avant Omicron</a:t>
            </a:r>
            <a:r>
              <a:rPr kumimoji="0" lang="fr" sz="1100" b="0" i="0" u="none" strike="noStrike" kern="1200" cap="none" spc="0" normalizeH="0" baseline="0">
                <a:ln>
                  <a:noFill/>
                </a:ln>
                <a:solidFill>
                  <a:srgbClr val="000000"/>
                </a:solidFill>
                <a:effectLst/>
                <a:uLnTx/>
                <a:uFillTx/>
                <a:latin typeface="Poppins"/>
                <a:ea typeface="Roboto"/>
                <a:cs typeface="Poppins"/>
              </a:rPr>
              <a:t>, avec </a:t>
            </a:r>
            <a:r>
              <a:rPr kumimoji="0" lang="fr" sz="1100" b="1" i="0" u="none" strike="noStrike" kern="1200" cap="none" spc="0" normalizeH="0" baseline="0">
                <a:ln>
                  <a:noFill/>
                </a:ln>
                <a:solidFill>
                  <a:srgbClr val="000000"/>
                </a:solidFill>
                <a:effectLst/>
                <a:uLnTx/>
                <a:uFillTx/>
                <a:latin typeface="Poppins"/>
                <a:ea typeface="Roboto"/>
                <a:cs typeface="Poppins"/>
              </a:rPr>
              <a:t>une diminution minime</a:t>
            </a:r>
          </a:p>
          <a:p>
            <a:pPr marL="480060" marR="0" lvl="1" indent="-174625" algn="l" defTabSz="554492" rtl="0" eaLnBrk="1" fontAlgn="auto" latinLnBrk="0" hangingPunct="1">
              <a:lnSpc>
                <a:spcPct val="100000"/>
              </a:lnSpc>
              <a:spcBef>
                <a:spcPts val="303"/>
              </a:spcBef>
              <a:spcAft>
                <a:spcPts val="728"/>
              </a:spcAft>
              <a:buClr>
                <a:srgbClr val="009CDE"/>
              </a:buClr>
              <a:buSzPct val="110000"/>
              <a:buFont typeface="Wingdings" panose="05000000000000000000" pitchFamily="2" charset="2"/>
              <a:buChar char="§"/>
              <a:tabLst/>
              <a:defRPr/>
            </a:pPr>
            <a:r>
              <a:rPr kumimoji="0" lang="fr" sz="1100" b="1" i="0" u="none" strike="noStrike" kern="1200" cap="none" spc="0" normalizeH="0" baseline="0">
                <a:ln>
                  <a:noFill/>
                </a:ln>
                <a:solidFill>
                  <a:srgbClr val="000000"/>
                </a:solidFill>
                <a:effectLst/>
                <a:uLnTx/>
                <a:uFillTx/>
                <a:latin typeface="Poppins"/>
                <a:ea typeface="Roboto"/>
                <a:cs typeface="Poppins"/>
              </a:rPr>
              <a:t>La 1</a:t>
            </a:r>
            <a:r>
              <a:rPr kumimoji="0" lang="fr" sz="1100" b="1" i="0" u="none" strike="noStrike" kern="1200" cap="none" spc="0" normalizeH="0" baseline="30000">
                <a:ln>
                  <a:noFill/>
                </a:ln>
                <a:solidFill>
                  <a:srgbClr val="000000"/>
                </a:solidFill>
                <a:effectLst/>
                <a:uLnTx/>
                <a:uFillTx/>
                <a:latin typeface="Poppins"/>
                <a:ea typeface="Roboto"/>
                <a:cs typeface="Poppins"/>
              </a:rPr>
              <a:t>re </a:t>
            </a:r>
            <a:r>
              <a:rPr kumimoji="0" lang="fr" sz="1100" b="1" i="0" u="none" strike="noStrike" kern="1200" cap="none" spc="0" normalizeH="0" baseline="0">
                <a:ln>
                  <a:noFill/>
                </a:ln>
                <a:solidFill>
                  <a:srgbClr val="000000"/>
                </a:solidFill>
                <a:effectLst/>
                <a:uLnTx/>
                <a:uFillTx/>
                <a:latin typeface="Poppins"/>
                <a:ea typeface="Roboto"/>
                <a:cs typeface="Poppins"/>
              </a:rPr>
              <a:t>dose de rappel restaure la protection après la série primaire</a:t>
            </a:r>
            <a:r>
              <a:rPr kumimoji="0" lang="fr" sz="1100" b="0" i="0" u="none" strike="noStrike" kern="1200" cap="none" spc="0" normalizeH="0" baseline="0">
                <a:ln>
                  <a:noFill/>
                </a:ln>
                <a:solidFill>
                  <a:srgbClr val="000000"/>
                </a:solidFill>
                <a:effectLst/>
                <a:uLnTx/>
                <a:uFillTx/>
                <a:latin typeface="Poppins"/>
                <a:ea typeface="Roboto"/>
                <a:cs typeface="Poppins"/>
              </a:rPr>
              <a:t>, avec </a:t>
            </a:r>
            <a:r>
              <a:rPr kumimoji="0" lang="fr" sz="1100" b="1" i="0" u="none" strike="noStrike" kern="1200" cap="none" spc="0" normalizeH="0" baseline="0">
                <a:ln>
                  <a:noFill/>
                </a:ln>
                <a:solidFill>
                  <a:srgbClr val="000000"/>
                </a:solidFill>
                <a:effectLst/>
                <a:uLnTx/>
                <a:uFillTx/>
                <a:latin typeface="Poppins"/>
                <a:ea typeface="Roboto"/>
                <a:cs typeface="Poppins"/>
              </a:rPr>
              <a:t>une diminution minime</a:t>
            </a:r>
          </a:p>
          <a:p>
            <a:pPr marL="480060" marR="0" lvl="1" indent="-174625" algn="l" defTabSz="554492" rtl="0" eaLnBrk="1" fontAlgn="auto" latinLnBrk="0" hangingPunct="1">
              <a:lnSpc>
                <a:spcPct val="100000"/>
              </a:lnSpc>
              <a:spcBef>
                <a:spcPts val="303"/>
              </a:spcBef>
              <a:spcAft>
                <a:spcPts val="728"/>
              </a:spcAft>
              <a:buClr>
                <a:srgbClr val="009CDE"/>
              </a:buClr>
              <a:buSzPct val="110000"/>
              <a:buFont typeface="Wingdings" panose="05000000000000000000" pitchFamily="2" charset="2"/>
              <a:buChar char="§"/>
              <a:tabLst/>
              <a:defRPr/>
            </a:pPr>
            <a:r>
              <a:rPr kumimoji="0" lang="fr" sz="1100" b="1" i="0" u="none" strike="noStrike" kern="1200" cap="none" spc="0" normalizeH="0" baseline="0">
                <a:ln>
                  <a:noFill/>
                </a:ln>
                <a:solidFill>
                  <a:srgbClr val="000000"/>
                </a:solidFill>
                <a:effectLst/>
                <a:uLnTx/>
                <a:uFillTx/>
                <a:latin typeface="Poppins"/>
                <a:ea typeface="Gulim" panose="020B0600000101010101" pitchFamily="34" charset="-127"/>
              </a:rPr>
              <a:t>Rétablissement probable de l’EV de la 2</a:t>
            </a:r>
            <a:r>
              <a:rPr kumimoji="0" lang="fr" sz="1100" b="1" i="0" u="none" strike="noStrike" kern="1200" cap="none" spc="0" normalizeH="0" baseline="30000">
                <a:ln>
                  <a:noFill/>
                </a:ln>
                <a:solidFill>
                  <a:srgbClr val="000000"/>
                </a:solidFill>
                <a:effectLst/>
                <a:uLnTx/>
                <a:uFillTx/>
                <a:latin typeface="Poppins"/>
                <a:ea typeface="Gulim" panose="020B0600000101010101" pitchFamily="34" charset="-127"/>
              </a:rPr>
              <a:t>e</a:t>
            </a:r>
            <a:r>
              <a:rPr kumimoji="0" lang="fr" sz="1100" b="1" i="0" u="none" strike="noStrike" kern="1200" cap="none" spc="0" normalizeH="0" baseline="0">
                <a:ln>
                  <a:noFill/>
                </a:ln>
                <a:solidFill>
                  <a:srgbClr val="000000"/>
                </a:solidFill>
                <a:effectLst/>
                <a:uLnTx/>
                <a:uFillTx/>
                <a:latin typeface="Poppins"/>
                <a:ea typeface="Gulim" panose="020B0600000101010101" pitchFamily="34" charset="-127"/>
              </a:rPr>
              <a:t> dose de rappel après la 1</a:t>
            </a:r>
            <a:r>
              <a:rPr kumimoji="0" lang="fr" sz="1100" b="1" i="0" u="none" strike="noStrike" kern="1200" cap="none" spc="0" normalizeH="0" baseline="30000">
                <a:ln>
                  <a:noFill/>
                </a:ln>
                <a:solidFill>
                  <a:srgbClr val="000000"/>
                </a:solidFill>
                <a:effectLst/>
                <a:uLnTx/>
                <a:uFillTx/>
                <a:latin typeface="Poppins"/>
                <a:ea typeface="Gulim" panose="020B0600000101010101" pitchFamily="34" charset="-127"/>
              </a:rPr>
              <a:t>re</a:t>
            </a:r>
            <a:r>
              <a:rPr kumimoji="0" lang="fr" sz="1100" b="1" i="0" u="none" strike="noStrike" kern="1200" cap="none" spc="0" normalizeH="0" baseline="0">
                <a:ln>
                  <a:noFill/>
                </a:ln>
                <a:solidFill>
                  <a:srgbClr val="000000"/>
                </a:solidFill>
                <a:effectLst/>
                <a:uLnTx/>
                <a:uFillTx/>
                <a:latin typeface="Poppins"/>
                <a:ea typeface="Gulim" panose="020B0600000101010101" pitchFamily="34" charset="-127"/>
              </a:rPr>
              <a:t> dose de rappel</a:t>
            </a:r>
            <a:r>
              <a:rPr kumimoji="0" lang="fr" sz="1100" b="0" i="0" u="none" strike="noStrike" kern="1200" cap="none" spc="0" normalizeH="0" baseline="0">
                <a:ln>
                  <a:noFill/>
                </a:ln>
                <a:solidFill>
                  <a:srgbClr val="000000"/>
                </a:solidFill>
                <a:effectLst/>
                <a:uLnTx/>
                <a:uFillTx/>
                <a:latin typeface="Poppins"/>
                <a:ea typeface="Gulim" panose="020B0600000101010101" pitchFamily="34" charset="-127"/>
              </a:rPr>
              <a:t>,</a:t>
            </a:r>
            <a:r>
              <a:rPr kumimoji="0" lang="fr" sz="1100" b="1" i="0" u="none" strike="noStrike" kern="1200" cap="none" spc="0" normalizeH="0" baseline="0">
                <a:ln>
                  <a:noFill/>
                </a:ln>
                <a:solidFill>
                  <a:srgbClr val="000000"/>
                </a:solidFill>
                <a:effectLst/>
                <a:uLnTx/>
                <a:uFillTx/>
                <a:latin typeface="Poppins"/>
                <a:ea typeface="Gulim" panose="020B0600000101010101" pitchFamily="34" charset="-127"/>
              </a:rPr>
              <a:t> </a:t>
            </a:r>
            <a:r>
              <a:rPr kumimoji="0" lang="fr" sz="1100" b="0" i="0" u="none" strike="noStrike" kern="1200" cap="none" spc="0" normalizeH="0" baseline="0">
                <a:ln>
                  <a:noFill/>
                </a:ln>
                <a:solidFill>
                  <a:srgbClr val="000000"/>
                </a:solidFill>
                <a:effectLst/>
                <a:uLnTx/>
                <a:uFillTx/>
                <a:latin typeface="Poppins"/>
                <a:ea typeface="Gulim" panose="020B0600000101010101" pitchFamily="34" charset="-127"/>
              </a:rPr>
              <a:t>avec </a:t>
            </a:r>
            <a:r>
              <a:rPr kumimoji="0" lang="fr" sz="1100" b="1" i="0" u="none" strike="noStrike" kern="1200" cap="none" spc="0" normalizeH="0" baseline="0">
                <a:ln>
                  <a:noFill/>
                </a:ln>
                <a:solidFill>
                  <a:srgbClr val="000000"/>
                </a:solidFill>
                <a:effectLst/>
                <a:uLnTx/>
                <a:uFillTx/>
                <a:latin typeface="Poppins"/>
                <a:ea typeface="Gulim" panose="020B0600000101010101" pitchFamily="34" charset="-127"/>
              </a:rPr>
              <a:t>une diminution minime</a:t>
            </a:r>
          </a:p>
        </p:txBody>
      </p:sp>
      <p:sp>
        <p:nvSpPr>
          <p:cNvPr id="17" name="TextBox 16">
            <a:extLst>
              <a:ext uri="{FF2B5EF4-FFF2-40B4-BE49-F238E27FC236}">
                <a16:creationId xmlns:a16="http://schemas.microsoft.com/office/drawing/2014/main" id="{C838970F-DAF5-435A-B748-B315436AD593}"/>
              </a:ext>
            </a:extLst>
          </p:cNvPr>
          <p:cNvSpPr txBox="1">
            <a:spLocks/>
          </p:cNvSpPr>
          <p:nvPr>
            <p:custDataLst>
              <p:tags r:id="rId2"/>
            </p:custDataLst>
          </p:nvPr>
        </p:nvSpPr>
        <p:spPr>
          <a:xfrm>
            <a:off x="5389743" y="1643524"/>
            <a:ext cx="6305498" cy="246221"/>
          </a:xfrm>
          <a:prstGeom prst="rect">
            <a:avLst/>
          </a:prstGeom>
        </p:spPr>
        <p:txBody>
          <a:bodyPr vert="horz" wrap="non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554492" rtl="0" eaLnBrk="1" fontAlgn="auto" latinLnBrk="0" hangingPunct="1">
              <a:lnSpc>
                <a:spcPct val="100000"/>
              </a:lnSpc>
              <a:spcBef>
                <a:spcPts val="606"/>
              </a:spcBef>
              <a:spcAft>
                <a:spcPts val="728"/>
              </a:spcAft>
              <a:buClrTx/>
              <a:buSzPct val="75000"/>
              <a:buFont typeface="Segoe UI" panose="020B0502040204020203" pitchFamily="34" charset="0"/>
              <a:buNone/>
              <a:tabLst/>
              <a:defRPr/>
            </a:pPr>
            <a:r>
              <a:rPr kumimoji="0" lang="fr" b="1" i="0" u="none" strike="noStrike" kern="1200" cap="none" spc="0" normalizeH="0" baseline="0">
                <a:ln>
                  <a:noFill/>
                </a:ln>
                <a:solidFill>
                  <a:srgbClr val="009CDE"/>
                </a:solidFill>
                <a:effectLst/>
                <a:uLnTx/>
                <a:uFillTx/>
                <a:latin typeface="Poppins"/>
                <a:ea typeface="Roboto"/>
                <a:cs typeface="Poppins"/>
              </a:rPr>
              <a:t>Efficacité moyenne du vaccin </a:t>
            </a:r>
            <a:r>
              <a:rPr kumimoji="0" lang="fr" b="1" i="0" u="none" strike="noStrike" kern="1200" cap="none" spc="0" normalizeH="0" baseline="30000">
                <a:ln>
                  <a:noFill/>
                </a:ln>
                <a:solidFill>
                  <a:srgbClr val="009CDE"/>
                </a:solidFill>
                <a:effectLst/>
                <a:uLnTx/>
                <a:uFillTx/>
                <a:latin typeface="Poppins"/>
                <a:ea typeface="Roboto"/>
                <a:cs typeface="Poppins"/>
              </a:rPr>
              <a:t>1</a:t>
            </a:r>
            <a:endParaRPr kumimoji="0" lang="fr" b="1" i="0" u="none" strike="noStrike" kern="1200" cap="none" spc="0" normalizeH="0" baseline="30000" noProof="0" dirty="0">
              <a:ln>
                <a:noFill/>
              </a:ln>
              <a:solidFill>
                <a:srgbClr val="009CDE"/>
              </a:solidFill>
              <a:effectLst/>
              <a:uLnTx/>
              <a:uFillTx/>
              <a:latin typeface="Poppins"/>
              <a:ea typeface="Roboto"/>
              <a:cs typeface="Poppins"/>
            </a:endParaRPr>
          </a:p>
        </p:txBody>
      </p:sp>
      <p:pic>
        <p:nvPicPr>
          <p:cNvPr id="70" name="Picture 69">
            <a:extLst>
              <a:ext uri="{FF2B5EF4-FFF2-40B4-BE49-F238E27FC236}">
                <a16:creationId xmlns:a16="http://schemas.microsoft.com/office/drawing/2014/main" id="{3AD4279D-BB8F-4739-9352-063D4A018299}"/>
              </a:ext>
            </a:extLst>
          </p:cNvPr>
          <p:cNvPicPr>
            <a:picLocks noChangeAspect="1"/>
          </p:cNvPicPr>
          <p:nvPr/>
        </p:nvPicPr>
        <p:blipFill>
          <a:blip r:embed="rId7"/>
          <a:stretch>
            <a:fillRect/>
          </a:stretch>
        </p:blipFill>
        <p:spPr>
          <a:xfrm>
            <a:off x="5109882" y="1976721"/>
            <a:ext cx="7082118" cy="3359821"/>
          </a:xfrm>
          <a:prstGeom prst="rect">
            <a:avLst/>
          </a:prstGeom>
        </p:spPr>
      </p:pic>
      <p:sp>
        <p:nvSpPr>
          <p:cNvPr id="2" name="TextBox 1">
            <a:extLst>
              <a:ext uri="{FF2B5EF4-FFF2-40B4-BE49-F238E27FC236}">
                <a16:creationId xmlns:a16="http://schemas.microsoft.com/office/drawing/2014/main" id="{1D65B029-EE0C-B337-87AF-425F4908A379}"/>
              </a:ext>
            </a:extLst>
          </p:cNvPr>
          <p:cNvSpPr txBox="1"/>
          <p:nvPr/>
        </p:nvSpPr>
        <p:spPr>
          <a:xfrm>
            <a:off x="240774" y="5189433"/>
            <a:ext cx="5357391" cy="984885"/>
          </a:xfrm>
          <a:prstGeom prst="rect">
            <a:avLst/>
          </a:prstGeom>
          <a:solidFill>
            <a:schemeClr val="bg1">
              <a:lumMod val="85000"/>
            </a:schemeClr>
          </a:solidFill>
        </p:spPr>
        <p:txBody>
          <a:bodyPr vert="horz" wrap="square" lIns="0" tIns="0" rIns="0" bIns="0" rtlCol="0" anchor="b"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fr" b="1" i="0" u="none" strike="noStrike" kern="1200" cap="none" spc="0" normalizeH="0" baseline="0" dirty="0">
                <a:ln>
                  <a:noFill/>
                </a:ln>
                <a:solidFill>
                  <a:srgbClr val="000000"/>
                </a:solidFill>
                <a:effectLst/>
                <a:uLnTx/>
                <a:uFillTx/>
                <a:ea typeface="+mn-ea"/>
                <a:cs typeface="Arial" panose="020B0604020202020204" pitchFamily="34" charset="0"/>
              </a:rPr>
              <a:t>Le temps écoulé depuis la dernière dose semble plus important que la plate-forme vaccinale, mais il existe encore peu d’études portant sur des plates-formes non-ARNm</a:t>
            </a:r>
          </a:p>
        </p:txBody>
      </p:sp>
      <p:sp>
        <p:nvSpPr>
          <p:cNvPr id="5" name="2. Slide Title">
            <a:extLst>
              <a:ext uri="{FF2B5EF4-FFF2-40B4-BE49-F238E27FC236}">
                <a16:creationId xmlns:a16="http://schemas.microsoft.com/office/drawing/2014/main" id="{F411A810-0A08-EF54-992F-441159DA130E}"/>
              </a:ext>
            </a:extLst>
          </p:cNvPr>
          <p:cNvSpPr txBox="1">
            <a:spLocks/>
          </p:cNvSpPr>
          <p:nvPr>
            <p:custDataLst>
              <p:tags r:id="rId3"/>
            </p:custDataLst>
          </p:nvPr>
        </p:nvSpPr>
        <p:spPr>
          <a:xfrm>
            <a:off x="577639" y="537198"/>
            <a:ext cx="10519448" cy="667875"/>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l" defTabSz="554492" rtl="0" eaLnBrk="1" latinLnBrk="0" hangingPunct="1">
              <a:lnSpc>
                <a:spcPct val="90000"/>
              </a:lnSpc>
              <a:spcBef>
                <a:spcPct val="0"/>
              </a:spcBef>
              <a:buNone/>
              <a:defRPr sz="2911" b="1" i="0" kern="1200">
                <a:solidFill>
                  <a:schemeClr val="tx1"/>
                </a:solidFill>
                <a:latin typeface="Poppins SemiBold" pitchFamily="2" charset="77"/>
                <a:ea typeface="Roboto" panose="02000000000000000000" pitchFamily="2" charset="0"/>
                <a:cs typeface="Poppins SemiBold" pitchFamily="2" charset="77"/>
              </a:defRPr>
            </a:lvl1pPr>
          </a:lstStyle>
          <a:p>
            <a:pPr marL="0" marR="0" lvl="0" indent="0" algn="l" defTabSz="554492" rtl="0" eaLnBrk="1" fontAlgn="auto" latinLnBrk="0" hangingPunct="1">
              <a:lnSpc>
                <a:spcPct val="90000"/>
              </a:lnSpc>
              <a:spcBef>
                <a:spcPct val="0"/>
              </a:spcBef>
              <a:spcAft>
                <a:spcPts val="0"/>
              </a:spcAft>
              <a:buClrTx/>
              <a:buSzTx/>
              <a:buFontTx/>
              <a:buNone/>
              <a:tabLst/>
              <a:defRPr/>
            </a:pPr>
            <a:r>
              <a:rPr kumimoji="0" lang="fr" sz="2400" b="1" i="0" u="none" strike="noStrike" kern="1200" cap="none" spc="0" normalizeH="0" baseline="0" dirty="0">
                <a:ln>
                  <a:noFill/>
                </a:ln>
                <a:solidFill>
                  <a:srgbClr val="FA9A00"/>
                </a:solidFill>
                <a:effectLst/>
                <a:uLnTx/>
                <a:uFillTx/>
                <a:ea typeface="Roboto" panose="02000000000000000000" pitchFamily="2" charset="0"/>
                <a:cs typeface="Poppins SemiBold" pitchFamily="2" charset="77"/>
              </a:rPr>
              <a:t>8.</a:t>
            </a:r>
            <a:r>
              <a:rPr kumimoji="0" lang="fr" sz="2400" b="0" i="0" u="none" strike="noStrike" kern="1200" cap="none" spc="0" normalizeH="0" baseline="0" dirty="0">
                <a:ln>
                  <a:noFill/>
                </a:ln>
                <a:solidFill>
                  <a:srgbClr val="FA9A00"/>
                </a:solidFill>
                <a:effectLst/>
                <a:uLnTx/>
                <a:uFillTx/>
                <a:latin typeface="Poppins"/>
                <a:ea typeface="Roboto" panose="02000000000000000000" pitchFamily="2" charset="0"/>
                <a:cs typeface="Poppins SemiBold" pitchFamily="2" charset="77"/>
              </a:rPr>
              <a:t> </a:t>
            </a:r>
            <a:r>
              <a:rPr kumimoji="0" lang="fr" sz="2400" b="1" i="0" u="none" strike="noStrike" kern="1200" cap="none" spc="0" normalizeH="0" baseline="0" dirty="0">
                <a:ln>
                  <a:noFill/>
                </a:ln>
                <a:solidFill>
                  <a:srgbClr val="000000"/>
                </a:solidFill>
                <a:effectLst/>
                <a:uLnTx/>
                <a:uFillTx/>
                <a:ea typeface="Roboto" panose="02000000000000000000" pitchFamily="2" charset="0"/>
                <a:cs typeface="Poppins SemiBold" pitchFamily="2" charset="77"/>
              </a:rPr>
              <a:t>Les doses de rappel sont efficaces contre le variant Omicron en ce qui concerne les formes graves de la maladie (2/2)</a:t>
            </a:r>
            <a:endParaRPr kumimoji="0" lang="fr" sz="2400" b="1" i="0" u="none" strike="noStrike" kern="1200" cap="none" spc="0" normalizeH="0" baseline="0" noProof="0" dirty="0">
              <a:ln>
                <a:noFill/>
              </a:ln>
              <a:solidFill>
                <a:srgbClr val="000000"/>
              </a:solidFill>
              <a:effectLst/>
              <a:uLnTx/>
              <a:uFillTx/>
              <a:ea typeface="Roboto" panose="02000000000000000000" pitchFamily="2" charset="0"/>
              <a:cs typeface="Poppins SemiBold" pitchFamily="2" charset="77"/>
            </a:endParaRPr>
          </a:p>
        </p:txBody>
      </p:sp>
    </p:spTree>
    <p:extLst>
      <p:ext uri="{BB962C8B-B14F-4D97-AF65-F5344CB8AC3E}">
        <p14:creationId xmlns:p14="http://schemas.microsoft.com/office/powerpoint/2010/main" val="318128064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F785189B-E636-4CE8-9AE2-C6E0732B384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92" imgH="595" progId="TCLayout.ActiveDocument.1">
                  <p:embed/>
                </p:oleObj>
              </mc:Choice>
              <mc:Fallback>
                <p:oleObj name="think-cell Slide" r:id="rId4" imgW="592" imgH="595" progId="TCLayout.ActiveDocument.1">
                  <p:embed/>
                  <p:pic>
                    <p:nvPicPr>
                      <p:cNvPr id="11" name="Object 10" hidden="1">
                        <a:extLst>
                          <a:ext uri="{FF2B5EF4-FFF2-40B4-BE49-F238E27FC236}">
                            <a16:creationId xmlns:a16="http://schemas.microsoft.com/office/drawing/2014/main" id="{F785189B-E636-4CE8-9AE2-C6E0732B384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extBox 1"/>
          <p:cNvSpPr txBox="1"/>
          <p:nvPr/>
        </p:nvSpPr>
        <p:spPr>
          <a:xfrm>
            <a:off x="4363511" y="920884"/>
            <a:ext cx="7690073" cy="5232458"/>
          </a:xfrm>
          <a:prstGeom prst="rect">
            <a:avLst/>
          </a:prstGeom>
          <a:noFill/>
        </p:spPr>
        <p:txBody>
          <a:bodyPr wrap="square" rtlCol="0">
            <a:spAutoFit/>
          </a:bodyPr>
          <a:lstStyle/>
          <a:p>
            <a:pPr marL="342900" marR="0" lvl="0" indent="-342900" algn="l" defTabSz="914400" rtl="0" eaLnBrk="1" fontAlgn="auto" latinLnBrk="0" hangingPunct="1">
              <a:lnSpc>
                <a:spcPct val="150000"/>
              </a:lnSpc>
              <a:spcBef>
                <a:spcPts val="0"/>
              </a:spcBef>
              <a:spcAft>
                <a:spcPts val="0"/>
              </a:spcAft>
              <a:buClr>
                <a:srgbClr val="FA9A00"/>
              </a:buClr>
              <a:buSzTx/>
              <a:buFont typeface="+mj-lt"/>
              <a:buAutoNum type="arabicPeriod"/>
              <a:tabLst/>
              <a:defRPr/>
            </a:pPr>
            <a:r>
              <a:rPr kumimoji="0" lang="fr" sz="1400" b="1" i="0" u="none" strike="noStrike" kern="1200" cap="none" spc="0" normalizeH="0" baseline="0" dirty="0">
                <a:ln>
                  <a:noFill/>
                </a:ln>
                <a:solidFill>
                  <a:srgbClr val="000000"/>
                </a:solidFill>
                <a:effectLst/>
                <a:uLnTx/>
                <a:uFillTx/>
                <a:latin typeface="Poppins"/>
                <a:ea typeface="+mn-ea"/>
                <a:cs typeface="+mn-cs"/>
              </a:rPr>
              <a:t>Note d’information pour améliorer l’adoption du vaccin contre la COVID-19</a:t>
            </a:r>
          </a:p>
          <a:p>
            <a:pPr marL="342900" marR="0" lvl="0" indent="-342900" algn="l" defTabSz="914400" rtl="0" eaLnBrk="1" fontAlgn="auto" latinLnBrk="0" hangingPunct="1">
              <a:lnSpc>
                <a:spcPct val="150000"/>
              </a:lnSpc>
              <a:spcBef>
                <a:spcPts val="0"/>
              </a:spcBef>
              <a:spcAft>
                <a:spcPts val="0"/>
              </a:spcAft>
              <a:buClr>
                <a:srgbClr val="FA9A00"/>
              </a:buClr>
              <a:buSzTx/>
              <a:buFont typeface="+mj-lt"/>
              <a:buAutoNum type="arabicPeriod"/>
              <a:tabLst/>
              <a:defRPr/>
            </a:pPr>
            <a:r>
              <a:rPr kumimoji="0" lang="fr" sz="1400" b="1" i="0" u="none" strike="noStrike" kern="1200" cap="none" spc="0" normalizeH="0" baseline="0" dirty="0">
                <a:ln>
                  <a:noFill/>
                </a:ln>
                <a:solidFill>
                  <a:srgbClr val="000000"/>
                </a:solidFill>
                <a:effectLst/>
                <a:uLnTx/>
                <a:uFillTx/>
                <a:latin typeface="Poppins"/>
                <a:ea typeface="+mn-ea"/>
                <a:cs typeface="+mn-cs"/>
              </a:rPr>
              <a:t>Considérations réglementaires </a:t>
            </a:r>
            <a:r>
              <a:rPr kumimoji="0" lang="fr" sz="1400" b="0" i="0" u="none" strike="noStrike" kern="1200" cap="none" spc="0" normalizeH="0" baseline="0" dirty="0">
                <a:ln>
                  <a:noFill/>
                </a:ln>
                <a:solidFill>
                  <a:srgbClr val="000000"/>
                </a:solidFill>
                <a:effectLst/>
                <a:uLnTx/>
                <a:uFillTx/>
                <a:latin typeface="Poppins"/>
                <a:ea typeface="+mn-ea"/>
                <a:cs typeface="+mn-cs"/>
              </a:rPr>
              <a:t>liées à l’adoption des vaccins contre la COVID-19 inscrits sur l’EUL/PQ de l’OMS après une USPPI</a:t>
            </a:r>
          </a:p>
          <a:p>
            <a:pPr marL="342900" marR="0" lvl="0" indent="-342900" algn="l" defTabSz="914400" rtl="0" eaLnBrk="1" fontAlgn="auto" latinLnBrk="0" hangingPunct="1">
              <a:lnSpc>
                <a:spcPct val="150000"/>
              </a:lnSpc>
              <a:spcBef>
                <a:spcPts val="0"/>
              </a:spcBef>
              <a:spcAft>
                <a:spcPts val="0"/>
              </a:spcAft>
              <a:buClr>
                <a:srgbClr val="FA9A00"/>
              </a:buClr>
              <a:buSzTx/>
              <a:buFont typeface="+mj-lt"/>
              <a:buAutoNum type="arabicPeriod"/>
              <a:tabLst/>
              <a:defRPr/>
            </a:pPr>
            <a:r>
              <a:rPr kumimoji="0" lang="fr" sz="1400" b="0" i="0" u="none" strike="noStrike" kern="1200" cap="none" spc="0" normalizeH="0" baseline="0" dirty="0">
                <a:ln>
                  <a:noFill/>
                </a:ln>
                <a:solidFill>
                  <a:srgbClr val="000000"/>
                </a:solidFill>
                <a:effectLst/>
                <a:uLnTx/>
                <a:uFillTx/>
                <a:latin typeface="Poppins"/>
                <a:ea typeface="+mn-ea"/>
                <a:cs typeface="+mn-cs"/>
              </a:rPr>
              <a:t>Résumé : </a:t>
            </a:r>
            <a:r>
              <a:rPr kumimoji="0" lang="fr" sz="1400" b="1" i="0" u="none" strike="noStrike" kern="1200" cap="none" spc="0" normalizeH="0" baseline="0" dirty="0">
                <a:ln>
                  <a:noFill/>
                </a:ln>
                <a:solidFill>
                  <a:srgbClr val="000000"/>
                </a:solidFill>
                <a:effectLst/>
                <a:uLnTx/>
                <a:uFillTx/>
                <a:latin typeface="Poppins"/>
                <a:ea typeface="+mn-ea"/>
                <a:cs typeface="+mn-cs"/>
              </a:rPr>
              <a:t>Programme de vaccination contre la COVID-19 de Gavi pour 2024-2025</a:t>
            </a:r>
            <a:endParaRPr kumimoji="0" lang="fr" sz="1400" b="1" i="0" u="none" strike="noStrike" kern="1200" cap="none" spc="0" normalizeH="0" baseline="0" noProof="0" dirty="0">
              <a:ln>
                <a:noFill/>
              </a:ln>
              <a:solidFill>
                <a:srgbClr val="000000"/>
              </a:solidFill>
              <a:effectLst/>
              <a:uLnTx/>
              <a:uFillTx/>
              <a:latin typeface="Poppins"/>
              <a:ea typeface="+mn-ea"/>
              <a:cs typeface="+mn-cs"/>
            </a:endParaRPr>
          </a:p>
          <a:p>
            <a:pPr marL="342900" marR="0" lvl="0" indent="-342900" algn="l" defTabSz="914400" rtl="0" eaLnBrk="1" fontAlgn="auto" latinLnBrk="0" hangingPunct="1">
              <a:lnSpc>
                <a:spcPct val="150000"/>
              </a:lnSpc>
              <a:spcBef>
                <a:spcPts val="0"/>
              </a:spcBef>
              <a:spcAft>
                <a:spcPts val="0"/>
              </a:spcAft>
              <a:buClr>
                <a:srgbClr val="FA9A00"/>
              </a:buClr>
              <a:buSzTx/>
              <a:buFont typeface="+mj-lt"/>
              <a:buAutoNum type="arabicPeriod"/>
              <a:tabLst/>
              <a:defRPr/>
            </a:pPr>
            <a:r>
              <a:rPr kumimoji="0" lang="fr" sz="1400" b="0" i="0" u="none" strike="noStrike" kern="1200" cap="none" spc="0" normalizeH="0" baseline="0" dirty="0">
                <a:ln>
                  <a:noFill/>
                </a:ln>
                <a:solidFill>
                  <a:srgbClr val="000000"/>
                </a:solidFill>
                <a:effectLst/>
                <a:uLnTx/>
                <a:uFillTx/>
                <a:latin typeface="Poppins"/>
                <a:ea typeface="+mn-ea"/>
                <a:cs typeface="+mn-cs"/>
              </a:rPr>
              <a:t>Dernière </a:t>
            </a:r>
            <a:r>
              <a:rPr kumimoji="0" lang="fr" sz="1400" b="1" i="0" u="none" strike="noStrike" kern="1200" cap="none" spc="0" normalizeH="0" baseline="0" dirty="0">
                <a:ln>
                  <a:noFill/>
                </a:ln>
                <a:solidFill>
                  <a:srgbClr val="000000"/>
                </a:solidFill>
                <a:effectLst/>
                <a:uLnTx/>
                <a:uFillTx/>
                <a:latin typeface="Poppins"/>
                <a:ea typeface="+mn-ea"/>
                <a:cs typeface="+mn-cs"/>
              </a:rPr>
              <a:t>feuille de route </a:t>
            </a:r>
            <a:r>
              <a:rPr kumimoji="0" lang="fr" sz="1400" b="0" i="0" u="none" strike="noStrike" kern="1200" cap="none" spc="0" normalizeH="0" baseline="0" dirty="0">
                <a:ln>
                  <a:noFill/>
                </a:ln>
                <a:solidFill>
                  <a:srgbClr val="000000"/>
                </a:solidFill>
                <a:effectLst/>
                <a:uLnTx/>
                <a:uFillTx/>
                <a:latin typeface="Poppins"/>
                <a:ea typeface="+mn-ea"/>
                <a:cs typeface="+mn-cs"/>
              </a:rPr>
              <a:t>du SAGE de l’OMS relative à la vaccination contre la COVID-19</a:t>
            </a:r>
            <a:r>
              <a:rPr kumimoji="0" lang="fr" sz="1400" b="1" i="0" u="none" strike="noStrike" kern="1200" cap="none" spc="0" normalizeH="0" baseline="0" dirty="0">
                <a:ln>
                  <a:noFill/>
                </a:ln>
                <a:solidFill>
                  <a:srgbClr val="000000"/>
                </a:solidFill>
                <a:effectLst/>
                <a:uLnTx/>
                <a:uFillTx/>
                <a:latin typeface="Poppins"/>
                <a:ea typeface="+mn-ea"/>
                <a:cs typeface="+mn-cs"/>
              </a:rPr>
              <a:t> </a:t>
            </a:r>
          </a:p>
          <a:p>
            <a:pPr marL="342900" marR="0" lvl="0" indent="-342900" algn="l" defTabSz="914400" rtl="0" eaLnBrk="1" fontAlgn="auto" latinLnBrk="0" hangingPunct="1">
              <a:lnSpc>
                <a:spcPct val="150000"/>
              </a:lnSpc>
              <a:spcBef>
                <a:spcPts val="0"/>
              </a:spcBef>
              <a:spcAft>
                <a:spcPts val="0"/>
              </a:spcAft>
              <a:buClr>
                <a:srgbClr val="FA9A00"/>
              </a:buClr>
              <a:buSzTx/>
              <a:buFont typeface="+mj-lt"/>
              <a:buAutoNum type="arabicPeriod"/>
              <a:tabLst/>
              <a:defRPr/>
            </a:pPr>
            <a:r>
              <a:rPr kumimoji="0" lang="fr" sz="1400" b="0" i="0" u="none" strike="noStrike" kern="1200" cap="none" spc="0" normalizeH="0" baseline="0" dirty="0">
                <a:ln>
                  <a:noFill/>
                </a:ln>
                <a:solidFill>
                  <a:srgbClr val="000000"/>
                </a:solidFill>
                <a:effectLst/>
                <a:uLnTx/>
                <a:uFillTx/>
                <a:latin typeface="Poppins"/>
                <a:ea typeface="+mn-ea"/>
                <a:cs typeface="+mn-cs"/>
              </a:rPr>
              <a:t>Dernières </a:t>
            </a:r>
            <a:r>
              <a:rPr kumimoji="0" lang="fr" sz="1400" b="1" i="0" u="none" strike="noStrike" kern="1200" cap="none" spc="0" normalizeH="0" baseline="0" dirty="0">
                <a:ln>
                  <a:noFill/>
                </a:ln>
                <a:solidFill>
                  <a:srgbClr val="000000"/>
                </a:solidFill>
                <a:effectLst/>
                <a:uLnTx/>
                <a:uFillTx/>
                <a:latin typeface="Poppins"/>
                <a:ea typeface="+mn-ea"/>
                <a:cs typeface="+mn-cs"/>
              </a:rPr>
              <a:t>recommandations du SAGE de l’OMS </a:t>
            </a:r>
            <a:r>
              <a:rPr kumimoji="0" lang="fr" sz="1400" b="0" i="0" u="none" strike="noStrike" kern="1200" cap="none" spc="0" normalizeH="0" baseline="0" dirty="0">
                <a:ln>
                  <a:noFill/>
                </a:ln>
                <a:solidFill>
                  <a:srgbClr val="000000"/>
                </a:solidFill>
                <a:effectLst/>
                <a:uLnTx/>
                <a:uFillTx/>
                <a:latin typeface="Poppins"/>
                <a:ea typeface="+mn-ea"/>
                <a:cs typeface="+mn-cs"/>
              </a:rPr>
              <a:t>par </a:t>
            </a:r>
            <a:r>
              <a:rPr kumimoji="0" lang="fr" sz="1400" b="1" i="0" u="none" strike="noStrike" kern="1200" cap="none" spc="0" normalizeH="0" baseline="0" dirty="0">
                <a:ln>
                  <a:noFill/>
                </a:ln>
                <a:solidFill>
                  <a:srgbClr val="000000"/>
                </a:solidFill>
                <a:effectLst/>
                <a:uLnTx/>
                <a:uFillTx/>
                <a:latin typeface="Poppins"/>
                <a:ea typeface="+mn-ea"/>
                <a:cs typeface="+mn-cs"/>
              </a:rPr>
              <a:t>vaccin contre la COVID-19 </a:t>
            </a:r>
            <a:r>
              <a:rPr kumimoji="0" lang="fr" sz="1400" b="0" i="1" u="none" strike="noStrike" kern="1200" cap="none" spc="0" normalizeH="0" baseline="0" dirty="0">
                <a:ln>
                  <a:noFill/>
                </a:ln>
                <a:solidFill>
                  <a:srgbClr val="000000"/>
                </a:solidFill>
                <a:effectLst/>
                <a:uLnTx/>
                <a:uFillTx/>
                <a:latin typeface="Poppins"/>
                <a:ea typeface="+mn-ea"/>
                <a:cs typeface="+mn-cs"/>
              </a:rPr>
              <a:t>(à savoir les vaccins contenant des variants, les calendriers hétérologues, la coadministration)</a:t>
            </a:r>
          </a:p>
          <a:p>
            <a:pPr marL="342900" marR="0" lvl="0" indent="-342900" algn="l" defTabSz="914400" rtl="0" eaLnBrk="1" fontAlgn="auto" latinLnBrk="0" hangingPunct="1">
              <a:lnSpc>
                <a:spcPct val="150000"/>
              </a:lnSpc>
              <a:spcBef>
                <a:spcPts val="0"/>
              </a:spcBef>
              <a:spcAft>
                <a:spcPts val="0"/>
              </a:spcAft>
              <a:buClr>
                <a:srgbClr val="FA9A00"/>
              </a:buClr>
              <a:buSzTx/>
              <a:buFont typeface="+mj-lt"/>
              <a:buAutoNum type="arabicPeriod"/>
              <a:tabLst/>
              <a:defRPr/>
            </a:pPr>
            <a:r>
              <a:rPr kumimoji="0" lang="fr" sz="1400" b="1" i="0" u="none" strike="noStrike" kern="1200" cap="none" spc="0" normalizeH="0" baseline="0" dirty="0">
                <a:ln>
                  <a:noFill/>
                </a:ln>
                <a:solidFill>
                  <a:srgbClr val="000000"/>
                </a:solidFill>
                <a:effectLst/>
                <a:uLnTx/>
                <a:uFillTx/>
                <a:latin typeface="Poppins"/>
                <a:ea typeface="+mn-ea"/>
                <a:cs typeface="+mn-cs"/>
              </a:rPr>
              <a:t>Principaux attributs de la chaîne du froid et du stockage </a:t>
            </a:r>
            <a:r>
              <a:rPr kumimoji="0" lang="fr" sz="1400" b="0" i="0" u="none" strike="noStrike" kern="1200" cap="none" spc="0" normalizeH="0" baseline="0" dirty="0">
                <a:ln>
                  <a:noFill/>
                </a:ln>
                <a:solidFill>
                  <a:srgbClr val="000000"/>
                </a:solidFill>
                <a:effectLst/>
                <a:uLnTx/>
                <a:uFillTx/>
                <a:latin typeface="Poppins"/>
                <a:ea typeface="+mn-ea"/>
                <a:cs typeface="+mn-cs"/>
              </a:rPr>
              <a:t>par vaccin contre la COVID-19</a:t>
            </a:r>
          </a:p>
          <a:p>
            <a:pPr marL="342900" marR="0" lvl="0" indent="-342900" algn="l" defTabSz="914400" rtl="0" eaLnBrk="1" fontAlgn="auto" latinLnBrk="0" hangingPunct="1">
              <a:lnSpc>
                <a:spcPct val="150000"/>
              </a:lnSpc>
              <a:spcBef>
                <a:spcPts val="0"/>
              </a:spcBef>
              <a:spcAft>
                <a:spcPts val="0"/>
              </a:spcAft>
              <a:buClr>
                <a:srgbClr val="FA9A00"/>
              </a:buClr>
              <a:buSzTx/>
              <a:buFont typeface="+mj-lt"/>
              <a:buAutoNum type="arabicPeriod"/>
              <a:tabLst/>
              <a:defRPr/>
            </a:pPr>
            <a:r>
              <a:rPr kumimoji="0" lang="fr" sz="1400" b="0" i="0" u="none" strike="noStrike" kern="1200" cap="none" spc="0" normalizeH="0" baseline="0" dirty="0">
                <a:ln>
                  <a:noFill/>
                </a:ln>
                <a:solidFill>
                  <a:srgbClr val="000000"/>
                </a:solidFill>
                <a:effectLst/>
                <a:uLnTx/>
                <a:uFillTx/>
                <a:latin typeface="Poppins"/>
                <a:ea typeface="+mn-ea"/>
                <a:cs typeface="+mn-cs"/>
              </a:rPr>
              <a:t>Mise à jour du </a:t>
            </a:r>
            <a:r>
              <a:rPr kumimoji="0" lang="fr" sz="1400" b="1" i="0" u="none" strike="noStrike" kern="1200" cap="none" spc="0" normalizeH="0" baseline="0" dirty="0">
                <a:ln>
                  <a:noFill/>
                </a:ln>
                <a:solidFill>
                  <a:srgbClr val="000000"/>
                </a:solidFill>
                <a:effectLst/>
                <a:uLnTx/>
                <a:uFillTx/>
                <a:latin typeface="Poppins"/>
                <a:ea typeface="+mn-ea"/>
                <a:cs typeface="+mn-cs"/>
              </a:rPr>
              <a:t>suivi de la vaccination contre la COVID-19</a:t>
            </a:r>
          </a:p>
          <a:p>
            <a:pPr marL="342900" marR="0" lvl="0" indent="-342900" algn="l" defTabSz="914400" rtl="0" eaLnBrk="1" fontAlgn="auto" latinLnBrk="0" hangingPunct="1">
              <a:lnSpc>
                <a:spcPct val="150000"/>
              </a:lnSpc>
              <a:spcBef>
                <a:spcPts val="0"/>
              </a:spcBef>
              <a:spcAft>
                <a:spcPts val="0"/>
              </a:spcAft>
              <a:buClr>
                <a:srgbClr val="FA9A00"/>
              </a:buClr>
              <a:buSzTx/>
              <a:buFont typeface="+mj-lt"/>
              <a:buAutoNum type="arabicPeriod"/>
              <a:tabLst/>
              <a:defRPr/>
            </a:pPr>
            <a:r>
              <a:rPr kumimoji="0" lang="fr" sz="1400" b="1" i="0" u="none" strike="noStrike" kern="1200" cap="none" spc="0" normalizeH="0" baseline="0" dirty="0">
                <a:ln>
                  <a:noFill/>
                </a:ln>
                <a:solidFill>
                  <a:srgbClr val="000000"/>
                </a:solidFill>
                <a:effectLst/>
                <a:uLnTx/>
                <a:uFillTx/>
                <a:latin typeface="Poppins"/>
                <a:ea typeface="+mn-ea"/>
                <a:cs typeface="+mn-cs"/>
              </a:rPr>
              <a:t>Efficacité du vaccin </a:t>
            </a:r>
            <a:r>
              <a:rPr kumimoji="0" lang="fr" sz="1400" b="0" i="0" u="none" strike="noStrike" kern="1200" cap="none" spc="0" normalizeH="0" baseline="0" dirty="0">
                <a:ln>
                  <a:noFill/>
                </a:ln>
                <a:solidFill>
                  <a:srgbClr val="000000"/>
                </a:solidFill>
                <a:effectLst/>
                <a:uLnTx/>
                <a:uFillTx/>
                <a:latin typeface="Poppins"/>
                <a:ea typeface="+mn-ea"/>
                <a:cs typeface="+mn-cs"/>
              </a:rPr>
              <a:t>contre la COVID-19 </a:t>
            </a:r>
            <a:r>
              <a:rPr kumimoji="0" lang="fr" sz="1400" b="1" i="0" u="none" strike="noStrike" kern="1200" cap="none" spc="0" normalizeH="0" baseline="0" dirty="0">
                <a:ln>
                  <a:noFill/>
                </a:ln>
                <a:solidFill>
                  <a:srgbClr val="000000"/>
                </a:solidFill>
                <a:effectLst/>
                <a:uLnTx/>
                <a:uFillTx/>
                <a:latin typeface="Poppins"/>
                <a:ea typeface="+mn-ea"/>
                <a:cs typeface="+mn-cs"/>
              </a:rPr>
              <a:t>contre le variant Omicron</a:t>
            </a:r>
          </a:p>
          <a:p>
            <a:pPr marL="342900" marR="0" lvl="0" indent="-342900" algn="l" defTabSz="914400" rtl="0" eaLnBrk="1" fontAlgn="auto" latinLnBrk="0" hangingPunct="1">
              <a:lnSpc>
                <a:spcPct val="150000"/>
              </a:lnSpc>
              <a:spcBef>
                <a:spcPts val="0"/>
              </a:spcBef>
              <a:spcAft>
                <a:spcPts val="0"/>
              </a:spcAft>
              <a:buClr>
                <a:srgbClr val="FA9A00"/>
              </a:buClr>
              <a:buSzTx/>
              <a:buFont typeface="+mj-lt"/>
              <a:buAutoNum type="arabicPeriod"/>
              <a:tabLst/>
              <a:defRPr/>
            </a:pPr>
            <a:r>
              <a:rPr kumimoji="0" lang="fr" sz="1400" b="1" i="0" u="none" strike="noStrike" kern="1200" cap="none" spc="0" normalizeH="0" baseline="0" dirty="0">
                <a:ln>
                  <a:noFill/>
                </a:ln>
                <a:solidFill>
                  <a:srgbClr val="000000"/>
                </a:solidFill>
                <a:effectLst/>
                <a:uLnTx/>
                <a:uFillTx/>
                <a:latin typeface="Poppins"/>
                <a:ea typeface="+mn-ea"/>
                <a:cs typeface="+mn-cs"/>
              </a:rPr>
              <a:t>Ressources programmatiques </a:t>
            </a:r>
            <a:r>
              <a:rPr kumimoji="0" lang="fr" sz="1400" b="0" i="0" u="none" strike="noStrike" kern="1200" cap="none" spc="0" normalizeH="0" baseline="0" dirty="0">
                <a:ln>
                  <a:noFill/>
                </a:ln>
                <a:solidFill>
                  <a:srgbClr val="000000"/>
                </a:solidFill>
                <a:effectLst/>
                <a:uLnTx/>
                <a:uFillTx/>
                <a:latin typeface="Poppins"/>
                <a:ea typeface="+mn-ea"/>
                <a:cs typeface="+mn-cs"/>
              </a:rPr>
              <a:t>pour le vaccin contre la COVID-19</a:t>
            </a:r>
          </a:p>
          <a:p>
            <a:pPr marL="342900" marR="0" lvl="0" indent="-342900" algn="l" defTabSz="914400" rtl="0" eaLnBrk="1" fontAlgn="auto" latinLnBrk="0" hangingPunct="1">
              <a:lnSpc>
                <a:spcPct val="150000"/>
              </a:lnSpc>
              <a:spcBef>
                <a:spcPts val="0"/>
              </a:spcBef>
              <a:spcAft>
                <a:spcPts val="0"/>
              </a:spcAft>
              <a:buClr>
                <a:srgbClr val="FA9A00"/>
              </a:buClr>
              <a:buSzTx/>
              <a:buFont typeface="+mj-lt"/>
              <a:buAutoNum type="arabicPeriod"/>
              <a:tabLst/>
              <a:defRPr/>
            </a:pPr>
            <a:r>
              <a:rPr kumimoji="0" lang="fr" sz="1400" b="1" i="0" u="none" strike="noStrike" kern="1200" cap="none" spc="0" normalizeH="0" baseline="0" dirty="0">
                <a:ln>
                  <a:noFill/>
                </a:ln>
                <a:solidFill>
                  <a:srgbClr val="000000"/>
                </a:solidFill>
                <a:effectLst/>
                <a:uLnTx/>
                <a:uFillTx/>
                <a:latin typeface="Poppins"/>
                <a:ea typeface="+mn-ea"/>
                <a:cs typeface="+mn-cs"/>
              </a:rPr>
              <a:t>Questions scientifiques</a:t>
            </a:r>
            <a:r>
              <a:rPr lang="fr" sz="1400" b="0" i="0" u="none" baseline="0" dirty="0">
                <a:solidFill>
                  <a:srgbClr val="000000"/>
                </a:solidFill>
                <a:latin typeface="Poppins"/>
                <a:ea typeface="Poppins"/>
                <a:cs typeface="Poppins"/>
                <a:sym typeface="Poppins"/>
              </a:rPr>
              <a:t> </a:t>
            </a:r>
            <a:r>
              <a:rPr kumimoji="0" lang="fr" sz="1400" b="0" i="0" u="none" strike="noStrike" kern="1200" cap="none" spc="0" normalizeH="0" baseline="0" dirty="0">
                <a:ln>
                  <a:noFill/>
                </a:ln>
                <a:solidFill>
                  <a:srgbClr val="000000"/>
                </a:solidFill>
                <a:effectLst/>
                <a:uLnTx/>
                <a:uFillTx/>
                <a:latin typeface="Poppins"/>
                <a:ea typeface="+mn-ea"/>
                <a:cs typeface="+mn-cs"/>
              </a:rPr>
              <a:t>restantes </a:t>
            </a:r>
            <a:r>
              <a:rPr kumimoji="0" lang="fr" sz="1400" b="1" i="0" u="none" strike="noStrike" kern="1200" cap="none" spc="0" normalizeH="0" baseline="0" dirty="0">
                <a:ln>
                  <a:noFill/>
                </a:ln>
                <a:solidFill>
                  <a:srgbClr val="000000"/>
                </a:solidFill>
                <a:effectLst/>
                <a:uLnTx/>
                <a:uFillTx/>
                <a:latin typeface="Poppins"/>
                <a:ea typeface="+mn-ea"/>
                <a:cs typeface="+mn-cs"/>
              </a:rPr>
              <a:t>sur les vaccins contre la COVID-19</a:t>
            </a:r>
            <a:endParaRPr kumimoji="0" lang="fr" sz="1100" b="1" i="0" u="none" strike="noStrike" kern="1200" cap="none" spc="0" normalizeH="0" baseline="0" noProof="0" dirty="0">
              <a:ln>
                <a:noFill/>
              </a:ln>
              <a:solidFill>
                <a:srgbClr val="000000"/>
              </a:solidFill>
              <a:effectLst/>
              <a:uLnTx/>
              <a:uFillTx/>
              <a:latin typeface="Poppins"/>
              <a:ea typeface="+mn-ea"/>
              <a:cs typeface="+mn-cs"/>
            </a:endParaRPr>
          </a:p>
        </p:txBody>
      </p:sp>
      <p:sp>
        <p:nvSpPr>
          <p:cNvPr id="13" name="Rectangle 12">
            <a:extLst>
              <a:ext uri="{FF2B5EF4-FFF2-40B4-BE49-F238E27FC236}">
                <a16:creationId xmlns:a16="http://schemas.microsoft.com/office/drawing/2014/main" id="{9A879691-A13B-72B9-C02E-2B70B67546D3}"/>
              </a:ext>
            </a:extLst>
          </p:cNvPr>
          <p:cNvSpPr/>
          <p:nvPr/>
        </p:nvSpPr>
        <p:spPr>
          <a:xfrm>
            <a:off x="0" y="0"/>
            <a:ext cx="363606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800" b="0" i="0" u="none" strike="noStrike" kern="1200" cap="none" spc="0" normalizeH="0" baseline="0">
                <a:ln>
                  <a:noFill/>
                </a:ln>
                <a:solidFill>
                  <a:srgbClr val="FFFFFF"/>
                </a:solidFill>
                <a:effectLst/>
                <a:uLnTx/>
                <a:uFillTx/>
                <a:latin typeface="Poppins"/>
                <a:ea typeface="+mn-ea"/>
                <a:cs typeface="+mn-cs"/>
              </a:rPr>
              <a:t>Contenu destiné à aider les pays à prendre des décisions concernant le vaccin contre la COVID-19 </a:t>
            </a:r>
          </a:p>
        </p:txBody>
      </p:sp>
      <p:sp>
        <p:nvSpPr>
          <p:cNvPr id="22" name="Rectangle 21">
            <a:extLst>
              <a:ext uri="{FF2B5EF4-FFF2-40B4-BE49-F238E27FC236}">
                <a16:creationId xmlns:a16="http://schemas.microsoft.com/office/drawing/2014/main" id="{CED01476-80E8-48FF-9E63-DE4DC204D14F}"/>
              </a:ext>
            </a:extLst>
          </p:cNvPr>
          <p:cNvSpPr/>
          <p:nvPr/>
        </p:nvSpPr>
        <p:spPr>
          <a:xfrm>
            <a:off x="3636066" y="0"/>
            <a:ext cx="144668" cy="6858000"/>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 sz="1800" b="0" i="0" u="none" strike="noStrike" kern="1200" cap="none" spc="0" normalizeH="0" baseline="0" noProof="0">
              <a:ln>
                <a:noFill/>
              </a:ln>
              <a:solidFill>
                <a:srgbClr val="FFFFFF"/>
              </a:solidFill>
              <a:effectLst/>
              <a:uLnTx/>
              <a:uFillTx/>
              <a:latin typeface="Poppins"/>
              <a:ea typeface="+mn-ea"/>
              <a:cs typeface="+mn-cs"/>
            </a:endParaRPr>
          </a:p>
        </p:txBody>
      </p:sp>
      <p:grpSp>
        <p:nvGrpSpPr>
          <p:cNvPr id="24" name="CustomIcon">
            <a:extLst>
              <a:ext uri="{FF2B5EF4-FFF2-40B4-BE49-F238E27FC236}">
                <a16:creationId xmlns:a16="http://schemas.microsoft.com/office/drawing/2014/main" id="{99A902B8-5777-9C6C-701A-B18314BCFAD8}"/>
              </a:ext>
            </a:extLst>
          </p:cNvPr>
          <p:cNvGrpSpPr>
            <a:grpSpLocks/>
          </p:cNvGrpSpPr>
          <p:nvPr>
            <p:custDataLst>
              <p:tags r:id="rId2"/>
            </p:custDataLst>
          </p:nvPr>
        </p:nvGrpSpPr>
        <p:grpSpPr>
          <a:xfrm>
            <a:off x="3433445" y="3140596"/>
            <a:ext cx="1042514" cy="1042514"/>
            <a:chOff x="-205105" y="-205105"/>
            <a:chExt cx="1019810" cy="1019810"/>
          </a:xfrm>
        </p:grpSpPr>
        <p:sp>
          <p:nvSpPr>
            <p:cNvPr id="25" name="Oval 24">
              <a:extLst>
                <a:ext uri="{FF2B5EF4-FFF2-40B4-BE49-F238E27FC236}">
                  <a16:creationId xmlns:a16="http://schemas.microsoft.com/office/drawing/2014/main" id="{7A3EE4E3-85D4-3369-4A7E-354DDE8D7782}"/>
                </a:ext>
              </a:extLst>
            </p:cNvPr>
            <p:cNvSpPr>
              <a:spLocks noChangeAspect="1"/>
            </p:cNvSpPr>
            <p:nvPr/>
          </p:nvSpPr>
          <p:spPr>
            <a:xfrm>
              <a:off x="-205105" y="-205105"/>
              <a:ext cx="1019810" cy="10198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 sz="1800" b="0" i="0" u="none" strike="noStrike" kern="1200" cap="none" spc="0" normalizeH="0" baseline="0" noProof="0">
                <a:ln>
                  <a:noFill/>
                </a:ln>
                <a:solidFill>
                  <a:srgbClr val="FFFFFF"/>
                </a:solidFill>
                <a:effectLst/>
                <a:uLnTx/>
                <a:uFillTx/>
                <a:latin typeface="Poppins"/>
                <a:ea typeface="+mn-ea"/>
                <a:cs typeface="+mn-cs"/>
              </a:endParaRPr>
            </a:p>
          </p:txBody>
        </p:sp>
        <p:pic>
          <p:nvPicPr>
            <p:cNvPr id="29" name="Graphic 28">
              <a:extLst>
                <a:ext uri="{FF2B5EF4-FFF2-40B4-BE49-F238E27FC236}">
                  <a16:creationId xmlns:a16="http://schemas.microsoft.com/office/drawing/2014/main" id="{A5487274-64BD-FC38-D472-5D4058BE26DC}"/>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0"/>
              <a:ext cx="609600" cy="609600"/>
            </a:xfrm>
            <a:prstGeom prst="rect">
              <a:avLst/>
            </a:prstGeom>
          </p:spPr>
        </p:pic>
      </p:grpSp>
    </p:spTree>
    <p:extLst>
      <p:ext uri="{BB962C8B-B14F-4D97-AF65-F5344CB8AC3E}">
        <p14:creationId xmlns:p14="http://schemas.microsoft.com/office/powerpoint/2010/main" val="2728424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7EF3E9C-EDC7-4325-8BA8-9BFEC73498A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1AFC-DF42-41A5-B57C-06A83BBA6616}" type="slidenum">
              <a:rPr kumimoji="0" lang="en-GB" sz="728" b="0" i="0" u="none" strike="noStrike" kern="1200" cap="none" spc="0" normalizeH="0" baseline="0" noProof="0" smtClean="0">
                <a:ln>
                  <a:noFill/>
                </a:ln>
                <a:solidFill>
                  <a:srgbClr val="000000">
                    <a:tint val="75000"/>
                  </a:srgbClr>
                </a:solidFill>
                <a:effectLst/>
                <a:uLnTx/>
                <a:uFillTx/>
                <a:latin typeface="Poppins" pitchFamily="2" charset="77"/>
                <a:ea typeface="+mn-ea"/>
                <a:cs typeface="Poppins" pitchFamily="2" charset="77"/>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728" b="0" i="0" u="none" strike="noStrike" kern="1200" cap="none" spc="0" normalizeH="0" baseline="0" noProof="0">
              <a:ln>
                <a:noFill/>
              </a:ln>
              <a:solidFill>
                <a:srgbClr val="000000">
                  <a:tint val="75000"/>
                </a:srgbClr>
              </a:solidFill>
              <a:effectLst/>
              <a:uLnTx/>
              <a:uFillTx/>
              <a:latin typeface="Poppins" pitchFamily="2" charset="77"/>
              <a:ea typeface="+mn-ea"/>
              <a:cs typeface="Poppins" pitchFamily="2" charset="77"/>
            </a:endParaRPr>
          </a:p>
        </p:txBody>
      </p:sp>
      <p:sp>
        <p:nvSpPr>
          <p:cNvPr id="3" name="Title 2">
            <a:extLst>
              <a:ext uri="{FF2B5EF4-FFF2-40B4-BE49-F238E27FC236}">
                <a16:creationId xmlns:a16="http://schemas.microsoft.com/office/drawing/2014/main" id="{18F0A45C-3FDE-4E34-9900-28672D041521}"/>
              </a:ext>
            </a:extLst>
          </p:cNvPr>
          <p:cNvSpPr>
            <a:spLocks noGrp="1"/>
          </p:cNvSpPr>
          <p:nvPr>
            <p:ph type="title"/>
          </p:nvPr>
        </p:nvSpPr>
        <p:spPr>
          <a:xfrm>
            <a:off x="577640" y="611086"/>
            <a:ext cx="10963924" cy="779188"/>
          </a:xfrm>
        </p:spPr>
        <p:txBody>
          <a:bodyPr/>
          <a:lstStyle/>
          <a:p>
            <a:r>
              <a:rPr lang="en-GB" sz="2800" dirty="0">
                <a:solidFill>
                  <a:srgbClr val="FA9A00"/>
                </a:solidFill>
              </a:rPr>
              <a:t>9. </a:t>
            </a:r>
            <a:r>
              <a:rPr lang="fr-FR" sz="2800" dirty="0"/>
              <a:t>Ressources programmatiques pour le vaccin contre la COVID-19</a:t>
            </a:r>
            <a:endParaRPr lang="en-GB" sz="2800" dirty="0"/>
          </a:p>
        </p:txBody>
      </p:sp>
      <p:cxnSp>
        <p:nvCxnSpPr>
          <p:cNvPr id="8" name="Straight Connector 7">
            <a:extLst>
              <a:ext uri="{FF2B5EF4-FFF2-40B4-BE49-F238E27FC236}">
                <a16:creationId xmlns:a16="http://schemas.microsoft.com/office/drawing/2014/main" id="{46435F2F-2E75-454A-B073-FD0D8EE9E63D}"/>
              </a:ext>
            </a:extLst>
          </p:cNvPr>
          <p:cNvCxnSpPr/>
          <p:nvPr/>
        </p:nvCxnSpPr>
        <p:spPr>
          <a:xfrm>
            <a:off x="624432" y="5294020"/>
            <a:ext cx="10963923" cy="0"/>
          </a:xfrm>
          <a:prstGeom prst="line">
            <a:avLst/>
          </a:prstGeom>
          <a:ln>
            <a:solidFill>
              <a:srgbClr val="E6E6E6"/>
            </a:solidFill>
            <a:prstDash val="dash"/>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60A23E8F-A131-4C3E-8554-274A22868412}"/>
              </a:ext>
            </a:extLst>
          </p:cNvPr>
          <p:cNvGrpSpPr/>
          <p:nvPr/>
        </p:nvGrpSpPr>
        <p:grpSpPr>
          <a:xfrm>
            <a:off x="928065" y="1563979"/>
            <a:ext cx="10555960" cy="1763560"/>
            <a:chOff x="992365" y="3265416"/>
            <a:chExt cx="10555960" cy="1763560"/>
          </a:xfrm>
        </p:grpSpPr>
        <p:pic>
          <p:nvPicPr>
            <p:cNvPr id="10" name="Picture Placeholder 23">
              <a:extLst>
                <a:ext uri="{FF2B5EF4-FFF2-40B4-BE49-F238E27FC236}">
                  <a16:creationId xmlns:a16="http://schemas.microsoft.com/office/drawing/2014/main" id="{DC03A9E9-8F38-4B0D-8CFD-FB64A36BE9B1}"/>
                </a:ext>
              </a:extLst>
            </p:cNvPr>
            <p:cNvPicPr>
              <a:picLocks noChangeAspect="1"/>
            </p:cNvPicPr>
            <p:nvPr/>
          </p:nvPicPr>
          <p:blipFill>
            <a:blip r:embed="rId3">
              <a:extLst>
                <a:ext uri="{28A0092B-C50C-407E-A947-70E740481C1C}">
                  <a14:useLocalDpi xmlns:a14="http://schemas.microsoft.com/office/drawing/2010/main" val="0"/>
                </a:ext>
              </a:extLst>
            </a:blip>
            <a:srcRect l="17748" r="17748"/>
            <a:stretch/>
          </p:blipFill>
          <p:spPr>
            <a:xfrm>
              <a:off x="992365" y="3405387"/>
              <a:ext cx="1215093" cy="1190637"/>
            </a:xfrm>
            <a:prstGeom prst="ellipse">
              <a:avLst/>
            </a:prstGeom>
            <a:solidFill>
              <a:schemeClr val="bg2"/>
            </a:solidFill>
          </p:spPr>
        </p:pic>
        <p:sp>
          <p:nvSpPr>
            <p:cNvPr id="11" name="Text Placeholder 12">
              <a:extLst>
                <a:ext uri="{FF2B5EF4-FFF2-40B4-BE49-F238E27FC236}">
                  <a16:creationId xmlns:a16="http://schemas.microsoft.com/office/drawing/2014/main" id="{FEE3DB17-C9B5-47C3-A477-DE2ED200BAFB}"/>
                </a:ext>
              </a:extLst>
            </p:cNvPr>
            <p:cNvSpPr txBox="1">
              <a:spLocks/>
            </p:cNvSpPr>
            <p:nvPr/>
          </p:nvSpPr>
          <p:spPr>
            <a:xfrm>
              <a:off x="2391655" y="3265416"/>
              <a:ext cx="9156670" cy="1763560"/>
            </a:xfrm>
            <a:prstGeom prst="rect">
              <a:avLst/>
            </a:prstGeom>
          </p:spPr>
          <p:txBody>
            <a:bodyPr vert="horz" wrap="square" lIns="0" tIns="0" rIns="0" bIns="0" numCol="1" spcCol="756000" rtlCol="0" anchor="t" anchorCtr="0">
              <a:spAutoFit/>
            </a:bodyPr>
            <a:lstStyle>
              <a:lvl1pPr marL="0" indent="0" algn="l" defTabSz="554492" rtl="0" eaLnBrk="1" latinLnBrk="0" hangingPunct="1">
                <a:lnSpc>
                  <a:spcPct val="120000"/>
                </a:lnSpc>
                <a:spcBef>
                  <a:spcPts val="606"/>
                </a:spcBef>
                <a:spcAft>
                  <a:spcPts val="0"/>
                </a:spcAft>
                <a:buSzPct val="75000"/>
                <a:buFont typeface="Arial" panose="020B0604020202020204" pitchFamily="34" charset="0"/>
                <a:buNone/>
                <a:defRPr sz="1455" b="1" i="0" kern="1200">
                  <a:solidFill>
                    <a:schemeClr val="tx1"/>
                  </a:solidFill>
                  <a:latin typeface="Poppins SemiBold" pitchFamily="2" charset="77"/>
                  <a:ea typeface="Roboto" panose="02000000000000000000" pitchFamily="2" charset="0"/>
                  <a:cs typeface="Poppins SemiBold" pitchFamily="2" charset="77"/>
                </a:defRPr>
              </a:lvl1pPr>
              <a:lvl2pPr marL="0" indent="0" algn="l" defTabSz="554492" rtl="0" eaLnBrk="1" latinLnBrk="0" hangingPunct="1">
                <a:lnSpc>
                  <a:spcPct val="120000"/>
                </a:lnSpc>
                <a:spcBef>
                  <a:spcPts val="0"/>
                </a:spcBef>
                <a:spcAft>
                  <a:spcPts val="0"/>
                </a:spcAft>
                <a:buClr>
                  <a:schemeClr val="accent1"/>
                </a:buClr>
                <a:buSzPct val="110000"/>
                <a:buFont typeface="Arial" panose="020B0604020202020204" pitchFamily="34" charset="0"/>
                <a:buNone/>
                <a:defRPr sz="1213" kern="1200">
                  <a:solidFill>
                    <a:schemeClr val="tx1"/>
                  </a:solidFill>
                  <a:latin typeface="Poppins" pitchFamily="2" charset="77"/>
                  <a:ea typeface="Roboto" panose="02000000000000000000" pitchFamily="2" charset="0"/>
                  <a:cs typeface="Poppins" pitchFamily="2" charset="77"/>
                </a:defRPr>
              </a:lvl2pPr>
              <a:lvl3pPr marL="0" indent="0" algn="l" defTabSz="554492" rtl="0" eaLnBrk="1" latinLnBrk="0" hangingPunct="1">
                <a:lnSpc>
                  <a:spcPct val="120000"/>
                </a:lnSpc>
                <a:spcBef>
                  <a:spcPts val="303"/>
                </a:spcBef>
                <a:spcAft>
                  <a:spcPts val="728"/>
                </a:spcAft>
                <a:buClr>
                  <a:schemeClr val="accent1"/>
                </a:buClr>
                <a:buSzPct val="110000"/>
                <a:buFontTx/>
                <a:buNone/>
                <a:defRPr sz="1092" kern="1200">
                  <a:solidFill>
                    <a:schemeClr val="accent1"/>
                  </a:solidFill>
                  <a:latin typeface="Poppins" pitchFamily="2" charset="77"/>
                  <a:ea typeface="Roboto" panose="02000000000000000000" pitchFamily="2" charset="0"/>
                  <a:cs typeface="Poppins" pitchFamily="2" charset="77"/>
                </a:defRPr>
              </a:lvl3pPr>
              <a:lvl4pPr marL="916877"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4pPr>
              <a:lvl5pPr marL="1135181"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5pPr>
              <a:lvl6pPr marL="1524853"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6pPr>
              <a:lvl7pPr marL="1802100"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7pPr>
              <a:lvl8pPr marL="2079346"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8pPr>
              <a:lvl9pPr marL="2356592"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9pPr>
            </a:lstStyle>
            <a:p>
              <a:pPr marL="0" marR="0" lvl="0" indent="0" algn="l" defTabSz="554492" rtl="0" eaLnBrk="1" fontAlgn="auto" latinLnBrk="0" hangingPunct="1">
                <a:lnSpc>
                  <a:spcPct val="120000"/>
                </a:lnSpc>
                <a:spcBef>
                  <a:spcPts val="606"/>
                </a:spcBef>
                <a:spcAft>
                  <a:spcPts val="0"/>
                </a:spcAft>
                <a:buClrTx/>
                <a:buSzPct val="75000"/>
                <a:buFont typeface="Arial" panose="020B0604020202020204" pitchFamily="34" charset="0"/>
                <a:buNone/>
                <a:tabLst/>
                <a:defRPr/>
              </a:pPr>
              <a:r>
                <a:rPr kumimoji="0" lang="fr" sz="1600" b="1" i="0" u="none" strike="noStrike" kern="1200" cap="none" spc="0" normalizeH="0" baseline="0" noProof="0" dirty="0">
                  <a:ln>
                    <a:noFill/>
                  </a:ln>
                  <a:solidFill>
                    <a:srgbClr val="000000"/>
                  </a:solidFill>
                  <a:effectLst/>
                  <a:uLnTx/>
                  <a:uFillTx/>
                  <a:latin typeface="Poppins"/>
                  <a:ea typeface="Roboto" panose="02000000000000000000" pitchFamily="2" charset="0"/>
                  <a:cs typeface="Arial" panose="020B0604020202020204" pitchFamily="34" charset="0"/>
                </a:rPr>
                <a:t>Boîte à outils pour l’administration des vaccins contre la COVID-19 </a:t>
              </a:r>
              <a:r>
                <a:rPr kumimoji="0" lang="fr" sz="1600" b="0" i="1" u="none" strike="noStrike" kern="1200" cap="none" spc="0" normalizeH="0" baseline="0" noProof="0" dirty="0">
                  <a:ln>
                    <a:noFill/>
                  </a:ln>
                  <a:solidFill>
                    <a:srgbClr val="000000"/>
                  </a:solidFill>
                  <a:effectLst/>
                  <a:uLnTx/>
                  <a:uFillTx/>
                  <a:latin typeface="Poppins"/>
                  <a:ea typeface="Roboto" panose="02000000000000000000" pitchFamily="2" charset="0"/>
                  <a:cs typeface="Arial" panose="020B0604020202020204" pitchFamily="34" charset="0"/>
                </a:rPr>
                <a:t>(microplanification ; intégration de la vaccination contre la COVID-19 dans les SSP ; réglementation ; approvisionnement, logistique et gestion des déchets ; sécurité des vaccins ; susciter l’acceptation et la demande des vaccins contre la COVID-19 ; données et suivi ; évaluation…)</a:t>
              </a:r>
            </a:p>
            <a:p>
              <a:pPr marL="0" marR="0" lvl="0" indent="0" algn="l" defTabSz="554492" rtl="0" eaLnBrk="1" fontAlgn="auto" latinLnBrk="0" hangingPunct="1">
                <a:lnSpc>
                  <a:spcPct val="120000"/>
                </a:lnSpc>
                <a:spcBef>
                  <a:spcPts val="606"/>
                </a:spcBef>
                <a:spcAft>
                  <a:spcPts val="0"/>
                </a:spcAft>
                <a:buClrTx/>
                <a:buSzPct val="75000"/>
                <a:buFont typeface="Arial" panose="020B0604020202020204" pitchFamily="34" charset="0"/>
                <a:buNone/>
                <a:tabLst/>
                <a:defRPr/>
              </a:pPr>
              <a:r>
                <a:rPr kumimoji="0" lang="en-US" sz="1200" b="0" i="0" u="none" strike="noStrike" kern="1200" cap="none" spc="0" normalizeH="0" baseline="0" noProof="0" dirty="0">
                  <a:ln>
                    <a:noFill/>
                  </a:ln>
                  <a:solidFill>
                    <a:srgbClr val="000000"/>
                  </a:solidFill>
                  <a:effectLst/>
                  <a:uLnTx/>
                  <a:uFillTx/>
                  <a:latin typeface="Poppins"/>
                  <a:ea typeface="Roboto" panose="02000000000000000000" pitchFamily="2" charset="0"/>
                  <a:cs typeface="Poppins"/>
                  <a:hlinkClick r:id="rId4"/>
                </a:rPr>
                <a:t>https://www.who.int/tools/covid-19-vaccine-introduction-toolkit#vaccine%20specific%20resources</a:t>
              </a:r>
              <a:r>
                <a:rPr kumimoji="0" lang="en-US" sz="1200" b="0" i="0" u="none" strike="noStrike" kern="1200" cap="none" spc="0" normalizeH="0" baseline="0" noProof="0" dirty="0">
                  <a:ln>
                    <a:noFill/>
                  </a:ln>
                  <a:solidFill>
                    <a:srgbClr val="000000"/>
                  </a:solidFill>
                  <a:effectLst/>
                  <a:uLnTx/>
                  <a:uFillTx/>
                  <a:latin typeface="Poppins"/>
                  <a:ea typeface="Roboto" panose="02000000000000000000" pitchFamily="2" charset="0"/>
                  <a:cs typeface="Poppins"/>
                </a:rPr>
                <a:t> </a:t>
              </a:r>
            </a:p>
          </p:txBody>
        </p:sp>
      </p:grpSp>
      <p:sp>
        <p:nvSpPr>
          <p:cNvPr id="13" name="Text Placeholder 12">
            <a:extLst>
              <a:ext uri="{FF2B5EF4-FFF2-40B4-BE49-F238E27FC236}">
                <a16:creationId xmlns:a16="http://schemas.microsoft.com/office/drawing/2014/main" id="{DBB40854-06BA-4863-8703-532EDFC3133B}"/>
              </a:ext>
            </a:extLst>
          </p:cNvPr>
          <p:cNvSpPr txBox="1">
            <a:spLocks/>
          </p:cNvSpPr>
          <p:nvPr/>
        </p:nvSpPr>
        <p:spPr>
          <a:xfrm>
            <a:off x="2327355" y="3517023"/>
            <a:ext cx="9240758" cy="877163"/>
          </a:xfrm>
          <a:prstGeom prst="rect">
            <a:avLst/>
          </a:prstGeom>
        </p:spPr>
        <p:txBody>
          <a:bodyPr vert="horz" wrap="square" lIns="0" tIns="0" rIns="0" bIns="0" numCol="1" spcCol="756000" rtlCol="0" anchor="t" anchorCtr="0">
            <a:spAutoFit/>
          </a:bodyPr>
          <a:lstStyle>
            <a:lvl1pPr marL="0" indent="0" algn="l" defTabSz="554492" rtl="0" eaLnBrk="1" latinLnBrk="0" hangingPunct="1">
              <a:lnSpc>
                <a:spcPct val="120000"/>
              </a:lnSpc>
              <a:spcBef>
                <a:spcPts val="606"/>
              </a:spcBef>
              <a:spcAft>
                <a:spcPts val="0"/>
              </a:spcAft>
              <a:buSzPct val="75000"/>
              <a:buFont typeface="Arial" panose="020B0604020202020204" pitchFamily="34" charset="0"/>
              <a:buNone/>
              <a:defRPr sz="1455" b="1" i="0" kern="1200">
                <a:solidFill>
                  <a:schemeClr val="tx1"/>
                </a:solidFill>
                <a:latin typeface="Poppins SemiBold" pitchFamily="2" charset="77"/>
                <a:ea typeface="Roboto" panose="02000000000000000000" pitchFamily="2" charset="0"/>
                <a:cs typeface="Poppins SemiBold" pitchFamily="2" charset="77"/>
              </a:defRPr>
            </a:lvl1pPr>
            <a:lvl2pPr marL="0" indent="0" algn="l" defTabSz="554492" rtl="0" eaLnBrk="1" latinLnBrk="0" hangingPunct="1">
              <a:lnSpc>
                <a:spcPct val="120000"/>
              </a:lnSpc>
              <a:spcBef>
                <a:spcPts val="0"/>
              </a:spcBef>
              <a:spcAft>
                <a:spcPts val="0"/>
              </a:spcAft>
              <a:buClr>
                <a:schemeClr val="accent1"/>
              </a:buClr>
              <a:buSzPct val="110000"/>
              <a:buFont typeface="Arial" panose="020B0604020202020204" pitchFamily="34" charset="0"/>
              <a:buNone/>
              <a:defRPr sz="1213" kern="1200">
                <a:solidFill>
                  <a:schemeClr val="tx1"/>
                </a:solidFill>
                <a:latin typeface="Poppins" pitchFamily="2" charset="77"/>
                <a:ea typeface="Roboto" panose="02000000000000000000" pitchFamily="2" charset="0"/>
                <a:cs typeface="Poppins" pitchFamily="2" charset="77"/>
              </a:defRPr>
            </a:lvl2pPr>
            <a:lvl3pPr marL="0" indent="0" algn="l" defTabSz="554492" rtl="0" eaLnBrk="1" latinLnBrk="0" hangingPunct="1">
              <a:lnSpc>
                <a:spcPct val="120000"/>
              </a:lnSpc>
              <a:spcBef>
                <a:spcPts val="303"/>
              </a:spcBef>
              <a:spcAft>
                <a:spcPts val="728"/>
              </a:spcAft>
              <a:buClr>
                <a:schemeClr val="accent1"/>
              </a:buClr>
              <a:buSzPct val="110000"/>
              <a:buFontTx/>
              <a:buNone/>
              <a:defRPr sz="1092" kern="1200">
                <a:solidFill>
                  <a:schemeClr val="accent1"/>
                </a:solidFill>
                <a:latin typeface="Poppins" pitchFamily="2" charset="77"/>
                <a:ea typeface="Roboto" panose="02000000000000000000" pitchFamily="2" charset="0"/>
                <a:cs typeface="Poppins" pitchFamily="2" charset="77"/>
              </a:defRPr>
            </a:lvl3pPr>
            <a:lvl4pPr marL="916877"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4pPr>
            <a:lvl5pPr marL="1135181"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5pPr>
            <a:lvl6pPr marL="1524853"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6pPr>
            <a:lvl7pPr marL="1802100"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7pPr>
            <a:lvl8pPr marL="2079346"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8pPr>
            <a:lvl9pPr marL="2356592"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9pPr>
          </a:lstStyle>
          <a:p>
            <a:pPr marL="0" marR="0" lvl="0" indent="0" algn="l" defTabSz="554492" rtl="0" eaLnBrk="1" fontAlgn="auto" latinLnBrk="0" hangingPunct="1">
              <a:lnSpc>
                <a:spcPct val="120000"/>
              </a:lnSpc>
              <a:spcBef>
                <a:spcPts val="606"/>
              </a:spcBef>
              <a:spcAft>
                <a:spcPts val="0"/>
              </a:spcAft>
              <a:buClrTx/>
              <a:buSzPct val="75000"/>
              <a:buFont typeface="Arial" panose="020B0604020202020204" pitchFamily="34" charset="0"/>
              <a:buNone/>
              <a:tabLst/>
              <a:defRPr/>
            </a:pPr>
            <a:r>
              <a:rPr kumimoji="0" lang="fr" sz="1600" b="1" i="0" u="none" strike="noStrike" kern="1200" cap="none" spc="0" normalizeH="0" baseline="0" noProof="0" dirty="0">
                <a:ln>
                  <a:noFill/>
                </a:ln>
                <a:solidFill>
                  <a:srgbClr val="000000"/>
                </a:solidFill>
                <a:effectLst/>
                <a:uLnTx/>
                <a:uFillTx/>
                <a:latin typeface="Poppins"/>
                <a:ea typeface="Roboto" panose="02000000000000000000" pitchFamily="2" charset="0"/>
                <a:cs typeface="Poppins"/>
              </a:rPr>
              <a:t>Recueil mondial des connaissances des pays sur la vaccination contre la COVID-19 </a:t>
            </a:r>
            <a:r>
              <a:rPr kumimoji="0" lang="fr" sz="1600" b="0" i="1" u="none" strike="noStrike" kern="1200" cap="none" spc="0" normalizeH="0" baseline="0" noProof="0" dirty="0">
                <a:ln>
                  <a:noFill/>
                </a:ln>
                <a:solidFill>
                  <a:srgbClr val="000000"/>
                </a:solidFill>
                <a:effectLst/>
                <a:uLnTx/>
                <a:uFillTx/>
                <a:latin typeface="Poppins"/>
                <a:ea typeface="Roboto" panose="02000000000000000000" pitchFamily="2" charset="0"/>
                <a:cs typeface="Arial" panose="020B0604020202020204" pitchFamily="34" charset="0"/>
              </a:rPr>
              <a:t>(expériences et meilleures pratiques des pays par catégorie programmatique) </a:t>
            </a:r>
          </a:p>
          <a:p>
            <a:pPr marL="0" marR="0" lvl="0" indent="0" algn="l" defTabSz="554492" rtl="0" eaLnBrk="1" fontAlgn="auto" latinLnBrk="0" hangingPunct="1">
              <a:lnSpc>
                <a:spcPct val="120000"/>
              </a:lnSpc>
              <a:spcBef>
                <a:spcPts val="606"/>
              </a:spcBef>
              <a:spcAft>
                <a:spcPts val="0"/>
              </a:spcAft>
              <a:buClrTx/>
              <a:buSzPct val="75000"/>
              <a:buFont typeface="Arial" panose="020B0604020202020204" pitchFamily="34" charset="0"/>
              <a:buNone/>
              <a:tabLst/>
              <a:defRPr/>
            </a:pPr>
            <a:r>
              <a:rPr kumimoji="0" lang="en-US" sz="1200" b="0" i="0" u="sng" strike="noStrike" kern="1200" cap="none" spc="0" normalizeH="0" baseline="0" noProof="0" dirty="0">
                <a:ln>
                  <a:noFill/>
                </a:ln>
                <a:solidFill>
                  <a:srgbClr val="009CDE"/>
                </a:solidFill>
                <a:effectLst/>
                <a:uLnTx/>
                <a:uFillTx/>
                <a:latin typeface="Poppins"/>
                <a:ea typeface="Roboto" panose="02000000000000000000" pitchFamily="2" charset="0"/>
                <a:cs typeface="Poppins SemiBold" pitchFamily="2" charset="77"/>
                <a:hlinkClick r:id="rId5">
                  <a:extLst>
                    <a:ext uri="{A12FA001-AC4F-418D-AE19-62706E023703}">
                      <ahyp:hlinkClr xmlns:ahyp="http://schemas.microsoft.com/office/drawing/2018/hyperlinkcolor" val="tx"/>
                    </a:ext>
                  </a:extLst>
                </a:hlinkClick>
              </a:rPr>
              <a:t>Global compendium of country knowledge on COVID-19 vaccination</a:t>
            </a:r>
            <a:endParaRPr kumimoji="0" lang="en-US" sz="1200" b="0" i="0" u="sng" strike="noStrike" kern="1200" cap="none" spc="0" normalizeH="0" baseline="0" noProof="0" dirty="0">
              <a:ln>
                <a:noFill/>
              </a:ln>
              <a:solidFill>
                <a:srgbClr val="009CDE"/>
              </a:solidFill>
              <a:effectLst/>
              <a:uLnTx/>
              <a:uFillTx/>
              <a:latin typeface="Poppins"/>
              <a:ea typeface="Roboto" panose="02000000000000000000" pitchFamily="2" charset="0"/>
              <a:cs typeface="Poppins SemiBold" pitchFamily="2" charset="77"/>
            </a:endParaRPr>
          </a:p>
        </p:txBody>
      </p:sp>
      <p:pic>
        <p:nvPicPr>
          <p:cNvPr id="14" name="Picture Placeholder 23">
            <a:extLst>
              <a:ext uri="{FF2B5EF4-FFF2-40B4-BE49-F238E27FC236}">
                <a16:creationId xmlns:a16="http://schemas.microsoft.com/office/drawing/2014/main" id="{F65CE79F-0B53-4024-B7EB-335DED08F2AB}"/>
              </a:ext>
            </a:extLst>
          </p:cNvPr>
          <p:cNvPicPr>
            <a:picLocks/>
          </p:cNvPicPr>
          <p:nvPr/>
        </p:nvPicPr>
        <p:blipFill>
          <a:blip r:embed="rId6">
            <a:extLst>
              <a:ext uri="{28A0092B-C50C-407E-A947-70E740481C1C}">
                <a14:useLocalDpi xmlns:a14="http://schemas.microsoft.com/office/drawing/2010/main" val="0"/>
              </a:ext>
            </a:extLst>
          </a:blip>
          <a:srcRect l="10221" r="10221"/>
          <a:stretch/>
        </p:blipFill>
        <p:spPr>
          <a:xfrm>
            <a:off x="928065" y="3356094"/>
            <a:ext cx="1254919" cy="1154674"/>
          </a:xfrm>
          <a:prstGeom prst="ellipse">
            <a:avLst/>
          </a:prstGeom>
        </p:spPr>
      </p:pic>
      <p:pic>
        <p:nvPicPr>
          <p:cNvPr id="18" name="Picture Placeholder 23">
            <a:extLst>
              <a:ext uri="{FF2B5EF4-FFF2-40B4-BE49-F238E27FC236}">
                <a16:creationId xmlns:a16="http://schemas.microsoft.com/office/drawing/2014/main" id="{C9F5CB67-2FCD-4E38-9E57-9C7980115762}"/>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967891" y="4884221"/>
            <a:ext cx="1215093" cy="1190637"/>
          </a:xfrm>
          <a:prstGeom prst="ellipse">
            <a:avLst/>
          </a:prstGeom>
          <a:solidFill>
            <a:schemeClr val="bg2"/>
          </a:solidFill>
        </p:spPr>
      </p:pic>
      <p:sp>
        <p:nvSpPr>
          <p:cNvPr id="4" name="Text Placeholder 16">
            <a:extLst>
              <a:ext uri="{FF2B5EF4-FFF2-40B4-BE49-F238E27FC236}">
                <a16:creationId xmlns:a16="http://schemas.microsoft.com/office/drawing/2014/main" id="{A1236893-EC5D-CD05-B50D-25E885B1B73C}"/>
              </a:ext>
            </a:extLst>
          </p:cNvPr>
          <p:cNvSpPr txBox="1">
            <a:spLocks/>
          </p:cNvSpPr>
          <p:nvPr/>
        </p:nvSpPr>
        <p:spPr>
          <a:xfrm>
            <a:off x="2275848" y="5190636"/>
            <a:ext cx="9259684" cy="784830"/>
          </a:xfrm>
          <a:prstGeom prst="rect">
            <a:avLst/>
          </a:prstGeom>
        </p:spPr>
        <p:txBody>
          <a:bodyPr wrap="square">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913" indent="-214313"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8488" indent="-152400"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7563" indent="-14763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1" indent="0" algn="l" defTabSz="914400" rtl="0" eaLnBrk="1" fontAlgn="auto" latinLnBrk="0" hangingPunct="1">
              <a:lnSpc>
                <a:spcPct val="100000"/>
              </a:lnSpc>
              <a:spcBef>
                <a:spcPts val="0"/>
              </a:spcBef>
              <a:spcAft>
                <a:spcPts val="300"/>
              </a:spcAft>
              <a:buClr>
                <a:srgbClr val="000066"/>
              </a:buClr>
              <a:buSzPct val="110000"/>
              <a:buFont typeface="Wingdings" panose="05000000000000000000" pitchFamily="2" charset="2"/>
              <a:buNone/>
              <a:tabLst/>
              <a:defRPr/>
            </a:pPr>
            <a:r>
              <a:rPr kumimoji="0" lang="fr-FR" sz="1600" b="1" i="0" u="none" strike="noStrike" kern="1200" cap="none" spc="0" normalizeH="0" baseline="0" noProof="0" dirty="0">
                <a:ln>
                  <a:noFill/>
                </a:ln>
                <a:solidFill>
                  <a:srgbClr val="000000"/>
                </a:solidFill>
                <a:effectLst/>
                <a:uLnTx/>
                <a:uFillTx/>
                <a:latin typeface="Poppins"/>
                <a:ea typeface="Roboto" panose="02000000000000000000" pitchFamily="2" charset="0"/>
                <a:cs typeface="Arial" panose="020B0604020202020204" pitchFamily="34" charset="0"/>
              </a:rPr>
              <a:t>Préqualification de vaccin et liste d’utilisation d’urgence et préqualification</a:t>
            </a:r>
          </a:p>
          <a:p>
            <a:pPr marL="0" marR="0" lvl="1" indent="0" algn="l" defTabSz="914400" rtl="0" eaLnBrk="1" fontAlgn="auto" latinLnBrk="0" hangingPunct="1">
              <a:lnSpc>
                <a:spcPct val="100000"/>
              </a:lnSpc>
              <a:spcBef>
                <a:spcPts val="0"/>
              </a:spcBef>
              <a:spcAft>
                <a:spcPts val="300"/>
              </a:spcAft>
              <a:buClr>
                <a:srgbClr val="000066"/>
              </a:buClr>
              <a:buSzPct val="110000"/>
              <a:buFont typeface="Wingdings" panose="05000000000000000000" pitchFamily="2" charset="2"/>
              <a:buNone/>
              <a:tabLst/>
              <a:defRPr/>
            </a:pPr>
            <a:r>
              <a:rPr kumimoji="0" lang="en-US" sz="1200" b="0" i="0" u="sng" strike="noStrike" kern="1200" cap="none" spc="0" normalizeH="0" baseline="0" noProof="0" dirty="0">
                <a:ln>
                  <a:noFill/>
                </a:ln>
                <a:solidFill>
                  <a:srgbClr val="0563C1"/>
                </a:solidFill>
                <a:effectLst/>
                <a:uLnTx/>
                <a:uFillTx/>
                <a:latin typeface="Poppins"/>
                <a:ea typeface="Calibri" panose="020F0502020204030204" pitchFamily="34" charset="0"/>
                <a:cs typeface="Times New Roman" panose="02020603050405020304" pitchFamily="18" charset="0"/>
                <a:hlinkClick r:id="rId8"/>
              </a:rPr>
              <a:t>https://extranet.who.int/prequal/vaccines/covid-19-vaccines-who-emergency-use-listing</a:t>
            </a:r>
            <a:endParaRPr kumimoji="0" lang="en-US" sz="1200" b="0" i="0" u="sng" strike="noStrike" kern="1200" cap="none" spc="0" normalizeH="0" baseline="0" noProof="0" dirty="0">
              <a:ln>
                <a:noFill/>
              </a:ln>
              <a:solidFill>
                <a:srgbClr val="0563C1"/>
              </a:solidFill>
              <a:effectLst/>
              <a:uLnTx/>
              <a:uFillTx/>
              <a:latin typeface="Poppins"/>
              <a:ea typeface="Calibri" panose="020F0502020204030204" pitchFamily="34" charset="0"/>
              <a:cs typeface="Times New Roman" panose="02020603050405020304" pitchFamily="18" charset="0"/>
            </a:endParaRPr>
          </a:p>
          <a:p>
            <a:pPr marL="0" marR="0" lvl="1" indent="0" algn="l" defTabSz="914400" rtl="0" eaLnBrk="1" fontAlgn="auto" latinLnBrk="0" hangingPunct="1">
              <a:lnSpc>
                <a:spcPct val="100000"/>
              </a:lnSpc>
              <a:spcBef>
                <a:spcPts val="0"/>
              </a:spcBef>
              <a:spcAft>
                <a:spcPts val="300"/>
              </a:spcAft>
              <a:buClr>
                <a:srgbClr val="000066"/>
              </a:buClr>
              <a:buSzPct val="110000"/>
              <a:buFont typeface="Wingdings" panose="05000000000000000000" pitchFamily="2" charset="2"/>
              <a:buNone/>
              <a:tabLst/>
              <a:defRPr/>
            </a:pPr>
            <a:r>
              <a:rPr kumimoji="0" lang="en-US" sz="1200" b="0" i="0" u="sng" strike="noStrike" kern="1200" cap="none" spc="0" normalizeH="0" baseline="0" noProof="0" dirty="0">
                <a:ln>
                  <a:noFill/>
                </a:ln>
                <a:solidFill>
                  <a:srgbClr val="0563C1"/>
                </a:solidFill>
                <a:effectLst/>
                <a:uLnTx/>
                <a:uFillTx/>
                <a:latin typeface="Poppins"/>
                <a:ea typeface="+mn-ea"/>
                <a:cs typeface="Times New Roman" panose="02020603050405020304" pitchFamily="18" charset="0"/>
              </a:rPr>
              <a:t>https://extranet.who.int/prequal/vaccines/welcome-vaccines-prequalification</a:t>
            </a:r>
          </a:p>
        </p:txBody>
      </p:sp>
    </p:spTree>
    <p:extLst>
      <p:ext uri="{BB962C8B-B14F-4D97-AF65-F5344CB8AC3E}">
        <p14:creationId xmlns:p14="http://schemas.microsoft.com/office/powerpoint/2010/main" val="695676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17928F9-D1DB-B565-E9FE-E0B3E4FB2FFF}"/>
              </a:ext>
            </a:extLst>
          </p:cNvPr>
          <p:cNvSpPr>
            <a:spLocks noGrp="1"/>
          </p:cNvSpPr>
          <p:nvPr>
            <p:ph type="sldNum" sz="quarter" idx="12"/>
          </p:nvPr>
        </p:nvSpPr>
        <p:spPr/>
        <p:txBody>
          <a:bodyPr/>
          <a:lstStyle/>
          <a:p>
            <a:pPr algn="r" rtl="0"/>
            <a:fld id="{E2E31AFC-DF42-41A5-B57C-06A83BBA6616}" type="slidenum">
              <a:rPr/>
              <a:t>31</a:t>
            </a:fld>
            <a:endParaRPr lang="fr"/>
          </a:p>
        </p:txBody>
      </p:sp>
      <p:sp>
        <p:nvSpPr>
          <p:cNvPr id="3" name="Title 2">
            <a:extLst>
              <a:ext uri="{FF2B5EF4-FFF2-40B4-BE49-F238E27FC236}">
                <a16:creationId xmlns:a16="http://schemas.microsoft.com/office/drawing/2014/main" id="{6AE8A0CC-0C5C-B85B-0F44-63E078126BDE}"/>
              </a:ext>
            </a:extLst>
          </p:cNvPr>
          <p:cNvSpPr>
            <a:spLocks noGrp="1"/>
          </p:cNvSpPr>
          <p:nvPr>
            <p:ph type="title"/>
          </p:nvPr>
        </p:nvSpPr>
        <p:spPr>
          <a:xfrm>
            <a:off x="577639" y="537198"/>
            <a:ext cx="11114252" cy="1332673"/>
          </a:xfrm>
        </p:spPr>
        <p:txBody>
          <a:bodyPr/>
          <a:lstStyle/>
          <a:p>
            <a:pPr algn="l" rtl="0"/>
            <a:r>
              <a:rPr lang="fr" sz="2400" b="1" i="0" u="none" baseline="0" dirty="0">
                <a:solidFill>
                  <a:srgbClr val="FA9A00"/>
                </a:solidFill>
              </a:rPr>
              <a:t>10. </a:t>
            </a:r>
            <a:r>
              <a:rPr lang="fr" sz="2400" b="1" i="0" u="none" baseline="0" dirty="0"/>
              <a:t>Il reste des questions scientifiques sans réponse sur les vaccins contre la COVID-19, en ce qui concerne l'immunité des populations, les variants, et plus encore.</a:t>
            </a:r>
            <a:br>
              <a:rPr lang="fr" sz="2400" dirty="0"/>
            </a:br>
            <a:endParaRPr lang="fr" sz="2400" dirty="0"/>
          </a:p>
        </p:txBody>
      </p:sp>
      <p:sp>
        <p:nvSpPr>
          <p:cNvPr id="5" name="Slide Number Placeholder 1">
            <a:extLst>
              <a:ext uri="{FF2B5EF4-FFF2-40B4-BE49-F238E27FC236}">
                <a16:creationId xmlns:a16="http://schemas.microsoft.com/office/drawing/2014/main" id="{7816C7F5-F988-FB07-0444-8FED311E31DE}"/>
              </a:ext>
            </a:extLst>
          </p:cNvPr>
          <p:cNvSpPr txBox="1">
            <a:spLocks/>
          </p:cNvSpPr>
          <p:nvPr/>
        </p:nvSpPr>
        <p:spPr>
          <a:xfrm>
            <a:off x="10693993" y="6482886"/>
            <a:ext cx="897196" cy="111982"/>
          </a:xfrm>
          <a:prstGeom prst="rect">
            <a:avLst/>
          </a:prstGeom>
        </p:spPr>
        <p:txBody>
          <a:bodyPr vert="horz" wrap="square" lIns="0" tIns="0" rIns="0" bIns="0" rtlCol="0" anchor="t" anchorCtr="0">
            <a:spAutoFit/>
          </a:bodyPr>
          <a:lstStyle>
            <a:defPPr>
              <a:defRPr lang="fr"/>
            </a:defPPr>
            <a:lvl1pPr marL="0" algn="r" defTabSz="914400" rtl="0" eaLnBrk="1" latinLnBrk="0" hangingPunct="1">
              <a:defRPr sz="728" kern="1200">
                <a:solidFill>
                  <a:schemeClr val="tx1">
                    <a:tint val="75000"/>
                  </a:schemeClr>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0">
              <a:defRPr/>
            </a:pPr>
            <a:fld id="{E2E31AFC-DF42-41A5-B57C-06A83BBA6616}" type="slidenum">
              <a:rPr>
                <a:solidFill>
                  <a:srgbClr val="000000">
                    <a:tint val="75000"/>
                  </a:srgbClr>
                </a:solidFill>
              </a:rPr>
              <a:pPr algn="r" rtl="0">
                <a:defRPr/>
              </a:pPr>
              <a:t>31</a:t>
            </a:fld>
            <a:endParaRPr lang="fr">
              <a:solidFill>
                <a:srgbClr val="000000">
                  <a:tint val="75000"/>
                </a:srgbClr>
              </a:solidFill>
            </a:endParaRPr>
          </a:p>
        </p:txBody>
      </p:sp>
      <p:sp>
        <p:nvSpPr>
          <p:cNvPr id="6" name="Text Placeholder 3">
            <a:extLst>
              <a:ext uri="{FF2B5EF4-FFF2-40B4-BE49-F238E27FC236}">
                <a16:creationId xmlns:a16="http://schemas.microsoft.com/office/drawing/2014/main" id="{E0D7A1D3-06F2-7678-811A-A17B830389A7}"/>
              </a:ext>
            </a:extLst>
          </p:cNvPr>
          <p:cNvSpPr txBox="1">
            <a:spLocks/>
          </p:cNvSpPr>
          <p:nvPr/>
        </p:nvSpPr>
        <p:spPr>
          <a:xfrm>
            <a:off x="632265" y="2232338"/>
            <a:ext cx="5081284" cy="261290"/>
          </a:xfrm>
          <a:prstGeom prst="rect">
            <a:avLst/>
          </a:prstGeom>
        </p:spPr>
        <p:txBody>
          <a:bodyPr vert="horz" wrap="square" lIns="0" tIns="0" rIns="0" bIns="0" rtlCol="0" anchor="t" anchorCtr="0">
            <a:spAutoFit/>
          </a:bodyPr>
          <a:lstStyle>
            <a:lvl1pPr marL="0" indent="0" algn="l" defTabSz="554492" rtl="0" eaLnBrk="1" latinLnBrk="0" hangingPunct="1">
              <a:lnSpc>
                <a:spcPct val="100000"/>
              </a:lnSpc>
              <a:spcBef>
                <a:spcPts val="606"/>
              </a:spcBef>
              <a:spcAft>
                <a:spcPts val="728"/>
              </a:spcAft>
              <a:buSzPct val="75000"/>
              <a:buFont typeface="Arial" panose="020B0604020202020204" pitchFamily="34" charset="0"/>
              <a:buNone/>
              <a:defRPr sz="1698" kern="1200">
                <a:solidFill>
                  <a:schemeClr val="accent1"/>
                </a:solidFill>
                <a:latin typeface="Poppins" pitchFamily="2" charset="77"/>
                <a:ea typeface="Roboto" panose="02000000000000000000" pitchFamily="2" charset="0"/>
                <a:cs typeface="Poppins" pitchFamily="2" charset="77"/>
              </a:defRPr>
            </a:lvl1pPr>
            <a:lvl2pPr marL="480269"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213" kern="1200">
                <a:solidFill>
                  <a:schemeClr val="tx1"/>
                </a:solidFill>
                <a:latin typeface="Poppins" pitchFamily="2" charset="77"/>
                <a:ea typeface="Roboto" panose="02000000000000000000" pitchFamily="2" charset="0"/>
                <a:cs typeface="Poppins" pitchFamily="2" charset="77"/>
              </a:defRPr>
            </a:lvl2pPr>
            <a:lvl3pPr marL="698573"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092" kern="1200">
                <a:solidFill>
                  <a:schemeClr val="tx1"/>
                </a:solidFill>
                <a:latin typeface="Poppins" pitchFamily="2" charset="77"/>
                <a:ea typeface="Roboto" panose="02000000000000000000" pitchFamily="2" charset="0"/>
                <a:cs typeface="Poppins" pitchFamily="2" charset="77"/>
              </a:defRPr>
            </a:lvl3pPr>
            <a:lvl4pPr marL="916877"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4pPr>
            <a:lvl5pPr marL="1135181"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5pPr>
            <a:lvl6pPr marL="1524853"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6pPr>
            <a:lvl7pPr marL="1802100"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7pPr>
            <a:lvl8pPr marL="2079346"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8pPr>
            <a:lvl9pPr marL="2356592"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9pPr>
          </a:lstStyle>
          <a:p>
            <a:pPr algn="l" rtl="0"/>
            <a:r>
              <a:rPr lang="fr" b="0" i="0" u="none" baseline="0"/>
              <a:t>Ce que nous savons</a:t>
            </a:r>
          </a:p>
        </p:txBody>
      </p:sp>
      <p:cxnSp>
        <p:nvCxnSpPr>
          <p:cNvPr id="7" name="Straight Connector 6">
            <a:extLst>
              <a:ext uri="{FF2B5EF4-FFF2-40B4-BE49-F238E27FC236}">
                <a16:creationId xmlns:a16="http://schemas.microsoft.com/office/drawing/2014/main" id="{D92C0E94-BE1C-0DE3-7C6A-53DE18B34141}"/>
              </a:ext>
            </a:extLst>
          </p:cNvPr>
          <p:cNvCxnSpPr>
            <a:cxnSpLocks/>
          </p:cNvCxnSpPr>
          <p:nvPr/>
        </p:nvCxnSpPr>
        <p:spPr>
          <a:xfrm>
            <a:off x="609363" y="2589317"/>
            <a:ext cx="11082528" cy="0"/>
          </a:xfrm>
          <a:prstGeom prst="line">
            <a:avLst/>
          </a:prstGeom>
          <a:ln w="12700" cap="flat">
            <a:solidFill>
              <a:srgbClr val="7F7F7F"/>
            </a:solidFill>
            <a:miter lim="800000"/>
            <a:tailEnd type="non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4EA777E9-513E-2A8E-C68C-196F27564B32}"/>
              </a:ext>
            </a:extLst>
          </p:cNvPr>
          <p:cNvSpPr txBox="1">
            <a:spLocks/>
          </p:cNvSpPr>
          <p:nvPr>
            <p:custDataLst>
              <p:tags r:id="rId1"/>
            </p:custDataLst>
          </p:nvPr>
        </p:nvSpPr>
        <p:spPr>
          <a:xfrm>
            <a:off x="5961157" y="2663734"/>
            <a:ext cx="5730733" cy="3707467"/>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l" rtl="0">
              <a:spcBef>
                <a:spcPts val="1400"/>
              </a:spcBef>
              <a:buClr>
                <a:srgbClr val="000066"/>
              </a:buClr>
              <a:defRPr/>
            </a:pPr>
            <a:r>
              <a:rPr kumimoji="0" lang="fr" sz="1200" b="0" i="0" u="none" strike="noStrike" kern="1200" cap="none" spc="0" normalizeH="0" baseline="0" dirty="0">
                <a:ln>
                  <a:noFill/>
                </a:ln>
                <a:solidFill>
                  <a:srgbClr val="000000"/>
                </a:solidFill>
                <a:effectLst/>
                <a:uLnTx/>
                <a:uFillTx/>
                <a:latin typeface="Poppins"/>
                <a:ea typeface="+mn-ea"/>
                <a:cs typeface="Arial"/>
                <a:sym typeface="Arial" panose="020B0604020202020204" pitchFamily="34" charset="0"/>
              </a:rPr>
              <a:t>Quelle est l'efficacité du vaccin compte tenu de l'</a:t>
            </a:r>
            <a:r>
              <a:rPr kumimoji="0" lang="fr" sz="1200" b="1" i="0" u="none" strike="noStrike" kern="1200" cap="none" spc="0" normalizeH="0" baseline="0" dirty="0">
                <a:ln>
                  <a:noFill/>
                </a:ln>
                <a:solidFill>
                  <a:srgbClr val="000000"/>
                </a:solidFill>
                <a:effectLst/>
                <a:uLnTx/>
                <a:uFillTx/>
                <a:latin typeface="Poppins"/>
                <a:ea typeface="+mn-ea"/>
                <a:cs typeface="Arial"/>
                <a:sym typeface="Arial" panose="020B0604020202020204" pitchFamily="34" charset="0"/>
              </a:rPr>
              <a:t>immunité élevée de la population </a:t>
            </a:r>
            <a:r>
              <a:rPr kumimoji="0" lang="fr" sz="1200" b="0" i="0" u="none" strike="noStrike" kern="1200" cap="none" spc="0" normalizeH="0" baseline="0" dirty="0">
                <a:ln>
                  <a:noFill/>
                </a:ln>
                <a:solidFill>
                  <a:srgbClr val="000000"/>
                </a:solidFill>
                <a:effectLst/>
                <a:uLnTx/>
                <a:uFillTx/>
                <a:latin typeface="Poppins"/>
                <a:ea typeface="+mn-ea"/>
                <a:cs typeface="Arial"/>
                <a:sym typeface="Arial" panose="020B0604020202020204" pitchFamily="34" charset="0"/>
              </a:rPr>
              <a:t>? </a:t>
            </a:r>
          </a:p>
          <a:p>
            <a:pPr algn="l" rtl="0">
              <a:spcBef>
                <a:spcPts val="1400"/>
              </a:spcBef>
              <a:buClr>
                <a:srgbClr val="000066"/>
              </a:buClr>
              <a:defRPr/>
            </a:pPr>
            <a:r>
              <a:rPr kumimoji="0" lang="fr" sz="1200" b="0" i="0" u="none" strike="noStrike" kern="1200" cap="none" spc="0" normalizeH="0" baseline="0" dirty="0">
                <a:ln>
                  <a:noFill/>
                </a:ln>
                <a:solidFill>
                  <a:srgbClr val="000000"/>
                </a:solidFill>
                <a:effectLst/>
                <a:uLnTx/>
                <a:uFillTx/>
                <a:latin typeface="Poppins"/>
                <a:ea typeface="+mn-ea"/>
                <a:cs typeface="Arial"/>
                <a:sym typeface="Arial" panose="020B0604020202020204" pitchFamily="34" charset="0"/>
              </a:rPr>
              <a:t>Quels seront la </a:t>
            </a:r>
            <a:r>
              <a:rPr kumimoji="0" lang="fr" sz="1200" b="1" i="0" u="none" strike="noStrike" kern="1200" cap="none" spc="0" normalizeH="0" baseline="0" dirty="0">
                <a:ln>
                  <a:noFill/>
                </a:ln>
                <a:solidFill>
                  <a:srgbClr val="000000"/>
                </a:solidFill>
                <a:effectLst/>
                <a:uLnTx/>
                <a:uFillTx/>
                <a:latin typeface="Poppins"/>
                <a:ea typeface="+mn-ea"/>
                <a:cs typeface="Arial"/>
                <a:sym typeface="Arial" panose="020B0604020202020204" pitchFamily="34" charset="0"/>
              </a:rPr>
              <a:t>nécessité et le calendrier des doses de rappel et des nouvelles vaccinations supplémentaires à plus long terme </a:t>
            </a:r>
            <a:r>
              <a:rPr kumimoji="0" lang="fr" sz="1200" b="0" i="0" u="none" strike="noStrike" kern="1200" cap="none" spc="0" normalizeH="0" baseline="0" dirty="0">
                <a:ln>
                  <a:noFill/>
                </a:ln>
                <a:solidFill>
                  <a:srgbClr val="000000"/>
                </a:solidFill>
                <a:effectLst/>
                <a:uLnTx/>
                <a:uFillTx/>
                <a:latin typeface="Poppins"/>
                <a:ea typeface="+mn-ea"/>
                <a:cs typeface="Arial"/>
                <a:sym typeface="Arial" panose="020B0604020202020204" pitchFamily="34" charset="0"/>
              </a:rPr>
              <a:t>?</a:t>
            </a:r>
          </a:p>
          <a:p>
            <a:pPr algn="l" rtl="0">
              <a:spcBef>
                <a:spcPts val="1400"/>
              </a:spcBef>
              <a:buClr>
                <a:srgbClr val="000066"/>
              </a:buClr>
              <a:defRPr/>
            </a:pPr>
            <a:r>
              <a:rPr lang="fr" sz="1200" b="0" i="0" u="none" baseline="0" dirty="0">
                <a:solidFill>
                  <a:srgbClr val="000000"/>
                </a:solidFill>
                <a:cs typeface="Arial"/>
                <a:sym typeface="Arial" panose="020B0604020202020204" pitchFamily="34" charset="0"/>
              </a:rPr>
              <a:t>La séroprévalence peut-elle être utilisée, et de quelle manière, pour modifier</a:t>
            </a:r>
            <a:r>
              <a:rPr lang="fr" sz="1200" b="1" i="0" u="none" baseline="0" dirty="0">
                <a:solidFill>
                  <a:srgbClr val="000000"/>
                </a:solidFill>
                <a:cs typeface="Arial"/>
                <a:sym typeface="Arial" panose="020B0604020202020204" pitchFamily="34" charset="0"/>
              </a:rPr>
              <a:t> les calendriers de vaccination des populations à séroprévalence élevée </a:t>
            </a:r>
            <a:r>
              <a:rPr lang="fr" sz="1200" b="0" i="0" u="none" baseline="0" dirty="0">
                <a:solidFill>
                  <a:srgbClr val="000000"/>
                </a:solidFill>
                <a:cs typeface="Arial"/>
                <a:sym typeface="Arial" panose="020B0604020202020204" pitchFamily="34" charset="0"/>
              </a:rPr>
              <a:t>?</a:t>
            </a:r>
            <a:endParaRPr lang="fr" sz="1200" dirty="0">
              <a:solidFill>
                <a:srgbClr val="000000"/>
              </a:solidFill>
              <a:cs typeface="Arial"/>
            </a:endParaRPr>
          </a:p>
          <a:p>
            <a:pPr marL="0" marR="0" lvl="0" indent="0" algn="l" defTabSz="914400" rtl="0" eaLnBrk="1" fontAlgn="auto" latinLnBrk="0" hangingPunct="1">
              <a:lnSpc>
                <a:spcPct val="100000"/>
              </a:lnSpc>
              <a:spcBef>
                <a:spcPts val="1400"/>
              </a:spcBef>
              <a:spcAft>
                <a:spcPts val="300"/>
              </a:spcAft>
              <a:buClr>
                <a:srgbClr val="000066"/>
              </a:buClr>
              <a:buSzPct val="100000"/>
              <a:buFont typeface="Segoe UI" panose="020B0502040204020203" pitchFamily="34" charset="0"/>
              <a:buChar char="​"/>
              <a:tabLst/>
              <a:defRPr/>
            </a:pPr>
            <a:r>
              <a:rPr kumimoji="0" lang="fr" sz="1200" b="0" i="0" u="none" strike="noStrike" kern="1200" cap="none" spc="0" normalizeH="0" baseline="0" dirty="0">
                <a:ln>
                  <a:noFill/>
                </a:ln>
                <a:solidFill>
                  <a:srgbClr val="000000"/>
                </a:solidFill>
                <a:effectLst/>
                <a:uLnTx/>
                <a:uFillTx/>
                <a:latin typeface="Poppins"/>
                <a:ea typeface="+mn-ea"/>
                <a:cs typeface="Arial"/>
                <a:sym typeface="Arial" panose="020B0604020202020204" pitchFamily="34" charset="0"/>
              </a:rPr>
              <a:t>Quelle est la preuve de la </a:t>
            </a:r>
            <a:r>
              <a:rPr kumimoji="0" lang="fr" sz="1200" b="1" i="0" u="none" strike="noStrike" kern="1200" cap="none" spc="0" normalizeH="0" baseline="0" dirty="0">
                <a:ln>
                  <a:noFill/>
                </a:ln>
                <a:solidFill>
                  <a:srgbClr val="000000"/>
                </a:solidFill>
                <a:effectLst/>
                <a:uLnTx/>
                <a:uFillTx/>
                <a:latin typeface="Poppins"/>
                <a:ea typeface="+mn-ea"/>
                <a:cs typeface="Arial"/>
                <a:sym typeface="Arial" panose="020B0604020202020204" pitchFamily="34" charset="0"/>
              </a:rPr>
              <a:t>durée de protection</a:t>
            </a:r>
            <a:r>
              <a:rPr kumimoji="0" lang="fr" sz="1200" b="0" i="0" u="none" strike="noStrike" kern="1200" cap="none" spc="0" normalizeH="0" baseline="0" dirty="0">
                <a:ln>
                  <a:noFill/>
                </a:ln>
                <a:solidFill>
                  <a:srgbClr val="000000"/>
                </a:solidFill>
                <a:effectLst/>
                <a:uLnTx/>
                <a:uFillTx/>
                <a:latin typeface="Poppins"/>
                <a:ea typeface="+mn-ea"/>
                <a:cs typeface="Arial"/>
                <a:sym typeface="Arial" panose="020B0604020202020204" pitchFamily="34" charset="0"/>
              </a:rPr>
              <a:t> par le vaccin</a:t>
            </a:r>
            <a:r>
              <a:rPr kumimoji="0" lang="fr" sz="1200" b="1" i="0" u="none" strike="noStrike" kern="1200" cap="none" spc="0" normalizeH="0" baseline="0" dirty="0">
                <a:ln>
                  <a:noFill/>
                </a:ln>
                <a:solidFill>
                  <a:srgbClr val="000000"/>
                </a:solidFill>
                <a:effectLst/>
                <a:uLnTx/>
                <a:uFillTx/>
                <a:latin typeface="Poppins"/>
                <a:ea typeface="+mn-ea"/>
                <a:cs typeface="Arial"/>
                <a:sym typeface="Arial" panose="020B0604020202020204" pitchFamily="34" charset="0"/>
              </a:rPr>
              <a:t> </a:t>
            </a:r>
            <a:r>
              <a:rPr kumimoji="0" lang="fr" sz="1200" b="0" i="0" u="none" strike="noStrike" kern="1200" cap="none" spc="0" normalizeH="0" baseline="0" dirty="0">
                <a:ln>
                  <a:noFill/>
                </a:ln>
                <a:solidFill>
                  <a:srgbClr val="000000"/>
                </a:solidFill>
                <a:effectLst/>
                <a:uLnTx/>
                <a:uFillTx/>
                <a:latin typeface="Poppins"/>
                <a:ea typeface="+mn-ea"/>
                <a:cs typeface="Arial"/>
                <a:sym typeface="Arial" panose="020B0604020202020204" pitchFamily="34" charset="0"/>
              </a:rPr>
              <a:t>et de la protection contre </a:t>
            </a:r>
            <a:r>
              <a:rPr kumimoji="0" lang="fr" sz="1200" b="1" i="0" u="none" strike="noStrike" kern="1200" cap="none" spc="0" normalizeH="0" baseline="0" dirty="0">
                <a:ln>
                  <a:noFill/>
                </a:ln>
                <a:solidFill>
                  <a:srgbClr val="000000"/>
                </a:solidFill>
                <a:effectLst/>
                <a:uLnTx/>
                <a:uFillTx/>
                <a:latin typeface="Poppins"/>
                <a:ea typeface="+mn-ea"/>
                <a:cs typeface="Arial"/>
                <a:sym typeface="Arial" panose="020B0604020202020204" pitchFamily="34" charset="0"/>
              </a:rPr>
              <a:t>l'affection post-COVID-19 (COVID long) ?</a:t>
            </a:r>
            <a:endParaRPr kumimoji="0" lang="fr" sz="1200" b="0" i="0" u="none" strike="noStrike" kern="1200" cap="none" spc="0" normalizeH="0" baseline="0" noProof="0" dirty="0">
              <a:ln>
                <a:noFill/>
              </a:ln>
              <a:solidFill>
                <a:srgbClr val="000000"/>
              </a:solidFill>
              <a:effectLst/>
              <a:uLnTx/>
              <a:uFillTx/>
              <a:latin typeface="Poppins"/>
              <a:ea typeface="+mn-ea"/>
              <a:cs typeface="Arial"/>
              <a:sym typeface="Arial" panose="020B0604020202020204" pitchFamily="34" charset="0"/>
            </a:endParaRPr>
          </a:p>
          <a:p>
            <a:pPr marL="0" marR="0" lvl="0" indent="0" algn="l" defTabSz="914400" rtl="0" eaLnBrk="1" fontAlgn="auto" latinLnBrk="0" hangingPunct="1">
              <a:lnSpc>
                <a:spcPct val="100000"/>
              </a:lnSpc>
              <a:spcBef>
                <a:spcPts val="1400"/>
              </a:spcBef>
              <a:spcAft>
                <a:spcPts val="300"/>
              </a:spcAft>
              <a:buClr>
                <a:srgbClr val="000066"/>
              </a:buClr>
              <a:buSzPct val="100000"/>
              <a:buFont typeface="Segoe UI" panose="020B0502040204020203" pitchFamily="34" charset="0"/>
              <a:buChar char="​"/>
              <a:tabLst/>
              <a:defRPr/>
            </a:pPr>
            <a:r>
              <a:rPr kumimoji="0" lang="fr" sz="1200" b="0" i="0" u="none" strike="noStrike" kern="1200" cap="none" spc="0" normalizeH="0" baseline="0" dirty="0">
                <a:ln>
                  <a:noFill/>
                </a:ln>
                <a:solidFill>
                  <a:srgbClr val="000000"/>
                </a:solidFill>
                <a:effectLst/>
                <a:uLnTx/>
                <a:uFillTx/>
                <a:latin typeface="Poppins"/>
                <a:ea typeface="+mn-ea"/>
                <a:cs typeface="Arial"/>
              </a:rPr>
              <a:t>Les </a:t>
            </a:r>
            <a:r>
              <a:rPr kumimoji="0" lang="fr" sz="1200" b="1" i="0" u="none" strike="noStrike" kern="1200" cap="none" spc="0" normalizeH="0" baseline="0" dirty="0">
                <a:ln>
                  <a:noFill/>
                </a:ln>
                <a:solidFill>
                  <a:srgbClr val="000000"/>
                </a:solidFill>
                <a:effectLst/>
                <a:uLnTx/>
                <a:uFillTx/>
                <a:latin typeface="Poppins"/>
                <a:ea typeface="+mn-ea"/>
                <a:cs typeface="Arial"/>
              </a:rPr>
              <a:t>nouveaux vaccins offriront-ils une meilleure protection</a:t>
            </a:r>
            <a:r>
              <a:rPr kumimoji="0" lang="fr" sz="1200" b="0" i="0" u="none" strike="noStrike" kern="1200" cap="none" spc="0" normalizeH="0" baseline="0" dirty="0">
                <a:ln>
                  <a:noFill/>
                </a:ln>
                <a:solidFill>
                  <a:srgbClr val="000000"/>
                </a:solidFill>
                <a:effectLst/>
                <a:uLnTx/>
                <a:uFillTx/>
                <a:latin typeface="Poppins"/>
                <a:ea typeface="+mn-ea"/>
                <a:cs typeface="Arial"/>
              </a:rPr>
              <a:t> contre l'infection et la transmission ? </a:t>
            </a:r>
          </a:p>
          <a:p>
            <a:pPr marL="0" marR="0" lvl="0" indent="0" algn="l" defTabSz="914400" rtl="0" eaLnBrk="1" fontAlgn="auto" latinLnBrk="0" hangingPunct="1">
              <a:lnSpc>
                <a:spcPct val="100000"/>
              </a:lnSpc>
              <a:spcBef>
                <a:spcPts val="1400"/>
              </a:spcBef>
              <a:spcAft>
                <a:spcPts val="300"/>
              </a:spcAft>
              <a:buClr>
                <a:srgbClr val="000066"/>
              </a:buClr>
              <a:buSzPct val="100000"/>
              <a:buFont typeface="Segoe UI" panose="020B0502040204020203" pitchFamily="34" charset="0"/>
              <a:buChar char="​"/>
              <a:tabLst/>
              <a:defRPr/>
            </a:pPr>
            <a:r>
              <a:rPr kumimoji="0" lang="fr" sz="1200" b="0" i="0" u="none" strike="noStrike" kern="1200" cap="none" spc="0" normalizeH="0" baseline="0" dirty="0">
                <a:ln>
                  <a:noFill/>
                </a:ln>
                <a:solidFill>
                  <a:srgbClr val="000000"/>
                </a:solidFill>
                <a:effectLst/>
                <a:uLnTx/>
                <a:uFillTx/>
                <a:latin typeface="Poppins"/>
                <a:ea typeface="+mn-ea"/>
                <a:cs typeface="Arial"/>
                <a:sym typeface="Arial" panose="020B0604020202020204" pitchFamily="34" charset="0"/>
              </a:rPr>
              <a:t>Dans quelle mesure les vaccins et la vaccination seront-ils efficaces contre </a:t>
            </a:r>
            <a:r>
              <a:rPr kumimoji="0" lang="fr" sz="1200" b="1" i="0" u="none" strike="noStrike" kern="1200" cap="none" spc="0" normalizeH="0" baseline="0" dirty="0">
                <a:ln>
                  <a:noFill/>
                </a:ln>
                <a:solidFill>
                  <a:srgbClr val="000000"/>
                </a:solidFill>
                <a:effectLst/>
                <a:uLnTx/>
                <a:uFillTx/>
                <a:latin typeface="Poppins"/>
                <a:ea typeface="+mn-ea"/>
                <a:cs typeface="Arial"/>
                <a:sym typeface="Arial" panose="020B0604020202020204" pitchFamily="34" charset="0"/>
              </a:rPr>
              <a:t>les variants futurs ? </a:t>
            </a:r>
            <a:endParaRPr kumimoji="0" lang="fr" sz="1200" b="0" i="0" u="none" strike="noStrike" kern="1200" cap="none" spc="0" normalizeH="0" baseline="0" noProof="0" dirty="0">
              <a:ln>
                <a:noFill/>
              </a:ln>
              <a:solidFill>
                <a:srgbClr val="000000"/>
              </a:solidFill>
              <a:effectLst/>
              <a:uLnTx/>
              <a:uFillTx/>
              <a:latin typeface="Poppins"/>
              <a:ea typeface="+mn-ea"/>
              <a:cs typeface="Arial"/>
            </a:endParaRPr>
          </a:p>
        </p:txBody>
      </p:sp>
      <p:sp>
        <p:nvSpPr>
          <p:cNvPr id="9" name="TextBox 8">
            <a:extLst>
              <a:ext uri="{FF2B5EF4-FFF2-40B4-BE49-F238E27FC236}">
                <a16:creationId xmlns:a16="http://schemas.microsoft.com/office/drawing/2014/main" id="{622A2C90-CB38-0FFC-1BD8-FD3D12447ADE}"/>
              </a:ext>
            </a:extLst>
          </p:cNvPr>
          <p:cNvSpPr txBox="1">
            <a:spLocks/>
          </p:cNvSpPr>
          <p:nvPr>
            <p:custDataLst>
              <p:tags r:id="rId2"/>
            </p:custDataLst>
          </p:nvPr>
        </p:nvSpPr>
        <p:spPr>
          <a:xfrm>
            <a:off x="609362" y="2663734"/>
            <a:ext cx="5133887" cy="3489459"/>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fr" sz="1600" dirty="0">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fr"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fr"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fr"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fr"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1400"/>
              </a:spcBef>
              <a:spcAft>
                <a:spcPts val="300"/>
              </a:spcAft>
              <a:buClr>
                <a:srgbClr val="000066"/>
              </a:buClr>
              <a:buSzPct val="100000"/>
              <a:buFont typeface="Segoe UI" panose="020B0502040204020203" pitchFamily="34" charset="0"/>
              <a:buChar char="​"/>
              <a:tabLst/>
              <a:defRPr/>
            </a:pPr>
            <a:r>
              <a:rPr kumimoji="0" lang="fr" sz="1400" b="1" i="0" u="none" strike="noStrike" kern="1200" cap="none" spc="0" normalizeH="0" baseline="0">
                <a:ln>
                  <a:noFill/>
                </a:ln>
                <a:solidFill>
                  <a:srgbClr val="000000"/>
                </a:solidFill>
                <a:effectLst/>
                <a:uLnTx/>
                <a:uFillTx/>
                <a:latin typeface="Poppins"/>
                <a:ea typeface="+mn-ea"/>
                <a:cs typeface="Arial"/>
                <a:sym typeface="Arial" panose="020B0604020202020204" pitchFamily="34" charset="0"/>
              </a:rPr>
              <a:t>L'immunité hybride </a:t>
            </a:r>
            <a:r>
              <a:rPr kumimoji="0" lang="fr" sz="1400" b="0" i="0" u="none" strike="noStrike" kern="1200" cap="none" spc="0" normalizeH="0" baseline="0">
                <a:ln>
                  <a:noFill/>
                </a:ln>
                <a:solidFill>
                  <a:srgbClr val="000000"/>
                </a:solidFill>
                <a:effectLst/>
                <a:uLnTx/>
                <a:uFillTx/>
                <a:latin typeface="Poppins"/>
                <a:ea typeface="+mn-ea"/>
                <a:cs typeface="Arial"/>
                <a:sym typeface="Arial" panose="020B0604020202020204" pitchFamily="34" charset="0"/>
              </a:rPr>
              <a:t>(induite par l’infection et les vaccins) </a:t>
            </a:r>
            <a:r>
              <a:rPr kumimoji="0" lang="fr" sz="1400" b="1" i="0" u="none" strike="noStrike" kern="1200" cap="none" spc="0" normalizeH="0" baseline="0">
                <a:ln>
                  <a:noFill/>
                </a:ln>
                <a:solidFill>
                  <a:srgbClr val="000000"/>
                </a:solidFill>
                <a:effectLst/>
                <a:uLnTx/>
                <a:uFillTx/>
                <a:latin typeface="Poppins"/>
                <a:ea typeface="+mn-ea"/>
                <a:cs typeface="Arial"/>
                <a:sym typeface="Arial" panose="020B0604020202020204" pitchFamily="34" charset="0"/>
              </a:rPr>
              <a:t>est meilleure que l’infection ou la vaccination seule</a:t>
            </a:r>
          </a:p>
          <a:p>
            <a:pPr marL="0" marR="0" lvl="0" indent="0" algn="l" defTabSz="914400" rtl="0" eaLnBrk="1" fontAlgn="auto" latinLnBrk="0" hangingPunct="1">
              <a:lnSpc>
                <a:spcPct val="100000"/>
              </a:lnSpc>
              <a:spcBef>
                <a:spcPts val="1400"/>
              </a:spcBef>
              <a:spcAft>
                <a:spcPts val="300"/>
              </a:spcAft>
              <a:buClr>
                <a:srgbClr val="000066"/>
              </a:buClr>
              <a:buSzPct val="100000"/>
              <a:buFont typeface="Segoe UI" panose="020B0502040204020203" pitchFamily="34" charset="0"/>
              <a:buChar char="​"/>
              <a:tabLst/>
              <a:defRPr/>
            </a:pPr>
            <a:r>
              <a:rPr kumimoji="0" lang="fr" sz="1400" b="1" i="0" u="none" strike="noStrike" kern="1200" cap="none" spc="0" normalizeH="0" baseline="0">
                <a:ln>
                  <a:noFill/>
                </a:ln>
                <a:solidFill>
                  <a:srgbClr val="000000"/>
                </a:solidFill>
                <a:effectLst/>
                <a:uLnTx/>
                <a:uFillTx/>
                <a:latin typeface="Poppins"/>
                <a:ea typeface="+mn-ea"/>
                <a:cs typeface="Arial"/>
                <a:sym typeface="Arial" panose="020B0604020202020204" pitchFamily="34" charset="0"/>
              </a:rPr>
              <a:t>Dans les environnements à faible couverture, </a:t>
            </a:r>
            <a:r>
              <a:rPr kumimoji="0" lang="fr" sz="1400" b="1" i="1" u="none" strike="noStrike" kern="1200" cap="none" spc="0" normalizeH="0" baseline="0">
                <a:ln>
                  <a:noFill/>
                </a:ln>
                <a:solidFill>
                  <a:srgbClr val="000000"/>
                </a:solidFill>
                <a:effectLst/>
                <a:uLnTx/>
                <a:uFillTx/>
                <a:latin typeface="Poppins"/>
                <a:ea typeface="+mn-ea"/>
                <a:cs typeface="Arial"/>
                <a:sym typeface="Arial" panose="020B0604020202020204" pitchFamily="34" charset="0"/>
              </a:rPr>
              <a:t>les adultes plus âgés</a:t>
            </a:r>
            <a:r>
              <a:rPr kumimoji="0" lang="fr" sz="1400" b="1" i="0" u="none" strike="noStrike" kern="1200" cap="none" spc="0" normalizeH="0" baseline="0">
                <a:ln>
                  <a:noFill/>
                </a:ln>
                <a:solidFill>
                  <a:srgbClr val="000000"/>
                </a:solidFill>
                <a:effectLst/>
                <a:uLnTx/>
                <a:uFillTx/>
                <a:latin typeface="Poppins"/>
                <a:ea typeface="+mn-ea"/>
                <a:cs typeface="Arial"/>
                <a:sym typeface="Arial" panose="020B0604020202020204" pitchFamily="34" charset="0"/>
              </a:rPr>
              <a:t> ont tendance à avoir une séroprévalence plus faible que les autres groupes  </a:t>
            </a:r>
            <a:endParaRPr kumimoji="0" lang="fr" sz="1400" b="1" i="0" u="none" strike="noStrike" kern="1200" cap="none" spc="0" normalizeH="0" baseline="0" noProof="0" dirty="0">
              <a:ln>
                <a:noFill/>
              </a:ln>
              <a:solidFill>
                <a:srgbClr val="000000"/>
              </a:solidFill>
              <a:effectLst/>
              <a:uLnTx/>
              <a:uFillTx/>
              <a:latin typeface="Poppins"/>
              <a:ea typeface="+mn-ea"/>
              <a:cs typeface="Arial"/>
            </a:endParaRPr>
          </a:p>
          <a:p>
            <a:pPr marL="0" marR="0" lvl="0" indent="0" algn="l" defTabSz="914400" rtl="0" eaLnBrk="1" fontAlgn="auto" latinLnBrk="0" hangingPunct="1">
              <a:lnSpc>
                <a:spcPct val="100000"/>
              </a:lnSpc>
              <a:spcBef>
                <a:spcPts val="1400"/>
              </a:spcBef>
              <a:spcAft>
                <a:spcPts val="300"/>
              </a:spcAft>
              <a:buClr>
                <a:srgbClr val="000066"/>
              </a:buClr>
              <a:buSzPct val="100000"/>
              <a:buFont typeface="Segoe UI" panose="020B0502040204020203" pitchFamily="34" charset="0"/>
              <a:buChar char="​"/>
              <a:tabLst/>
              <a:defRPr/>
            </a:pPr>
            <a:r>
              <a:rPr kumimoji="0" lang="fr" sz="1400" b="1" i="0" u="none" strike="noStrike" kern="1200" cap="none" spc="0" normalizeH="0" baseline="0">
                <a:ln>
                  <a:noFill/>
                </a:ln>
                <a:solidFill>
                  <a:srgbClr val="000000"/>
                </a:solidFill>
                <a:effectLst/>
                <a:uLnTx/>
                <a:uFillTx/>
                <a:latin typeface="Poppins"/>
                <a:ea typeface="+mn-ea"/>
                <a:cs typeface="Arial"/>
                <a:sym typeface="Arial" panose="020B0604020202020204" pitchFamily="34" charset="0"/>
              </a:rPr>
              <a:t>Les groupes à risque d’issues graves (p. ex. les individus de plus de 60 ans) ont connu une mortalité excessive, </a:t>
            </a:r>
            <a:r>
              <a:rPr kumimoji="0" lang="fr" sz="1400" b="0" i="0" u="none" strike="noStrike" kern="1200" cap="none" spc="0" normalizeH="0" baseline="0">
                <a:ln>
                  <a:noFill/>
                </a:ln>
                <a:solidFill>
                  <a:srgbClr val="000000"/>
                </a:solidFill>
                <a:effectLst/>
                <a:uLnTx/>
                <a:uFillTx/>
                <a:latin typeface="Poppins"/>
                <a:ea typeface="+mn-ea"/>
                <a:cs typeface="Arial"/>
                <a:sym typeface="Arial" panose="020B0604020202020204" pitchFamily="34" charset="0"/>
              </a:rPr>
              <a:t>même dans les régions les moins touchées ; </a:t>
            </a:r>
            <a:r>
              <a:rPr kumimoji="0" lang="fr" sz="1400" b="1" i="0" u="none" strike="noStrike" kern="1200" cap="none" spc="0" normalizeH="0" baseline="0">
                <a:ln>
                  <a:noFill/>
                </a:ln>
                <a:solidFill>
                  <a:srgbClr val="000000"/>
                </a:solidFill>
                <a:effectLst/>
                <a:uLnTx/>
                <a:uFillTx/>
                <a:latin typeface="Poppins"/>
                <a:ea typeface="+mn-ea"/>
                <a:cs typeface="Arial"/>
                <a:sym typeface="Arial" panose="020B0604020202020204" pitchFamily="34" charset="0"/>
              </a:rPr>
              <a:t>les communications et les infrastructures ciblées </a:t>
            </a:r>
            <a:r>
              <a:rPr kumimoji="0" lang="fr" sz="1400" b="0" i="0" u="none" strike="noStrike" kern="1200" cap="none" spc="0" normalizeH="0" baseline="0">
                <a:ln>
                  <a:noFill/>
                </a:ln>
                <a:solidFill>
                  <a:srgbClr val="000000"/>
                </a:solidFill>
                <a:effectLst/>
                <a:uLnTx/>
                <a:uFillTx/>
                <a:latin typeface="Poppins"/>
                <a:ea typeface="+mn-ea"/>
                <a:cs typeface="Arial"/>
                <a:sym typeface="Arial" panose="020B0604020202020204" pitchFamily="34" charset="0"/>
              </a:rPr>
              <a:t>sont importantes pour promouvoir </a:t>
            </a:r>
            <a:r>
              <a:rPr kumimoji="0" lang="fr" sz="1400" b="1" i="0" u="none" strike="noStrike" kern="1200" cap="none" spc="0" normalizeH="0" baseline="0">
                <a:ln>
                  <a:noFill/>
                </a:ln>
                <a:solidFill>
                  <a:srgbClr val="000000"/>
                </a:solidFill>
                <a:effectLst/>
                <a:uLnTx/>
                <a:uFillTx/>
                <a:latin typeface="Poppins"/>
                <a:ea typeface="+mn-ea"/>
                <a:cs typeface="Arial"/>
                <a:sym typeface="Arial" panose="020B0604020202020204" pitchFamily="34" charset="0"/>
              </a:rPr>
              <a:t>l'adoption de la vaccination</a:t>
            </a:r>
            <a:endParaRPr kumimoji="0" lang="fr" sz="1400" b="1" i="0" u="none" strike="noStrike" kern="1200" cap="none" spc="0" normalizeH="0" baseline="0" noProof="0" dirty="0">
              <a:ln>
                <a:noFill/>
              </a:ln>
              <a:solidFill>
                <a:srgbClr val="000000"/>
              </a:solidFill>
              <a:effectLst/>
              <a:uLnTx/>
              <a:uFillTx/>
              <a:latin typeface="Poppins"/>
              <a:ea typeface="+mn-ea"/>
              <a:cs typeface="Arial"/>
            </a:endParaRPr>
          </a:p>
          <a:p>
            <a:pPr marL="0" marR="0" lvl="0" indent="0" algn="l" defTabSz="914400" rtl="0" eaLnBrk="1" fontAlgn="auto" latinLnBrk="0" hangingPunct="1">
              <a:lnSpc>
                <a:spcPct val="100000"/>
              </a:lnSpc>
              <a:spcBef>
                <a:spcPts val="1400"/>
              </a:spcBef>
              <a:spcAft>
                <a:spcPts val="300"/>
              </a:spcAft>
              <a:buClr>
                <a:srgbClr val="000066"/>
              </a:buClr>
              <a:buSzPct val="100000"/>
              <a:buFont typeface="Segoe UI" panose="020B0502040204020203" pitchFamily="34" charset="0"/>
              <a:buChar char="​"/>
              <a:tabLst/>
              <a:defRPr/>
            </a:pPr>
            <a:r>
              <a:rPr kumimoji="0" lang="fr" sz="1400" b="1" i="0" u="none" strike="noStrike" kern="1200" cap="none" spc="0" normalizeH="0" baseline="0">
                <a:ln>
                  <a:noFill/>
                </a:ln>
                <a:solidFill>
                  <a:srgbClr val="000000"/>
                </a:solidFill>
                <a:effectLst/>
                <a:uLnTx/>
                <a:uFillTx/>
                <a:latin typeface="Poppins"/>
                <a:ea typeface="+mn-ea"/>
                <a:cs typeface="Arial"/>
                <a:sym typeface="Arial" panose="020B0604020202020204" pitchFamily="34" charset="0"/>
              </a:rPr>
              <a:t>Des vaccins contenant des variants (VCV) ont été autorisés</a:t>
            </a:r>
          </a:p>
        </p:txBody>
      </p:sp>
      <p:pic>
        <p:nvPicPr>
          <p:cNvPr id="10" name="CustomIcon">
            <a:extLst>
              <a:ext uri="{FF2B5EF4-FFF2-40B4-BE49-F238E27FC236}">
                <a16:creationId xmlns:a16="http://schemas.microsoft.com/office/drawing/2014/main" id="{903F7898-B7FB-FDF2-7E6D-9C67555C4646}"/>
              </a:ext>
            </a:extLst>
          </p:cNvPr>
          <p:cNvPicPr>
            <a:picLocks noChangeAspect="1"/>
          </p:cNvPicPr>
          <p:nvPr>
            <p:custDataLst>
              <p:tags r:id="rId3"/>
            </p:custDataLst>
          </p:nvPr>
        </p:nvPicPr>
        <p:blipFill>
          <a:blip r:embed="rId6">
            <a:extLst>
              <a:ext uri="{96DAC541-7B7A-43D3-8B79-37D633B846F1}">
                <asvg:svgBlip xmlns:asvg="http://schemas.microsoft.com/office/drawing/2016/SVG/main" r:embed="rId7"/>
              </a:ext>
            </a:extLst>
          </a:blip>
          <a:stretch>
            <a:fillRect/>
          </a:stretch>
        </p:blipFill>
        <p:spPr>
          <a:xfrm>
            <a:off x="4988387" y="2017123"/>
            <a:ext cx="497776" cy="497776"/>
          </a:xfrm>
          <a:prstGeom prst="rect">
            <a:avLst/>
          </a:prstGeom>
        </p:spPr>
      </p:pic>
      <p:pic>
        <p:nvPicPr>
          <p:cNvPr id="11" name="CustomIcon">
            <a:extLst>
              <a:ext uri="{FF2B5EF4-FFF2-40B4-BE49-F238E27FC236}">
                <a16:creationId xmlns:a16="http://schemas.microsoft.com/office/drawing/2014/main" id="{3E1EE3D4-9455-2ACE-06C3-EF3905744E1D}"/>
              </a:ext>
            </a:extLst>
          </p:cNvPr>
          <p:cNvPicPr>
            <a:picLocks noChangeAspect="1"/>
          </p:cNvPicPr>
          <p:nvPr>
            <p:custDataLst>
              <p:tags r:id="rId4"/>
            </p:custDataLst>
          </p:nvPr>
        </p:nvPicPr>
        <p:blipFill>
          <a:blip r:embed="rId8">
            <a:extLst>
              <a:ext uri="{96DAC541-7B7A-43D3-8B79-37D633B846F1}">
                <asvg:svgBlip xmlns:asvg="http://schemas.microsoft.com/office/drawing/2016/SVG/main" r:embed="rId9"/>
              </a:ext>
            </a:extLst>
          </a:blip>
          <a:stretch>
            <a:fillRect/>
          </a:stretch>
        </p:blipFill>
        <p:spPr>
          <a:xfrm>
            <a:off x="11194115" y="2017123"/>
            <a:ext cx="497776" cy="497776"/>
          </a:xfrm>
          <a:prstGeom prst="rect">
            <a:avLst/>
          </a:prstGeom>
        </p:spPr>
      </p:pic>
      <p:sp>
        <p:nvSpPr>
          <p:cNvPr id="12" name="Text Placeholder 3">
            <a:extLst>
              <a:ext uri="{FF2B5EF4-FFF2-40B4-BE49-F238E27FC236}">
                <a16:creationId xmlns:a16="http://schemas.microsoft.com/office/drawing/2014/main" id="{77CF4884-01EC-36DC-3CE7-2E1FE6F14D5B}"/>
              </a:ext>
            </a:extLst>
          </p:cNvPr>
          <p:cNvSpPr txBox="1">
            <a:spLocks/>
          </p:cNvSpPr>
          <p:nvPr/>
        </p:nvSpPr>
        <p:spPr>
          <a:xfrm>
            <a:off x="5961157" y="2232338"/>
            <a:ext cx="5081284" cy="261290"/>
          </a:xfrm>
          <a:prstGeom prst="rect">
            <a:avLst/>
          </a:prstGeom>
        </p:spPr>
        <p:txBody>
          <a:bodyPr vert="horz" wrap="square" lIns="0" tIns="0" rIns="0" bIns="0" rtlCol="0" anchor="t" anchorCtr="0">
            <a:spAutoFit/>
          </a:bodyPr>
          <a:lstStyle>
            <a:lvl1pPr marL="0" indent="0" algn="l" defTabSz="554492" rtl="0" eaLnBrk="1" latinLnBrk="0" hangingPunct="1">
              <a:lnSpc>
                <a:spcPct val="100000"/>
              </a:lnSpc>
              <a:spcBef>
                <a:spcPts val="606"/>
              </a:spcBef>
              <a:spcAft>
                <a:spcPts val="728"/>
              </a:spcAft>
              <a:buSzPct val="75000"/>
              <a:buFont typeface="Arial" panose="020B0604020202020204" pitchFamily="34" charset="0"/>
              <a:buNone/>
              <a:defRPr sz="1698" kern="1200">
                <a:solidFill>
                  <a:schemeClr val="accent1"/>
                </a:solidFill>
                <a:latin typeface="Poppins" pitchFamily="2" charset="77"/>
                <a:ea typeface="Roboto" panose="02000000000000000000" pitchFamily="2" charset="0"/>
                <a:cs typeface="Poppins" pitchFamily="2" charset="77"/>
              </a:defRPr>
            </a:lvl1pPr>
            <a:lvl2pPr marL="480269"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213" kern="1200">
                <a:solidFill>
                  <a:schemeClr val="tx1"/>
                </a:solidFill>
                <a:latin typeface="Poppins" pitchFamily="2" charset="77"/>
                <a:ea typeface="Roboto" panose="02000000000000000000" pitchFamily="2" charset="0"/>
                <a:cs typeface="Poppins" pitchFamily="2" charset="77"/>
              </a:defRPr>
            </a:lvl2pPr>
            <a:lvl3pPr marL="698573"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092" kern="1200">
                <a:solidFill>
                  <a:schemeClr val="tx1"/>
                </a:solidFill>
                <a:latin typeface="Poppins" pitchFamily="2" charset="77"/>
                <a:ea typeface="Roboto" panose="02000000000000000000" pitchFamily="2" charset="0"/>
                <a:cs typeface="Poppins" pitchFamily="2" charset="77"/>
              </a:defRPr>
            </a:lvl3pPr>
            <a:lvl4pPr marL="916877"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4pPr>
            <a:lvl5pPr marL="1135181"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5pPr>
            <a:lvl6pPr marL="1524853"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6pPr>
            <a:lvl7pPr marL="1802100"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7pPr>
            <a:lvl8pPr marL="2079346"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8pPr>
            <a:lvl9pPr marL="2356592"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9pPr>
          </a:lstStyle>
          <a:p>
            <a:pPr marL="0" marR="0" lvl="0" indent="0" algn="l" defTabSz="554492" rtl="0" eaLnBrk="1" fontAlgn="auto" latinLnBrk="0" hangingPunct="1">
              <a:lnSpc>
                <a:spcPct val="100000"/>
              </a:lnSpc>
              <a:spcBef>
                <a:spcPts val="606"/>
              </a:spcBef>
              <a:spcAft>
                <a:spcPts val="728"/>
              </a:spcAft>
              <a:buClrTx/>
              <a:buSzPct val="75000"/>
              <a:buFont typeface="Arial" panose="020B0604020202020204" pitchFamily="34" charset="0"/>
              <a:buNone/>
              <a:tabLst/>
              <a:defRPr/>
            </a:pPr>
            <a:r>
              <a:rPr kumimoji="0" lang="fr" sz="1698" b="0" i="0" u="none" strike="noStrike" kern="1200" cap="none" spc="0" normalizeH="0" baseline="0">
                <a:ln>
                  <a:noFill/>
                </a:ln>
                <a:solidFill>
                  <a:srgbClr val="009CDE"/>
                </a:solidFill>
                <a:effectLst/>
                <a:uLnTx/>
                <a:uFillTx/>
                <a:latin typeface="Poppins" pitchFamily="2" charset="77"/>
                <a:ea typeface="Roboto" panose="02000000000000000000" pitchFamily="2" charset="0"/>
                <a:cs typeface="Poppins" pitchFamily="2" charset="77"/>
              </a:rPr>
              <a:t>Ce qui reste inconnu</a:t>
            </a:r>
          </a:p>
        </p:txBody>
      </p:sp>
      <p:sp>
        <p:nvSpPr>
          <p:cNvPr id="14" name="TextBox 13">
            <a:extLst>
              <a:ext uri="{FF2B5EF4-FFF2-40B4-BE49-F238E27FC236}">
                <a16:creationId xmlns:a16="http://schemas.microsoft.com/office/drawing/2014/main" id="{ADEC038A-45FF-C568-9B06-7601C1456673}"/>
              </a:ext>
            </a:extLst>
          </p:cNvPr>
          <p:cNvSpPr txBox="1"/>
          <p:nvPr/>
        </p:nvSpPr>
        <p:spPr>
          <a:xfrm>
            <a:off x="576775" y="6446585"/>
            <a:ext cx="9028863" cy="246221"/>
          </a:xfrm>
          <a:prstGeom prst="rect">
            <a:avLst/>
          </a:prstGeom>
          <a:noFill/>
        </p:spPr>
        <p:txBody>
          <a:bodyPr wrap="square">
            <a:spAutoFit/>
          </a:bodyPr>
          <a:lstStyle/>
          <a:p>
            <a:pPr algn="l" rtl="0"/>
            <a:r>
              <a:rPr lang="fr" sz="1000" b="0" i="0" u="none" baseline="0">
                <a:hlinkClick r:id="rId10"/>
              </a:rPr>
              <a:t>https://iris.who.int/bitstream/handle/10665/373987/WHO-2019-nCoV-Vaccines-SAGE-Prioritization-2023.2-eng.pdf?sequence=1</a:t>
            </a:r>
            <a:r>
              <a:rPr lang="fr" sz="1000" b="0" i="0" u="none" baseline="0"/>
              <a:t> </a:t>
            </a:r>
          </a:p>
        </p:txBody>
      </p:sp>
    </p:spTree>
    <p:extLst>
      <p:ext uri="{BB962C8B-B14F-4D97-AF65-F5344CB8AC3E}">
        <p14:creationId xmlns:p14="http://schemas.microsoft.com/office/powerpoint/2010/main" val="3808332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0D2B80-B32A-2187-2F42-D77E76E4BB41}"/>
              </a:ext>
            </a:extLst>
          </p:cNvPr>
          <p:cNvSpPr>
            <a:spLocks noGrp="1"/>
          </p:cNvSpPr>
          <p:nvPr>
            <p:ph type="sldNum" sz="quarter" idx="12"/>
          </p:nvPr>
        </p:nvSpPr>
        <p:spPr>
          <a:xfrm>
            <a:off x="10693993" y="6482886"/>
            <a:ext cx="897196" cy="92333"/>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1AFC-DF42-41A5-B57C-06A83BBA6616}" type="slidenum">
              <a:rPr kumimoji="0" sz="600" b="0" i="0" u="none" strike="noStrike" kern="1200" cap="none" spc="0" normalizeH="0" baseline="0">
                <a:ln>
                  <a:noFill/>
                </a:ln>
                <a:solidFill>
                  <a:srgbClr val="000000">
                    <a:tint val="75000"/>
                  </a:srgbClr>
                </a:solidFill>
                <a:effectLst/>
                <a:uLnTx/>
                <a:uFillTx/>
                <a:latin typeface="Poppins" pitchFamily="2" charset="77"/>
                <a:ea typeface="+mn-ea"/>
                <a:cs typeface="Poppins" pitchFamily="2" charset="77"/>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fr" sz="600" b="0" i="0" u="none" strike="noStrike" kern="1200" cap="none" spc="0" normalizeH="0" baseline="0" noProof="0">
              <a:ln>
                <a:noFill/>
              </a:ln>
              <a:solidFill>
                <a:srgbClr val="000000">
                  <a:tint val="75000"/>
                </a:srgbClr>
              </a:solidFill>
              <a:effectLst/>
              <a:uLnTx/>
              <a:uFillTx/>
              <a:latin typeface="Poppins" pitchFamily="2" charset="77"/>
              <a:ea typeface="+mn-ea"/>
              <a:cs typeface="Poppins" pitchFamily="2" charset="77"/>
            </a:endParaRPr>
          </a:p>
        </p:txBody>
      </p:sp>
      <p:sp>
        <p:nvSpPr>
          <p:cNvPr id="3" name="Title 2">
            <a:extLst>
              <a:ext uri="{FF2B5EF4-FFF2-40B4-BE49-F238E27FC236}">
                <a16:creationId xmlns:a16="http://schemas.microsoft.com/office/drawing/2014/main" id="{72DBCE80-8E4E-17BA-3ABE-7EAA9E6B189E}"/>
              </a:ext>
            </a:extLst>
          </p:cNvPr>
          <p:cNvSpPr>
            <a:spLocks noGrp="1"/>
          </p:cNvSpPr>
          <p:nvPr>
            <p:ph type="title"/>
          </p:nvPr>
        </p:nvSpPr>
        <p:spPr>
          <a:xfrm>
            <a:off x="577639" y="537198"/>
            <a:ext cx="9411092" cy="779188"/>
          </a:xfrm>
        </p:spPr>
        <p:txBody>
          <a:bodyPr/>
          <a:lstStyle/>
          <a:p>
            <a:pPr algn="l" rtl="0"/>
            <a:r>
              <a:rPr lang="fr" sz="2800" b="1" i="0" u="none" baseline="0">
                <a:solidFill>
                  <a:srgbClr val="FA9A00"/>
                </a:solidFill>
              </a:rPr>
              <a:t>1. </a:t>
            </a:r>
            <a:r>
              <a:rPr lang="fr" sz="2800" b="1" i="0" u="none" baseline="0"/>
              <a:t>Améliorer l’adoption de la vaccination contre la COVID-19 (1/4)</a:t>
            </a:r>
          </a:p>
        </p:txBody>
      </p:sp>
      <p:sp>
        <p:nvSpPr>
          <p:cNvPr id="4" name="Text Placeholder 3">
            <a:extLst>
              <a:ext uri="{FF2B5EF4-FFF2-40B4-BE49-F238E27FC236}">
                <a16:creationId xmlns:a16="http://schemas.microsoft.com/office/drawing/2014/main" id="{7375DAA6-F869-B315-1509-DCEC311C84B6}"/>
              </a:ext>
            </a:extLst>
          </p:cNvPr>
          <p:cNvSpPr>
            <a:spLocks noGrp="1"/>
          </p:cNvSpPr>
          <p:nvPr>
            <p:ph type="body" sz="quarter" idx="13"/>
          </p:nvPr>
        </p:nvSpPr>
        <p:spPr>
          <a:xfrm>
            <a:off x="830186" y="1437766"/>
            <a:ext cx="9158545" cy="1166666"/>
          </a:xfrm>
        </p:spPr>
        <p:txBody>
          <a:bodyPr/>
          <a:lstStyle/>
          <a:p>
            <a:pPr algn="l" rtl="0"/>
            <a:r>
              <a:rPr lang="fr" sz="1600" b="0" i="0" u="none" baseline="0" dirty="0"/>
              <a:t>Une mise à jour des messages, des stratégies d’administration et des recommandations politiques pour aider les gestionnaires de programmes et les partenaires en ce qui concerne : </a:t>
            </a:r>
          </a:p>
          <a:p>
            <a:endParaRPr lang="fr" sz="1600" dirty="0"/>
          </a:p>
        </p:txBody>
      </p:sp>
      <p:sp>
        <p:nvSpPr>
          <p:cNvPr id="5" name="Rectangle 4">
            <a:extLst>
              <a:ext uri="{FF2B5EF4-FFF2-40B4-BE49-F238E27FC236}">
                <a16:creationId xmlns:a16="http://schemas.microsoft.com/office/drawing/2014/main" id="{71D83A62-7F00-2D51-BDF4-E5E33AD4EFC2}"/>
              </a:ext>
            </a:extLst>
          </p:cNvPr>
          <p:cNvSpPr/>
          <p:nvPr/>
        </p:nvSpPr>
        <p:spPr>
          <a:xfrm>
            <a:off x="3781582" y="5503990"/>
            <a:ext cx="2175968" cy="64633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600" b="0" i="0" u="none" strike="noStrike" kern="1200" cap="none" spc="0" normalizeH="0" baseline="0">
                <a:ln>
                  <a:noFill/>
                </a:ln>
                <a:solidFill>
                  <a:prstClr val="white"/>
                </a:solidFill>
                <a:effectLst/>
                <a:uLnTx/>
                <a:uFillTx/>
                <a:latin typeface="Arial" panose="020B0604020202020204" pitchFamily="34" charset="0"/>
                <a:ea typeface="+mn-ea"/>
                <a:cs typeface="Arial" panose="020B0604020202020204" pitchFamily="34" charset="0"/>
              </a:rPr>
              <a:t>Télécharger ici (anglais et français)</a:t>
            </a:r>
          </a:p>
        </p:txBody>
      </p:sp>
      <p:sp>
        <p:nvSpPr>
          <p:cNvPr id="6" name="TextBox 5">
            <a:extLst>
              <a:ext uri="{FF2B5EF4-FFF2-40B4-BE49-F238E27FC236}">
                <a16:creationId xmlns:a16="http://schemas.microsoft.com/office/drawing/2014/main" id="{8C8FA58A-4C35-9726-AA90-F931F28F37BB}"/>
              </a:ext>
            </a:extLst>
          </p:cNvPr>
          <p:cNvSpPr txBox="1"/>
          <p:nvPr/>
        </p:nvSpPr>
        <p:spPr>
          <a:xfrm>
            <a:off x="3852817" y="2378271"/>
            <a:ext cx="7969460" cy="2185214"/>
          </a:xfrm>
          <a:prstGeom prst="rect">
            <a:avLst/>
          </a:prstGeom>
          <a:noFill/>
        </p:spPr>
        <p:txBody>
          <a:bodyPr wrap="square">
            <a:spAutoFit/>
          </a:bodyPr>
          <a:lstStyle/>
          <a:p>
            <a:pPr marL="800100" marR="0" lvl="1" indent="-342900" algn="l" defTabSz="914400" rtl="0" eaLnBrk="1" fontAlgn="auto" latinLnBrk="0" hangingPunct="1">
              <a:lnSpc>
                <a:spcPct val="100000"/>
              </a:lnSpc>
              <a:spcBef>
                <a:spcPts val="0"/>
              </a:spcBef>
              <a:spcAft>
                <a:spcPts val="600"/>
              </a:spcAft>
              <a:buClrTx/>
              <a:buSzTx/>
              <a:buFont typeface="+mj-lt"/>
              <a:buAutoNum type="arabicPeriod"/>
              <a:tabLst/>
              <a:defRPr/>
            </a:pPr>
            <a:r>
              <a:rPr kumimoji="0" lang="fr" b="0" i="0" u="sng" strike="noStrike" kern="1200" cap="none" spc="0" normalizeH="0" baseline="0" dirty="0">
                <a:ln>
                  <a:noFill/>
                </a:ln>
                <a:solidFill>
                  <a:srgbClr val="000000"/>
                </a:solidFill>
                <a:effectLst/>
                <a:uLnTx/>
                <a:uFillTx/>
                <a:latin typeface="Poppins"/>
                <a:ea typeface="+mn-ea"/>
                <a:cs typeface="Arial" panose="020B0604020202020204" pitchFamily="34" charset="0"/>
              </a:rPr>
              <a:t>Les messages clés</a:t>
            </a:r>
            <a:r>
              <a:rPr kumimoji="0" lang="fr" b="0" i="0" u="none" strike="noStrike" kern="1200" cap="none" spc="0" normalizeH="0" baseline="0" dirty="0">
                <a:ln>
                  <a:noFill/>
                </a:ln>
                <a:solidFill>
                  <a:srgbClr val="000000"/>
                </a:solidFill>
                <a:effectLst/>
                <a:uLnTx/>
                <a:uFillTx/>
                <a:latin typeface="Poppins"/>
                <a:ea typeface="+mn-ea"/>
                <a:cs typeface="Arial" panose="020B0604020202020204" pitchFamily="34" charset="0"/>
              </a:rPr>
              <a:t> pour soutenir les communications au public </a:t>
            </a:r>
          </a:p>
          <a:p>
            <a:pPr marL="800100" marR="0" lvl="1" indent="-342900" algn="l" defTabSz="914400" rtl="0" eaLnBrk="1" fontAlgn="auto" latinLnBrk="0" hangingPunct="1">
              <a:lnSpc>
                <a:spcPct val="100000"/>
              </a:lnSpc>
              <a:spcBef>
                <a:spcPts val="0"/>
              </a:spcBef>
              <a:spcAft>
                <a:spcPts val="600"/>
              </a:spcAft>
              <a:buClrTx/>
              <a:buSzTx/>
              <a:buFont typeface="+mj-lt"/>
              <a:buAutoNum type="arabicPeriod"/>
              <a:tabLst/>
              <a:defRPr/>
            </a:pPr>
            <a:r>
              <a:rPr kumimoji="0" lang="fr" b="0" i="0" u="sng" strike="noStrike" kern="1200" cap="none" spc="0" normalizeH="0" baseline="0" dirty="0">
                <a:ln>
                  <a:noFill/>
                </a:ln>
                <a:solidFill>
                  <a:srgbClr val="000000"/>
                </a:solidFill>
                <a:effectLst/>
                <a:uLnTx/>
                <a:uFillTx/>
                <a:latin typeface="Poppins"/>
                <a:ea typeface="+mn-ea"/>
                <a:cs typeface="Arial" panose="020B0604020202020204" pitchFamily="34" charset="0"/>
              </a:rPr>
              <a:t>Les questions et réponses</a:t>
            </a:r>
            <a:r>
              <a:rPr kumimoji="0" lang="fr" b="0" i="0" u="none" strike="noStrike" kern="1200" cap="none" spc="0" normalizeH="0" baseline="0" dirty="0">
                <a:ln>
                  <a:noFill/>
                </a:ln>
                <a:solidFill>
                  <a:srgbClr val="000000"/>
                </a:solidFill>
                <a:effectLst/>
                <a:uLnTx/>
                <a:uFillTx/>
                <a:latin typeface="Poppins"/>
                <a:ea typeface="+mn-ea"/>
                <a:cs typeface="Arial" panose="020B0604020202020204" pitchFamily="34" charset="0"/>
              </a:rPr>
              <a:t> sur les recommandations actualisées du SAGE, et </a:t>
            </a:r>
          </a:p>
          <a:p>
            <a:pPr marL="800100" marR="0" lvl="1" indent="-342900" algn="l" defTabSz="914400" rtl="0" eaLnBrk="1" fontAlgn="auto" latinLnBrk="0" hangingPunct="1">
              <a:lnSpc>
                <a:spcPct val="100000"/>
              </a:lnSpc>
              <a:spcBef>
                <a:spcPts val="0"/>
              </a:spcBef>
              <a:spcAft>
                <a:spcPts val="600"/>
              </a:spcAft>
              <a:buClrTx/>
              <a:buSzTx/>
              <a:buFont typeface="+mj-lt"/>
              <a:buAutoNum type="arabicPeriod"/>
              <a:tabLst/>
              <a:defRPr/>
            </a:pPr>
            <a:r>
              <a:rPr kumimoji="0" lang="fr" b="0" i="0" u="sng" strike="noStrike" kern="1200" cap="none" spc="0" normalizeH="0" baseline="0" dirty="0">
                <a:ln>
                  <a:noFill/>
                </a:ln>
                <a:solidFill>
                  <a:srgbClr val="000000"/>
                </a:solidFill>
                <a:effectLst/>
                <a:uLnTx/>
                <a:uFillTx/>
                <a:latin typeface="Poppins"/>
                <a:ea typeface="+mn-ea"/>
                <a:cs typeface="Arial" panose="020B0604020202020204" pitchFamily="34" charset="0"/>
              </a:rPr>
              <a:t>Les éléments à prendre en considération en lien avec le programme</a:t>
            </a:r>
            <a:r>
              <a:rPr kumimoji="0" lang="fr" b="0" i="0" u="none" strike="noStrike" kern="1200" cap="none" spc="0" normalizeH="0" baseline="0" dirty="0">
                <a:ln>
                  <a:noFill/>
                </a:ln>
                <a:solidFill>
                  <a:srgbClr val="000000"/>
                </a:solidFill>
                <a:effectLst/>
                <a:uLnTx/>
                <a:uFillTx/>
                <a:latin typeface="Poppins"/>
                <a:ea typeface="+mn-ea"/>
                <a:cs typeface="Arial" panose="020B0604020202020204" pitchFamily="34" charset="0"/>
              </a:rPr>
              <a:t> visant à accroître l’adoption du vaccin contre la COVID-19. </a:t>
            </a:r>
          </a:p>
        </p:txBody>
      </p:sp>
      <p:sp>
        <p:nvSpPr>
          <p:cNvPr id="10" name="Isosceles Triangle 9">
            <a:extLst>
              <a:ext uri="{FF2B5EF4-FFF2-40B4-BE49-F238E27FC236}">
                <a16:creationId xmlns:a16="http://schemas.microsoft.com/office/drawing/2014/main" id="{76E0412D-A4BD-396E-A0E9-C33CA0D0D6B2}"/>
              </a:ext>
            </a:extLst>
          </p:cNvPr>
          <p:cNvSpPr/>
          <p:nvPr/>
        </p:nvSpPr>
        <p:spPr>
          <a:xfrm rot="5400000">
            <a:off x="5792318" y="5659425"/>
            <a:ext cx="653171" cy="324883"/>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 sz="1600" b="0" i="0" u="none" strike="noStrike" kern="1200" cap="none" spc="0" normalizeH="0" baseline="0" noProof="0">
              <a:ln>
                <a:noFill/>
              </a:ln>
              <a:solidFill>
                <a:srgbClr val="FFFFFF"/>
              </a:solidFill>
              <a:effectLst/>
              <a:uLnTx/>
              <a:uFillTx/>
              <a:latin typeface="Poppins"/>
              <a:ea typeface="+mn-ea"/>
              <a:cs typeface="+mn-cs"/>
            </a:endParaRPr>
          </a:p>
        </p:txBody>
      </p:sp>
      <p:pic>
        <p:nvPicPr>
          <p:cNvPr id="11" name="Picture 10">
            <a:extLst>
              <a:ext uri="{FF2B5EF4-FFF2-40B4-BE49-F238E27FC236}">
                <a16:creationId xmlns:a16="http://schemas.microsoft.com/office/drawing/2014/main" id="{CF2F4059-BAE8-3EA6-2805-81A2523D702F}"/>
              </a:ext>
            </a:extLst>
          </p:cNvPr>
          <p:cNvPicPr>
            <a:picLocks noChangeAspect="1"/>
          </p:cNvPicPr>
          <p:nvPr/>
        </p:nvPicPr>
        <p:blipFill>
          <a:blip r:embed="rId2"/>
          <a:stretch>
            <a:fillRect/>
          </a:stretch>
        </p:blipFill>
        <p:spPr>
          <a:xfrm>
            <a:off x="849236" y="2379227"/>
            <a:ext cx="2670386" cy="3769225"/>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19" name="TextBox 18">
            <a:extLst>
              <a:ext uri="{FF2B5EF4-FFF2-40B4-BE49-F238E27FC236}">
                <a16:creationId xmlns:a16="http://schemas.microsoft.com/office/drawing/2014/main" id="{A0083A73-880A-A01D-0238-65C9E4DF5407}"/>
              </a:ext>
            </a:extLst>
          </p:cNvPr>
          <p:cNvSpPr txBox="1"/>
          <p:nvPr/>
        </p:nvSpPr>
        <p:spPr>
          <a:xfrm>
            <a:off x="6281345" y="5706450"/>
            <a:ext cx="5682055" cy="384721"/>
          </a:xfrm>
          <a:prstGeom prst="rect">
            <a:avLst/>
          </a:prstGeom>
          <a:noFill/>
        </p:spPr>
        <p:txBody>
          <a:bodyPr wrap="square">
            <a:spAutoFit/>
          </a:bodyPr>
          <a:lstStyle/>
          <a:p>
            <a:r>
              <a:rPr lang="en-US" sz="900" dirty="0">
                <a:hlinkClick r:id="rId3"/>
              </a:rPr>
              <a:t>https://www.who.int/fr/publications/m/item/increasing-covid-19-vaccination-uptake</a:t>
            </a:r>
            <a:endParaRPr lang="en-US" sz="900" dirty="0"/>
          </a:p>
          <a:p>
            <a:endParaRPr lang="en-US" sz="1000" dirty="0"/>
          </a:p>
        </p:txBody>
      </p:sp>
    </p:spTree>
    <p:extLst>
      <p:ext uri="{BB962C8B-B14F-4D97-AF65-F5344CB8AC3E}">
        <p14:creationId xmlns:p14="http://schemas.microsoft.com/office/powerpoint/2010/main" val="1548740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3EDD1B3-0E67-6314-618F-622B6B5D3DEB}"/>
              </a:ext>
            </a:extLst>
          </p:cNvPr>
          <p:cNvPicPr>
            <a:picLocks noChangeAspect="1"/>
          </p:cNvPicPr>
          <p:nvPr/>
        </p:nvPicPr>
        <p:blipFill>
          <a:blip r:embed="rId2"/>
          <a:stretch>
            <a:fillRect/>
          </a:stretch>
        </p:blipFill>
        <p:spPr>
          <a:xfrm>
            <a:off x="3803058" y="1461114"/>
            <a:ext cx="3039350" cy="4279518"/>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480D2B80-B32A-2187-2F42-D77E76E4BB4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1AFC-DF42-41A5-B57C-06A83BBA6616}" type="slidenum">
              <a:rPr kumimoji="0" sz="728" b="0" i="0" u="none" strike="noStrike" kern="1200" cap="none" spc="0" normalizeH="0" baseline="0">
                <a:ln>
                  <a:noFill/>
                </a:ln>
                <a:solidFill>
                  <a:srgbClr val="000000">
                    <a:tint val="75000"/>
                  </a:srgbClr>
                </a:solidFill>
                <a:effectLst/>
                <a:uLnTx/>
                <a:uFillTx/>
                <a:latin typeface="Poppins" pitchFamily="2" charset="77"/>
                <a:ea typeface="+mn-ea"/>
                <a:cs typeface="Poppins" pitchFamily="2" charset="77"/>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fr" sz="728" b="0" i="0" u="none" strike="noStrike" kern="1200" cap="none" spc="0" normalizeH="0" baseline="0" noProof="0">
              <a:ln>
                <a:noFill/>
              </a:ln>
              <a:solidFill>
                <a:srgbClr val="000000">
                  <a:tint val="75000"/>
                </a:srgbClr>
              </a:solidFill>
              <a:effectLst/>
              <a:uLnTx/>
              <a:uFillTx/>
              <a:latin typeface="Poppins" pitchFamily="2" charset="77"/>
              <a:ea typeface="+mn-ea"/>
              <a:cs typeface="Poppins" pitchFamily="2" charset="77"/>
            </a:endParaRPr>
          </a:p>
        </p:txBody>
      </p:sp>
      <p:sp>
        <p:nvSpPr>
          <p:cNvPr id="3" name="Title 2">
            <a:extLst>
              <a:ext uri="{FF2B5EF4-FFF2-40B4-BE49-F238E27FC236}">
                <a16:creationId xmlns:a16="http://schemas.microsoft.com/office/drawing/2014/main" id="{72DBCE80-8E4E-17BA-3ABE-7EAA9E6B189E}"/>
              </a:ext>
            </a:extLst>
          </p:cNvPr>
          <p:cNvSpPr>
            <a:spLocks noGrp="1"/>
          </p:cNvSpPr>
          <p:nvPr>
            <p:ph type="title"/>
          </p:nvPr>
        </p:nvSpPr>
        <p:spPr>
          <a:xfrm>
            <a:off x="577639" y="537198"/>
            <a:ext cx="9411092" cy="406906"/>
          </a:xfrm>
        </p:spPr>
        <p:txBody>
          <a:bodyPr/>
          <a:lstStyle/>
          <a:p>
            <a:pPr algn="l" rtl="0"/>
            <a:r>
              <a:rPr lang="fr" b="1" i="0" u="none" baseline="0">
                <a:solidFill>
                  <a:srgbClr val="FA9A00"/>
                </a:solidFill>
              </a:rPr>
              <a:t>1. </a:t>
            </a:r>
            <a:r>
              <a:rPr lang="fr" b="1" i="0" u="none" baseline="0"/>
              <a:t>Améliorer l’adoption de la vaccination contre la COVID-19 (2/4)</a:t>
            </a:r>
          </a:p>
        </p:txBody>
      </p:sp>
      <p:sp>
        <p:nvSpPr>
          <p:cNvPr id="14" name="TextBox 13">
            <a:extLst>
              <a:ext uri="{FF2B5EF4-FFF2-40B4-BE49-F238E27FC236}">
                <a16:creationId xmlns:a16="http://schemas.microsoft.com/office/drawing/2014/main" id="{F286746A-10A5-885A-872E-F4F66908ABDA}"/>
              </a:ext>
            </a:extLst>
          </p:cNvPr>
          <p:cNvSpPr txBox="1"/>
          <p:nvPr/>
        </p:nvSpPr>
        <p:spPr>
          <a:xfrm>
            <a:off x="7195243" y="2299363"/>
            <a:ext cx="4764385" cy="1431161"/>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fr" sz="2400" b="1" i="0" u="none" strike="noStrike" kern="1200" cap="none" spc="0" normalizeH="0" baseline="0" dirty="0">
                <a:ln>
                  <a:noFill/>
                </a:ln>
                <a:solidFill>
                  <a:srgbClr val="000000"/>
                </a:solidFill>
                <a:effectLst/>
                <a:uLnTx/>
                <a:uFillTx/>
                <a:latin typeface="Arial" panose="020B0604020202020204" pitchFamily="34" charset="0"/>
                <a:ea typeface="+mn-ea"/>
                <a:cs typeface="Arial" panose="020B0604020202020204" pitchFamily="34" charset="0"/>
              </a:rPr>
              <a:t>Messages clés</a:t>
            </a:r>
            <a:r>
              <a:rPr kumimoji="0" lang="fr" sz="2400" b="0" i="0" u="none" strike="noStrike" kern="1200" cap="none" spc="0" normalizeH="0" baseline="0" dirty="0">
                <a:ln>
                  <a:noFill/>
                </a:ln>
                <a:solidFill>
                  <a:srgbClr val="000000"/>
                </a:solidFill>
                <a:effectLst/>
                <a:uLnTx/>
                <a:uFillTx/>
                <a:latin typeface="Arial" panose="020B0604020202020204" pitchFamily="34" charset="0"/>
                <a:ea typeface="+mn-ea"/>
                <a:cs typeface="Arial" panose="020B0604020202020204" pitchFamily="34" charset="0"/>
              </a:rPr>
              <a:t> pour soutenir les communications au public</a:t>
            </a:r>
          </a:p>
          <a:p>
            <a:pPr marL="285750" marR="0" lvl="0" indent="-28575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fr" sz="2400" b="0" i="0" u="none" strike="noStrike" kern="1200" cap="none" spc="0" normalizeH="0" baseline="0" dirty="0">
                <a:ln>
                  <a:noFill/>
                </a:ln>
                <a:solidFill>
                  <a:srgbClr val="000000"/>
                </a:solidFill>
                <a:effectLst/>
                <a:uLnTx/>
                <a:uFillTx/>
                <a:latin typeface="Arial" panose="020B0604020202020204" pitchFamily="34" charset="0"/>
                <a:ea typeface="+mn-ea"/>
                <a:cs typeface="Arial" panose="020B0604020202020204" pitchFamily="34" charset="0"/>
              </a:rPr>
              <a:t>Exemple de contenu : </a:t>
            </a:r>
            <a:r>
              <a:rPr kumimoji="0" lang="fr" sz="2400" b="1" i="0" u="none" strike="noStrike" kern="1200" cap="none" spc="0" normalizeH="0" baseline="0" dirty="0">
                <a:ln>
                  <a:noFill/>
                </a:ln>
                <a:solidFill>
                  <a:srgbClr val="000000"/>
                </a:solidFill>
                <a:effectLst/>
                <a:uLnTx/>
                <a:uFillTx/>
                <a:latin typeface="Arial" panose="020B0604020202020204" pitchFamily="34" charset="0"/>
                <a:ea typeface="+mn-ea"/>
                <a:cs typeface="Arial" panose="020B0604020202020204" pitchFamily="34" charset="0"/>
              </a:rPr>
              <a:t>réseaux sociaux</a:t>
            </a:r>
          </a:p>
        </p:txBody>
      </p:sp>
      <p:cxnSp>
        <p:nvCxnSpPr>
          <p:cNvPr id="16" name="Connector: Elbow 15">
            <a:extLst>
              <a:ext uri="{FF2B5EF4-FFF2-40B4-BE49-F238E27FC236}">
                <a16:creationId xmlns:a16="http://schemas.microsoft.com/office/drawing/2014/main" id="{5B10A29B-471F-7CA0-0108-88F5B166CA61}"/>
              </a:ext>
            </a:extLst>
          </p:cNvPr>
          <p:cNvCxnSpPr>
            <a:cxnSpLocks/>
          </p:cNvCxnSpPr>
          <p:nvPr/>
        </p:nvCxnSpPr>
        <p:spPr>
          <a:xfrm rot="10800000" flipV="1">
            <a:off x="6409853" y="3504489"/>
            <a:ext cx="805760" cy="487844"/>
          </a:xfrm>
          <a:prstGeom prst="bentConnector3">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5FD31E63-4CA1-519F-F773-4EF350B5802E}"/>
              </a:ext>
            </a:extLst>
          </p:cNvPr>
          <p:cNvPicPr>
            <a:picLocks noChangeAspect="1"/>
          </p:cNvPicPr>
          <p:nvPr/>
        </p:nvPicPr>
        <p:blipFill>
          <a:blip r:embed="rId3"/>
          <a:stretch>
            <a:fillRect/>
          </a:stretch>
        </p:blipFill>
        <p:spPr>
          <a:xfrm>
            <a:off x="697032" y="1463430"/>
            <a:ext cx="3039350" cy="4290014"/>
          </a:xfrm>
          <a:prstGeom prst="rect">
            <a:avLst/>
          </a:prstGeom>
          <a:ln>
            <a:solidFill>
              <a:schemeClr val="bg1">
                <a:lumMod val="75000"/>
              </a:schemeClr>
            </a:solidFill>
          </a:ln>
          <a:effectLst>
            <a:outerShdw blurRad="50800" dist="38100" dir="2700000" algn="tl" rotWithShape="0">
              <a:prstClr val="black">
                <a:alpha val="40000"/>
              </a:prstClr>
            </a:outerShdw>
          </a:effectLst>
        </p:spPr>
      </p:pic>
      <p:cxnSp>
        <p:nvCxnSpPr>
          <p:cNvPr id="17" name="Connector: Elbow 16">
            <a:extLst>
              <a:ext uri="{FF2B5EF4-FFF2-40B4-BE49-F238E27FC236}">
                <a16:creationId xmlns:a16="http://schemas.microsoft.com/office/drawing/2014/main" id="{AD1B84A5-D969-33A3-2692-479A6FC28DD1}"/>
              </a:ext>
            </a:extLst>
          </p:cNvPr>
          <p:cNvCxnSpPr>
            <a:cxnSpLocks/>
          </p:cNvCxnSpPr>
          <p:nvPr/>
        </p:nvCxnSpPr>
        <p:spPr>
          <a:xfrm>
            <a:off x="939935" y="4959196"/>
            <a:ext cx="652430" cy="206830"/>
          </a:xfrm>
          <a:prstGeom prst="bentConnector3">
            <a:avLst>
              <a:gd name="adj1" fmla="val -51299"/>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5C503C73-0453-F0A1-0B33-A67716042B37}"/>
              </a:ext>
            </a:extLst>
          </p:cNvPr>
          <p:cNvPicPr>
            <a:picLocks noChangeAspect="1"/>
          </p:cNvPicPr>
          <p:nvPr/>
        </p:nvPicPr>
        <p:blipFill>
          <a:blip r:embed="rId4"/>
          <a:stretch>
            <a:fillRect/>
          </a:stretch>
        </p:blipFill>
        <p:spPr>
          <a:xfrm>
            <a:off x="1653432" y="4411973"/>
            <a:ext cx="7513535" cy="1582224"/>
          </a:xfrm>
          <a:prstGeom prst="rect">
            <a:avLst/>
          </a:prstGeom>
          <a:solidFill>
            <a:srgbClr val="FA9A00"/>
          </a:solidFill>
          <a:ln>
            <a:solidFill>
              <a:schemeClr val="bg1">
                <a:lumMod val="75000"/>
              </a:schemeClr>
            </a:solidFill>
          </a:ln>
          <a:effectLst>
            <a:outerShdw blurRad="50800" dist="38100" dir="2700000" algn="tl" rotWithShape="0">
              <a:prstClr val="black">
                <a:alpha val="40000"/>
              </a:prstClr>
            </a:outerShdw>
          </a:effectLst>
        </p:spPr>
      </p:pic>
      <p:cxnSp>
        <p:nvCxnSpPr>
          <p:cNvPr id="15" name="Connector: Elbow 14">
            <a:extLst>
              <a:ext uri="{FF2B5EF4-FFF2-40B4-BE49-F238E27FC236}">
                <a16:creationId xmlns:a16="http://schemas.microsoft.com/office/drawing/2014/main" id="{5403BFA6-75A2-63B7-0238-AF8B00761A4D}"/>
              </a:ext>
            </a:extLst>
          </p:cNvPr>
          <p:cNvCxnSpPr>
            <a:cxnSpLocks/>
          </p:cNvCxnSpPr>
          <p:nvPr/>
        </p:nvCxnSpPr>
        <p:spPr>
          <a:xfrm rot="10800000" flipV="1">
            <a:off x="2738298" y="2524124"/>
            <a:ext cx="4466471" cy="1674439"/>
          </a:xfrm>
          <a:prstGeom prst="bentConnector3">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1772F4A-C1A1-E8D5-B5F7-D219F3CCFE02}"/>
              </a:ext>
            </a:extLst>
          </p:cNvPr>
          <p:cNvSpPr txBox="1"/>
          <p:nvPr/>
        </p:nvSpPr>
        <p:spPr>
          <a:xfrm>
            <a:off x="490145" y="6402507"/>
            <a:ext cx="5682055" cy="407804"/>
          </a:xfrm>
          <a:prstGeom prst="rect">
            <a:avLst/>
          </a:prstGeom>
          <a:noFill/>
        </p:spPr>
        <p:txBody>
          <a:bodyPr wrap="square">
            <a:spAutoFit/>
          </a:bodyPr>
          <a:lstStyle/>
          <a:p>
            <a:r>
              <a:rPr lang="en-US" sz="1000" dirty="0">
                <a:hlinkClick r:id="rId5"/>
              </a:rPr>
              <a:t>https://www.who.int/fr/publications/m/item/increasing-covid-19-vaccination-uptake</a:t>
            </a:r>
            <a:endParaRPr lang="en-US" sz="1000" dirty="0"/>
          </a:p>
          <a:p>
            <a:endParaRPr lang="en-US" sz="1050" dirty="0"/>
          </a:p>
        </p:txBody>
      </p:sp>
    </p:spTree>
    <p:extLst>
      <p:ext uri="{BB962C8B-B14F-4D97-AF65-F5344CB8AC3E}">
        <p14:creationId xmlns:p14="http://schemas.microsoft.com/office/powerpoint/2010/main" val="941102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916F17C-E774-ED68-BF85-459EDA9DD4D6}"/>
              </a:ext>
            </a:extLst>
          </p:cNvPr>
          <p:cNvPicPr>
            <a:picLocks noChangeAspect="1"/>
          </p:cNvPicPr>
          <p:nvPr/>
        </p:nvPicPr>
        <p:blipFill>
          <a:blip r:embed="rId2"/>
          <a:stretch>
            <a:fillRect/>
          </a:stretch>
        </p:blipFill>
        <p:spPr>
          <a:xfrm>
            <a:off x="3747397" y="1400565"/>
            <a:ext cx="3020468" cy="4238926"/>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E3EDD8AC-BD83-F9F3-602A-1473861C2111}"/>
              </a:ext>
            </a:extLst>
          </p:cNvPr>
          <p:cNvPicPr>
            <a:picLocks noChangeAspect="1"/>
          </p:cNvPicPr>
          <p:nvPr/>
        </p:nvPicPr>
        <p:blipFill>
          <a:blip r:embed="rId3"/>
          <a:stretch>
            <a:fillRect/>
          </a:stretch>
        </p:blipFill>
        <p:spPr>
          <a:xfrm>
            <a:off x="577639" y="1400565"/>
            <a:ext cx="3020469" cy="4239913"/>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480D2B80-B32A-2187-2F42-D77E76E4BB4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1AFC-DF42-41A5-B57C-06A83BBA6616}" type="slidenum">
              <a:rPr kumimoji="0" sz="728" b="0" i="0" u="none" strike="noStrike" kern="1200" cap="none" spc="0" normalizeH="0" baseline="0">
                <a:ln>
                  <a:noFill/>
                </a:ln>
                <a:solidFill>
                  <a:srgbClr val="000000">
                    <a:tint val="75000"/>
                  </a:srgbClr>
                </a:solidFill>
                <a:effectLst/>
                <a:uLnTx/>
                <a:uFillTx/>
                <a:latin typeface="Poppins" pitchFamily="2" charset="77"/>
                <a:ea typeface="+mn-ea"/>
                <a:cs typeface="Poppins" pitchFamily="2" charset="77"/>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fr" sz="728" b="0" i="0" u="none" strike="noStrike" kern="1200" cap="none" spc="0" normalizeH="0" baseline="0" noProof="0">
              <a:ln>
                <a:noFill/>
              </a:ln>
              <a:solidFill>
                <a:srgbClr val="000000">
                  <a:tint val="75000"/>
                </a:srgbClr>
              </a:solidFill>
              <a:effectLst/>
              <a:uLnTx/>
              <a:uFillTx/>
              <a:latin typeface="Poppins" pitchFamily="2" charset="77"/>
              <a:ea typeface="+mn-ea"/>
              <a:cs typeface="Poppins" pitchFamily="2" charset="77"/>
            </a:endParaRPr>
          </a:p>
        </p:txBody>
      </p:sp>
      <p:sp>
        <p:nvSpPr>
          <p:cNvPr id="3" name="Title 2">
            <a:extLst>
              <a:ext uri="{FF2B5EF4-FFF2-40B4-BE49-F238E27FC236}">
                <a16:creationId xmlns:a16="http://schemas.microsoft.com/office/drawing/2014/main" id="{72DBCE80-8E4E-17BA-3ABE-7EAA9E6B189E}"/>
              </a:ext>
            </a:extLst>
          </p:cNvPr>
          <p:cNvSpPr>
            <a:spLocks noGrp="1"/>
          </p:cNvSpPr>
          <p:nvPr>
            <p:ph type="title"/>
          </p:nvPr>
        </p:nvSpPr>
        <p:spPr>
          <a:xfrm>
            <a:off x="577639" y="537198"/>
            <a:ext cx="9411092" cy="406906"/>
          </a:xfrm>
        </p:spPr>
        <p:txBody>
          <a:bodyPr/>
          <a:lstStyle/>
          <a:p>
            <a:pPr algn="l" rtl="0"/>
            <a:r>
              <a:rPr lang="fr" b="1" i="0" u="none" baseline="0">
                <a:solidFill>
                  <a:srgbClr val="FA9A00"/>
                </a:solidFill>
              </a:rPr>
              <a:t>1. </a:t>
            </a:r>
            <a:r>
              <a:rPr lang="fr" b="1" i="0" u="none" baseline="0"/>
              <a:t>Améliorer l’adoption de la vaccination contre la COVID-19 (3/4)</a:t>
            </a:r>
          </a:p>
        </p:txBody>
      </p:sp>
      <p:sp>
        <p:nvSpPr>
          <p:cNvPr id="12" name="TextBox 11">
            <a:extLst>
              <a:ext uri="{FF2B5EF4-FFF2-40B4-BE49-F238E27FC236}">
                <a16:creationId xmlns:a16="http://schemas.microsoft.com/office/drawing/2014/main" id="{F1F26742-B2F5-206A-C755-2753B67E1557}"/>
              </a:ext>
            </a:extLst>
          </p:cNvPr>
          <p:cNvSpPr txBox="1"/>
          <p:nvPr/>
        </p:nvSpPr>
        <p:spPr>
          <a:xfrm>
            <a:off x="7163432" y="2071474"/>
            <a:ext cx="4764385" cy="2169825"/>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fr" sz="2400" b="1" i="0" u="none" strike="noStrike" kern="1200" cap="none" spc="0" normalizeH="0" baseline="0">
                <a:ln>
                  <a:noFill/>
                </a:ln>
                <a:solidFill>
                  <a:srgbClr val="000000"/>
                </a:solidFill>
                <a:effectLst/>
                <a:uLnTx/>
                <a:uFillTx/>
                <a:latin typeface="Arial" panose="020B0604020202020204" pitchFamily="34" charset="0"/>
                <a:ea typeface="+mn-ea"/>
                <a:cs typeface="Arial" panose="020B0604020202020204" pitchFamily="34" charset="0"/>
              </a:rPr>
              <a:t>Questions et réponses </a:t>
            </a:r>
            <a:r>
              <a:rPr kumimoji="0" lang="fr" sz="2400" b="0" i="0" u="none" strike="noStrike" kern="1200" cap="none" spc="0" normalizeH="0" baseline="0">
                <a:ln>
                  <a:noFill/>
                </a:ln>
                <a:solidFill>
                  <a:srgbClr val="000000"/>
                </a:solidFill>
                <a:effectLst/>
                <a:uLnTx/>
                <a:uFillTx/>
                <a:latin typeface="Arial" panose="020B0604020202020204" pitchFamily="34" charset="0"/>
                <a:ea typeface="+mn-ea"/>
                <a:cs typeface="Arial" panose="020B0604020202020204" pitchFamily="34" charset="0"/>
              </a:rPr>
              <a:t>sur la feuille de route actualisée du SAGE de l’OMS</a:t>
            </a:r>
          </a:p>
          <a:p>
            <a:pPr marL="285750" marR="0" lvl="0" indent="-28575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fr" sz="2400" b="0" i="0" u="none" strike="noStrike" kern="1200" cap="none" spc="0" normalizeH="0" baseline="0">
                <a:ln>
                  <a:noFill/>
                </a:ln>
                <a:solidFill>
                  <a:srgbClr val="000000"/>
                </a:solidFill>
                <a:effectLst/>
                <a:uLnTx/>
                <a:uFillTx/>
                <a:latin typeface="Arial" panose="020B0604020202020204" pitchFamily="34" charset="0"/>
                <a:ea typeface="+mn-ea"/>
                <a:cs typeface="Arial" panose="020B0604020202020204" pitchFamily="34" charset="0"/>
              </a:rPr>
              <a:t>Un </a:t>
            </a:r>
            <a:r>
              <a:rPr kumimoji="0" lang="fr" sz="2400" b="1" i="0" u="none" strike="noStrike" kern="1200" cap="none" spc="0" normalizeH="0" baseline="0">
                <a:ln>
                  <a:noFill/>
                </a:ln>
                <a:solidFill>
                  <a:srgbClr val="000000"/>
                </a:solidFill>
                <a:effectLst/>
                <a:uLnTx/>
                <a:uFillTx/>
                <a:latin typeface="Arial" panose="020B0604020202020204" pitchFamily="34" charset="0"/>
                <a:ea typeface="+mn-ea"/>
                <a:cs typeface="Arial" panose="020B0604020202020204" pitchFamily="34" charset="0"/>
              </a:rPr>
              <a:t>tableau simplifié </a:t>
            </a:r>
            <a:r>
              <a:rPr kumimoji="0" lang="fr" sz="2400" b="0" i="0" u="none" strike="noStrike" kern="1200" cap="none" spc="0" normalizeH="0" baseline="0">
                <a:ln>
                  <a:noFill/>
                </a:ln>
                <a:solidFill>
                  <a:srgbClr val="000000"/>
                </a:solidFill>
                <a:effectLst/>
                <a:uLnTx/>
                <a:uFillTx/>
                <a:latin typeface="Arial" panose="020B0604020202020204" pitchFamily="34" charset="0"/>
                <a:ea typeface="+mn-ea"/>
                <a:cs typeface="Arial" panose="020B0604020202020204" pitchFamily="34" charset="0"/>
              </a:rPr>
              <a:t>sur les recommandations actualisées</a:t>
            </a:r>
            <a:endParaRPr kumimoji="0" lang="fr"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cxnSp>
        <p:nvCxnSpPr>
          <p:cNvPr id="17" name="Connector: Elbow 16">
            <a:extLst>
              <a:ext uri="{FF2B5EF4-FFF2-40B4-BE49-F238E27FC236}">
                <a16:creationId xmlns:a16="http://schemas.microsoft.com/office/drawing/2014/main" id="{F616D614-9B2E-4C16-FC84-701CA5D5B14B}"/>
              </a:ext>
            </a:extLst>
          </p:cNvPr>
          <p:cNvCxnSpPr>
            <a:cxnSpLocks/>
          </p:cNvCxnSpPr>
          <p:nvPr/>
        </p:nvCxnSpPr>
        <p:spPr>
          <a:xfrm rot="10800000">
            <a:off x="2781300" y="1741797"/>
            <a:ext cx="4382136" cy="591489"/>
          </a:xfrm>
          <a:prstGeom prst="bentConnector3">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nector: Elbow 17">
            <a:extLst>
              <a:ext uri="{FF2B5EF4-FFF2-40B4-BE49-F238E27FC236}">
                <a16:creationId xmlns:a16="http://schemas.microsoft.com/office/drawing/2014/main" id="{20B4C9EF-E7C0-4B07-9786-60F0EC621294}"/>
              </a:ext>
            </a:extLst>
          </p:cNvPr>
          <p:cNvCxnSpPr>
            <a:cxnSpLocks/>
          </p:cNvCxnSpPr>
          <p:nvPr/>
        </p:nvCxnSpPr>
        <p:spPr>
          <a:xfrm rot="16200000" flipH="1">
            <a:off x="200908" y="2787909"/>
            <a:ext cx="2768902" cy="1783455"/>
          </a:xfrm>
          <a:prstGeom prst="bentConnector2">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nector: Elbow 18">
            <a:extLst>
              <a:ext uri="{FF2B5EF4-FFF2-40B4-BE49-F238E27FC236}">
                <a16:creationId xmlns:a16="http://schemas.microsoft.com/office/drawing/2014/main" id="{FFE40407-2B33-37DC-86D3-9BE9F91671AC}"/>
              </a:ext>
            </a:extLst>
          </p:cNvPr>
          <p:cNvCxnSpPr>
            <a:cxnSpLocks/>
          </p:cNvCxnSpPr>
          <p:nvPr/>
        </p:nvCxnSpPr>
        <p:spPr>
          <a:xfrm rot="10800000" flipV="1">
            <a:off x="6378042" y="3624803"/>
            <a:ext cx="785390" cy="244416"/>
          </a:xfrm>
          <a:prstGeom prst="bentConnector3">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6DC4DF3A-5D5C-A937-2E32-BDDC3A295CC9}"/>
              </a:ext>
            </a:extLst>
          </p:cNvPr>
          <p:cNvPicPr>
            <a:picLocks noChangeAspect="1"/>
          </p:cNvPicPr>
          <p:nvPr/>
        </p:nvPicPr>
        <p:blipFill>
          <a:blip r:embed="rId4"/>
          <a:stretch>
            <a:fillRect/>
          </a:stretch>
        </p:blipFill>
        <p:spPr>
          <a:xfrm>
            <a:off x="2465621" y="4317791"/>
            <a:ext cx="7581313" cy="1636255"/>
          </a:xfrm>
          <a:prstGeom prst="rect">
            <a:avLst/>
          </a:prstGeom>
          <a:ln>
            <a:solidFill>
              <a:schemeClr val="bg1">
                <a:lumMod val="75000"/>
              </a:schemeClr>
            </a:solidFill>
          </a:ln>
          <a:effectLst>
            <a:outerShdw blurRad="50800" dist="38100" dir="2700000" algn="tl" rotWithShape="0">
              <a:prstClr val="black">
                <a:alpha val="40000"/>
              </a:prstClr>
            </a:outerShdw>
          </a:effectLst>
        </p:spPr>
      </p:pic>
      <p:cxnSp>
        <p:nvCxnSpPr>
          <p:cNvPr id="25" name="Straight Connector 24">
            <a:extLst>
              <a:ext uri="{FF2B5EF4-FFF2-40B4-BE49-F238E27FC236}">
                <a16:creationId xmlns:a16="http://schemas.microsoft.com/office/drawing/2014/main" id="{931FECFF-5897-3AB2-CCDA-FE9979DE7C31}"/>
              </a:ext>
            </a:extLst>
          </p:cNvPr>
          <p:cNvCxnSpPr>
            <a:cxnSpLocks/>
          </p:cNvCxnSpPr>
          <p:nvPr/>
        </p:nvCxnSpPr>
        <p:spPr>
          <a:xfrm>
            <a:off x="684106" y="2285660"/>
            <a:ext cx="152402" cy="0"/>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EE2471C6-4D89-9989-8C69-BF05B0BD3908}"/>
              </a:ext>
            </a:extLst>
          </p:cNvPr>
          <p:cNvSpPr txBox="1"/>
          <p:nvPr/>
        </p:nvSpPr>
        <p:spPr>
          <a:xfrm>
            <a:off x="490145" y="6402507"/>
            <a:ext cx="5682055" cy="407804"/>
          </a:xfrm>
          <a:prstGeom prst="rect">
            <a:avLst/>
          </a:prstGeom>
          <a:noFill/>
        </p:spPr>
        <p:txBody>
          <a:bodyPr wrap="square">
            <a:spAutoFit/>
          </a:bodyPr>
          <a:lstStyle/>
          <a:p>
            <a:r>
              <a:rPr lang="en-US" sz="1000" dirty="0">
                <a:hlinkClick r:id="rId5"/>
              </a:rPr>
              <a:t>https://www.who.int/fr/publications/m/item/increasing-covid-19-vaccination-uptake</a:t>
            </a:r>
            <a:endParaRPr lang="en-US" sz="1000" dirty="0"/>
          </a:p>
          <a:p>
            <a:endParaRPr lang="en-US" sz="1050" dirty="0"/>
          </a:p>
        </p:txBody>
      </p:sp>
    </p:spTree>
    <p:extLst>
      <p:ext uri="{BB962C8B-B14F-4D97-AF65-F5344CB8AC3E}">
        <p14:creationId xmlns:p14="http://schemas.microsoft.com/office/powerpoint/2010/main" val="375843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0F6EA1B-09CE-A4B2-A81E-D1B35D0250E7}"/>
              </a:ext>
            </a:extLst>
          </p:cNvPr>
          <p:cNvPicPr>
            <a:picLocks noChangeAspect="1"/>
          </p:cNvPicPr>
          <p:nvPr/>
        </p:nvPicPr>
        <p:blipFill>
          <a:blip r:embed="rId2"/>
          <a:stretch>
            <a:fillRect/>
          </a:stretch>
        </p:blipFill>
        <p:spPr>
          <a:xfrm>
            <a:off x="706414" y="1518313"/>
            <a:ext cx="3067535" cy="4285037"/>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A40C3EC8-0C3B-4CC4-C56E-895C075607FA}"/>
              </a:ext>
            </a:extLst>
          </p:cNvPr>
          <p:cNvSpPr>
            <a:spLocks noGrp="1"/>
          </p:cNvSpPr>
          <p:nvPr>
            <p:ph type="sldNum" sz="quarter" idx="12"/>
          </p:nvPr>
        </p:nvSpPr>
        <p:spPr>
          <a:xfrm>
            <a:off x="10670917" y="6565670"/>
            <a:ext cx="897196" cy="111982"/>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1AFC-DF42-41A5-B57C-06A83BBA6616}" type="slidenum">
              <a:rPr kumimoji="0" sz="728" b="0" i="0" u="none" strike="noStrike" kern="1200" cap="none" spc="0" normalizeH="0" baseline="0">
                <a:ln>
                  <a:noFill/>
                </a:ln>
                <a:solidFill>
                  <a:srgbClr val="000000">
                    <a:tint val="75000"/>
                  </a:srgbClr>
                </a:solidFill>
                <a:effectLst/>
                <a:uLnTx/>
                <a:uFillTx/>
                <a:latin typeface="Poppins" pitchFamily="2" charset="77"/>
                <a:ea typeface="+mn-ea"/>
                <a:cs typeface="Poppins" pitchFamily="2" charset="77"/>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fr" sz="728" b="0" i="0" u="none" strike="noStrike" kern="1200" cap="none" spc="0" normalizeH="0" baseline="0" noProof="0">
              <a:ln>
                <a:noFill/>
              </a:ln>
              <a:solidFill>
                <a:srgbClr val="000000">
                  <a:tint val="75000"/>
                </a:srgbClr>
              </a:solidFill>
              <a:effectLst/>
              <a:uLnTx/>
              <a:uFillTx/>
              <a:latin typeface="Poppins" pitchFamily="2" charset="77"/>
              <a:ea typeface="+mn-ea"/>
              <a:cs typeface="Poppins" pitchFamily="2" charset="77"/>
            </a:endParaRPr>
          </a:p>
        </p:txBody>
      </p:sp>
      <p:sp>
        <p:nvSpPr>
          <p:cNvPr id="3" name="Title 2">
            <a:extLst>
              <a:ext uri="{FF2B5EF4-FFF2-40B4-BE49-F238E27FC236}">
                <a16:creationId xmlns:a16="http://schemas.microsoft.com/office/drawing/2014/main" id="{C3E42EEC-6940-B240-9088-9ED84C87D62F}"/>
              </a:ext>
            </a:extLst>
          </p:cNvPr>
          <p:cNvSpPr>
            <a:spLocks noGrp="1"/>
          </p:cNvSpPr>
          <p:nvPr>
            <p:ph type="title"/>
          </p:nvPr>
        </p:nvSpPr>
        <p:spPr>
          <a:xfrm>
            <a:off x="577639" y="537198"/>
            <a:ext cx="9367550" cy="810030"/>
          </a:xfrm>
        </p:spPr>
        <p:txBody>
          <a:bodyPr/>
          <a:lstStyle/>
          <a:p>
            <a:pPr algn="l" rtl="0"/>
            <a:r>
              <a:rPr lang="fr" b="1" i="0" u="none" baseline="0" dirty="0">
                <a:solidFill>
                  <a:srgbClr val="FA9A00"/>
                </a:solidFill>
              </a:rPr>
              <a:t>1. </a:t>
            </a:r>
            <a:r>
              <a:rPr lang="fr" b="1" i="0" u="none" baseline="0" dirty="0"/>
              <a:t>Améliorer l’adoption de la vaccination contre la COVID-19 (4/4)</a:t>
            </a:r>
          </a:p>
        </p:txBody>
      </p:sp>
      <p:sp>
        <p:nvSpPr>
          <p:cNvPr id="6" name="TextBox 5">
            <a:extLst>
              <a:ext uri="{FF2B5EF4-FFF2-40B4-BE49-F238E27FC236}">
                <a16:creationId xmlns:a16="http://schemas.microsoft.com/office/drawing/2014/main" id="{4B16D598-8057-3EB8-8702-8FA26D2C50C6}"/>
              </a:ext>
            </a:extLst>
          </p:cNvPr>
          <p:cNvSpPr txBox="1"/>
          <p:nvPr/>
        </p:nvSpPr>
        <p:spPr>
          <a:xfrm>
            <a:off x="4844672" y="1500086"/>
            <a:ext cx="6966527" cy="2169825"/>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fr" sz="2000" b="1" i="0" u="none" strike="noStrike" kern="1200" cap="none" spc="0" normalizeH="0" baseline="0" dirty="0">
                <a:ln>
                  <a:noFill/>
                </a:ln>
                <a:solidFill>
                  <a:srgbClr val="000000"/>
                </a:solidFill>
                <a:effectLst/>
                <a:uLnTx/>
                <a:uFillTx/>
                <a:latin typeface="Arial" panose="020B0604020202020204" pitchFamily="34" charset="0"/>
                <a:ea typeface="+mn-ea"/>
                <a:cs typeface="Arial" panose="020B0604020202020204" pitchFamily="34" charset="0"/>
              </a:rPr>
              <a:t>Suggestions pour tirer parti des plates-formes et des collaborations avec les partenaires </a:t>
            </a:r>
            <a:r>
              <a:rPr kumimoji="0" lang="fr" sz="2000" b="0" i="0" u="none" strike="noStrike" kern="1200" cap="none" spc="0" normalizeH="0" baseline="0" dirty="0">
                <a:ln>
                  <a:noFill/>
                </a:ln>
                <a:solidFill>
                  <a:srgbClr val="000000"/>
                </a:solidFill>
                <a:effectLst/>
                <a:uLnTx/>
                <a:uFillTx/>
                <a:latin typeface="Arial" panose="020B0604020202020204" pitchFamily="34" charset="0"/>
                <a:ea typeface="+mn-ea"/>
                <a:cs typeface="Arial" panose="020B0604020202020204" pitchFamily="34" charset="0"/>
              </a:rPr>
              <a:t>afin d’accroître la demande et l’adoption au sein des groupes d’utilisateurs hautement prioritaires</a:t>
            </a:r>
          </a:p>
          <a:p>
            <a:pPr marL="285750" marR="0" lvl="0" indent="-28575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fr" sz="2000" b="1" i="0" u="none" strike="noStrike" kern="1200" cap="none" spc="0" normalizeH="0" baseline="0" dirty="0">
                <a:ln>
                  <a:noFill/>
                </a:ln>
                <a:solidFill>
                  <a:srgbClr val="000000"/>
                </a:solidFill>
                <a:effectLst/>
                <a:uLnTx/>
                <a:uFillTx/>
                <a:latin typeface="Arial" panose="020B0604020202020204" pitchFamily="34" charset="0"/>
                <a:ea typeface="+mn-ea"/>
                <a:cs typeface="Arial" panose="020B0604020202020204" pitchFamily="34" charset="0"/>
              </a:rPr>
              <a:t>Objectifs et activités proposés </a:t>
            </a:r>
            <a:r>
              <a:rPr kumimoji="0" lang="fr" sz="2000" b="0" i="0" u="none" strike="noStrike" kern="1200" cap="none" spc="0" normalizeH="0" baseline="0" dirty="0">
                <a:ln>
                  <a:noFill/>
                </a:ln>
                <a:solidFill>
                  <a:srgbClr val="000000"/>
                </a:solidFill>
                <a:effectLst/>
                <a:uLnTx/>
                <a:uFillTx/>
                <a:latin typeface="Arial" panose="020B0604020202020204" pitchFamily="34" charset="0"/>
                <a:ea typeface="+mn-ea"/>
                <a:cs typeface="Arial" panose="020B0604020202020204" pitchFamily="34" charset="0"/>
              </a:rPr>
              <a:t>pour faciliter la planification locale et la mobilisation des ressources</a:t>
            </a:r>
          </a:p>
        </p:txBody>
      </p:sp>
      <p:cxnSp>
        <p:nvCxnSpPr>
          <p:cNvPr id="9" name="Connector: Elbow 8">
            <a:extLst>
              <a:ext uri="{FF2B5EF4-FFF2-40B4-BE49-F238E27FC236}">
                <a16:creationId xmlns:a16="http://schemas.microsoft.com/office/drawing/2014/main" id="{D00B6FAD-E309-32E9-6CF5-95AEBBB2DB71}"/>
              </a:ext>
            </a:extLst>
          </p:cNvPr>
          <p:cNvCxnSpPr>
            <a:cxnSpLocks/>
          </p:cNvCxnSpPr>
          <p:nvPr/>
        </p:nvCxnSpPr>
        <p:spPr>
          <a:xfrm rot="10800000" flipV="1">
            <a:off x="3511370" y="1717802"/>
            <a:ext cx="1333302" cy="1241267"/>
          </a:xfrm>
          <a:prstGeom prst="bentConnector3">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ctor: Elbow 10">
            <a:extLst>
              <a:ext uri="{FF2B5EF4-FFF2-40B4-BE49-F238E27FC236}">
                <a16:creationId xmlns:a16="http://schemas.microsoft.com/office/drawing/2014/main" id="{E1196EAB-FE3C-48EE-FF63-133DDA974E2B}"/>
              </a:ext>
            </a:extLst>
          </p:cNvPr>
          <p:cNvCxnSpPr>
            <a:cxnSpLocks/>
            <a:endCxn id="20" idx="1"/>
          </p:cNvCxnSpPr>
          <p:nvPr/>
        </p:nvCxnSpPr>
        <p:spPr>
          <a:xfrm>
            <a:off x="577639" y="3669911"/>
            <a:ext cx="2579898" cy="1335170"/>
          </a:xfrm>
          <a:prstGeom prst="bentConnector3">
            <a:avLst>
              <a:gd name="adj1" fmla="val -1319"/>
            </a:avLst>
          </a:prstGeom>
          <a:ln w="190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685D91E-775E-ACD2-AD76-C6D2CE8C7CDF}"/>
              </a:ext>
            </a:extLst>
          </p:cNvPr>
          <p:cNvCxnSpPr>
            <a:cxnSpLocks/>
          </p:cNvCxnSpPr>
          <p:nvPr/>
        </p:nvCxnSpPr>
        <p:spPr>
          <a:xfrm>
            <a:off x="577639" y="3669911"/>
            <a:ext cx="418735" cy="0"/>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CE166BE9-0100-ACBF-6267-3D84ADD70EBF}"/>
              </a:ext>
            </a:extLst>
          </p:cNvPr>
          <p:cNvPicPr>
            <a:picLocks noChangeAspect="1"/>
          </p:cNvPicPr>
          <p:nvPr/>
        </p:nvPicPr>
        <p:blipFill>
          <a:blip r:embed="rId3"/>
          <a:stretch>
            <a:fillRect/>
          </a:stretch>
        </p:blipFill>
        <p:spPr>
          <a:xfrm>
            <a:off x="3157537" y="3738256"/>
            <a:ext cx="5000625" cy="2533650"/>
          </a:xfrm>
          <a:prstGeom prst="rect">
            <a:avLst/>
          </a:prstGeom>
        </p:spPr>
      </p:pic>
      <p:sp>
        <p:nvSpPr>
          <p:cNvPr id="24" name="TextBox 23">
            <a:extLst>
              <a:ext uri="{FF2B5EF4-FFF2-40B4-BE49-F238E27FC236}">
                <a16:creationId xmlns:a16="http://schemas.microsoft.com/office/drawing/2014/main" id="{DBC50F59-D3BC-1135-9F5B-5842199FFF69}"/>
              </a:ext>
            </a:extLst>
          </p:cNvPr>
          <p:cNvSpPr txBox="1"/>
          <p:nvPr/>
        </p:nvSpPr>
        <p:spPr>
          <a:xfrm>
            <a:off x="490145" y="6402507"/>
            <a:ext cx="5682055" cy="407804"/>
          </a:xfrm>
          <a:prstGeom prst="rect">
            <a:avLst/>
          </a:prstGeom>
          <a:noFill/>
        </p:spPr>
        <p:txBody>
          <a:bodyPr wrap="square">
            <a:spAutoFit/>
          </a:bodyPr>
          <a:lstStyle/>
          <a:p>
            <a:r>
              <a:rPr lang="en-US" sz="1000" dirty="0">
                <a:hlinkClick r:id="rId4"/>
              </a:rPr>
              <a:t>https://www.who.int/fr/publications/m/item/increasing-covid-19-vaccination-uptake</a:t>
            </a:r>
            <a:endParaRPr lang="en-US" sz="1000" dirty="0"/>
          </a:p>
          <a:p>
            <a:endParaRPr lang="en-US" sz="1050" dirty="0"/>
          </a:p>
        </p:txBody>
      </p:sp>
    </p:spTree>
    <p:extLst>
      <p:ext uri="{BB962C8B-B14F-4D97-AF65-F5344CB8AC3E}">
        <p14:creationId xmlns:p14="http://schemas.microsoft.com/office/powerpoint/2010/main" val="401788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EA4C0B0-0362-2303-106C-2F277B1498E5}"/>
              </a:ext>
            </a:extLst>
          </p:cNvPr>
          <p:cNvSpPr>
            <a:spLocks noGrp="1"/>
          </p:cNvSpPr>
          <p:nvPr>
            <p:ph type="sldNum" sz="quarter" idx="12"/>
          </p:nvPr>
        </p:nvSpPr>
        <p:spPr>
          <a:xfrm>
            <a:off x="10693993" y="6482886"/>
            <a:ext cx="897196" cy="92333"/>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1AFC-DF42-41A5-B57C-06A83BBA6616}" type="slidenum">
              <a:rPr kumimoji="0" sz="600" b="0" i="0" u="none" strike="noStrike" kern="1200" cap="none" spc="0" normalizeH="0" baseline="0">
                <a:ln>
                  <a:noFill/>
                </a:ln>
                <a:solidFill>
                  <a:srgbClr val="000000">
                    <a:tint val="75000"/>
                  </a:srgbClr>
                </a:solidFill>
                <a:effectLst/>
                <a:uLnTx/>
                <a:uFillTx/>
                <a:latin typeface="Poppins" pitchFamily="2" charset="77"/>
                <a:ea typeface="+mn-ea"/>
                <a:cs typeface="Poppins" pitchFamily="2" charset="77"/>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fr" sz="600" b="0" i="0" u="none" strike="noStrike" kern="1200" cap="none" spc="0" normalizeH="0" baseline="0" noProof="0">
              <a:ln>
                <a:noFill/>
              </a:ln>
              <a:solidFill>
                <a:srgbClr val="000000">
                  <a:tint val="75000"/>
                </a:srgbClr>
              </a:solidFill>
              <a:effectLst/>
              <a:uLnTx/>
              <a:uFillTx/>
              <a:latin typeface="Poppins" pitchFamily="2" charset="77"/>
              <a:ea typeface="+mn-ea"/>
              <a:cs typeface="Poppins" pitchFamily="2" charset="77"/>
            </a:endParaRPr>
          </a:p>
        </p:txBody>
      </p:sp>
      <p:sp>
        <p:nvSpPr>
          <p:cNvPr id="3" name="Title 2">
            <a:extLst>
              <a:ext uri="{FF2B5EF4-FFF2-40B4-BE49-F238E27FC236}">
                <a16:creationId xmlns:a16="http://schemas.microsoft.com/office/drawing/2014/main" id="{6F7D5C51-4204-EE74-B91D-1CB6253242AA}"/>
              </a:ext>
            </a:extLst>
          </p:cNvPr>
          <p:cNvSpPr>
            <a:spLocks noGrp="1"/>
          </p:cNvSpPr>
          <p:nvPr>
            <p:ph type="title"/>
          </p:nvPr>
        </p:nvSpPr>
        <p:spPr>
          <a:xfrm>
            <a:off x="577639" y="537198"/>
            <a:ext cx="10990474" cy="1306768"/>
          </a:xfrm>
        </p:spPr>
        <p:txBody>
          <a:bodyPr/>
          <a:lstStyle/>
          <a:p>
            <a:pPr marL="0" marR="0">
              <a:lnSpc>
                <a:spcPct val="107000"/>
              </a:lnSpc>
              <a:spcBef>
                <a:spcPts val="0"/>
              </a:spcBef>
              <a:spcAft>
                <a:spcPts val="800"/>
              </a:spcAft>
            </a:pPr>
            <a:r>
              <a:rPr lang="fr" sz="2000" b="1" i="0" u="none" baseline="0" dirty="0">
                <a:solidFill>
                  <a:srgbClr val="FA9A00"/>
                </a:solidFill>
              </a:rPr>
              <a:t>2. </a:t>
            </a:r>
            <a:r>
              <a:rPr lang="fr-FR" sz="2000" b="1" kern="1200" dirty="0">
                <a:solidFill>
                  <a:srgbClr val="000000"/>
                </a:solidFill>
                <a:effectLst/>
                <a:latin typeface="Poppins SemiBold" panose="00000700000000000000" pitchFamily="2" charset="0"/>
                <a:ea typeface="Roboto" panose="02000000000000000000" pitchFamily="2" charset="0"/>
                <a:cs typeface="Times New Roman" panose="02020603050405020304" pitchFamily="18" charset="0"/>
              </a:rPr>
              <a:t>Éléments réglementaires liés à l’adoption des vaccins recommandés par l’OMS contre la COVID-19 à prendre en considération après une urgence de santé publique de portée internationale (USPPI)</a:t>
            </a:r>
            <a:br>
              <a:rPr lang="en-US" sz="1100" dirty="0">
                <a:effectLst/>
                <a:latin typeface="Calibri" panose="020F0502020204030204" pitchFamily="34" charset="0"/>
                <a:ea typeface="Calibri" panose="020F0502020204030204" pitchFamily="34" charset="0"/>
                <a:cs typeface="Times New Roman" panose="02020603050405020304" pitchFamily="18" charset="0"/>
              </a:rPr>
            </a:br>
            <a:endParaRPr lang="fr" sz="2000" dirty="0"/>
          </a:p>
        </p:txBody>
      </p:sp>
      <p:sp>
        <p:nvSpPr>
          <p:cNvPr id="9" name="TextBox 8">
            <a:extLst>
              <a:ext uri="{FF2B5EF4-FFF2-40B4-BE49-F238E27FC236}">
                <a16:creationId xmlns:a16="http://schemas.microsoft.com/office/drawing/2014/main" id="{64D7D82E-A4B7-8F70-56B7-C41E07761FA7}"/>
              </a:ext>
            </a:extLst>
          </p:cNvPr>
          <p:cNvSpPr txBox="1"/>
          <p:nvPr/>
        </p:nvSpPr>
        <p:spPr>
          <a:xfrm>
            <a:off x="577638" y="1843966"/>
            <a:ext cx="10990474" cy="4093428"/>
          </a:xfrm>
          <a:prstGeom prst="rect">
            <a:avLst/>
          </a:prstGeom>
          <a:solidFill>
            <a:schemeClr val="accent1">
              <a:lumMod val="20000"/>
              <a:lumOff val="80000"/>
            </a:schemeClr>
          </a:solidFill>
        </p:spPr>
        <p:txBody>
          <a:bodyPr wrap="square" lIns="91440" tIns="45720" rIns="91440" bIns="45720" anchor="t">
            <a:spAutoFit/>
          </a:bodyPr>
          <a:lstStyle/>
          <a:p>
            <a:pPr>
              <a:defRPr/>
            </a:pPr>
            <a:r>
              <a:rPr lang="fr" sz="1400" dirty="0">
                <a:ea typeface="+mn-lt"/>
                <a:cs typeface="+mn-lt"/>
              </a:rPr>
              <a:t>Avec la levée de l’urgence de santé publique de portée internationale (PHEIC), les soumissions à l’OMS pour évaluation dans le cadre de la liste d’utilisation d’urgence (EUL) ne sont plus acceptées pour les vaccins contre la COVID-19. </a:t>
            </a:r>
            <a:endParaRPr lang="en-US" dirty="0"/>
          </a:p>
          <a:p>
            <a:pPr>
              <a:defRPr/>
            </a:pPr>
            <a:endParaRPr lang="fr" dirty="0"/>
          </a:p>
          <a:p>
            <a:pPr>
              <a:defRPr/>
            </a:pPr>
            <a:r>
              <a:rPr lang="fr" sz="1400" dirty="0">
                <a:ea typeface="+mn-lt"/>
                <a:cs typeface="+mn-lt"/>
              </a:rPr>
              <a:t>Les fabricants de vaccins peuvent soumettre des demandes de préqualification (PQ) à l’OMS, à condition que le vaccin:</a:t>
            </a:r>
          </a:p>
          <a:p>
            <a:pPr>
              <a:defRPr/>
            </a:pPr>
            <a:r>
              <a:rPr lang="fr" sz="1400" dirty="0">
                <a:ea typeface="+mn-lt"/>
                <a:cs typeface="+mn-lt"/>
              </a:rPr>
              <a:t> </a:t>
            </a:r>
            <a:endParaRPr lang="fr" dirty="0"/>
          </a:p>
          <a:p>
            <a:pPr marL="285750" indent="-285750">
              <a:buFont typeface="Courier New"/>
              <a:buChar char="o"/>
              <a:defRPr/>
            </a:pPr>
            <a:r>
              <a:rPr lang="fr" sz="1400" dirty="0">
                <a:ea typeface="+mn-lt"/>
                <a:cs typeface="+mn-lt"/>
              </a:rPr>
              <a:t>répond aux critères de PQ – voir </a:t>
            </a:r>
            <a:r>
              <a:rPr lang="fr" sz="1400" dirty="0">
                <a:ea typeface="+mn-lt"/>
                <a:cs typeface="+mn-lt"/>
                <a:hlinkClick r:id="rId2"/>
              </a:rPr>
              <a:t>https://extranet.who.int/prequal/vaccines</a:t>
            </a:r>
            <a:r>
              <a:rPr lang="fr" sz="1400" dirty="0">
                <a:ea typeface="+mn-lt"/>
                <a:cs typeface="+mn-lt"/>
              </a:rPr>
              <a:t>  et </a:t>
            </a:r>
            <a:r>
              <a:rPr lang="fr" sz="1400" dirty="0">
                <a:ea typeface="+mn-lt"/>
                <a:cs typeface="+mn-lt"/>
                <a:hlinkClick r:id="rId3"/>
              </a:rPr>
              <a:t>https://extranet.who.int/prequal/vaccines/manufacturers</a:t>
            </a:r>
            <a:r>
              <a:rPr lang="fr" sz="1400" dirty="0">
                <a:ea typeface="+mn-lt"/>
                <a:cs typeface="+mn-lt"/>
              </a:rPr>
              <a:t>  pour plus de détails, en résumé : </a:t>
            </a:r>
            <a:endParaRPr lang="fr" dirty="0">
              <a:ea typeface="+mn-lt"/>
              <a:cs typeface="+mn-lt"/>
            </a:endParaRPr>
          </a:p>
          <a:p>
            <a:pPr marL="742950" lvl="1" indent="-285750">
              <a:buFont typeface="Arial"/>
              <a:buChar char="•"/>
              <a:defRPr/>
            </a:pPr>
            <a:r>
              <a:rPr lang="fr" sz="1400" dirty="0">
                <a:ea typeface="+mn-lt"/>
                <a:cs typeface="+mn-lt"/>
              </a:rPr>
              <a:t>est inclus dans la </a:t>
            </a:r>
            <a:r>
              <a:rPr lang="fr" sz="1400" dirty="0">
                <a:ea typeface="+mn-lt"/>
                <a:cs typeface="+mn-lt"/>
                <a:hlinkClick r:id="rId4"/>
              </a:rPr>
              <a:t>liste des priorités de préqualification des vaccins </a:t>
            </a:r>
            <a:r>
              <a:rPr lang="fr" sz="1400" dirty="0">
                <a:ea typeface="+mn-lt"/>
                <a:cs typeface="+mn-lt"/>
              </a:rPr>
              <a:t>; </a:t>
            </a:r>
            <a:endParaRPr lang="fr" dirty="0">
              <a:cs typeface="Poppins"/>
            </a:endParaRPr>
          </a:p>
          <a:p>
            <a:pPr marL="742950" lvl="1" indent="-285750">
              <a:buFont typeface="Arial"/>
              <a:buChar char="•"/>
              <a:defRPr/>
            </a:pPr>
            <a:r>
              <a:rPr lang="fr" sz="1400" dirty="0">
                <a:ea typeface="+mn-lt"/>
                <a:cs typeface="+mn-lt"/>
              </a:rPr>
              <a:t>répond aux </a:t>
            </a:r>
            <a:r>
              <a:rPr lang="fr" sz="1400" dirty="0">
                <a:ea typeface="+mn-lt"/>
                <a:cs typeface="+mn-lt"/>
                <a:hlinkClick r:id="rId5"/>
              </a:rPr>
              <a:t>caractéristiques obligatoires d’adéquation programmatique </a:t>
            </a:r>
            <a:r>
              <a:rPr lang="fr" sz="1400" dirty="0">
                <a:ea typeface="+mn-lt"/>
                <a:cs typeface="+mn-lt"/>
              </a:rPr>
              <a:t>; </a:t>
            </a:r>
            <a:endParaRPr lang="fr" dirty="0"/>
          </a:p>
          <a:p>
            <a:pPr marL="742950" lvl="1" indent="-285750">
              <a:buFont typeface="Arial"/>
              <a:buChar char="•"/>
              <a:defRPr/>
            </a:pPr>
            <a:r>
              <a:rPr lang="fr" sz="1400" dirty="0">
                <a:ea typeface="+mn-lt"/>
                <a:cs typeface="+mn-lt"/>
              </a:rPr>
              <a:t>a reçu l'autorisation de mise sur le marché de l'autorité nationale de régulation (ANR) de référence du pays dans lequel le vaccin est fabriqué ; </a:t>
            </a:r>
            <a:endParaRPr lang="fr" dirty="0"/>
          </a:p>
          <a:p>
            <a:pPr marL="742950" lvl="1" indent="-285750">
              <a:buFont typeface="Arial"/>
              <a:buChar char="•"/>
              <a:defRPr/>
            </a:pPr>
            <a:r>
              <a:rPr lang="fr" sz="1400" dirty="0">
                <a:ea typeface="+mn-lt"/>
                <a:cs typeface="+mn-lt"/>
              </a:rPr>
              <a:t>et pour lequel l'ANR responsable de sa surveillance réglementaire est de niveau de maturité 3 ou supérieur pour les pays producteurs de vaccins. </a:t>
            </a:r>
          </a:p>
          <a:p>
            <a:pPr lvl="1">
              <a:defRPr/>
            </a:pPr>
            <a:endParaRPr lang="fr" dirty="0"/>
          </a:p>
          <a:p>
            <a:pPr marL="285750" indent="-285750">
              <a:buFont typeface="Courier New"/>
              <a:buChar char="o"/>
              <a:defRPr/>
            </a:pPr>
            <a:r>
              <a:rPr lang="fr" sz="1400" dirty="0">
                <a:ea typeface="+mn-lt"/>
                <a:cs typeface="+mn-lt"/>
              </a:rPr>
              <a:t>répond aux recommandations concernant les souches vaccinales identifiées par le Groupe consultatif technique sur la composition du vaccin contre la COVID-19 (</a:t>
            </a:r>
            <a:r>
              <a:rPr lang="fr" sz="1400" dirty="0">
                <a:ea typeface="+mn-lt"/>
                <a:cs typeface="+mn-lt"/>
                <a:hlinkClick r:id="rId6"/>
              </a:rPr>
              <a:t>TAG-CO-VAC</a:t>
            </a:r>
            <a:r>
              <a:rPr lang="fr" sz="1400" dirty="0">
                <a:ea typeface="+mn-lt"/>
                <a:cs typeface="+mn-lt"/>
              </a:rPr>
              <a:t>) et le Groupe consultatif stratégique d'experts en vaccination (</a:t>
            </a:r>
            <a:r>
              <a:rPr lang="fr" sz="1400" dirty="0">
                <a:ea typeface="+mn-lt"/>
                <a:cs typeface="+mn-lt"/>
                <a:hlinkClick r:id="rId7"/>
              </a:rPr>
              <a:t>SAGE</a:t>
            </a:r>
            <a:r>
              <a:rPr lang="fr" sz="1400" dirty="0">
                <a:ea typeface="+mn-lt"/>
                <a:cs typeface="+mn-lt"/>
              </a:rPr>
              <a:t>)</a:t>
            </a:r>
            <a:endParaRPr lang="fr" dirty="0">
              <a:cs typeface="Poppins"/>
            </a:endParaRPr>
          </a:p>
          <a:p>
            <a:pPr marL="0" marR="0" lvl="0" indent="0" algn="l" defTabSz="914400">
              <a:lnSpc>
                <a:spcPct val="100000"/>
              </a:lnSpc>
              <a:spcBef>
                <a:spcPts val="0"/>
              </a:spcBef>
              <a:spcAft>
                <a:spcPts val="0"/>
              </a:spcAft>
              <a:buClrTx/>
              <a:buSzTx/>
              <a:buFontTx/>
              <a:buNone/>
              <a:tabLst/>
              <a:defRPr/>
            </a:pPr>
            <a:endParaRPr lang="fr" sz="1400" dirty="0">
              <a:cs typeface="Poppins"/>
            </a:endParaRPr>
          </a:p>
        </p:txBody>
      </p:sp>
      <p:sp>
        <p:nvSpPr>
          <p:cNvPr id="6" name="TextBox 5">
            <a:extLst>
              <a:ext uri="{FF2B5EF4-FFF2-40B4-BE49-F238E27FC236}">
                <a16:creationId xmlns:a16="http://schemas.microsoft.com/office/drawing/2014/main" id="{4F703A7E-0850-A472-673F-36D335DD6B40}"/>
              </a:ext>
            </a:extLst>
          </p:cNvPr>
          <p:cNvSpPr txBox="1"/>
          <p:nvPr/>
        </p:nvSpPr>
        <p:spPr>
          <a:xfrm>
            <a:off x="577638" y="6378243"/>
            <a:ext cx="9592079"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Poppins"/>
                <a:ea typeface="+mn-ea"/>
                <a:cs typeface="+mn-cs"/>
              </a:rPr>
              <a:t>OMS EUL: </a:t>
            </a:r>
            <a:r>
              <a:rPr kumimoji="0" lang="en-US" sz="1000" b="0" i="0" u="none" strike="noStrike" kern="1200" cap="none" spc="0" normalizeH="0" baseline="0" noProof="0" dirty="0">
                <a:ln>
                  <a:noFill/>
                </a:ln>
                <a:solidFill>
                  <a:srgbClr val="000000"/>
                </a:solidFill>
                <a:effectLst/>
                <a:uLnTx/>
                <a:uFillTx/>
                <a:latin typeface="Poppins"/>
                <a:ea typeface="+mn-ea"/>
                <a:cs typeface="+mn-cs"/>
                <a:hlinkClick r:id="rId8"/>
              </a:rPr>
              <a:t>https://extranet.who.int/prequal/vaccines/covid-19-vaccines-who-emergency-use-listing</a:t>
            </a:r>
            <a:r>
              <a:rPr kumimoji="0" lang="en-US" sz="1000" b="0" i="0" u="none" strike="noStrike" kern="1200" cap="none" spc="0" normalizeH="0" baseline="0" noProof="0" dirty="0">
                <a:ln>
                  <a:noFill/>
                </a:ln>
                <a:solidFill>
                  <a:srgbClr val="000000"/>
                </a:solidFill>
                <a:effectLst/>
                <a:uLnTx/>
                <a:uFillTx/>
                <a:latin typeface="Poppins"/>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Poppins"/>
                <a:ea typeface="+mn-ea"/>
                <a:cs typeface="+mn-cs"/>
              </a:rPr>
              <a:t>OMS PQ: </a:t>
            </a:r>
            <a:r>
              <a:rPr kumimoji="0" lang="en-US" sz="1000" b="0" i="0" u="none" strike="noStrike" kern="1200" cap="none" spc="0" normalizeH="0" baseline="0" noProof="0" dirty="0">
                <a:ln>
                  <a:noFill/>
                </a:ln>
                <a:solidFill>
                  <a:srgbClr val="000000"/>
                </a:solidFill>
                <a:effectLst/>
                <a:uLnTx/>
                <a:uFillTx/>
                <a:latin typeface="Poppins"/>
                <a:ea typeface="+mn-ea"/>
                <a:cs typeface="+mn-cs"/>
                <a:hlinkClick r:id="rId9"/>
              </a:rPr>
              <a:t>https://extranet.who.int/prequal/vaccines/welcome-vaccines-prequalification</a:t>
            </a:r>
            <a:r>
              <a:rPr kumimoji="0" lang="en-US" sz="1000" b="0" i="0" u="none" strike="noStrike" kern="1200" cap="none" spc="0" normalizeH="0" baseline="0" noProof="0" dirty="0">
                <a:ln>
                  <a:noFill/>
                </a:ln>
                <a:solidFill>
                  <a:srgbClr val="000000"/>
                </a:solidFill>
                <a:effectLst/>
                <a:uLnTx/>
                <a:uFillTx/>
                <a:latin typeface="Poppins"/>
                <a:ea typeface="+mn-ea"/>
                <a:cs typeface="+mn-cs"/>
              </a:rPr>
              <a:t> </a:t>
            </a:r>
            <a:endParaRPr kumimoji="0" lang="en-GB" sz="1200" b="0" i="0" u="none" strike="noStrike" kern="1200" cap="none" spc="0" normalizeH="0" baseline="0" noProof="0" dirty="0">
              <a:ln>
                <a:noFill/>
              </a:ln>
              <a:solidFill>
                <a:srgbClr val="000000"/>
              </a:solidFill>
              <a:effectLst/>
              <a:uLnTx/>
              <a:uFillTx/>
              <a:latin typeface="Poppins"/>
              <a:ea typeface="+mn-ea"/>
              <a:cs typeface="+mn-cs"/>
            </a:endParaRPr>
          </a:p>
        </p:txBody>
      </p:sp>
    </p:spTree>
    <p:extLst>
      <p:ext uri="{BB962C8B-B14F-4D97-AF65-F5344CB8AC3E}">
        <p14:creationId xmlns:p14="http://schemas.microsoft.com/office/powerpoint/2010/main" val="1232458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FDFAAE1-04BE-EF2C-C224-A806FAF4A8D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5" imgH="416" progId="TCLayout.ActiveDocument.1">
                  <p:embed/>
                </p:oleObj>
              </mc:Choice>
              <mc:Fallback>
                <p:oleObj name="think-cell Slide" r:id="rId4" imgW="415" imgH="416" progId="TCLayout.ActiveDocument.1">
                  <p:embed/>
                  <p:pic>
                    <p:nvPicPr>
                      <p:cNvPr id="7" name="Object 6" hidden="1">
                        <a:extLst>
                          <a:ext uri="{FF2B5EF4-FFF2-40B4-BE49-F238E27FC236}">
                            <a16:creationId xmlns:a16="http://schemas.microsoft.com/office/drawing/2014/main" id="{3FDFAAE1-04BE-EF2C-C224-A806FAF4A8D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C906853-CEDC-C18D-2040-C6567CA93340}"/>
              </a:ext>
            </a:extLst>
          </p:cNvPr>
          <p:cNvSpPr>
            <a:spLocks noGrp="1"/>
          </p:cNvSpPr>
          <p:nvPr>
            <p:ph type="title"/>
          </p:nvPr>
        </p:nvSpPr>
        <p:spPr>
          <a:xfrm>
            <a:off x="566148" y="280580"/>
            <a:ext cx="11446558" cy="830997"/>
          </a:xfrm>
          <a:solidFill>
            <a:schemeClr val="bg1"/>
          </a:solidFill>
        </p:spPr>
        <p:txBody>
          <a:bodyPr vert="horz" anchor="ctr" anchorCtr="0">
            <a:normAutofit/>
          </a:bodyPr>
          <a:lstStyle/>
          <a:p>
            <a:pPr marL="533400" marR="0" indent="-533400" algn="l" rtl="0" fontAlgn="base">
              <a:spcBef>
                <a:spcPts val="0"/>
              </a:spcBef>
              <a:spcAft>
                <a:spcPts val="0"/>
              </a:spcAft>
            </a:pPr>
            <a:r>
              <a:rPr lang="fr" sz="2400" b="1" i="0" u="none" baseline="0" dirty="0">
                <a:solidFill>
                  <a:srgbClr val="FA9A00"/>
                </a:solidFill>
              </a:rPr>
              <a:t>3. </a:t>
            </a:r>
            <a:r>
              <a:rPr lang="fr" sz="2400" b="1" i="0" u="none" baseline="0" dirty="0"/>
              <a:t>Programme de vaccination contre la COVID-19 de Gavi pour 2024-2025 : objectifs et portée (1/2)</a:t>
            </a:r>
          </a:p>
        </p:txBody>
      </p:sp>
      <p:grpSp>
        <p:nvGrpSpPr>
          <p:cNvPr id="5" name="Group 4">
            <a:extLst>
              <a:ext uri="{FF2B5EF4-FFF2-40B4-BE49-F238E27FC236}">
                <a16:creationId xmlns:a16="http://schemas.microsoft.com/office/drawing/2014/main" id="{4C0487B3-ECFE-CB2E-84B0-B961B1F5DDA6}"/>
              </a:ext>
            </a:extLst>
          </p:cNvPr>
          <p:cNvGrpSpPr/>
          <p:nvPr/>
        </p:nvGrpSpPr>
        <p:grpSpPr>
          <a:xfrm>
            <a:off x="566148" y="1338566"/>
            <a:ext cx="11059704" cy="1507772"/>
            <a:chOff x="521719" y="1743642"/>
            <a:chExt cx="7282664" cy="1507772"/>
          </a:xfrm>
        </p:grpSpPr>
        <p:sp>
          <p:nvSpPr>
            <p:cNvPr id="21" name="Flowchart: Alternate Process 20">
              <a:extLst>
                <a:ext uri="{FF2B5EF4-FFF2-40B4-BE49-F238E27FC236}">
                  <a16:creationId xmlns:a16="http://schemas.microsoft.com/office/drawing/2014/main" id="{58016915-BE98-9B66-15EF-1EA89844CCDC}"/>
                </a:ext>
              </a:extLst>
            </p:cNvPr>
            <p:cNvSpPr/>
            <p:nvPr/>
          </p:nvSpPr>
          <p:spPr>
            <a:xfrm>
              <a:off x="521719" y="2076806"/>
              <a:ext cx="3415964" cy="1170000"/>
            </a:xfrm>
            <a:prstGeom prst="flowChartAlternateProcess">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base" latinLnBrk="0" hangingPunct="1">
                <a:lnSpc>
                  <a:spcPct val="100000"/>
                </a:lnSpc>
                <a:spcBef>
                  <a:spcPts val="0"/>
                </a:spcBef>
                <a:spcAft>
                  <a:spcPts val="0"/>
                </a:spcAft>
                <a:buClrTx/>
                <a:buSzPts val="1000"/>
                <a:buFontTx/>
                <a:buNone/>
                <a:tabLst>
                  <a:tab pos="457200" algn="l"/>
                </a:tabLst>
                <a:defRPr/>
              </a:pPr>
              <a:r>
                <a:rPr kumimoji="0" lang="fr" sz="1800" b="1" i="0" u="none" strike="noStrike" kern="1200" cap="none" spc="0" normalizeH="0" baseline="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Optimiser l’impact sur la santé en continuant à soutenir l’administration des vaccins contre la COVID-19 aux groupes d’utilisateurs hautement prioritaires conformément à la feuille de route du SAGE</a:t>
              </a:r>
            </a:p>
          </p:txBody>
        </p:sp>
        <p:sp>
          <p:nvSpPr>
            <p:cNvPr id="22" name="Flowchart: Alternate Process 21">
              <a:extLst>
                <a:ext uri="{FF2B5EF4-FFF2-40B4-BE49-F238E27FC236}">
                  <a16:creationId xmlns:a16="http://schemas.microsoft.com/office/drawing/2014/main" id="{AFDC1194-920B-59D2-BDFE-E02A8864DB77}"/>
                </a:ext>
              </a:extLst>
            </p:cNvPr>
            <p:cNvSpPr/>
            <p:nvPr/>
          </p:nvSpPr>
          <p:spPr>
            <a:xfrm>
              <a:off x="4387616" y="2083196"/>
              <a:ext cx="3416767" cy="1168218"/>
            </a:xfrm>
            <a:prstGeom prst="flowChartAlternateProcess">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base" latinLnBrk="0" hangingPunct="1">
                <a:lnSpc>
                  <a:spcPct val="100000"/>
                </a:lnSpc>
                <a:spcBef>
                  <a:spcPts val="0"/>
                </a:spcBef>
                <a:spcAft>
                  <a:spcPts val="0"/>
                </a:spcAft>
                <a:buClrTx/>
                <a:buSzPts val="1000"/>
                <a:buFontTx/>
                <a:buNone/>
                <a:tabLst>
                  <a:tab pos="457200" algn="l"/>
                </a:tabLst>
                <a:defRPr/>
              </a:pPr>
              <a:r>
                <a:rPr kumimoji="0" lang="fr" sz="1800" b="1" i="0" u="none" strike="noStrike" kern="1200" cap="none" spc="0" normalizeH="0" baseline="0">
                  <a:ln>
                    <a:noFill/>
                  </a:ln>
                  <a:solidFill>
                    <a:srgbClr val="000000"/>
                  </a:solidFill>
                  <a:effectLst/>
                  <a:uLnTx/>
                  <a:uFillTx/>
                  <a:latin typeface="Calibri" panose="020F0502020204030204" pitchFamily="34" charset="0"/>
                  <a:ea typeface="+mn-ea"/>
                  <a:cs typeface="Calibri" panose="020F0502020204030204" pitchFamily="34" charset="0"/>
                </a:rPr>
                <a:t>Continuer à soutenir le renforcement des systèmes de santé et l’intégration de la vaccination contre la COVID-19 dans la vaccination de routine, les soins de santé primaires et les autres services de santé</a:t>
              </a:r>
            </a:p>
          </p:txBody>
        </p:sp>
        <p:grpSp>
          <p:nvGrpSpPr>
            <p:cNvPr id="23" name="Group 22">
              <a:extLst>
                <a:ext uri="{FF2B5EF4-FFF2-40B4-BE49-F238E27FC236}">
                  <a16:creationId xmlns:a16="http://schemas.microsoft.com/office/drawing/2014/main" id="{D01CB525-3892-BB19-E529-0C0CF3CCA69D}"/>
                </a:ext>
              </a:extLst>
            </p:cNvPr>
            <p:cNvGrpSpPr/>
            <p:nvPr/>
          </p:nvGrpSpPr>
          <p:grpSpPr>
            <a:xfrm>
              <a:off x="521719" y="1743642"/>
              <a:ext cx="3283223" cy="276999"/>
              <a:chOff x="777567" y="2315543"/>
              <a:chExt cx="2822152" cy="276999"/>
            </a:xfrm>
          </p:grpSpPr>
          <p:cxnSp>
            <p:nvCxnSpPr>
              <p:cNvPr id="24" name="Straight Connector 23">
                <a:extLst>
                  <a:ext uri="{FF2B5EF4-FFF2-40B4-BE49-F238E27FC236}">
                    <a16:creationId xmlns:a16="http://schemas.microsoft.com/office/drawing/2014/main" id="{605DBAC4-7A05-36C1-39C9-DA264F119654}"/>
                  </a:ext>
                </a:extLst>
              </p:cNvPr>
              <p:cNvCxnSpPr>
                <a:cxnSpLocks/>
              </p:cNvCxnSpPr>
              <p:nvPr/>
            </p:nvCxnSpPr>
            <p:spPr>
              <a:xfrm>
                <a:off x="777567" y="2475308"/>
                <a:ext cx="2822152" cy="0"/>
              </a:xfrm>
              <a:prstGeom prst="line">
                <a:avLst/>
              </a:prstGeom>
              <a:ln>
                <a:headEnd type="oval"/>
                <a:tailEnd type="oval"/>
              </a:ln>
            </p:spPr>
            <p:style>
              <a:lnRef idx="3">
                <a:schemeClr val="dk1"/>
              </a:lnRef>
              <a:fillRef idx="0">
                <a:schemeClr val="dk1"/>
              </a:fillRef>
              <a:effectRef idx="2">
                <a:schemeClr val="dk1"/>
              </a:effectRef>
              <a:fontRef idx="minor">
                <a:schemeClr val="tx1"/>
              </a:fontRef>
            </p:style>
          </p:cxnSp>
          <p:sp>
            <p:nvSpPr>
              <p:cNvPr id="25" name="TextBox 24">
                <a:extLst>
                  <a:ext uri="{FF2B5EF4-FFF2-40B4-BE49-F238E27FC236}">
                    <a16:creationId xmlns:a16="http://schemas.microsoft.com/office/drawing/2014/main" id="{F0E6B490-D08D-4BB5-D3AD-CD2AB91B44A1}"/>
                  </a:ext>
                </a:extLst>
              </p:cNvPr>
              <p:cNvSpPr txBox="1"/>
              <p:nvPr/>
            </p:nvSpPr>
            <p:spPr>
              <a:xfrm>
                <a:off x="1413391" y="2315543"/>
                <a:ext cx="1550504" cy="276999"/>
              </a:xfrm>
              <a:prstGeom prst="rect">
                <a:avLst/>
              </a:prstGeom>
              <a:solidFill>
                <a:schemeClr val="bg1"/>
              </a:solid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800" b="1" i="0" u="none" strike="noStrike" kern="1200" cap="none" spc="0" normalizeH="0" baseline="0">
                    <a:ln>
                      <a:noFill/>
                    </a:ln>
                    <a:solidFill>
                      <a:srgbClr val="000000"/>
                    </a:solidFill>
                    <a:effectLst/>
                    <a:uLnTx/>
                    <a:uFillTx/>
                    <a:latin typeface="Calibri" panose="020F0502020204030204" pitchFamily="34" charset="0"/>
                    <a:ea typeface="+mn-ea"/>
                    <a:cs typeface="Calibri" panose="020F0502020204030204" pitchFamily="34" charset="0"/>
                  </a:rPr>
                  <a:t>Objectif 1</a:t>
                </a:r>
              </a:p>
            </p:txBody>
          </p:sp>
        </p:grpSp>
        <p:grpSp>
          <p:nvGrpSpPr>
            <p:cNvPr id="33" name="Group 32">
              <a:extLst>
                <a:ext uri="{FF2B5EF4-FFF2-40B4-BE49-F238E27FC236}">
                  <a16:creationId xmlns:a16="http://schemas.microsoft.com/office/drawing/2014/main" id="{62E881DE-A8CB-C854-9001-97010BE1F014}"/>
                </a:ext>
              </a:extLst>
            </p:cNvPr>
            <p:cNvGrpSpPr/>
            <p:nvPr/>
          </p:nvGrpSpPr>
          <p:grpSpPr>
            <a:xfrm>
              <a:off x="4454389" y="1764908"/>
              <a:ext cx="3283223" cy="276999"/>
              <a:chOff x="775083" y="1580524"/>
              <a:chExt cx="2822152" cy="276999"/>
            </a:xfrm>
          </p:grpSpPr>
          <p:cxnSp>
            <p:nvCxnSpPr>
              <p:cNvPr id="34" name="Straight Connector 33">
                <a:extLst>
                  <a:ext uri="{FF2B5EF4-FFF2-40B4-BE49-F238E27FC236}">
                    <a16:creationId xmlns:a16="http://schemas.microsoft.com/office/drawing/2014/main" id="{491FA0AE-9067-E491-781B-8D7E260A5949}"/>
                  </a:ext>
                </a:extLst>
              </p:cNvPr>
              <p:cNvCxnSpPr>
                <a:cxnSpLocks/>
              </p:cNvCxnSpPr>
              <p:nvPr/>
            </p:nvCxnSpPr>
            <p:spPr>
              <a:xfrm>
                <a:off x="775083" y="1719023"/>
                <a:ext cx="2822152" cy="0"/>
              </a:xfrm>
              <a:prstGeom prst="line">
                <a:avLst/>
              </a:prstGeom>
              <a:ln>
                <a:headEnd type="oval"/>
                <a:tailEnd type="oval"/>
              </a:ln>
            </p:spPr>
            <p:style>
              <a:lnRef idx="3">
                <a:schemeClr val="dk1"/>
              </a:lnRef>
              <a:fillRef idx="0">
                <a:schemeClr val="dk1"/>
              </a:fillRef>
              <a:effectRef idx="2">
                <a:schemeClr val="dk1"/>
              </a:effectRef>
              <a:fontRef idx="minor">
                <a:schemeClr val="tx1"/>
              </a:fontRef>
            </p:style>
          </p:cxnSp>
          <p:sp>
            <p:nvSpPr>
              <p:cNvPr id="35" name="TextBox 34">
                <a:extLst>
                  <a:ext uri="{FF2B5EF4-FFF2-40B4-BE49-F238E27FC236}">
                    <a16:creationId xmlns:a16="http://schemas.microsoft.com/office/drawing/2014/main" id="{A5CC6841-C1A8-C589-FFE5-90D576998D79}"/>
                  </a:ext>
                </a:extLst>
              </p:cNvPr>
              <p:cNvSpPr txBox="1"/>
              <p:nvPr/>
            </p:nvSpPr>
            <p:spPr>
              <a:xfrm>
                <a:off x="1413391" y="1580524"/>
                <a:ext cx="1550504" cy="276999"/>
              </a:xfrm>
              <a:prstGeom prst="rect">
                <a:avLst/>
              </a:prstGeom>
              <a:solidFill>
                <a:schemeClr val="bg1"/>
              </a:solid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800" b="1" i="0" u="none" strike="noStrike" kern="1200" cap="none" spc="0" normalizeH="0" baseline="0">
                    <a:ln>
                      <a:noFill/>
                    </a:ln>
                    <a:solidFill>
                      <a:srgbClr val="000000"/>
                    </a:solidFill>
                    <a:effectLst/>
                    <a:uLnTx/>
                    <a:uFillTx/>
                    <a:latin typeface="Calibri" panose="020F0502020204030204" pitchFamily="34" charset="0"/>
                    <a:ea typeface="+mn-ea"/>
                    <a:cs typeface="Calibri" panose="020F0502020204030204" pitchFamily="34" charset="0"/>
                  </a:rPr>
                  <a:t>Objectif 2</a:t>
                </a:r>
              </a:p>
            </p:txBody>
          </p:sp>
        </p:grpSp>
      </p:grpSp>
      <p:sp>
        <p:nvSpPr>
          <p:cNvPr id="31" name="TextBox 30">
            <a:extLst>
              <a:ext uri="{FF2B5EF4-FFF2-40B4-BE49-F238E27FC236}">
                <a16:creationId xmlns:a16="http://schemas.microsoft.com/office/drawing/2014/main" id="{70A88C61-8FEE-A961-1AE4-048AC08CA967}"/>
              </a:ext>
            </a:extLst>
          </p:cNvPr>
          <p:cNvSpPr txBox="1"/>
          <p:nvPr/>
        </p:nvSpPr>
        <p:spPr>
          <a:xfrm>
            <a:off x="481742" y="4357723"/>
            <a:ext cx="5388528" cy="738664"/>
          </a:xfrm>
          <a:prstGeom prst="rect">
            <a:avLst/>
          </a:prstGeom>
          <a:noFill/>
          <a:ln w="6350">
            <a:noFill/>
            <a:miter lim="800000"/>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400" b="0" i="0" u="none" strike="noStrike" kern="1200" cap="none" spc="0" normalizeH="0" baseline="0" dirty="0">
                <a:ln>
                  <a:noFill/>
                </a:ln>
                <a:solidFill>
                  <a:srgbClr val="000000"/>
                </a:solidFill>
                <a:effectLst/>
                <a:uLnTx/>
                <a:uFillTx/>
                <a:latin typeface="Calibri" panose="020F0502020204030204" pitchFamily="34" charset="0"/>
                <a:ea typeface="Calibri" panose="020F0502020204030204" pitchFamily="34" charset="0"/>
                <a:cs typeface="+mn-cs"/>
              </a:rPr>
              <a:t>Les 54 pays éligibles au soutien de Gavi (</a:t>
            </a:r>
            <a:r>
              <a:rPr kumimoji="0" lang="fr" sz="1400" b="1" i="0" u="none" strike="noStrike" kern="1200" cap="none" spc="0" normalizeH="0" baseline="0" dirty="0">
                <a:ln>
                  <a:noFill/>
                </a:ln>
                <a:solidFill>
                  <a:srgbClr val="000000"/>
                </a:solidFill>
                <a:effectLst/>
                <a:uLnTx/>
                <a:uFillTx/>
                <a:latin typeface="Calibri" panose="020F0502020204030204" pitchFamily="34" charset="0"/>
                <a:ea typeface="Calibri" panose="020F0502020204030204" pitchFamily="34" charset="0"/>
                <a:cs typeface="+mn-cs"/>
              </a:rPr>
              <a:t>Gavi 54</a:t>
            </a:r>
            <a:r>
              <a:rPr kumimoji="0" lang="fr" sz="1400" b="0" i="0" u="none" strike="noStrike" kern="1200" cap="none" spc="0" normalizeH="0" baseline="0" dirty="0">
                <a:ln>
                  <a:noFill/>
                </a:ln>
                <a:solidFill>
                  <a:srgbClr val="000000"/>
                </a:solidFill>
                <a:effectLst/>
                <a:uLnTx/>
                <a:uFillTx/>
                <a:latin typeface="Calibri" panose="020F0502020204030204" pitchFamily="34" charset="0"/>
                <a:ea typeface="Calibri" panose="020F0502020204030204" pitchFamily="34" charset="0"/>
                <a:cs typeface="+mn-cs"/>
              </a:rPr>
              <a:t>)</a:t>
            </a:r>
            <a:r>
              <a:rPr kumimoji="0" lang="fr" sz="1400" b="1" i="0" u="none" strike="noStrike" kern="1200" cap="none" spc="0" normalizeH="0" baseline="0" dirty="0">
                <a:ln>
                  <a:noFill/>
                </a:ln>
                <a:solidFill>
                  <a:srgbClr val="000000"/>
                </a:solidFill>
                <a:effectLst/>
                <a:uLnTx/>
                <a:uFillTx/>
                <a:latin typeface="Calibri" panose="020F0502020204030204" pitchFamily="34" charset="0"/>
                <a:ea typeface="Calibri" panose="020F0502020204030204" pitchFamily="34" charset="0"/>
                <a:cs typeface="+mn-cs"/>
              </a:rPr>
              <a:t> </a:t>
            </a:r>
            <a:r>
              <a:rPr kumimoji="0" lang="fr" sz="1400" b="0" i="0" u="none" strike="noStrike" kern="1200" cap="none" spc="0" normalizeH="0" baseline="0" dirty="0">
                <a:ln>
                  <a:noFill/>
                </a:ln>
                <a:solidFill>
                  <a:srgbClr val="000000"/>
                </a:solidFill>
                <a:effectLst/>
                <a:uLnTx/>
                <a:uFillTx/>
                <a:latin typeface="Calibri" panose="020F0502020204030204" pitchFamily="34" charset="0"/>
                <a:ea typeface="Calibri" panose="020F0502020204030204" pitchFamily="34" charset="0"/>
                <a:cs typeface="+mn-cs"/>
              </a:rPr>
              <a:t>sont éligibles à l’achat de l’intégralité des vaccins sans obligation de cofinancement.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endParaRPr>
          </a:p>
        </p:txBody>
      </p:sp>
      <p:sp>
        <p:nvSpPr>
          <p:cNvPr id="38" name="TextBox 37">
            <a:extLst>
              <a:ext uri="{FF2B5EF4-FFF2-40B4-BE49-F238E27FC236}">
                <a16:creationId xmlns:a16="http://schemas.microsoft.com/office/drawing/2014/main" id="{948B8E4E-849A-0153-FC02-01EC7C285072}"/>
              </a:ext>
            </a:extLst>
          </p:cNvPr>
          <p:cNvSpPr txBox="1"/>
          <p:nvPr/>
        </p:nvSpPr>
        <p:spPr>
          <a:xfrm>
            <a:off x="6246992" y="4123725"/>
            <a:ext cx="5541412" cy="1169551"/>
          </a:xfrm>
          <a:prstGeom prst="rect">
            <a:avLst/>
          </a:prstGeom>
          <a:noFill/>
          <a:ln w="6350">
            <a:noFill/>
            <a:miter lim="800000"/>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400" b="1" i="0" u="none" strike="noStrike" kern="1200" cap="none" spc="0" normalizeH="0" baseline="0" dirty="0">
                <a:ln>
                  <a:noFill/>
                </a:ln>
                <a:solidFill>
                  <a:srgbClr val="000000"/>
                </a:solidFill>
                <a:effectLst/>
                <a:uLnTx/>
                <a:uFillTx/>
                <a:latin typeface="Calibri" panose="020F0502020204030204" pitchFamily="34" charset="0"/>
                <a:ea typeface="Calibri" panose="020F0502020204030204" pitchFamily="34" charset="0"/>
                <a:cs typeface="+mn-cs"/>
              </a:rPr>
              <a:t>37 pays de l’AMC </a:t>
            </a:r>
            <a:r>
              <a:rPr kumimoji="0" lang="fr" sz="1400" b="0" i="0" u="none" strike="noStrike" kern="1200" cap="none" spc="0" normalizeH="0" baseline="0" dirty="0">
                <a:ln>
                  <a:noFill/>
                </a:ln>
                <a:solidFill>
                  <a:srgbClr val="000000"/>
                </a:solidFill>
                <a:effectLst/>
                <a:uLnTx/>
                <a:uFillTx/>
                <a:latin typeface="Calibri" panose="020F0502020204030204" pitchFamily="34" charset="0"/>
                <a:ea typeface="Calibri" panose="020F0502020204030204" pitchFamily="34" charset="0"/>
                <a:cs typeface="+mn-cs"/>
              </a:rPr>
              <a:t>(pays ayant autrefois bénéficié du soutien de Gavi et pays n’ayant jamais bénéficié du soutien de Gavi, qui ont reçu le soutien du mécanisme COVAX) sont éligibles à une aide à l’achat de 50 % pendant un an (soit en 2024 soit en 2025) – conformément à l’approche de Gavi pour les pays à revenu faible et intermédiaire.</a:t>
            </a:r>
            <a:endParaRPr kumimoji="0" lang="fr" sz="1400" b="0" i="0" u="none" strike="noStrike" kern="1200" cap="none" spc="0" normalizeH="0" baseline="0" noProof="0" dirty="0">
              <a:ln>
                <a:noFill/>
              </a:ln>
              <a:solidFill>
                <a:srgbClr val="000000"/>
              </a:solidFill>
              <a:effectLst/>
              <a:uLnTx/>
              <a:uFillTx/>
              <a:latin typeface="Arial"/>
              <a:cs typeface="+mn-cs"/>
            </a:endParaRPr>
          </a:p>
        </p:txBody>
      </p:sp>
      <p:grpSp>
        <p:nvGrpSpPr>
          <p:cNvPr id="46" name="Group 45">
            <a:extLst>
              <a:ext uri="{FF2B5EF4-FFF2-40B4-BE49-F238E27FC236}">
                <a16:creationId xmlns:a16="http://schemas.microsoft.com/office/drawing/2014/main" id="{E8BB8799-DCF9-3515-E943-534F959BAD71}"/>
              </a:ext>
            </a:extLst>
          </p:cNvPr>
          <p:cNvGrpSpPr/>
          <p:nvPr/>
        </p:nvGrpSpPr>
        <p:grpSpPr>
          <a:xfrm>
            <a:off x="624552" y="3230944"/>
            <a:ext cx="10943561" cy="615553"/>
            <a:chOff x="631100" y="4247989"/>
            <a:chExt cx="10943561" cy="615553"/>
          </a:xfrm>
        </p:grpSpPr>
        <p:cxnSp>
          <p:nvCxnSpPr>
            <p:cNvPr id="43" name="Straight Connector 42">
              <a:extLst>
                <a:ext uri="{FF2B5EF4-FFF2-40B4-BE49-F238E27FC236}">
                  <a16:creationId xmlns:a16="http://schemas.microsoft.com/office/drawing/2014/main" id="{992FDD93-2081-B378-64A5-71BF500B99D1}"/>
                </a:ext>
              </a:extLst>
            </p:cNvPr>
            <p:cNvCxnSpPr>
              <a:cxnSpLocks/>
            </p:cNvCxnSpPr>
            <p:nvPr/>
          </p:nvCxnSpPr>
          <p:spPr>
            <a:xfrm>
              <a:off x="631100" y="4598800"/>
              <a:ext cx="10943561" cy="0"/>
            </a:xfrm>
            <a:prstGeom prst="line">
              <a:avLst/>
            </a:prstGeom>
            <a:ln>
              <a:headEnd type="oval"/>
              <a:tailEnd type="oval"/>
            </a:ln>
          </p:spPr>
          <p:style>
            <a:lnRef idx="3">
              <a:schemeClr val="dk1"/>
            </a:lnRef>
            <a:fillRef idx="0">
              <a:schemeClr val="dk1"/>
            </a:fillRef>
            <a:effectRef idx="2">
              <a:schemeClr val="dk1"/>
            </a:effectRef>
            <a:fontRef idx="minor">
              <a:schemeClr val="tx1"/>
            </a:fontRef>
          </p:style>
        </p:cxnSp>
        <p:sp>
          <p:nvSpPr>
            <p:cNvPr id="45" name="TextBox 44">
              <a:extLst>
                <a:ext uri="{FF2B5EF4-FFF2-40B4-BE49-F238E27FC236}">
                  <a16:creationId xmlns:a16="http://schemas.microsoft.com/office/drawing/2014/main" id="{3A428ED9-FAC6-C483-D49D-851D09E4BCAD}"/>
                </a:ext>
              </a:extLst>
            </p:cNvPr>
            <p:cNvSpPr txBox="1"/>
            <p:nvPr/>
          </p:nvSpPr>
          <p:spPr>
            <a:xfrm>
              <a:off x="3551064" y="4247989"/>
              <a:ext cx="5102967" cy="615553"/>
            </a:xfrm>
            <a:prstGeom prst="rect">
              <a:avLst/>
            </a:prstGeom>
            <a:solidFill>
              <a:schemeClr val="bg1"/>
            </a:solidFill>
            <a:ln w="6350">
              <a:noFill/>
              <a:miter lim="800000"/>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800" b="1" i="0" u="none" strike="noStrike" kern="1200" cap="none" spc="0" normalizeH="0" baseline="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rPr>
                <a:t>Portée : Les 91 pays de l’AMC, dans leur ensemble, peuvent bénéficier d’un soutien </a:t>
              </a:r>
              <a:r>
                <a:rPr kumimoji="0" lang="fr" sz="1600" b="1" i="0" u="none" strike="noStrike" kern="1200" cap="none" spc="0" normalizeH="0" baseline="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rPr>
                <a:t>(doses de vaccin contre la C19 et financement opérationnel)</a:t>
              </a:r>
              <a:endParaRPr kumimoji="0" lang="fr" sz="1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endParaRPr>
            </a:p>
          </p:txBody>
        </p:sp>
      </p:grpSp>
      <p:pic>
        <p:nvPicPr>
          <p:cNvPr id="40" name="Picture 39" descr="A blue and white logo&#10;&#10;Description automatically generated with low confidence">
            <a:extLst>
              <a:ext uri="{FF2B5EF4-FFF2-40B4-BE49-F238E27FC236}">
                <a16:creationId xmlns:a16="http://schemas.microsoft.com/office/drawing/2014/main" id="{2E9947DD-6A3A-B484-9308-4E49FA12972E}"/>
              </a:ext>
            </a:extLst>
          </p:cNvPr>
          <p:cNvPicPr>
            <a:picLocks noChangeAspect="1"/>
          </p:cNvPicPr>
          <p:nvPr/>
        </p:nvPicPr>
        <p:blipFill>
          <a:blip r:embed="rId6"/>
          <a:stretch>
            <a:fillRect/>
          </a:stretch>
        </p:blipFill>
        <p:spPr>
          <a:xfrm>
            <a:off x="2609132" y="3721682"/>
            <a:ext cx="1133748" cy="428305"/>
          </a:xfrm>
          <a:prstGeom prst="rect">
            <a:avLst/>
          </a:prstGeom>
        </p:spPr>
      </p:pic>
      <p:sp>
        <p:nvSpPr>
          <p:cNvPr id="3" name="TextBox 2">
            <a:extLst>
              <a:ext uri="{FF2B5EF4-FFF2-40B4-BE49-F238E27FC236}">
                <a16:creationId xmlns:a16="http://schemas.microsoft.com/office/drawing/2014/main" id="{CBEB6820-6B3C-F66A-E5A4-F160028BF891}"/>
              </a:ext>
            </a:extLst>
          </p:cNvPr>
          <p:cNvSpPr txBox="1"/>
          <p:nvPr/>
        </p:nvSpPr>
        <p:spPr>
          <a:xfrm>
            <a:off x="508409" y="5373615"/>
            <a:ext cx="11059704" cy="914400"/>
          </a:xfrm>
          <a:prstGeom prst="rect">
            <a:avLst/>
          </a:prstGeom>
          <a:solidFill>
            <a:schemeClr val="accent4"/>
          </a:solidFill>
          <a:ln w="38100">
            <a:noFill/>
            <a:miter lim="800000"/>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600" b="0" i="0" u="none" strike="noStrike" kern="1200" cap="none" spc="0" normalizeH="0" baseline="0" dirty="0">
                <a:ln>
                  <a:noFill/>
                </a:ln>
                <a:solidFill>
                  <a:srgbClr val="FFFFFF"/>
                </a:solidFill>
                <a:effectLst/>
                <a:uLnTx/>
                <a:uFillTx/>
                <a:latin typeface="Calibri" panose="020F0502020204030204" pitchFamily="34" charset="0"/>
                <a:ea typeface="Calibri" panose="020F0502020204030204" pitchFamily="34" charset="0"/>
                <a:cs typeface="+mn-cs"/>
              </a:rPr>
              <a:t>Les fonds approuvés pour le Soutien à l’administration des vaccins contre la COVID-19 (CDS) sont prolongés jusqu’à la fin de l’année 2025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1200" b="0" i="1" u="none" strike="noStrike" kern="1200" cap="none" spc="0" normalizeH="0" baseline="0" dirty="0">
                <a:ln>
                  <a:noFill/>
                </a:ln>
                <a:solidFill>
                  <a:srgbClr val="FFFFFF"/>
                </a:solidFill>
                <a:effectLst/>
                <a:uLnTx/>
                <a:uFillTx/>
                <a:latin typeface="Calibri" panose="020F0502020204030204" pitchFamily="34" charset="0"/>
                <a:ea typeface="Calibri" panose="020F0502020204030204" pitchFamily="34" charset="0"/>
                <a:cs typeface="+mn-cs"/>
              </a:rPr>
              <a:t>« Le délai a été prolongé pour permettre aux pays d’intégrer durablement le vaccin contre la COVID-19 dans la vaccination de routine et les soins de santé primaires et de réduire le recul d’autres antigènes en raison de l’accent mis sur la COVID-19 pendant la pandémie ».</a:t>
            </a:r>
          </a:p>
        </p:txBody>
      </p:sp>
      <p:sp>
        <p:nvSpPr>
          <p:cNvPr id="4" name="TextBox 3">
            <a:extLst>
              <a:ext uri="{FF2B5EF4-FFF2-40B4-BE49-F238E27FC236}">
                <a16:creationId xmlns:a16="http://schemas.microsoft.com/office/drawing/2014/main" id="{E8D8F384-9667-4B19-B6DB-85BEB38A1B8B}"/>
              </a:ext>
            </a:extLst>
          </p:cNvPr>
          <p:cNvSpPr txBox="1"/>
          <p:nvPr/>
        </p:nvSpPr>
        <p:spPr>
          <a:xfrm>
            <a:off x="397071" y="6334097"/>
            <a:ext cx="7202214"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 sz="1000" b="0" i="0" u="none" strike="noStrike" kern="1200" cap="none" spc="0" normalizeH="0" baseline="0">
                <a:ln>
                  <a:noFill/>
                </a:ln>
                <a:solidFill>
                  <a:srgbClr val="000000"/>
                </a:solidFill>
                <a:effectLst/>
                <a:uLnTx/>
                <a:uFillTx/>
                <a:latin typeface="Poppins"/>
                <a:ea typeface="+mn-ea"/>
                <a:cs typeface="+mn-cs"/>
                <a:hlinkClick r:id="rId7"/>
              </a:rPr>
              <a:t>Soutien à l’administration des vaccins contre la COVID-19 (CDS) - Directives relatives à la troisième fenêtre de financement (gavi.org)</a:t>
            </a:r>
            <a:r>
              <a:rPr kumimoji="0" lang="fr" sz="1000" b="0" i="0" u="none" strike="noStrike" kern="1200" cap="none" spc="0" normalizeH="0" baseline="0">
                <a:ln>
                  <a:noFill/>
                </a:ln>
                <a:solidFill>
                  <a:srgbClr val="000000"/>
                </a:solidFill>
                <a:effectLst/>
                <a:uLnTx/>
                <a:uFillTx/>
                <a:latin typeface="Poppins"/>
                <a:ea typeface="+mn-ea"/>
                <a:cs typeface="+mn-cs"/>
              </a:rPr>
              <a:t> (mise à jour d’octobre 2023)</a:t>
            </a:r>
          </a:p>
        </p:txBody>
      </p:sp>
      <p:pic>
        <p:nvPicPr>
          <p:cNvPr id="42" name="Picture 41" descr="A picture containing font, graphics, screenshot, graphic design&#10;&#10;Description automatically generated">
            <a:extLst>
              <a:ext uri="{FF2B5EF4-FFF2-40B4-BE49-F238E27FC236}">
                <a16:creationId xmlns:a16="http://schemas.microsoft.com/office/drawing/2014/main" id="{961DB6E2-49C7-D00A-CC79-8A5C8D84B715}"/>
              </a:ext>
            </a:extLst>
          </p:cNvPr>
          <p:cNvPicPr>
            <a:picLocks noChangeAspect="1"/>
          </p:cNvPicPr>
          <p:nvPr/>
        </p:nvPicPr>
        <p:blipFill rotWithShape="1">
          <a:blip r:embed="rId8"/>
          <a:srcRect l="29312"/>
          <a:stretch/>
        </p:blipFill>
        <p:spPr>
          <a:xfrm>
            <a:off x="8425750" y="3770476"/>
            <a:ext cx="1133748" cy="338416"/>
          </a:xfrm>
          <a:prstGeom prst="rect">
            <a:avLst/>
          </a:prstGeom>
        </p:spPr>
      </p:pic>
    </p:spTree>
    <p:extLst>
      <p:ext uri="{BB962C8B-B14F-4D97-AF65-F5344CB8AC3E}">
        <p14:creationId xmlns:p14="http://schemas.microsoft.com/office/powerpoint/2010/main" val="1644015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SCLIENT" val="True"/>
  <p:tag name="MTBTACCENT" val="Accent1ColorBoldText"/>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NAME" val="Moon"/>
</p:tagLst>
</file>

<file path=ppt/tags/tag100.xml><?xml version="1.0" encoding="utf-8"?>
<p:tagLst xmlns:a="http://schemas.openxmlformats.org/drawingml/2006/main" xmlns:r="http://schemas.openxmlformats.org/officeDocument/2006/relationships" xmlns:p="http://schemas.openxmlformats.org/presentationml/2006/main">
  <p:tag name="SHAPENAME" val="5. Source"/>
</p:tagLst>
</file>

<file path=ppt/tags/tag10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2.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100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1.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101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xNguF4Gw2mJIhuiFXm5tKQ"/>
</p:tagLst>
</file>

<file path=ppt/tags/tag1020.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10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0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03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03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0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04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4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04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04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4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04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4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0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5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05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05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05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6.xml><?xml version="1.0" encoding="utf-8"?>
<p:tagLst xmlns:a="http://schemas.openxmlformats.org/drawingml/2006/main" xmlns:r="http://schemas.openxmlformats.org/officeDocument/2006/relationships" xmlns:p="http://schemas.openxmlformats.org/presentationml/2006/main">
  <p:tag name="SHAPENAME" val="5. Source"/>
</p:tagLst>
</file>

<file path=ppt/tags/tag10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6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06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6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06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6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06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06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07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07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07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07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0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08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08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08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08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0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9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9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09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9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09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09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9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1.xml><?xml version="1.0" encoding="utf-8"?>
<p:tagLst xmlns:a="http://schemas.openxmlformats.org/drawingml/2006/main" xmlns:r="http://schemas.openxmlformats.org/officeDocument/2006/relationships" xmlns:p="http://schemas.openxmlformats.org/presentationml/2006/main">
  <p:tag name="NAME" val="Moon"/>
</p:tagLst>
</file>

<file path=ppt/tags/tag110.xml><?xml version="1.0" encoding="utf-8"?>
<p:tagLst xmlns:a="http://schemas.openxmlformats.org/drawingml/2006/main" xmlns:r="http://schemas.openxmlformats.org/officeDocument/2006/relationships" xmlns:p="http://schemas.openxmlformats.org/presentationml/2006/main">
  <p:tag name="SHAPENAME" val="5. Source"/>
</p:tagLst>
</file>

<file path=ppt/tags/tag110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10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10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10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11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11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11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2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12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2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12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12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2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12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8bLYCGPTqIWeTShwYsN8fA"/>
</p:tagLst>
</file>

<file path=ppt/tags/tag113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3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13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13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3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13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13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4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14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4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14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4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14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4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rCLHzm.oeOb1bwfpBs0fYg"/>
</p:tagLst>
</file>

<file path=ppt/tags/tag115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52.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115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5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5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5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6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6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65.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116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6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17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7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7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7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78.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17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1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80.xml><?xml version="1.0" encoding="utf-8"?>
<p:tagLst xmlns:a="http://schemas.openxmlformats.org/drawingml/2006/main" xmlns:r="http://schemas.openxmlformats.org/officeDocument/2006/relationships" xmlns:p="http://schemas.openxmlformats.org/presentationml/2006/main">
  <p:tag name="SHAPENAME" val="3. Subtitle"/>
</p:tagLst>
</file>

<file path=ppt/tags/tag118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82.xml><?xml version="1.0" encoding="utf-8"?>
<p:tagLst xmlns:a="http://schemas.openxmlformats.org/drawingml/2006/main" xmlns:r="http://schemas.openxmlformats.org/officeDocument/2006/relationships" xmlns:p="http://schemas.openxmlformats.org/presentationml/2006/main">
  <p:tag name="SHAPENAME" val="5. Source"/>
</p:tagLst>
</file>

<file path=ppt/tags/tag118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1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85.xml><?xml version="1.0" encoding="utf-8"?>
<p:tagLst xmlns:a="http://schemas.openxmlformats.org/drawingml/2006/main" xmlns:r="http://schemas.openxmlformats.org/officeDocument/2006/relationships" xmlns:p="http://schemas.openxmlformats.org/presentationml/2006/main">
  <p:tag name="THINKCELLSHAPEDONOTDELETE" val="trZ96ctUUqJsGDCugslwBCg"/>
</p:tagLst>
</file>

<file path=ppt/tags/tag118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18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88.xml><?xml version="1.0" encoding="utf-8"?>
<p:tagLst xmlns:a="http://schemas.openxmlformats.org/drawingml/2006/main" xmlns:r="http://schemas.openxmlformats.org/officeDocument/2006/relationships" xmlns:p="http://schemas.openxmlformats.org/presentationml/2006/main">
  <p:tag name="SHAPENAME" val="5. Source"/>
</p:tagLst>
</file>

<file path=ppt/tags/tag118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19.xml><?xml version="1.0" encoding="utf-8"?>
<p:tagLst xmlns:a="http://schemas.openxmlformats.org/drawingml/2006/main" xmlns:r="http://schemas.openxmlformats.org/officeDocument/2006/relationships" xmlns:p="http://schemas.openxmlformats.org/presentationml/2006/main">
  <p:tag name="SHAPENAME" val="5. Source"/>
</p:tagLst>
</file>

<file path=ppt/tags/tag11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91.xml><?xml version="1.0" encoding="utf-8"?>
<p:tagLst xmlns:a="http://schemas.openxmlformats.org/drawingml/2006/main" xmlns:r="http://schemas.openxmlformats.org/officeDocument/2006/relationships" xmlns:p="http://schemas.openxmlformats.org/presentationml/2006/main">
  <p:tag name="THINKCELLSHAPEDONOTDELETE" val="tAvhTnprpZIIVVQCOTQtpLw"/>
</p:tagLst>
</file>

<file path=ppt/tags/tag119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19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94.xml><?xml version="1.0" encoding="utf-8"?>
<p:tagLst xmlns:a="http://schemas.openxmlformats.org/drawingml/2006/main" xmlns:r="http://schemas.openxmlformats.org/officeDocument/2006/relationships" xmlns:p="http://schemas.openxmlformats.org/presentationml/2006/main">
  <p:tag name="SHAPENAME" val="5. Source"/>
</p:tagLst>
</file>

<file path=ppt/tags/tag119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1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97.xml><?xml version="1.0" encoding="utf-8"?>
<p:tagLst xmlns:a="http://schemas.openxmlformats.org/drawingml/2006/main" xmlns:r="http://schemas.openxmlformats.org/officeDocument/2006/relationships" xmlns:p="http://schemas.openxmlformats.org/presentationml/2006/main">
  <p:tag name="THINKCELLSHAPEDONOTDELETE" val="tVvs3CU0mhZ0iF9VK3Gc_gQ"/>
</p:tagLst>
</file>

<file path=ppt/tags/tag119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19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2.xml><?xml version="1.0" encoding="utf-8"?>
<p:tagLst xmlns:a="http://schemas.openxmlformats.org/drawingml/2006/main" xmlns:r="http://schemas.openxmlformats.org/officeDocument/2006/relationships" xmlns:p="http://schemas.openxmlformats.org/presentationml/2006/main">
  <p:tag name="NAME" val="Moon"/>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00.xml><?xml version="1.0" encoding="utf-8"?>
<p:tagLst xmlns:a="http://schemas.openxmlformats.org/drawingml/2006/main" xmlns:r="http://schemas.openxmlformats.org/officeDocument/2006/relationships" xmlns:p="http://schemas.openxmlformats.org/presentationml/2006/main">
  <p:tag name="SHAPENAME" val="5. Source"/>
</p:tagLst>
</file>

<file path=ppt/tags/tag120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2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03.xml><?xml version="1.0" encoding="utf-8"?>
<p:tagLst xmlns:a="http://schemas.openxmlformats.org/drawingml/2006/main" xmlns:r="http://schemas.openxmlformats.org/officeDocument/2006/relationships" xmlns:p="http://schemas.openxmlformats.org/presentationml/2006/main">
  <p:tag name="THINKCELLSHAPEDONOTDELETE" val="tNrcAbB4u0quRffFN3bn3Xw"/>
</p:tagLst>
</file>

<file path=ppt/tags/tag120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205.xml><?xml version="1.0" encoding="utf-8"?>
<p:tagLst xmlns:a="http://schemas.openxmlformats.org/drawingml/2006/main" xmlns:r="http://schemas.openxmlformats.org/officeDocument/2006/relationships" xmlns:p="http://schemas.openxmlformats.org/presentationml/2006/main">
  <p:tag name="SHAPENAME" val="3. Subtitle"/>
</p:tagLst>
</file>

<file path=ppt/tags/tag120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207.xml><?xml version="1.0" encoding="utf-8"?>
<p:tagLst xmlns:a="http://schemas.openxmlformats.org/drawingml/2006/main" xmlns:r="http://schemas.openxmlformats.org/officeDocument/2006/relationships" xmlns:p="http://schemas.openxmlformats.org/presentationml/2006/main">
  <p:tag name="SHAPENAME" val="5. Source"/>
</p:tagLst>
</file>

<file path=ppt/tags/tag120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2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JvgJTIPPebpo6irFSQqHlA"/>
</p:tagLst>
</file>

<file path=ppt/tags/tag1210.xml><?xml version="1.0" encoding="utf-8"?>
<p:tagLst xmlns:a="http://schemas.openxmlformats.org/drawingml/2006/main" xmlns:r="http://schemas.openxmlformats.org/officeDocument/2006/relationships" xmlns:p="http://schemas.openxmlformats.org/presentationml/2006/main">
  <p:tag name="THINKCELLSHAPEDONOTDELETE" val="tYG_9mniplMrafceMpP.Qwg"/>
</p:tagLst>
</file>

<file path=ppt/tags/tag1211.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21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213.xml><?xml version="1.0" encoding="utf-8"?>
<p:tagLst xmlns:a="http://schemas.openxmlformats.org/drawingml/2006/main" xmlns:r="http://schemas.openxmlformats.org/officeDocument/2006/relationships" xmlns:p="http://schemas.openxmlformats.org/presentationml/2006/main">
  <p:tag name="SHAPENAME" val="3. Subtitle"/>
</p:tagLst>
</file>

<file path=ppt/tags/tag121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21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216.xml><?xml version="1.0" encoding="utf-8"?>
<p:tagLst xmlns:a="http://schemas.openxmlformats.org/drawingml/2006/main" xmlns:r="http://schemas.openxmlformats.org/officeDocument/2006/relationships" xmlns:p="http://schemas.openxmlformats.org/presentationml/2006/main">
  <p:tag name="SHAPENAME" val="5. Source"/>
</p:tagLst>
</file>

<file path=ppt/tags/tag12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18.xml><?xml version="1.0" encoding="utf-8"?>
<p:tagLst xmlns:a="http://schemas.openxmlformats.org/drawingml/2006/main" xmlns:r="http://schemas.openxmlformats.org/officeDocument/2006/relationships" xmlns:p="http://schemas.openxmlformats.org/presentationml/2006/main">
  <p:tag name="THINKCELLSHAPEDONOTDELETE" val="tHbEQ8aI7AKzsdxigcAG3ZA"/>
</p:tagLst>
</file>

<file path=ppt/tags/tag1219.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2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22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221.xml><?xml version="1.0" encoding="utf-8"?>
<p:tagLst xmlns:a="http://schemas.openxmlformats.org/drawingml/2006/main" xmlns:r="http://schemas.openxmlformats.org/officeDocument/2006/relationships" xmlns:p="http://schemas.openxmlformats.org/presentationml/2006/main">
  <p:tag name="SHAPENAME" val="3. Subtitle"/>
</p:tagLst>
</file>

<file path=ppt/tags/tag122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22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224.xml><?xml version="1.0" encoding="utf-8"?>
<p:tagLst xmlns:a="http://schemas.openxmlformats.org/drawingml/2006/main" xmlns:r="http://schemas.openxmlformats.org/officeDocument/2006/relationships" xmlns:p="http://schemas.openxmlformats.org/presentationml/2006/main">
  <p:tag name="SHAPENAME" val="5. Source"/>
</p:tagLst>
</file>

<file path=ppt/tags/tag12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26.xml><?xml version="1.0" encoding="utf-8"?>
<p:tagLst xmlns:a="http://schemas.openxmlformats.org/drawingml/2006/main" xmlns:r="http://schemas.openxmlformats.org/officeDocument/2006/relationships" xmlns:p="http://schemas.openxmlformats.org/presentationml/2006/main">
  <p:tag name="THINKCELLSHAPEDONOTDELETE" val="tBLvs1S2qnQw1aA01IUaglg"/>
</p:tagLst>
</file>

<file path=ppt/tags/tag1227.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22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229.xml><?xml version="1.0" encoding="utf-8"?>
<p:tagLst xmlns:a="http://schemas.openxmlformats.org/drawingml/2006/main" xmlns:r="http://schemas.openxmlformats.org/officeDocument/2006/relationships" xmlns:p="http://schemas.openxmlformats.org/presentationml/2006/main">
  <p:tag name="SHAPENAME" val="3. Subtitle"/>
</p:tagLst>
</file>

<file path=ppt/tags/tag123.xml><?xml version="1.0" encoding="utf-8"?>
<p:tagLst xmlns:a="http://schemas.openxmlformats.org/drawingml/2006/main" xmlns:r="http://schemas.openxmlformats.org/officeDocument/2006/relationships" xmlns:p="http://schemas.openxmlformats.org/presentationml/2006/main">
  <p:tag name="SHAPENAME" val="3. Subtitle"/>
</p:tagLst>
</file>

<file path=ppt/tags/tag123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23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232.xml><?xml version="1.0" encoding="utf-8"?>
<p:tagLst xmlns:a="http://schemas.openxmlformats.org/drawingml/2006/main" xmlns:r="http://schemas.openxmlformats.org/officeDocument/2006/relationships" xmlns:p="http://schemas.openxmlformats.org/presentationml/2006/main">
  <p:tag name="SHAPENAME" val="5. Source"/>
</p:tagLst>
</file>

<file path=ppt/tags/tag12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34.xml><?xml version="1.0" encoding="utf-8"?>
<p:tagLst xmlns:a="http://schemas.openxmlformats.org/drawingml/2006/main" xmlns:r="http://schemas.openxmlformats.org/officeDocument/2006/relationships" xmlns:p="http://schemas.openxmlformats.org/presentationml/2006/main">
  <p:tag name="THINKCELLSHAPEDONOTDELETE" val="tqUyDlDqWonv3hoAx.p9Rsw"/>
</p:tagLst>
</file>

<file path=ppt/tags/tag123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236.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237.xml><?xml version="1.0" encoding="utf-8"?>
<p:tagLst xmlns:a="http://schemas.openxmlformats.org/drawingml/2006/main" xmlns:r="http://schemas.openxmlformats.org/officeDocument/2006/relationships" xmlns:p="http://schemas.openxmlformats.org/presentationml/2006/main">
  <p:tag name="SHAPENAME" val="3. Subtitle"/>
</p:tagLst>
</file>

<file path=ppt/tags/tag123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23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2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240.xml><?xml version="1.0" encoding="utf-8"?>
<p:tagLst xmlns:a="http://schemas.openxmlformats.org/drawingml/2006/main" xmlns:r="http://schemas.openxmlformats.org/officeDocument/2006/relationships" xmlns:p="http://schemas.openxmlformats.org/presentationml/2006/main">
  <p:tag name="SHAPENAME" val="5. Source"/>
</p:tagLst>
</file>

<file path=ppt/tags/tag12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42.xml><?xml version="1.0" encoding="utf-8"?>
<p:tagLst xmlns:a="http://schemas.openxmlformats.org/drawingml/2006/main" xmlns:r="http://schemas.openxmlformats.org/officeDocument/2006/relationships" xmlns:p="http://schemas.openxmlformats.org/presentationml/2006/main">
  <p:tag name="THINKCELLSHAPEDONOTDELETE" val="to9xgrPArEB1mEiMOhB5KGA"/>
</p:tagLst>
</file>

<file path=ppt/tags/tag1243.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24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245.xml><?xml version="1.0" encoding="utf-8"?>
<p:tagLst xmlns:a="http://schemas.openxmlformats.org/drawingml/2006/main" xmlns:r="http://schemas.openxmlformats.org/officeDocument/2006/relationships" xmlns:p="http://schemas.openxmlformats.org/presentationml/2006/main">
  <p:tag name="SHAPENAME" val="3. Subtitle"/>
</p:tagLst>
</file>

<file path=ppt/tags/tag124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24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248.xml><?xml version="1.0" encoding="utf-8"?>
<p:tagLst xmlns:a="http://schemas.openxmlformats.org/drawingml/2006/main" xmlns:r="http://schemas.openxmlformats.org/officeDocument/2006/relationships" xmlns:p="http://schemas.openxmlformats.org/presentationml/2006/main">
  <p:tag name="SHAPENAME" val="5. Source"/>
</p:tagLst>
</file>

<file path=ppt/tags/tag12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5.xml><?xml version="1.0" encoding="utf-8"?>
<p:tagLst xmlns:a="http://schemas.openxmlformats.org/drawingml/2006/main" xmlns:r="http://schemas.openxmlformats.org/officeDocument/2006/relationships" xmlns:p="http://schemas.openxmlformats.org/presentationml/2006/main">
  <p:tag name="SHAPENAME" val="5. Source"/>
</p:tagLst>
</file>

<file path=ppt/tags/tag1250.xml><?xml version="1.0" encoding="utf-8"?>
<p:tagLst xmlns:a="http://schemas.openxmlformats.org/drawingml/2006/main" xmlns:r="http://schemas.openxmlformats.org/officeDocument/2006/relationships" xmlns:p="http://schemas.openxmlformats.org/presentationml/2006/main">
  <p:tag name="THINKCELLSHAPEDONOTDELETE" val="txNguF4Gw2mJIhuiFXm5tKQ"/>
</p:tagLst>
</file>

<file path=ppt/tags/tag125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25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253.xml><?xml version="1.0" encoding="utf-8"?>
<p:tagLst xmlns:a="http://schemas.openxmlformats.org/drawingml/2006/main" xmlns:r="http://schemas.openxmlformats.org/officeDocument/2006/relationships" xmlns:p="http://schemas.openxmlformats.org/presentationml/2006/main">
  <p:tag name="SHAPENAME" val="5. Source"/>
</p:tagLst>
</file>

<file path=ppt/tags/tag125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2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5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25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258.xml><?xml version="1.0" encoding="utf-8"?>
<p:tagLst xmlns:a="http://schemas.openxmlformats.org/drawingml/2006/main" xmlns:r="http://schemas.openxmlformats.org/officeDocument/2006/relationships" xmlns:p="http://schemas.openxmlformats.org/presentationml/2006/main">
  <p:tag name="SHAPENAME" val="5. Source"/>
</p:tagLst>
</file>

<file path=ppt/tags/tag12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260.xml><?xml version="1.0" encoding="utf-8"?>
<p:tagLst xmlns:a="http://schemas.openxmlformats.org/drawingml/2006/main" xmlns:r="http://schemas.openxmlformats.org/officeDocument/2006/relationships" xmlns:p="http://schemas.openxmlformats.org/presentationml/2006/main">
  <p:tag name="THINKCELLSHAPEDONOTDELETE" val="tJvgJTIPPebpo6irFSQqHlA"/>
</p:tagLst>
</file>

<file path=ppt/tags/tag126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262.xml><?xml version="1.0" encoding="utf-8"?>
<p:tagLst xmlns:a="http://schemas.openxmlformats.org/drawingml/2006/main" xmlns:r="http://schemas.openxmlformats.org/officeDocument/2006/relationships" xmlns:p="http://schemas.openxmlformats.org/presentationml/2006/main">
  <p:tag name="SHAPENAME" val="3. Subtitle"/>
</p:tagLst>
</file>

<file path=ppt/tags/tag126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264.xml><?xml version="1.0" encoding="utf-8"?>
<p:tagLst xmlns:a="http://schemas.openxmlformats.org/drawingml/2006/main" xmlns:r="http://schemas.openxmlformats.org/officeDocument/2006/relationships" xmlns:p="http://schemas.openxmlformats.org/presentationml/2006/main">
  <p:tag name="SHAPENAME" val="5. Source"/>
</p:tagLst>
</file>

<file path=ppt/tags/tag126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2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67.xml><?xml version="1.0" encoding="utf-8"?>
<p:tagLst xmlns:a="http://schemas.openxmlformats.org/drawingml/2006/main" xmlns:r="http://schemas.openxmlformats.org/officeDocument/2006/relationships" xmlns:p="http://schemas.openxmlformats.org/presentationml/2006/main">
  <p:tag name="THINKCELLSHAPEDONOTDELETE" val="tFWrJZYiK81Dqg3AKqhPXmQ"/>
</p:tagLst>
</file>

<file path=ppt/tags/tag126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26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70.xml><?xml version="1.0" encoding="utf-8"?>
<p:tagLst xmlns:a="http://schemas.openxmlformats.org/drawingml/2006/main" xmlns:r="http://schemas.openxmlformats.org/officeDocument/2006/relationships" xmlns:p="http://schemas.openxmlformats.org/presentationml/2006/main">
  <p:tag name="SHAPENAME" val="5. Source"/>
</p:tagLst>
</file>

<file path=ppt/tags/tag127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2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73.xml><?xml version="1.0" encoding="utf-8"?>
<p:tagLst xmlns:a="http://schemas.openxmlformats.org/drawingml/2006/main" xmlns:r="http://schemas.openxmlformats.org/officeDocument/2006/relationships" xmlns:p="http://schemas.openxmlformats.org/presentationml/2006/main">
  <p:tag name="THINKCELLSHAPEDONOTDELETE" val="tTqRLcqlXddAIBcoL4_FmkA"/>
</p:tagLst>
</file>

<file path=ppt/tags/tag127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27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276.xml><?xml version="1.0" encoding="utf-8"?>
<p:tagLst xmlns:a="http://schemas.openxmlformats.org/drawingml/2006/main" xmlns:r="http://schemas.openxmlformats.org/officeDocument/2006/relationships" xmlns:p="http://schemas.openxmlformats.org/presentationml/2006/main">
  <p:tag name="SHAPENAME" val="5. Source"/>
</p:tagLst>
</file>

<file path=ppt/tags/tag127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2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79.xml><?xml version="1.0" encoding="utf-8"?>
<p:tagLst xmlns:a="http://schemas.openxmlformats.org/drawingml/2006/main" xmlns:r="http://schemas.openxmlformats.org/officeDocument/2006/relationships" xmlns:p="http://schemas.openxmlformats.org/presentationml/2006/main">
  <p:tag name="THINKCELLSHAPEDONOTDELETE" val="tzFTi586bxaRXNGLyq6cjUQ"/>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8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28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282.xml><?xml version="1.0" encoding="utf-8"?>
<p:tagLst xmlns:a="http://schemas.openxmlformats.org/drawingml/2006/main" xmlns:r="http://schemas.openxmlformats.org/officeDocument/2006/relationships" xmlns:p="http://schemas.openxmlformats.org/presentationml/2006/main">
  <p:tag name="SHAPENAME" val="5. Source"/>
</p:tagLst>
</file>

<file path=ppt/tags/tag128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2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85.xml><?xml version="1.0" encoding="utf-8"?>
<p:tagLst xmlns:a="http://schemas.openxmlformats.org/drawingml/2006/main" xmlns:r="http://schemas.openxmlformats.org/officeDocument/2006/relationships" xmlns:p="http://schemas.openxmlformats.org/presentationml/2006/main">
  <p:tag name="THINKCELLSHAPEDONOTDELETE" val="tfRnDxEIFDMpZ7XFucXEwcQ"/>
</p:tagLst>
</file>

<file path=ppt/tags/tag128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287.xml><?xml version="1.0" encoding="utf-8"?>
<p:tagLst xmlns:a="http://schemas.openxmlformats.org/drawingml/2006/main" xmlns:r="http://schemas.openxmlformats.org/officeDocument/2006/relationships" xmlns:p="http://schemas.openxmlformats.org/presentationml/2006/main">
  <p:tag name="SHAPENAME" val="3. Subtitle"/>
</p:tagLst>
</file>

<file path=ppt/tags/tag128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289.xml><?xml version="1.0" encoding="utf-8"?>
<p:tagLst xmlns:a="http://schemas.openxmlformats.org/drawingml/2006/main" xmlns:r="http://schemas.openxmlformats.org/officeDocument/2006/relationships" xmlns:p="http://schemas.openxmlformats.org/presentationml/2006/main">
  <p:tag name="SHAPENAME" val="5. Source"/>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29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2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92.xml><?xml version="1.0" encoding="utf-8"?>
<p:tagLst xmlns:a="http://schemas.openxmlformats.org/drawingml/2006/main" xmlns:r="http://schemas.openxmlformats.org/officeDocument/2006/relationships" xmlns:p="http://schemas.openxmlformats.org/presentationml/2006/main">
  <p:tag name="THINKCELLSHAPEDONOTDELETE" val="tMlpk7TYHRxaIHe6.SUx9jg"/>
</p:tagLst>
</file>

<file path=ppt/tags/tag1293.xml><?xml version="1.0" encoding="utf-8"?>
<p:tagLst xmlns:a="http://schemas.openxmlformats.org/drawingml/2006/main" xmlns:r="http://schemas.openxmlformats.org/officeDocument/2006/relationships" xmlns:p="http://schemas.openxmlformats.org/presentationml/2006/main">
  <p:tag name="SHAPENAME" val="RectangleDark"/>
</p:tagLst>
</file>

<file path=ppt/tags/tag129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295.xml><?xml version="1.0" encoding="utf-8"?>
<p:tagLst xmlns:a="http://schemas.openxmlformats.org/drawingml/2006/main" xmlns:r="http://schemas.openxmlformats.org/officeDocument/2006/relationships" xmlns:p="http://schemas.openxmlformats.org/presentationml/2006/main">
  <p:tag name="SHAPENAME" val="3. Subtitle"/>
</p:tagLst>
</file>

<file path=ppt/tags/tag129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29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298.xml><?xml version="1.0" encoding="utf-8"?>
<p:tagLst xmlns:a="http://schemas.openxmlformats.org/drawingml/2006/main" xmlns:r="http://schemas.openxmlformats.org/officeDocument/2006/relationships" xmlns:p="http://schemas.openxmlformats.org/presentationml/2006/main">
  <p:tag name="SHAPENAME" val="5. Source"/>
</p:tagLst>
</file>

<file path=ppt/tags/tag12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NAME" val="Moon"/>
</p:tagLst>
</file>

<file path=ppt/tags/tag13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300.xml><?xml version="1.0" encoding="utf-8"?>
<p:tagLst xmlns:a="http://schemas.openxmlformats.org/drawingml/2006/main" xmlns:r="http://schemas.openxmlformats.org/officeDocument/2006/relationships" xmlns:p="http://schemas.openxmlformats.org/presentationml/2006/main">
  <p:tag name="THINKCELLSHAPEDONOTDELETE" val="tyA0evTD9FXplcSqw.av8MA"/>
</p:tagLst>
</file>

<file path=ppt/tags/tag1301.xml><?xml version="1.0" encoding="utf-8"?>
<p:tagLst xmlns:a="http://schemas.openxmlformats.org/drawingml/2006/main" xmlns:r="http://schemas.openxmlformats.org/officeDocument/2006/relationships" xmlns:p="http://schemas.openxmlformats.org/presentationml/2006/main">
  <p:tag name="SHAPENAME" val="RectangleDark"/>
</p:tagLst>
</file>

<file path=ppt/tags/tag130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303.xml><?xml version="1.0" encoding="utf-8"?>
<p:tagLst xmlns:a="http://schemas.openxmlformats.org/drawingml/2006/main" xmlns:r="http://schemas.openxmlformats.org/officeDocument/2006/relationships" xmlns:p="http://schemas.openxmlformats.org/presentationml/2006/main">
  <p:tag name="SHAPENAME" val="3. Subtitle"/>
</p:tagLst>
</file>

<file path=ppt/tags/tag130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30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306.xml><?xml version="1.0" encoding="utf-8"?>
<p:tagLst xmlns:a="http://schemas.openxmlformats.org/drawingml/2006/main" xmlns:r="http://schemas.openxmlformats.org/officeDocument/2006/relationships" xmlns:p="http://schemas.openxmlformats.org/presentationml/2006/main">
  <p:tag name="SHAPENAME" val="5. Source"/>
</p:tagLst>
</file>

<file path=ppt/tags/tag13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08.xml><?xml version="1.0" encoding="utf-8"?>
<p:tagLst xmlns:a="http://schemas.openxmlformats.org/drawingml/2006/main" xmlns:r="http://schemas.openxmlformats.org/officeDocument/2006/relationships" xmlns:p="http://schemas.openxmlformats.org/presentationml/2006/main">
  <p:tag name="THINKCELLSHAPEDONOTDELETE" val="t2DWhDmC1QbRmt16_uxlW7g"/>
</p:tagLst>
</file>

<file path=ppt/tags/tag1309.xml><?xml version="1.0" encoding="utf-8"?>
<p:tagLst xmlns:a="http://schemas.openxmlformats.org/drawingml/2006/main" xmlns:r="http://schemas.openxmlformats.org/officeDocument/2006/relationships" xmlns:p="http://schemas.openxmlformats.org/presentationml/2006/main">
  <p:tag name="SHAPENAME" val="RectangleDark"/>
</p:tagLst>
</file>

<file path=ppt/tags/tag131.xml><?xml version="1.0" encoding="utf-8"?>
<p:tagLst xmlns:a="http://schemas.openxmlformats.org/drawingml/2006/main" xmlns:r="http://schemas.openxmlformats.org/officeDocument/2006/relationships" xmlns:p="http://schemas.openxmlformats.org/presentationml/2006/main">
  <p:tag name="SHAPENAME" val="3. Subtitle"/>
</p:tagLst>
</file>

<file path=ppt/tags/tag131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311.xml><?xml version="1.0" encoding="utf-8"?>
<p:tagLst xmlns:a="http://schemas.openxmlformats.org/drawingml/2006/main" xmlns:r="http://schemas.openxmlformats.org/officeDocument/2006/relationships" xmlns:p="http://schemas.openxmlformats.org/presentationml/2006/main">
  <p:tag name="SHAPENAME" val="3. Subtitle"/>
</p:tagLst>
</file>

<file path=ppt/tags/tag131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31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314.xml><?xml version="1.0" encoding="utf-8"?>
<p:tagLst xmlns:a="http://schemas.openxmlformats.org/drawingml/2006/main" xmlns:r="http://schemas.openxmlformats.org/officeDocument/2006/relationships" xmlns:p="http://schemas.openxmlformats.org/presentationml/2006/main">
  <p:tag name="SHAPENAME" val="5. Source"/>
</p:tagLst>
</file>

<file path=ppt/tags/tag13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16.xml><?xml version="1.0" encoding="utf-8"?>
<p:tagLst xmlns:a="http://schemas.openxmlformats.org/drawingml/2006/main" xmlns:r="http://schemas.openxmlformats.org/officeDocument/2006/relationships" xmlns:p="http://schemas.openxmlformats.org/presentationml/2006/main">
  <p:tag name="THINKCELLSHAPEDONOTDELETE" val="t7MQWNAe6aOZs3iPRT_1kIw"/>
</p:tagLst>
</file>

<file path=ppt/tags/tag1317.xml><?xml version="1.0" encoding="utf-8"?>
<p:tagLst xmlns:a="http://schemas.openxmlformats.org/drawingml/2006/main" xmlns:r="http://schemas.openxmlformats.org/officeDocument/2006/relationships" xmlns:p="http://schemas.openxmlformats.org/presentationml/2006/main">
  <p:tag name="SHAPENAME" val="RectangleDark"/>
</p:tagLst>
</file>

<file path=ppt/tags/tag131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319.xml><?xml version="1.0" encoding="utf-8"?>
<p:tagLst xmlns:a="http://schemas.openxmlformats.org/drawingml/2006/main" xmlns:r="http://schemas.openxmlformats.org/officeDocument/2006/relationships" xmlns:p="http://schemas.openxmlformats.org/presentationml/2006/main">
  <p:tag name="SHAPENAME" val="3. Subtitle"/>
</p:tagLst>
</file>

<file path=ppt/tags/tag13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32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32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322.xml><?xml version="1.0" encoding="utf-8"?>
<p:tagLst xmlns:a="http://schemas.openxmlformats.org/drawingml/2006/main" xmlns:r="http://schemas.openxmlformats.org/officeDocument/2006/relationships" xmlns:p="http://schemas.openxmlformats.org/presentationml/2006/main">
  <p:tag name="SHAPENAME" val="5. Source"/>
</p:tagLst>
</file>

<file path=ppt/tags/tag13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24.xml><?xml version="1.0" encoding="utf-8"?>
<p:tagLst xmlns:a="http://schemas.openxmlformats.org/drawingml/2006/main" xmlns:r="http://schemas.openxmlformats.org/officeDocument/2006/relationships" xmlns:p="http://schemas.openxmlformats.org/presentationml/2006/main">
  <p:tag name="THINKCELLSHAPEDONOTDELETE" val="tBgETb3D.HcKF_v3xSvBqjg"/>
</p:tagLst>
</file>

<file path=ppt/tags/tag132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326.xml><?xml version="1.0" encoding="utf-8"?>
<p:tagLst xmlns:a="http://schemas.openxmlformats.org/drawingml/2006/main" xmlns:r="http://schemas.openxmlformats.org/officeDocument/2006/relationships" xmlns:p="http://schemas.openxmlformats.org/presentationml/2006/main">
  <p:tag name="SHAPENAME" val="3. Subtitle"/>
</p:tagLst>
</file>

<file path=ppt/tags/tag132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328.xml><?xml version="1.0" encoding="utf-8"?>
<p:tagLst xmlns:a="http://schemas.openxmlformats.org/drawingml/2006/main" xmlns:r="http://schemas.openxmlformats.org/officeDocument/2006/relationships" xmlns:p="http://schemas.openxmlformats.org/presentationml/2006/main">
  <p:tag name="SHAPENAME" val="5. Source"/>
</p:tagLst>
</file>

<file path=ppt/tags/tag132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3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3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31.xml><?xml version="1.0" encoding="utf-8"?>
<p:tagLst xmlns:a="http://schemas.openxmlformats.org/drawingml/2006/main" xmlns:r="http://schemas.openxmlformats.org/officeDocument/2006/relationships" xmlns:p="http://schemas.openxmlformats.org/presentationml/2006/main">
  <p:tag name="THINKCELLSHAPEDONOTDELETE" val="t2DWhDmC1QbRmt16_uxlW7g"/>
</p:tagLst>
</file>

<file path=ppt/tags/tag1332.xml><?xml version="1.0" encoding="utf-8"?>
<p:tagLst xmlns:a="http://schemas.openxmlformats.org/drawingml/2006/main" xmlns:r="http://schemas.openxmlformats.org/officeDocument/2006/relationships" xmlns:p="http://schemas.openxmlformats.org/presentationml/2006/main">
  <p:tag name="SHAPENAME" val="RectangleDark"/>
</p:tagLst>
</file>

<file path=ppt/tags/tag133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334.xml><?xml version="1.0" encoding="utf-8"?>
<p:tagLst xmlns:a="http://schemas.openxmlformats.org/drawingml/2006/main" xmlns:r="http://schemas.openxmlformats.org/officeDocument/2006/relationships" xmlns:p="http://schemas.openxmlformats.org/presentationml/2006/main">
  <p:tag name="SHAPENAME" val="3. Subtitle"/>
</p:tagLst>
</file>

<file path=ppt/tags/tag133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336.xml><?xml version="1.0" encoding="utf-8"?>
<p:tagLst xmlns:a="http://schemas.openxmlformats.org/drawingml/2006/main" xmlns:r="http://schemas.openxmlformats.org/officeDocument/2006/relationships" xmlns:p="http://schemas.openxmlformats.org/presentationml/2006/main">
  <p:tag name="SHAPENAME" val="5. Source"/>
</p:tagLst>
</file>

<file path=ppt/tags/tag133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3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39.xml><?xml version="1.0" encoding="utf-8"?>
<p:tagLst xmlns:a="http://schemas.openxmlformats.org/drawingml/2006/main" xmlns:r="http://schemas.openxmlformats.org/officeDocument/2006/relationships" xmlns:p="http://schemas.openxmlformats.org/presentationml/2006/main">
  <p:tag name="THINKCELLSHAPEDONOTDELETE" val="t7MQWNAe6aOZs3iPRT_1kIw"/>
</p:tagLst>
</file>

<file path=ppt/tags/tag134.xml><?xml version="1.0" encoding="utf-8"?>
<p:tagLst xmlns:a="http://schemas.openxmlformats.org/drawingml/2006/main" xmlns:r="http://schemas.openxmlformats.org/officeDocument/2006/relationships" xmlns:p="http://schemas.openxmlformats.org/presentationml/2006/main">
  <p:tag name="SHAPENAME" val="5. Source"/>
</p:tagLst>
</file>

<file path=ppt/tags/tag1340.xml><?xml version="1.0" encoding="utf-8"?>
<p:tagLst xmlns:a="http://schemas.openxmlformats.org/drawingml/2006/main" xmlns:r="http://schemas.openxmlformats.org/officeDocument/2006/relationships" xmlns:p="http://schemas.openxmlformats.org/presentationml/2006/main">
  <p:tag name="SHAPENAME" val="RectangleDark"/>
</p:tagLst>
</file>

<file path=ppt/tags/tag134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34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343.xml><?xml version="1.0" encoding="utf-8"?>
<p:tagLst xmlns:a="http://schemas.openxmlformats.org/drawingml/2006/main" xmlns:r="http://schemas.openxmlformats.org/officeDocument/2006/relationships" xmlns:p="http://schemas.openxmlformats.org/presentationml/2006/main">
  <p:tag name="SHAPENAME" val="3. Subtitle"/>
</p:tagLst>
</file>

<file path=ppt/tags/tag1344.xml><?xml version="1.0" encoding="utf-8"?>
<p:tagLst xmlns:a="http://schemas.openxmlformats.org/drawingml/2006/main" xmlns:r="http://schemas.openxmlformats.org/officeDocument/2006/relationships" xmlns:p="http://schemas.openxmlformats.org/presentationml/2006/main">
  <p:tag name="SHAPENAME" val="5. Source"/>
</p:tagLst>
</file>

<file path=ppt/tags/tag134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3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47.xml><?xml version="1.0" encoding="utf-8"?>
<p:tagLst xmlns:a="http://schemas.openxmlformats.org/drawingml/2006/main" xmlns:r="http://schemas.openxmlformats.org/officeDocument/2006/relationships" xmlns:p="http://schemas.openxmlformats.org/presentationml/2006/main">
  <p:tag name="THINKCELLSHAPEDONOTDELETE" val="tBgETb3D.HcKF_v3xSvBqjg"/>
</p:tagLst>
</file>

<file path=ppt/tags/tag1348.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34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5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351.xml><?xml version="1.0" encoding="utf-8"?>
<p:tagLst xmlns:a="http://schemas.openxmlformats.org/drawingml/2006/main" xmlns:r="http://schemas.openxmlformats.org/officeDocument/2006/relationships" xmlns:p="http://schemas.openxmlformats.org/presentationml/2006/main">
  <p:tag name="SHAPENAME" val="3. Subtitle"/>
</p:tagLst>
</file>

<file path=ppt/tags/tag1352.xml><?xml version="1.0" encoding="utf-8"?>
<p:tagLst xmlns:a="http://schemas.openxmlformats.org/drawingml/2006/main" xmlns:r="http://schemas.openxmlformats.org/officeDocument/2006/relationships" xmlns:p="http://schemas.openxmlformats.org/presentationml/2006/main">
  <p:tag name="SHAPENAME" val="5. Source"/>
</p:tagLst>
</file>

<file path=ppt/tags/tag135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3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55.xml><?xml version="1.0" encoding="utf-8"?>
<p:tagLst xmlns:a="http://schemas.openxmlformats.org/drawingml/2006/main" xmlns:r="http://schemas.openxmlformats.org/officeDocument/2006/relationships" xmlns:p="http://schemas.openxmlformats.org/presentationml/2006/main">
  <p:tag name="THINKCELLSHAPEDONOTDELETE" val="tRw4BZlnvKEO9ZCIa9.28.w"/>
</p:tagLst>
</file>

<file path=ppt/tags/tag135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357.xml><?xml version="1.0" encoding="utf-8"?>
<p:tagLst xmlns:a="http://schemas.openxmlformats.org/drawingml/2006/main" xmlns:r="http://schemas.openxmlformats.org/officeDocument/2006/relationships" xmlns:p="http://schemas.openxmlformats.org/presentationml/2006/main">
  <p:tag name="SHAPENAME" val="5. Source"/>
</p:tagLst>
</file>

<file path=ppt/tags/tag135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35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t5tNN_OdVRnC_8Tatiiw6bA"/>
</p:tagLst>
</file>

<file path=ppt/tags/tag13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61.xml><?xml version="1.0" encoding="utf-8"?>
<p:tagLst xmlns:a="http://schemas.openxmlformats.org/drawingml/2006/main" xmlns:r="http://schemas.openxmlformats.org/officeDocument/2006/relationships" xmlns:p="http://schemas.openxmlformats.org/presentationml/2006/main">
  <p:tag name="SHAPENAME" val="5. Source"/>
</p:tagLst>
</file>

<file path=ppt/tags/tag136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36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3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65.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36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367.xml><?xml version="1.0" encoding="utf-8"?>
<p:tagLst xmlns:a="http://schemas.openxmlformats.org/drawingml/2006/main" xmlns:r="http://schemas.openxmlformats.org/officeDocument/2006/relationships" xmlns:p="http://schemas.openxmlformats.org/presentationml/2006/main">
  <p:tag name="SHAPENAME" val="3. Subtitle"/>
</p:tagLst>
</file>

<file path=ppt/tags/tag1368.xml><?xml version="1.0" encoding="utf-8"?>
<p:tagLst xmlns:a="http://schemas.openxmlformats.org/drawingml/2006/main" xmlns:r="http://schemas.openxmlformats.org/officeDocument/2006/relationships" xmlns:p="http://schemas.openxmlformats.org/presentationml/2006/main">
  <p:tag name="SHAPENAME" val="5. Source"/>
</p:tagLst>
</file>

<file path=ppt/tags/tag136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3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37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3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72.xml><?xml version="1.0" encoding="utf-8"?>
<p:tagLst xmlns:a="http://schemas.openxmlformats.org/drawingml/2006/main" xmlns:r="http://schemas.openxmlformats.org/officeDocument/2006/relationships" xmlns:p="http://schemas.openxmlformats.org/presentationml/2006/main">
  <p:tag name="THINKCELLSHAPEDONOTDELETE" val="trZ96ctUUqJsGDCugslwBCg"/>
</p:tagLst>
</file>

<file path=ppt/tags/tag137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37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375.xml><?xml version="1.0" encoding="utf-8"?>
<p:tagLst xmlns:a="http://schemas.openxmlformats.org/drawingml/2006/main" xmlns:r="http://schemas.openxmlformats.org/officeDocument/2006/relationships" xmlns:p="http://schemas.openxmlformats.org/presentationml/2006/main">
  <p:tag name="SHAPENAME" val="5. Source"/>
</p:tagLst>
</file>

<file path=ppt/tags/tag137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3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78.xml><?xml version="1.0" encoding="utf-8"?>
<p:tagLst xmlns:a="http://schemas.openxmlformats.org/drawingml/2006/main" xmlns:r="http://schemas.openxmlformats.org/officeDocument/2006/relationships" xmlns:p="http://schemas.openxmlformats.org/presentationml/2006/main">
  <p:tag name="THINKCELLSHAPEDONOTDELETE" val="tAvhTnprpZIIVVQCOTQtpLw"/>
</p:tagLst>
</file>

<file path=ppt/tags/tag137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3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38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381.xml><?xml version="1.0" encoding="utf-8"?>
<p:tagLst xmlns:a="http://schemas.openxmlformats.org/drawingml/2006/main" xmlns:r="http://schemas.openxmlformats.org/officeDocument/2006/relationships" xmlns:p="http://schemas.openxmlformats.org/presentationml/2006/main">
  <p:tag name="SHAPENAME" val="5. Source"/>
</p:tagLst>
</file>

<file path=ppt/tags/tag138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3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84.xml><?xml version="1.0" encoding="utf-8"?>
<p:tagLst xmlns:a="http://schemas.openxmlformats.org/drawingml/2006/main" xmlns:r="http://schemas.openxmlformats.org/officeDocument/2006/relationships" xmlns:p="http://schemas.openxmlformats.org/presentationml/2006/main">
  <p:tag name="THINKCELLSHAPEDONOTDELETE" val="tVvs3CU0mhZ0iF9VK3Gc_gQ"/>
</p:tagLst>
</file>

<file path=ppt/tags/tag138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38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387.xml><?xml version="1.0" encoding="utf-8"?>
<p:tagLst xmlns:a="http://schemas.openxmlformats.org/drawingml/2006/main" xmlns:r="http://schemas.openxmlformats.org/officeDocument/2006/relationships" xmlns:p="http://schemas.openxmlformats.org/presentationml/2006/main">
  <p:tag name="SHAPENAME" val="5. Source"/>
</p:tagLst>
</file>

<file path=ppt/tags/tag138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3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9.xml><?xml version="1.0" encoding="utf-8"?>
<p:tagLst xmlns:a="http://schemas.openxmlformats.org/drawingml/2006/main" xmlns:r="http://schemas.openxmlformats.org/officeDocument/2006/relationships" xmlns:p="http://schemas.openxmlformats.org/presentationml/2006/main">
  <p:tag name="SHAPENAME" val="5. Source"/>
</p:tagLst>
</file>

<file path=ppt/tags/tag1390.xml><?xml version="1.0" encoding="utf-8"?>
<p:tagLst xmlns:a="http://schemas.openxmlformats.org/drawingml/2006/main" xmlns:r="http://schemas.openxmlformats.org/officeDocument/2006/relationships" xmlns:p="http://schemas.openxmlformats.org/presentationml/2006/main">
  <p:tag name="THINKCELLSHAPEDONOTDELETE" val="tNrcAbB4u0quRffFN3bn3Xw"/>
</p:tagLst>
</file>

<file path=ppt/tags/tag139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392.xml><?xml version="1.0" encoding="utf-8"?>
<p:tagLst xmlns:a="http://schemas.openxmlformats.org/drawingml/2006/main" xmlns:r="http://schemas.openxmlformats.org/officeDocument/2006/relationships" xmlns:p="http://schemas.openxmlformats.org/presentationml/2006/main">
  <p:tag name="SHAPENAME" val="3. Subtitle"/>
</p:tagLst>
</file>

<file path=ppt/tags/tag139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394.xml><?xml version="1.0" encoding="utf-8"?>
<p:tagLst xmlns:a="http://schemas.openxmlformats.org/drawingml/2006/main" xmlns:r="http://schemas.openxmlformats.org/officeDocument/2006/relationships" xmlns:p="http://schemas.openxmlformats.org/presentationml/2006/main">
  <p:tag name="SHAPENAME" val="5. Source"/>
</p:tagLst>
</file>

<file path=ppt/tags/tag139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3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97.xml><?xml version="1.0" encoding="utf-8"?>
<p:tagLst xmlns:a="http://schemas.openxmlformats.org/drawingml/2006/main" xmlns:r="http://schemas.openxmlformats.org/officeDocument/2006/relationships" xmlns:p="http://schemas.openxmlformats.org/presentationml/2006/main">
  <p:tag name="THINKCELLSHAPEDONOTDELETE" val="tYG_9mniplMrafceMpP.Qwg"/>
</p:tagLst>
</file>

<file path=ppt/tags/tag1398.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39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4.xml><?xml version="1.0" encoding="utf-8"?>
<p:tagLst xmlns:a="http://schemas.openxmlformats.org/drawingml/2006/main" xmlns:r="http://schemas.openxmlformats.org/officeDocument/2006/relationships" xmlns:p="http://schemas.openxmlformats.org/presentationml/2006/main">
  <p:tag name="ANGLE" val="5"/>
</p:tagLst>
</file>

<file path=ppt/tags/tag14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400.xml><?xml version="1.0" encoding="utf-8"?>
<p:tagLst xmlns:a="http://schemas.openxmlformats.org/drawingml/2006/main" xmlns:r="http://schemas.openxmlformats.org/officeDocument/2006/relationships" xmlns:p="http://schemas.openxmlformats.org/presentationml/2006/main">
  <p:tag name="SHAPENAME" val="3. Subtitle"/>
</p:tagLst>
</file>

<file path=ppt/tags/tag140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40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403.xml><?xml version="1.0" encoding="utf-8"?>
<p:tagLst xmlns:a="http://schemas.openxmlformats.org/drawingml/2006/main" xmlns:r="http://schemas.openxmlformats.org/officeDocument/2006/relationships" xmlns:p="http://schemas.openxmlformats.org/presentationml/2006/main">
  <p:tag name="SHAPENAME" val="5. Source"/>
</p:tagLst>
</file>

<file path=ppt/tags/tag14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05.xml><?xml version="1.0" encoding="utf-8"?>
<p:tagLst xmlns:a="http://schemas.openxmlformats.org/drawingml/2006/main" xmlns:r="http://schemas.openxmlformats.org/officeDocument/2006/relationships" xmlns:p="http://schemas.openxmlformats.org/presentationml/2006/main">
  <p:tag name="THINKCELLSHAPEDONOTDELETE" val="tHbEQ8aI7AKzsdxigcAG3ZA"/>
</p:tagLst>
</file>

<file path=ppt/tags/tag1406.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40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408.xml><?xml version="1.0" encoding="utf-8"?>
<p:tagLst xmlns:a="http://schemas.openxmlformats.org/drawingml/2006/main" xmlns:r="http://schemas.openxmlformats.org/officeDocument/2006/relationships" xmlns:p="http://schemas.openxmlformats.org/presentationml/2006/main">
  <p:tag name="SHAPENAME" val="3. Subtitle"/>
</p:tagLst>
</file>

<file path=ppt/tags/tag140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41.xml><?xml version="1.0" encoding="utf-8"?>
<p:tagLst xmlns:a="http://schemas.openxmlformats.org/drawingml/2006/main" xmlns:r="http://schemas.openxmlformats.org/officeDocument/2006/relationships" xmlns:p="http://schemas.openxmlformats.org/presentationml/2006/main">
  <p:tag name="SHAPENAME" val="3. Subtitle"/>
</p:tagLst>
</file>

<file path=ppt/tags/tag141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411.xml><?xml version="1.0" encoding="utf-8"?>
<p:tagLst xmlns:a="http://schemas.openxmlformats.org/drawingml/2006/main" xmlns:r="http://schemas.openxmlformats.org/officeDocument/2006/relationships" xmlns:p="http://schemas.openxmlformats.org/presentationml/2006/main">
  <p:tag name="SHAPENAME" val="5. Source"/>
</p:tagLst>
</file>

<file path=ppt/tags/tag14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13.xml><?xml version="1.0" encoding="utf-8"?>
<p:tagLst xmlns:a="http://schemas.openxmlformats.org/drawingml/2006/main" xmlns:r="http://schemas.openxmlformats.org/officeDocument/2006/relationships" xmlns:p="http://schemas.openxmlformats.org/presentationml/2006/main">
  <p:tag name="THINKCELLSHAPEDONOTDELETE" val="tBLvs1S2qnQw1aA01IUaglg"/>
</p:tagLst>
</file>

<file path=ppt/tags/tag1414.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41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416.xml><?xml version="1.0" encoding="utf-8"?>
<p:tagLst xmlns:a="http://schemas.openxmlformats.org/drawingml/2006/main" xmlns:r="http://schemas.openxmlformats.org/officeDocument/2006/relationships" xmlns:p="http://schemas.openxmlformats.org/presentationml/2006/main">
  <p:tag name="SHAPENAME" val="3. Subtitle"/>
</p:tagLst>
</file>

<file path=ppt/tags/tag141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41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419.xml><?xml version="1.0" encoding="utf-8"?>
<p:tagLst xmlns:a="http://schemas.openxmlformats.org/drawingml/2006/main" xmlns:r="http://schemas.openxmlformats.org/officeDocument/2006/relationships" xmlns:p="http://schemas.openxmlformats.org/presentationml/2006/main">
  <p:tag name="SHAPENAME" val="5. Source"/>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21.xml><?xml version="1.0" encoding="utf-8"?>
<p:tagLst xmlns:a="http://schemas.openxmlformats.org/drawingml/2006/main" xmlns:r="http://schemas.openxmlformats.org/officeDocument/2006/relationships" xmlns:p="http://schemas.openxmlformats.org/presentationml/2006/main">
  <p:tag name="THINKCELLSHAPEDONOTDELETE" val="tqUyDlDqWonv3hoAx.p9Rsw"/>
</p:tagLst>
</file>

<file path=ppt/tags/tag142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423.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424.xml><?xml version="1.0" encoding="utf-8"?>
<p:tagLst xmlns:a="http://schemas.openxmlformats.org/drawingml/2006/main" xmlns:r="http://schemas.openxmlformats.org/officeDocument/2006/relationships" xmlns:p="http://schemas.openxmlformats.org/presentationml/2006/main">
  <p:tag name="SHAPENAME" val="3. Subtitle"/>
</p:tagLst>
</file>

<file path=ppt/tags/tag142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42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427.xml><?xml version="1.0" encoding="utf-8"?>
<p:tagLst xmlns:a="http://schemas.openxmlformats.org/drawingml/2006/main" xmlns:r="http://schemas.openxmlformats.org/officeDocument/2006/relationships" xmlns:p="http://schemas.openxmlformats.org/presentationml/2006/main">
  <p:tag name="SHAPENAME" val="5. Source"/>
</p:tagLst>
</file>

<file path=ppt/tags/tag14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29.xml><?xml version="1.0" encoding="utf-8"?>
<p:tagLst xmlns:a="http://schemas.openxmlformats.org/drawingml/2006/main" xmlns:r="http://schemas.openxmlformats.org/officeDocument/2006/relationships" xmlns:p="http://schemas.openxmlformats.org/presentationml/2006/main">
  <p:tag name="THINKCELLSHAPEDONOTDELETE" val="to9xgrPArEB1mEiMOhB5KGA"/>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30.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43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432.xml><?xml version="1.0" encoding="utf-8"?>
<p:tagLst xmlns:a="http://schemas.openxmlformats.org/drawingml/2006/main" xmlns:r="http://schemas.openxmlformats.org/officeDocument/2006/relationships" xmlns:p="http://schemas.openxmlformats.org/presentationml/2006/main">
  <p:tag name="SHAPENAME" val="3. Subtitle"/>
</p:tagLst>
</file>

<file path=ppt/tags/tag143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43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435.xml><?xml version="1.0" encoding="utf-8"?>
<p:tagLst xmlns:a="http://schemas.openxmlformats.org/drawingml/2006/main" xmlns:r="http://schemas.openxmlformats.org/officeDocument/2006/relationships" xmlns:p="http://schemas.openxmlformats.org/presentationml/2006/main">
  <p:tag name="SHAPENAME" val="5. Source"/>
</p:tagLst>
</file>

<file path=ppt/tags/tag14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37.xml><?xml version="1.0" encoding="utf-8"?>
<p:tagLst xmlns:a="http://schemas.openxmlformats.org/drawingml/2006/main" xmlns:r="http://schemas.openxmlformats.org/officeDocument/2006/relationships" xmlns:p="http://schemas.openxmlformats.org/presentationml/2006/main">
  <p:tag name="THINKCELLSHAPEDONOTDELETE" val="txNguF4Gw2mJIhuiFXm5tKQ"/>
</p:tagLst>
</file>

<file path=ppt/tags/tag143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43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440.xml><?xml version="1.0" encoding="utf-8"?>
<p:tagLst xmlns:a="http://schemas.openxmlformats.org/drawingml/2006/main" xmlns:r="http://schemas.openxmlformats.org/officeDocument/2006/relationships" xmlns:p="http://schemas.openxmlformats.org/presentationml/2006/main">
  <p:tag name="SHAPENAME" val="5. Source"/>
</p:tagLst>
</file>

<file path=ppt/tags/tag144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4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4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44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445.xml><?xml version="1.0" encoding="utf-8"?>
<p:tagLst xmlns:a="http://schemas.openxmlformats.org/drawingml/2006/main" xmlns:r="http://schemas.openxmlformats.org/officeDocument/2006/relationships" xmlns:p="http://schemas.openxmlformats.org/presentationml/2006/main">
  <p:tag name="SHAPENAME" val="5. Source"/>
</p:tagLst>
</file>

<file path=ppt/tags/tag14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47.xml><?xml version="1.0" encoding="utf-8"?>
<p:tagLst xmlns:a="http://schemas.openxmlformats.org/drawingml/2006/main" xmlns:r="http://schemas.openxmlformats.org/officeDocument/2006/relationships" xmlns:p="http://schemas.openxmlformats.org/presentationml/2006/main">
  <p:tag name="THINKCELLSHAPEDONOTDELETE" val="tJvgJTIPPebpo6irFSQqHlA"/>
</p:tagLst>
</file>

<file path=ppt/tags/tag144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449.xml><?xml version="1.0" encoding="utf-8"?>
<p:tagLst xmlns:a="http://schemas.openxmlformats.org/drawingml/2006/main" xmlns:r="http://schemas.openxmlformats.org/officeDocument/2006/relationships" xmlns:p="http://schemas.openxmlformats.org/presentationml/2006/main">
  <p:tag name="SHAPENAME" val="3. Subtitle"/>
</p:tagLst>
</file>

<file path=ppt/tags/tag14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45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451.xml><?xml version="1.0" encoding="utf-8"?>
<p:tagLst xmlns:a="http://schemas.openxmlformats.org/drawingml/2006/main" xmlns:r="http://schemas.openxmlformats.org/officeDocument/2006/relationships" xmlns:p="http://schemas.openxmlformats.org/presentationml/2006/main">
  <p:tag name="SHAPENAME" val="5. Source"/>
</p:tagLst>
</file>

<file path=ppt/tags/tag145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4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54.xml><?xml version="1.0" encoding="utf-8"?>
<p:tagLst xmlns:a="http://schemas.openxmlformats.org/drawingml/2006/main" xmlns:r="http://schemas.openxmlformats.org/officeDocument/2006/relationships" xmlns:p="http://schemas.openxmlformats.org/presentationml/2006/main">
  <p:tag name="THINKCELLSHAPEDONOTDELETE" val="tFWrJZYiK81Dqg3AKqhPXmQ"/>
</p:tagLst>
</file>

<file path=ppt/tags/tag145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45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457.xml><?xml version="1.0" encoding="utf-8"?>
<p:tagLst xmlns:a="http://schemas.openxmlformats.org/drawingml/2006/main" xmlns:r="http://schemas.openxmlformats.org/officeDocument/2006/relationships" xmlns:p="http://schemas.openxmlformats.org/presentationml/2006/main">
  <p:tag name="SHAPENAME" val="5. Source"/>
</p:tagLst>
</file>

<file path=ppt/tags/tag145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4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6.xml><?xml version="1.0" encoding="utf-8"?>
<p:tagLst xmlns:a="http://schemas.openxmlformats.org/drawingml/2006/main" xmlns:r="http://schemas.openxmlformats.org/officeDocument/2006/relationships" xmlns:p="http://schemas.openxmlformats.org/presentationml/2006/main">
  <p:tag name="SHAPENAME" val="3. Subtitle"/>
</p:tagLst>
</file>

<file path=ppt/tags/tag1460.xml><?xml version="1.0" encoding="utf-8"?>
<p:tagLst xmlns:a="http://schemas.openxmlformats.org/drawingml/2006/main" xmlns:r="http://schemas.openxmlformats.org/officeDocument/2006/relationships" xmlns:p="http://schemas.openxmlformats.org/presentationml/2006/main">
  <p:tag name="THINKCELLSHAPEDONOTDELETE" val="tTqRLcqlXddAIBcoL4_FmkA"/>
</p:tagLst>
</file>

<file path=ppt/tags/tag146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46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463.xml><?xml version="1.0" encoding="utf-8"?>
<p:tagLst xmlns:a="http://schemas.openxmlformats.org/drawingml/2006/main" xmlns:r="http://schemas.openxmlformats.org/officeDocument/2006/relationships" xmlns:p="http://schemas.openxmlformats.org/presentationml/2006/main">
  <p:tag name="SHAPENAME" val="5. Source"/>
</p:tagLst>
</file>

<file path=ppt/tags/tag146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4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66.xml><?xml version="1.0" encoding="utf-8"?>
<p:tagLst xmlns:a="http://schemas.openxmlformats.org/drawingml/2006/main" xmlns:r="http://schemas.openxmlformats.org/officeDocument/2006/relationships" xmlns:p="http://schemas.openxmlformats.org/presentationml/2006/main">
  <p:tag name="THINKCELLSHAPEDONOTDELETE" val="tzFTi586bxaRXNGLyq6cjUQ"/>
</p:tagLst>
</file>

<file path=ppt/tags/tag146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46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469.xml><?xml version="1.0" encoding="utf-8"?>
<p:tagLst xmlns:a="http://schemas.openxmlformats.org/drawingml/2006/main" xmlns:r="http://schemas.openxmlformats.org/officeDocument/2006/relationships" xmlns:p="http://schemas.openxmlformats.org/presentationml/2006/main">
  <p:tag name="SHAPENAME" val="5. Source"/>
</p:tagLst>
</file>

<file path=ppt/tags/tag14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47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4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72.xml><?xml version="1.0" encoding="utf-8"?>
<p:tagLst xmlns:a="http://schemas.openxmlformats.org/drawingml/2006/main" xmlns:r="http://schemas.openxmlformats.org/officeDocument/2006/relationships" xmlns:p="http://schemas.openxmlformats.org/presentationml/2006/main">
  <p:tag name="THINKCELLSHAPEDONOTDELETE" val="tfRnDxEIFDMpZ7XFucXEwcQ"/>
</p:tagLst>
</file>

<file path=ppt/tags/tag147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474.xml><?xml version="1.0" encoding="utf-8"?>
<p:tagLst xmlns:a="http://schemas.openxmlformats.org/drawingml/2006/main" xmlns:r="http://schemas.openxmlformats.org/officeDocument/2006/relationships" xmlns:p="http://schemas.openxmlformats.org/presentationml/2006/main">
  <p:tag name="SHAPENAME" val="3. Subtitle"/>
</p:tagLst>
</file>

<file path=ppt/tags/tag147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476.xml><?xml version="1.0" encoding="utf-8"?>
<p:tagLst xmlns:a="http://schemas.openxmlformats.org/drawingml/2006/main" xmlns:r="http://schemas.openxmlformats.org/officeDocument/2006/relationships" xmlns:p="http://schemas.openxmlformats.org/presentationml/2006/main">
  <p:tag name="SHAPENAME" val="5. Source"/>
</p:tagLst>
</file>

<file path=ppt/tags/tag147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4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79.xml><?xml version="1.0" encoding="utf-8"?>
<p:tagLst xmlns:a="http://schemas.openxmlformats.org/drawingml/2006/main" xmlns:r="http://schemas.openxmlformats.org/officeDocument/2006/relationships" xmlns:p="http://schemas.openxmlformats.org/presentationml/2006/main">
  <p:tag name="THINKCELLSHAPEDONOTDELETE" val="tMlpk7TYHRxaIHe6.SUx9jg"/>
</p:tagLst>
</file>

<file path=ppt/tags/tag14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480.xml><?xml version="1.0" encoding="utf-8"?>
<p:tagLst xmlns:a="http://schemas.openxmlformats.org/drawingml/2006/main" xmlns:r="http://schemas.openxmlformats.org/officeDocument/2006/relationships" xmlns:p="http://schemas.openxmlformats.org/presentationml/2006/main">
  <p:tag name="SHAPENAME" val="RectangleDark"/>
</p:tagLst>
</file>

<file path=ppt/tags/tag148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482.xml><?xml version="1.0" encoding="utf-8"?>
<p:tagLst xmlns:a="http://schemas.openxmlformats.org/drawingml/2006/main" xmlns:r="http://schemas.openxmlformats.org/officeDocument/2006/relationships" xmlns:p="http://schemas.openxmlformats.org/presentationml/2006/main">
  <p:tag name="SHAPENAME" val="3. Subtitle"/>
</p:tagLst>
</file>

<file path=ppt/tags/tag148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48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485.xml><?xml version="1.0" encoding="utf-8"?>
<p:tagLst xmlns:a="http://schemas.openxmlformats.org/drawingml/2006/main" xmlns:r="http://schemas.openxmlformats.org/officeDocument/2006/relationships" xmlns:p="http://schemas.openxmlformats.org/presentationml/2006/main">
  <p:tag name="SHAPENAME" val="5. Source"/>
</p:tagLst>
</file>

<file path=ppt/tags/tag14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87.xml><?xml version="1.0" encoding="utf-8"?>
<p:tagLst xmlns:a="http://schemas.openxmlformats.org/drawingml/2006/main" xmlns:r="http://schemas.openxmlformats.org/officeDocument/2006/relationships" xmlns:p="http://schemas.openxmlformats.org/presentationml/2006/main">
  <p:tag name="THINKCELLSHAPEDONOTDELETE" val="tyA0evTD9FXplcSqw.av8MA"/>
</p:tagLst>
</file>

<file path=ppt/tags/tag1488.xml><?xml version="1.0" encoding="utf-8"?>
<p:tagLst xmlns:a="http://schemas.openxmlformats.org/drawingml/2006/main" xmlns:r="http://schemas.openxmlformats.org/officeDocument/2006/relationships" xmlns:p="http://schemas.openxmlformats.org/presentationml/2006/main">
  <p:tag name="SHAPENAME" val="RectangleDark"/>
</p:tagLst>
</file>

<file path=ppt/tags/tag148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49.xml><?xml version="1.0" encoding="utf-8"?>
<p:tagLst xmlns:a="http://schemas.openxmlformats.org/drawingml/2006/main" xmlns:r="http://schemas.openxmlformats.org/officeDocument/2006/relationships" xmlns:p="http://schemas.openxmlformats.org/presentationml/2006/main">
  <p:tag name="SHAPENAME" val="5. Source"/>
</p:tagLst>
</file>

<file path=ppt/tags/tag1490.xml><?xml version="1.0" encoding="utf-8"?>
<p:tagLst xmlns:a="http://schemas.openxmlformats.org/drawingml/2006/main" xmlns:r="http://schemas.openxmlformats.org/officeDocument/2006/relationships" xmlns:p="http://schemas.openxmlformats.org/presentationml/2006/main">
  <p:tag name="SHAPENAME" val="3. Subtitle"/>
</p:tagLst>
</file>

<file path=ppt/tags/tag149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49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493.xml><?xml version="1.0" encoding="utf-8"?>
<p:tagLst xmlns:a="http://schemas.openxmlformats.org/drawingml/2006/main" xmlns:r="http://schemas.openxmlformats.org/officeDocument/2006/relationships" xmlns:p="http://schemas.openxmlformats.org/presentationml/2006/main">
  <p:tag name="SHAPENAME" val="5. Source"/>
</p:tagLst>
</file>

<file path=ppt/tags/tag14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95.xml><?xml version="1.0" encoding="utf-8"?>
<p:tagLst xmlns:a="http://schemas.openxmlformats.org/drawingml/2006/main" xmlns:r="http://schemas.openxmlformats.org/officeDocument/2006/relationships" xmlns:p="http://schemas.openxmlformats.org/presentationml/2006/main">
  <p:tag name="THINKCELLSHAPEDONOTDELETE" val="t2DWhDmC1QbRmt16_uxlW7g"/>
</p:tagLst>
</file>

<file path=ppt/tags/tag1496.xml><?xml version="1.0" encoding="utf-8"?>
<p:tagLst xmlns:a="http://schemas.openxmlformats.org/drawingml/2006/main" xmlns:r="http://schemas.openxmlformats.org/officeDocument/2006/relationships" xmlns:p="http://schemas.openxmlformats.org/presentationml/2006/main">
  <p:tag name="SHAPENAME" val="RectangleDark"/>
</p:tagLst>
</file>

<file path=ppt/tags/tag149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498.xml><?xml version="1.0" encoding="utf-8"?>
<p:tagLst xmlns:a="http://schemas.openxmlformats.org/drawingml/2006/main" xmlns:r="http://schemas.openxmlformats.org/officeDocument/2006/relationships" xmlns:p="http://schemas.openxmlformats.org/presentationml/2006/main">
  <p:tag name="SHAPENAME" val="3. Subtitle"/>
</p:tagLst>
</file>

<file path=ppt/tags/tag149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5.xml><?xml version="1.0" encoding="utf-8"?>
<p:tagLst xmlns:a="http://schemas.openxmlformats.org/drawingml/2006/main" xmlns:r="http://schemas.openxmlformats.org/officeDocument/2006/relationships" xmlns:p="http://schemas.openxmlformats.org/presentationml/2006/main">
  <p:tag name="ANGLE" val="5"/>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0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501.xml><?xml version="1.0" encoding="utf-8"?>
<p:tagLst xmlns:a="http://schemas.openxmlformats.org/drawingml/2006/main" xmlns:r="http://schemas.openxmlformats.org/officeDocument/2006/relationships" xmlns:p="http://schemas.openxmlformats.org/presentationml/2006/main">
  <p:tag name="SHAPENAME" val="5. Source"/>
</p:tagLst>
</file>

<file path=ppt/tags/tag15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03.xml><?xml version="1.0" encoding="utf-8"?>
<p:tagLst xmlns:a="http://schemas.openxmlformats.org/drawingml/2006/main" xmlns:r="http://schemas.openxmlformats.org/officeDocument/2006/relationships" xmlns:p="http://schemas.openxmlformats.org/presentationml/2006/main">
  <p:tag name="THINKCELLSHAPEDONOTDELETE" val="t7MQWNAe6aOZs3iPRT_1kIw"/>
</p:tagLst>
</file>

<file path=ppt/tags/tag1504.xml><?xml version="1.0" encoding="utf-8"?>
<p:tagLst xmlns:a="http://schemas.openxmlformats.org/drawingml/2006/main" xmlns:r="http://schemas.openxmlformats.org/officeDocument/2006/relationships" xmlns:p="http://schemas.openxmlformats.org/presentationml/2006/main">
  <p:tag name="SHAPENAME" val="RectangleDark"/>
</p:tagLst>
</file>

<file path=ppt/tags/tag150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506.xml><?xml version="1.0" encoding="utf-8"?>
<p:tagLst xmlns:a="http://schemas.openxmlformats.org/drawingml/2006/main" xmlns:r="http://schemas.openxmlformats.org/officeDocument/2006/relationships" xmlns:p="http://schemas.openxmlformats.org/presentationml/2006/main">
  <p:tag name="SHAPENAME" val="3. Subtitle"/>
</p:tagLst>
</file>

<file path=ppt/tags/tag150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50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509.xml><?xml version="1.0" encoding="utf-8"?>
<p:tagLst xmlns:a="http://schemas.openxmlformats.org/drawingml/2006/main" xmlns:r="http://schemas.openxmlformats.org/officeDocument/2006/relationships" xmlns:p="http://schemas.openxmlformats.org/presentationml/2006/main">
  <p:tag name="SHAPENAME" val="5. Source"/>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11.xml><?xml version="1.0" encoding="utf-8"?>
<p:tagLst xmlns:a="http://schemas.openxmlformats.org/drawingml/2006/main" xmlns:r="http://schemas.openxmlformats.org/officeDocument/2006/relationships" xmlns:p="http://schemas.openxmlformats.org/presentationml/2006/main">
  <p:tag name="THINKCELLSHAPEDONOTDELETE" val="tBgETb3D.HcKF_v3xSvBqjg"/>
</p:tagLst>
</file>

<file path=ppt/tags/tag151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513.xml><?xml version="1.0" encoding="utf-8"?>
<p:tagLst xmlns:a="http://schemas.openxmlformats.org/drawingml/2006/main" xmlns:r="http://schemas.openxmlformats.org/officeDocument/2006/relationships" xmlns:p="http://schemas.openxmlformats.org/presentationml/2006/main">
  <p:tag name="SHAPENAME" val="3. Subtitle"/>
</p:tagLst>
</file>

<file path=ppt/tags/tag151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515.xml><?xml version="1.0" encoding="utf-8"?>
<p:tagLst xmlns:a="http://schemas.openxmlformats.org/drawingml/2006/main" xmlns:r="http://schemas.openxmlformats.org/officeDocument/2006/relationships" xmlns:p="http://schemas.openxmlformats.org/presentationml/2006/main">
  <p:tag name="SHAPENAME" val="5. Source"/>
</p:tagLst>
</file>

<file path=ppt/tags/tag151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5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18.xml><?xml version="1.0" encoding="utf-8"?>
<p:tagLst xmlns:a="http://schemas.openxmlformats.org/drawingml/2006/main" xmlns:r="http://schemas.openxmlformats.org/officeDocument/2006/relationships" xmlns:p="http://schemas.openxmlformats.org/presentationml/2006/main">
  <p:tag name="THINKCELLSHAPEDONOTDELETE" val="t2DWhDmC1QbRmt16_uxlW7g"/>
</p:tagLst>
</file>

<file path=ppt/tags/tag1519.xml><?xml version="1.0" encoding="utf-8"?>
<p:tagLst xmlns:a="http://schemas.openxmlformats.org/drawingml/2006/main" xmlns:r="http://schemas.openxmlformats.org/officeDocument/2006/relationships" xmlns:p="http://schemas.openxmlformats.org/presentationml/2006/main">
  <p:tag name="SHAPENAME" val="RectangleDark"/>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2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521.xml><?xml version="1.0" encoding="utf-8"?>
<p:tagLst xmlns:a="http://schemas.openxmlformats.org/drawingml/2006/main" xmlns:r="http://schemas.openxmlformats.org/officeDocument/2006/relationships" xmlns:p="http://schemas.openxmlformats.org/presentationml/2006/main">
  <p:tag name="SHAPENAME" val="3. Subtitle"/>
</p:tagLst>
</file>

<file path=ppt/tags/tag152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523.xml><?xml version="1.0" encoding="utf-8"?>
<p:tagLst xmlns:a="http://schemas.openxmlformats.org/drawingml/2006/main" xmlns:r="http://schemas.openxmlformats.org/officeDocument/2006/relationships" xmlns:p="http://schemas.openxmlformats.org/presentationml/2006/main">
  <p:tag name="SHAPENAME" val="5. Source"/>
</p:tagLst>
</file>

<file path=ppt/tags/tag152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5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26.xml><?xml version="1.0" encoding="utf-8"?>
<p:tagLst xmlns:a="http://schemas.openxmlformats.org/drawingml/2006/main" xmlns:r="http://schemas.openxmlformats.org/officeDocument/2006/relationships" xmlns:p="http://schemas.openxmlformats.org/presentationml/2006/main">
  <p:tag name="THINKCELLSHAPEDONOTDELETE" val="t7MQWNAe6aOZs3iPRT_1kIw"/>
</p:tagLst>
</file>

<file path=ppt/tags/tag1527.xml><?xml version="1.0" encoding="utf-8"?>
<p:tagLst xmlns:a="http://schemas.openxmlformats.org/drawingml/2006/main" xmlns:r="http://schemas.openxmlformats.org/officeDocument/2006/relationships" xmlns:p="http://schemas.openxmlformats.org/presentationml/2006/main">
  <p:tag name="SHAPENAME" val="RectangleDark"/>
</p:tagLst>
</file>

<file path=ppt/tags/tag152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52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30.xml><?xml version="1.0" encoding="utf-8"?>
<p:tagLst xmlns:a="http://schemas.openxmlformats.org/drawingml/2006/main" xmlns:r="http://schemas.openxmlformats.org/officeDocument/2006/relationships" xmlns:p="http://schemas.openxmlformats.org/presentationml/2006/main">
  <p:tag name="SHAPENAME" val="3. Subtitle"/>
</p:tagLst>
</file>

<file path=ppt/tags/tag1531.xml><?xml version="1.0" encoding="utf-8"?>
<p:tagLst xmlns:a="http://schemas.openxmlformats.org/drawingml/2006/main" xmlns:r="http://schemas.openxmlformats.org/officeDocument/2006/relationships" xmlns:p="http://schemas.openxmlformats.org/presentationml/2006/main">
  <p:tag name="SHAPENAME" val="5. Source"/>
</p:tagLst>
</file>

<file path=ppt/tags/tag153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5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34.xml><?xml version="1.0" encoding="utf-8"?>
<p:tagLst xmlns:a="http://schemas.openxmlformats.org/drawingml/2006/main" xmlns:r="http://schemas.openxmlformats.org/officeDocument/2006/relationships" xmlns:p="http://schemas.openxmlformats.org/presentationml/2006/main">
  <p:tag name="THINKCELLSHAPEDONOTDELETE" val="tBgETb3D.HcKF_v3xSvBqjg"/>
</p:tagLst>
</file>

<file path=ppt/tags/tag1535.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53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53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538.xml><?xml version="1.0" encoding="utf-8"?>
<p:tagLst xmlns:a="http://schemas.openxmlformats.org/drawingml/2006/main" xmlns:r="http://schemas.openxmlformats.org/officeDocument/2006/relationships" xmlns:p="http://schemas.openxmlformats.org/presentationml/2006/main">
  <p:tag name="SHAPENAME" val="3. Subtitle"/>
</p:tagLst>
</file>

<file path=ppt/tags/tag1539.xml><?xml version="1.0" encoding="utf-8"?>
<p:tagLst xmlns:a="http://schemas.openxmlformats.org/drawingml/2006/main" xmlns:r="http://schemas.openxmlformats.org/officeDocument/2006/relationships" xmlns:p="http://schemas.openxmlformats.org/presentationml/2006/main">
  <p:tag name="SHAPENAME" val="5. Source"/>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54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5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42.xml><?xml version="1.0" encoding="utf-8"?>
<p:tagLst xmlns:a="http://schemas.openxmlformats.org/drawingml/2006/main" xmlns:r="http://schemas.openxmlformats.org/officeDocument/2006/relationships" xmlns:p="http://schemas.openxmlformats.org/presentationml/2006/main">
  <p:tag name="THINKCELLSHAPEDONOTDELETE" val="tRw4BZlnvKEO9ZCIa9.28.w"/>
</p:tagLst>
</file>

<file path=ppt/tags/tag154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544.xml><?xml version="1.0" encoding="utf-8"?>
<p:tagLst xmlns:a="http://schemas.openxmlformats.org/drawingml/2006/main" xmlns:r="http://schemas.openxmlformats.org/officeDocument/2006/relationships" xmlns:p="http://schemas.openxmlformats.org/presentationml/2006/main">
  <p:tag name="SHAPENAME" val="5. Source"/>
</p:tagLst>
</file>

<file path=ppt/tags/tag154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54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5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48.xml><?xml version="1.0" encoding="utf-8"?>
<p:tagLst xmlns:a="http://schemas.openxmlformats.org/drawingml/2006/main" xmlns:r="http://schemas.openxmlformats.org/officeDocument/2006/relationships" xmlns:p="http://schemas.openxmlformats.org/presentationml/2006/main">
  <p:tag name="SHAPENAME" val="5. Source"/>
</p:tagLst>
</file>

<file path=ppt/tags/tag154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5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55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5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52.xml><?xml version="1.0" encoding="utf-8"?>
<p:tagLst xmlns:a="http://schemas.openxmlformats.org/drawingml/2006/main" xmlns:r="http://schemas.openxmlformats.org/officeDocument/2006/relationships" xmlns:p="http://schemas.openxmlformats.org/presentationml/2006/main">
  <p:tag name="THINKCELLSHAPEDONOTDELETE" val="tYG_9mniplMrafceMpP.Qwg"/>
</p:tagLst>
</file>

<file path=ppt/tags/tag1553.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55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555.xml><?xml version="1.0" encoding="utf-8"?>
<p:tagLst xmlns:a="http://schemas.openxmlformats.org/drawingml/2006/main" xmlns:r="http://schemas.openxmlformats.org/officeDocument/2006/relationships" xmlns:p="http://schemas.openxmlformats.org/presentationml/2006/main">
  <p:tag name="SHAPENAME" val="3. Subtitle"/>
</p:tagLst>
</file>

<file path=ppt/tags/tag155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55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558.xml><?xml version="1.0" encoding="utf-8"?>
<p:tagLst xmlns:a="http://schemas.openxmlformats.org/drawingml/2006/main" xmlns:r="http://schemas.openxmlformats.org/officeDocument/2006/relationships" xmlns:p="http://schemas.openxmlformats.org/presentationml/2006/main">
  <p:tag name="SHAPENAME" val="5. Source"/>
</p:tagLst>
</file>

<file path=ppt/tags/tag15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6.xml><?xml version="1.0" encoding="utf-8"?>
<p:tagLst xmlns:a="http://schemas.openxmlformats.org/drawingml/2006/main" xmlns:r="http://schemas.openxmlformats.org/officeDocument/2006/relationships" xmlns:p="http://schemas.openxmlformats.org/presentationml/2006/main">
  <p:tag name="SHAPENAME" val="3. Subtitle"/>
</p:tagLst>
</file>

<file path=ppt/tags/tag1560.xml><?xml version="1.0" encoding="utf-8"?>
<p:tagLst xmlns:a="http://schemas.openxmlformats.org/drawingml/2006/main" xmlns:r="http://schemas.openxmlformats.org/officeDocument/2006/relationships" xmlns:p="http://schemas.openxmlformats.org/presentationml/2006/main">
  <p:tag name="THINKCELLSHAPEDONOTDELETE" val="tHbEQ8aI7AKzsdxigcAG3ZA"/>
</p:tagLst>
</file>

<file path=ppt/tags/tag1561.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56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563.xml><?xml version="1.0" encoding="utf-8"?>
<p:tagLst xmlns:a="http://schemas.openxmlformats.org/drawingml/2006/main" xmlns:r="http://schemas.openxmlformats.org/officeDocument/2006/relationships" xmlns:p="http://schemas.openxmlformats.org/presentationml/2006/main">
  <p:tag name="SHAPENAME" val="3. Subtitle"/>
</p:tagLst>
</file>

<file path=ppt/tags/tag156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56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566.xml><?xml version="1.0" encoding="utf-8"?>
<p:tagLst xmlns:a="http://schemas.openxmlformats.org/drawingml/2006/main" xmlns:r="http://schemas.openxmlformats.org/officeDocument/2006/relationships" xmlns:p="http://schemas.openxmlformats.org/presentationml/2006/main">
  <p:tag name="SHAPENAME" val="5. Source"/>
</p:tagLst>
</file>

<file path=ppt/tags/tag15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69.xml><?xml version="1.0" encoding="utf-8"?>
<p:tagLst xmlns:a="http://schemas.openxmlformats.org/drawingml/2006/main" xmlns:r="http://schemas.openxmlformats.org/officeDocument/2006/relationships" xmlns:p="http://schemas.openxmlformats.org/presentationml/2006/main">
  <p:tag name="THINKCELLSHAPEDONOTDELETE" val="t7MQWNAe6aOZs3iPRT_1kIw"/>
</p:tagLst>
</file>

<file path=ppt/tags/tag15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570.xml><?xml version="1.0" encoding="utf-8"?>
<p:tagLst xmlns:a="http://schemas.openxmlformats.org/drawingml/2006/main" xmlns:r="http://schemas.openxmlformats.org/officeDocument/2006/relationships" xmlns:p="http://schemas.openxmlformats.org/presentationml/2006/main">
  <p:tag name="SHAPENAME" val="RectangleDark"/>
</p:tagLst>
</file>

<file path=ppt/tags/tag157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57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573.xml><?xml version="1.0" encoding="utf-8"?>
<p:tagLst xmlns:a="http://schemas.openxmlformats.org/drawingml/2006/main" xmlns:r="http://schemas.openxmlformats.org/officeDocument/2006/relationships" xmlns:p="http://schemas.openxmlformats.org/presentationml/2006/main">
  <p:tag name="SHAPENAME" val="3. Subtitle"/>
</p:tagLst>
</file>

<file path=ppt/tags/tag157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575.xml><?xml version="1.0" encoding="utf-8"?>
<p:tagLst xmlns:a="http://schemas.openxmlformats.org/drawingml/2006/main" xmlns:r="http://schemas.openxmlformats.org/officeDocument/2006/relationships" xmlns:p="http://schemas.openxmlformats.org/presentationml/2006/main">
  <p:tag name="SHAPENAME" val="5. Source"/>
</p:tagLst>
</file>

<file path=ppt/tags/tag15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77.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57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579.xml><?xml version="1.0" encoding="utf-8"?>
<p:tagLst xmlns:a="http://schemas.openxmlformats.org/drawingml/2006/main" xmlns:r="http://schemas.openxmlformats.org/officeDocument/2006/relationships" xmlns:p="http://schemas.openxmlformats.org/presentationml/2006/main">
  <p:tag name="SHAPENAME" val="3. Subtitle"/>
</p:tagLst>
</file>

<file path=ppt/tags/tag15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58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58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582.xml><?xml version="1.0" encoding="utf-8"?>
<p:tagLst xmlns:a="http://schemas.openxmlformats.org/drawingml/2006/main" xmlns:r="http://schemas.openxmlformats.org/officeDocument/2006/relationships" xmlns:p="http://schemas.openxmlformats.org/presentationml/2006/main">
  <p:tag name="SHAPENAME" val="5. Source"/>
</p:tagLst>
</file>

<file path=ppt/tags/tag15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84.xml><?xml version="1.0" encoding="utf-8"?>
<p:tagLst xmlns:a="http://schemas.openxmlformats.org/drawingml/2006/main" xmlns:r="http://schemas.openxmlformats.org/officeDocument/2006/relationships" xmlns:p="http://schemas.openxmlformats.org/presentationml/2006/main">
  <p:tag name="THINKCELLSHAPEDONOTDELETE" val="to9xgrPArEB1mEiMOhB5KGA"/>
</p:tagLst>
</file>

<file path=ppt/tags/tag1585.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58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587.xml><?xml version="1.0" encoding="utf-8"?>
<p:tagLst xmlns:a="http://schemas.openxmlformats.org/drawingml/2006/main" xmlns:r="http://schemas.openxmlformats.org/officeDocument/2006/relationships" xmlns:p="http://schemas.openxmlformats.org/presentationml/2006/main">
  <p:tag name="SHAPENAME" val="3. Subtitle"/>
</p:tagLst>
</file>

<file path=ppt/tags/tag158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58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59.xml><?xml version="1.0" encoding="utf-8"?>
<p:tagLst xmlns:a="http://schemas.openxmlformats.org/drawingml/2006/main" xmlns:r="http://schemas.openxmlformats.org/officeDocument/2006/relationships" xmlns:p="http://schemas.openxmlformats.org/presentationml/2006/main">
  <p:tag name="SHAPENAME" val="5. Source"/>
</p:tagLst>
</file>

<file path=ppt/tags/tag1590.xml><?xml version="1.0" encoding="utf-8"?>
<p:tagLst xmlns:a="http://schemas.openxmlformats.org/drawingml/2006/main" xmlns:r="http://schemas.openxmlformats.org/officeDocument/2006/relationships" xmlns:p="http://schemas.openxmlformats.org/presentationml/2006/main">
  <p:tag name="SHAPENAME" val="5. Source"/>
</p:tagLst>
</file>

<file path=ppt/tags/tag15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93.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59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595.xml><?xml version="1.0" encoding="utf-8"?>
<p:tagLst xmlns:a="http://schemas.openxmlformats.org/drawingml/2006/main" xmlns:r="http://schemas.openxmlformats.org/officeDocument/2006/relationships" xmlns:p="http://schemas.openxmlformats.org/presentationml/2006/main">
  <p:tag name="SHAPENAME" val="3. Subtitle"/>
</p:tagLst>
</file>

<file path=ppt/tags/tag159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59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598.xml><?xml version="1.0" encoding="utf-8"?>
<p:tagLst xmlns:a="http://schemas.openxmlformats.org/drawingml/2006/main" xmlns:r="http://schemas.openxmlformats.org/officeDocument/2006/relationships" xmlns:p="http://schemas.openxmlformats.org/presentationml/2006/main">
  <p:tag name="SHAPENAME" val="5. Source"/>
</p:tagLst>
</file>

<file path=ppt/tags/tag15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ANGLE" val="4"/>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00.xml><?xml version="1.0" encoding="utf-8"?>
<p:tagLst xmlns:a="http://schemas.openxmlformats.org/drawingml/2006/main" xmlns:r="http://schemas.openxmlformats.org/officeDocument/2006/relationships" xmlns:p="http://schemas.openxmlformats.org/presentationml/2006/main">
  <p:tag name="THINKCELLSHAPEDONOTDELETE" val="t5tNN_OdVRnC_8Tatiiw6bA"/>
</p:tagLst>
</file>

<file path=ppt/tags/tag160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60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603.xml><?xml version="1.0" encoding="utf-8"?>
<p:tagLst xmlns:a="http://schemas.openxmlformats.org/drawingml/2006/main" xmlns:r="http://schemas.openxmlformats.org/officeDocument/2006/relationships" xmlns:p="http://schemas.openxmlformats.org/presentationml/2006/main">
  <p:tag name="SHAPENAME" val="5. Source"/>
</p:tagLst>
</file>

<file path=ppt/tags/tag160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605.xml><?xml version="1.0" encoding="utf-8"?>
<p:tagLst xmlns:a="http://schemas.openxmlformats.org/drawingml/2006/main" xmlns:r="http://schemas.openxmlformats.org/officeDocument/2006/relationships" xmlns:p="http://schemas.openxmlformats.org/presentationml/2006/main">
  <p:tag name="SHAPENAME" val="3. Subtitle"/>
</p:tagLst>
</file>

<file path=ppt/tags/tag16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07.xml><?xml version="1.0" encoding="utf-8"?>
<p:tagLst xmlns:a="http://schemas.openxmlformats.org/drawingml/2006/main" xmlns:r="http://schemas.openxmlformats.org/officeDocument/2006/relationships" xmlns:p="http://schemas.openxmlformats.org/presentationml/2006/main">
  <p:tag name="NAME" val="CustomIcon"/>
</p:tagLst>
</file>

<file path=ppt/tags/tag1608.xml><?xml version="1.0" encoding="utf-8"?>
<p:tagLst xmlns:a="http://schemas.openxmlformats.org/drawingml/2006/main" xmlns:r="http://schemas.openxmlformats.org/officeDocument/2006/relationships" xmlns:p="http://schemas.openxmlformats.org/presentationml/2006/main">
  <p:tag name="NAME" val="CustomIcon"/>
</p:tagLst>
</file>

<file path=ppt/tags/tag1609.xml><?xml version="1.0" encoding="utf-8"?>
<p:tagLst xmlns:a="http://schemas.openxmlformats.org/drawingml/2006/main" xmlns:r="http://schemas.openxmlformats.org/officeDocument/2006/relationships" xmlns:p="http://schemas.openxmlformats.org/presentationml/2006/main">
  <p:tag name="NAME" val="CustomIcon"/>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t5tNN_OdVRnC_8Tatiiw6bA"/>
</p:tagLst>
</file>

<file path=ppt/tags/tag16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11.xml><?xml version="1.0" encoding="utf-8"?>
<p:tagLst xmlns:a="http://schemas.openxmlformats.org/drawingml/2006/main" xmlns:r="http://schemas.openxmlformats.org/officeDocument/2006/relationships" xmlns:p="http://schemas.openxmlformats.org/presentationml/2006/main">
  <p:tag name="NAME" val="CustomIcon"/>
</p:tagLst>
</file>

<file path=ppt/tags/tag16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1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6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620.xml><?xml version="1.0" encoding="utf-8"?>
<p:tagLst xmlns:a="http://schemas.openxmlformats.org/drawingml/2006/main" xmlns:r="http://schemas.openxmlformats.org/officeDocument/2006/relationships" xmlns:p="http://schemas.openxmlformats.org/presentationml/2006/main">
  <p:tag name="SYMBOLNAME" val="Chevron"/>
  <p:tag name="CIRCLESTATUS" val="Blue"/>
  <p:tag name="NAME" val="ChevronBlue"/>
</p:tagLst>
</file>

<file path=ppt/tags/tag1621.xml><?xml version="1.0" encoding="utf-8"?>
<p:tagLst xmlns:a="http://schemas.openxmlformats.org/drawingml/2006/main" xmlns:r="http://schemas.openxmlformats.org/officeDocument/2006/relationships" xmlns:p="http://schemas.openxmlformats.org/presentationml/2006/main">
  <p:tag name="NAME" val="TrackerNumBlue"/>
</p:tagLst>
</file>

<file path=ppt/tags/tag1622.xml><?xml version="1.0" encoding="utf-8"?>
<p:tagLst xmlns:a="http://schemas.openxmlformats.org/drawingml/2006/main" xmlns:r="http://schemas.openxmlformats.org/officeDocument/2006/relationships" xmlns:p="http://schemas.openxmlformats.org/presentationml/2006/main">
  <p:tag name="NAME" val="TrackerNumBlue"/>
</p:tagLst>
</file>

<file path=ppt/tags/tag1623.xml><?xml version="1.0" encoding="utf-8"?>
<p:tagLst xmlns:a="http://schemas.openxmlformats.org/drawingml/2006/main" xmlns:r="http://schemas.openxmlformats.org/officeDocument/2006/relationships" xmlns:p="http://schemas.openxmlformats.org/presentationml/2006/main">
  <p:tag name="NAME" val="TrackerNumBlue"/>
</p:tagLst>
</file>

<file path=ppt/tags/tag1624.xml><?xml version="1.0" encoding="utf-8"?>
<p:tagLst xmlns:a="http://schemas.openxmlformats.org/drawingml/2006/main" xmlns:r="http://schemas.openxmlformats.org/officeDocument/2006/relationships" xmlns:p="http://schemas.openxmlformats.org/presentationml/2006/main">
  <p:tag name="NAME" val="TrackerNumBlue"/>
</p:tagLst>
</file>

<file path=ppt/tags/tag1625.xml><?xml version="1.0" encoding="utf-8"?>
<p:tagLst xmlns:a="http://schemas.openxmlformats.org/drawingml/2006/main" xmlns:r="http://schemas.openxmlformats.org/officeDocument/2006/relationships" xmlns:p="http://schemas.openxmlformats.org/presentationml/2006/main">
  <p:tag name="1LEVEL" val="5"/>
  <p:tag name="2LEVEL" val="2.5"/>
  <p:tag name="3LEVEL" val="1.25"/>
  <p:tag name="4LEVEL" val="0.62"/>
  <p:tag name="5LEVEL" val="0.31"/>
</p:tagLst>
</file>

<file path=ppt/tags/tag162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627.xml><?xml version="1.0" encoding="utf-8"?>
<p:tagLst xmlns:a="http://schemas.openxmlformats.org/drawingml/2006/main" xmlns:r="http://schemas.openxmlformats.org/officeDocument/2006/relationships" xmlns:p="http://schemas.openxmlformats.org/presentationml/2006/main">
  <p:tag name="1LEVEL" val="14"/>
  <p:tag name="2LEVEL" val="7"/>
  <p:tag name="3LEVEL" val="3.5"/>
  <p:tag name="4LEVEL" val="1.75"/>
  <p:tag name="5LEVEL" val="0.88"/>
</p:tagLst>
</file>

<file path=ppt/tags/tag1628.xml><?xml version="1.0" encoding="utf-8"?>
<p:tagLst xmlns:a="http://schemas.openxmlformats.org/drawingml/2006/main" xmlns:r="http://schemas.openxmlformats.org/officeDocument/2006/relationships" xmlns:p="http://schemas.openxmlformats.org/presentationml/2006/main">
  <p:tag name="1LEVEL" val="14"/>
  <p:tag name="2LEVEL" val="7"/>
  <p:tag name="3LEVEL" val="3.5"/>
  <p:tag name="4LEVEL" val="1.75"/>
  <p:tag name="5LEVEL" val="0.88"/>
</p:tagLst>
</file>

<file path=ppt/tags/tag1629.xml><?xml version="1.0" encoding="utf-8"?>
<p:tagLst xmlns:a="http://schemas.openxmlformats.org/drawingml/2006/main" xmlns:r="http://schemas.openxmlformats.org/officeDocument/2006/relationships" xmlns:p="http://schemas.openxmlformats.org/presentationml/2006/main">
  <p:tag name="NAME" val="CustomIcon"/>
</p:tagLst>
</file>

<file path=ppt/tags/tag16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630.xml><?xml version="1.0" encoding="utf-8"?>
<p:tagLst xmlns:a="http://schemas.openxmlformats.org/drawingml/2006/main" xmlns:r="http://schemas.openxmlformats.org/officeDocument/2006/relationships" xmlns:p="http://schemas.openxmlformats.org/presentationml/2006/main">
  <p:tag name="NAME" val="CustomIcon"/>
</p:tagLst>
</file>

<file path=ppt/tags/tag164.xml><?xml version="1.0" encoding="utf-8"?>
<p:tagLst xmlns:a="http://schemas.openxmlformats.org/drawingml/2006/main" xmlns:r="http://schemas.openxmlformats.org/officeDocument/2006/relationships" xmlns:p="http://schemas.openxmlformats.org/presentationml/2006/main">
  <p:tag name="SHAPENAME" val="5. Source"/>
</p:tagLst>
</file>

<file path=ppt/tags/tag16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66.xml><?xml version="1.0" encoding="utf-8"?>
<p:tagLst xmlns:a="http://schemas.openxmlformats.org/drawingml/2006/main" xmlns:r="http://schemas.openxmlformats.org/officeDocument/2006/relationships" xmlns:p="http://schemas.openxmlformats.org/presentationml/2006/main">
  <p:tag name="SHAPENAME" val="3. Subtitle"/>
</p:tagLst>
</file>

<file path=ppt/tags/tag1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8.xml><?xml version="1.0" encoding="utf-8"?>
<p:tagLst xmlns:a="http://schemas.openxmlformats.org/drawingml/2006/main" xmlns:r="http://schemas.openxmlformats.org/officeDocument/2006/relationships" xmlns:p="http://schemas.openxmlformats.org/presentationml/2006/main">
  <p:tag name="THINKCELLSHAPEDONOTDELETE" val="txcgoWEzLgA0_64VDvMxGGg"/>
</p:tagLst>
</file>

<file path=ppt/tags/tag169.xml><?xml version="1.0" encoding="utf-8"?>
<p:tagLst xmlns:a="http://schemas.openxmlformats.org/drawingml/2006/main" xmlns:r="http://schemas.openxmlformats.org/officeDocument/2006/relationships" xmlns:p="http://schemas.openxmlformats.org/presentationml/2006/main">
  <p:tag name="SHAPENAME" val="4. Footnote"/>
</p:tagLst>
</file>

<file path=ppt/tags/tag17.xml><?xml version="1.0" encoding="utf-8"?>
<p:tagLst xmlns:a="http://schemas.openxmlformats.org/drawingml/2006/main" xmlns:r="http://schemas.openxmlformats.org/officeDocument/2006/relationships" xmlns:p="http://schemas.openxmlformats.org/presentationml/2006/main">
  <p:tag name="ANGLE" val="4"/>
</p:tagLst>
</file>

<file path=ppt/tags/tag17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71.xml><?xml version="1.0" encoding="utf-8"?>
<p:tagLst xmlns:a="http://schemas.openxmlformats.org/drawingml/2006/main" xmlns:r="http://schemas.openxmlformats.org/officeDocument/2006/relationships" xmlns:p="http://schemas.openxmlformats.org/presentationml/2006/main">
  <p:tag name="NAME" val="ACET"/>
</p:tagLst>
</file>

<file path=ppt/tags/tag172.xml><?xml version="1.0" encoding="utf-8"?>
<p:tagLst xmlns:a="http://schemas.openxmlformats.org/drawingml/2006/main" xmlns:r="http://schemas.openxmlformats.org/officeDocument/2006/relationships" xmlns:p="http://schemas.openxmlformats.org/presentationml/2006/main">
  <p:tag name="NAME" val="Moon"/>
</p:tagLst>
</file>

<file path=ppt/tags/tag173.xml><?xml version="1.0" encoding="utf-8"?>
<p:tagLst xmlns:a="http://schemas.openxmlformats.org/drawingml/2006/main" xmlns:r="http://schemas.openxmlformats.org/officeDocument/2006/relationships" xmlns:p="http://schemas.openxmlformats.org/presentationml/2006/main">
  <p:tag name="NAME" val="Moon"/>
</p:tagLst>
</file>

<file path=ppt/tags/tag174.xml><?xml version="1.0" encoding="utf-8"?>
<p:tagLst xmlns:a="http://schemas.openxmlformats.org/drawingml/2006/main" xmlns:r="http://schemas.openxmlformats.org/officeDocument/2006/relationships" xmlns:p="http://schemas.openxmlformats.org/presentationml/2006/main">
  <p:tag name="NAME" val="Moon"/>
</p:tagLst>
</file>

<file path=ppt/tags/tag175.xml><?xml version="1.0" encoding="utf-8"?>
<p:tagLst xmlns:a="http://schemas.openxmlformats.org/drawingml/2006/main" xmlns:r="http://schemas.openxmlformats.org/officeDocument/2006/relationships" xmlns:p="http://schemas.openxmlformats.org/presentationml/2006/main">
  <p:tag name="NAME" val="Moon"/>
</p:tagLst>
</file>

<file path=ppt/tags/tag176.xml><?xml version="1.0" encoding="utf-8"?>
<p:tagLst xmlns:a="http://schemas.openxmlformats.org/drawingml/2006/main" xmlns:r="http://schemas.openxmlformats.org/officeDocument/2006/relationships" xmlns:p="http://schemas.openxmlformats.org/presentationml/2006/main">
  <p:tag name="NAME" val="Moon"/>
</p:tagLst>
</file>

<file path=ppt/tags/tag177.xml><?xml version="1.0" encoding="utf-8"?>
<p:tagLst xmlns:a="http://schemas.openxmlformats.org/drawingml/2006/main" xmlns:r="http://schemas.openxmlformats.org/officeDocument/2006/relationships" xmlns:p="http://schemas.openxmlformats.org/presentationml/2006/main">
  <p:tag name="ANGLE" val="5"/>
</p:tagLst>
</file>

<file path=ppt/tags/tag178.xml><?xml version="1.0" encoding="utf-8"?>
<p:tagLst xmlns:a="http://schemas.openxmlformats.org/drawingml/2006/main" xmlns:r="http://schemas.openxmlformats.org/officeDocument/2006/relationships" xmlns:p="http://schemas.openxmlformats.org/presentationml/2006/main">
  <p:tag name="ANGLE" val="5"/>
</p:tagLst>
</file>

<file path=ppt/tags/tag179.xml><?xml version="1.0" encoding="utf-8"?>
<p:tagLst xmlns:a="http://schemas.openxmlformats.org/drawingml/2006/main" xmlns:r="http://schemas.openxmlformats.org/officeDocument/2006/relationships" xmlns:p="http://schemas.openxmlformats.org/presentationml/2006/main">
  <p:tag name="ANGLE" val="4"/>
</p:tagLst>
</file>

<file path=ppt/tags/tag18.xml><?xml version="1.0" encoding="utf-8"?>
<p:tagLst xmlns:a="http://schemas.openxmlformats.org/drawingml/2006/main" xmlns:r="http://schemas.openxmlformats.org/officeDocument/2006/relationships" xmlns:p="http://schemas.openxmlformats.org/presentationml/2006/main">
  <p:tag name="ANGLE" val="3"/>
</p:tagLst>
</file>

<file path=ppt/tags/tag180.xml><?xml version="1.0" encoding="utf-8"?>
<p:tagLst xmlns:a="http://schemas.openxmlformats.org/drawingml/2006/main" xmlns:r="http://schemas.openxmlformats.org/officeDocument/2006/relationships" xmlns:p="http://schemas.openxmlformats.org/presentationml/2006/main">
  <p:tag name="ANGLE" val="4"/>
</p:tagLst>
</file>

<file path=ppt/tags/tag181.xml><?xml version="1.0" encoding="utf-8"?>
<p:tagLst xmlns:a="http://schemas.openxmlformats.org/drawingml/2006/main" xmlns:r="http://schemas.openxmlformats.org/officeDocument/2006/relationships" xmlns:p="http://schemas.openxmlformats.org/presentationml/2006/main">
  <p:tag name="ANGLE" val="3"/>
</p:tagLst>
</file>

<file path=ppt/tags/tag182.xml><?xml version="1.0" encoding="utf-8"?>
<p:tagLst xmlns:a="http://schemas.openxmlformats.org/drawingml/2006/main" xmlns:r="http://schemas.openxmlformats.org/officeDocument/2006/relationships" xmlns:p="http://schemas.openxmlformats.org/presentationml/2006/main">
  <p:tag name="ANGLE" val="3"/>
</p:tagLst>
</file>

<file path=ppt/tags/tag183.xml><?xml version="1.0" encoding="utf-8"?>
<p:tagLst xmlns:a="http://schemas.openxmlformats.org/drawingml/2006/main" xmlns:r="http://schemas.openxmlformats.org/officeDocument/2006/relationships" xmlns:p="http://schemas.openxmlformats.org/presentationml/2006/main">
  <p:tag name="ANGLE" val="2"/>
</p:tagLst>
</file>

<file path=ppt/tags/tag184.xml><?xml version="1.0" encoding="utf-8"?>
<p:tagLst xmlns:a="http://schemas.openxmlformats.org/drawingml/2006/main" xmlns:r="http://schemas.openxmlformats.org/officeDocument/2006/relationships" xmlns:p="http://schemas.openxmlformats.org/presentationml/2006/main">
  <p:tag name="ANGLE" val="2"/>
</p:tagLst>
</file>

<file path=ppt/tags/tag185.xml><?xml version="1.0" encoding="utf-8"?>
<p:tagLst xmlns:a="http://schemas.openxmlformats.org/drawingml/2006/main" xmlns:r="http://schemas.openxmlformats.org/officeDocument/2006/relationships" xmlns:p="http://schemas.openxmlformats.org/presentationml/2006/main">
  <p:tag name="ANGLE" val="1"/>
</p:tagLst>
</file>

<file path=ppt/tags/tag186.xml><?xml version="1.0" encoding="utf-8"?>
<p:tagLst xmlns:a="http://schemas.openxmlformats.org/drawingml/2006/main" xmlns:r="http://schemas.openxmlformats.org/officeDocument/2006/relationships" xmlns:p="http://schemas.openxmlformats.org/presentationml/2006/main">
  <p:tag name="ANGLE" val="1"/>
</p:tagLst>
</file>

<file path=ppt/tags/tag1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8.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189.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19.xml><?xml version="1.0" encoding="utf-8"?>
<p:tagLst xmlns:a="http://schemas.openxmlformats.org/drawingml/2006/main" xmlns:r="http://schemas.openxmlformats.org/officeDocument/2006/relationships" xmlns:p="http://schemas.openxmlformats.org/presentationml/2006/main">
  <p:tag name="ANGLE" val="3"/>
</p:tagLst>
</file>

<file path=ppt/tags/tag190.xml><?xml version="1.0" encoding="utf-8"?>
<p:tagLst xmlns:a="http://schemas.openxmlformats.org/drawingml/2006/main" xmlns:r="http://schemas.openxmlformats.org/officeDocument/2006/relationships" xmlns:p="http://schemas.openxmlformats.org/presentationml/2006/main">
  <p:tag name="SHAPENAME" val="Subtitle"/>
</p:tagLst>
</file>

<file path=ppt/tags/tag191.xml><?xml version="1.0" encoding="utf-8"?>
<p:tagLst xmlns:a="http://schemas.openxmlformats.org/drawingml/2006/main" xmlns:r="http://schemas.openxmlformats.org/officeDocument/2006/relationships" xmlns:p="http://schemas.openxmlformats.org/presentationml/2006/main">
  <p:tag name="SHAPENAME" val="Title"/>
</p:tagLst>
</file>

<file path=ppt/tags/tag1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3.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9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95.xml><?xml version="1.0" encoding="utf-8"?>
<p:tagLst xmlns:a="http://schemas.openxmlformats.org/drawingml/2006/main" xmlns:r="http://schemas.openxmlformats.org/officeDocument/2006/relationships" xmlns:p="http://schemas.openxmlformats.org/presentationml/2006/main">
  <p:tag name="SHAPENAME" val="3. Subtitle"/>
</p:tagLst>
</file>

<file path=ppt/tags/tag19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97.xml><?xml version="1.0" encoding="utf-8"?>
<p:tagLst xmlns:a="http://schemas.openxmlformats.org/drawingml/2006/main" xmlns:r="http://schemas.openxmlformats.org/officeDocument/2006/relationships" xmlns:p="http://schemas.openxmlformats.org/presentationml/2006/main">
  <p:tag name="SHAPENAME" val="5. Source"/>
</p:tagLst>
</file>

<file path=ppt/tags/tag19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ANGLE" val="2"/>
</p:tagLst>
</file>

<file path=ppt/tags/tag200.xml><?xml version="1.0" encoding="utf-8"?>
<p:tagLst xmlns:a="http://schemas.openxmlformats.org/drawingml/2006/main" xmlns:r="http://schemas.openxmlformats.org/officeDocument/2006/relationships" xmlns:p="http://schemas.openxmlformats.org/presentationml/2006/main">
  <p:tag name="THINKCELLSHAPEDONOTDELETE" val="trZ96ctUUqJsGDCugslwBCg"/>
</p:tagLst>
</file>

<file path=ppt/tags/tag20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0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0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04.xml><?xml version="1.0" encoding="utf-8"?>
<p:tagLst xmlns:a="http://schemas.openxmlformats.org/drawingml/2006/main" xmlns:r="http://schemas.openxmlformats.org/officeDocument/2006/relationships" xmlns:p="http://schemas.openxmlformats.org/presentationml/2006/main">
  <p:tag name="SHAPENAME" val="5. Source"/>
</p:tagLst>
</file>

<file path=ppt/tags/tag2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6.xml><?xml version="1.0" encoding="utf-8"?>
<p:tagLst xmlns:a="http://schemas.openxmlformats.org/drawingml/2006/main" xmlns:r="http://schemas.openxmlformats.org/officeDocument/2006/relationships" xmlns:p="http://schemas.openxmlformats.org/presentationml/2006/main">
  <p:tag name="THINKCELLSHAPEDONOTDELETE" val="tAvhTnprpZIIVVQCOTQtpLw"/>
</p:tagLst>
</file>

<file path=ppt/tags/tag20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0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0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1.xml><?xml version="1.0" encoding="utf-8"?>
<p:tagLst xmlns:a="http://schemas.openxmlformats.org/drawingml/2006/main" xmlns:r="http://schemas.openxmlformats.org/officeDocument/2006/relationships" xmlns:p="http://schemas.openxmlformats.org/presentationml/2006/main">
  <p:tag name="ANGLE" val="2"/>
</p:tagLst>
</file>

<file path=ppt/tags/tag210.xml><?xml version="1.0" encoding="utf-8"?>
<p:tagLst xmlns:a="http://schemas.openxmlformats.org/drawingml/2006/main" xmlns:r="http://schemas.openxmlformats.org/officeDocument/2006/relationships" xmlns:p="http://schemas.openxmlformats.org/presentationml/2006/main">
  <p:tag name="SHAPENAME" val="5. Source"/>
</p:tagLst>
</file>

<file path=ppt/tags/tag2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2.xml><?xml version="1.0" encoding="utf-8"?>
<p:tagLst xmlns:a="http://schemas.openxmlformats.org/drawingml/2006/main" xmlns:r="http://schemas.openxmlformats.org/officeDocument/2006/relationships" xmlns:p="http://schemas.openxmlformats.org/presentationml/2006/main">
  <p:tag name="THINKCELLSHAPEDONOTDELETE" val="tVvs3CU0mhZ0iF9VK3Gc_gQ"/>
</p:tagLst>
</file>

<file path=ppt/tags/tag21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1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1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16.xml><?xml version="1.0" encoding="utf-8"?>
<p:tagLst xmlns:a="http://schemas.openxmlformats.org/drawingml/2006/main" xmlns:r="http://schemas.openxmlformats.org/officeDocument/2006/relationships" xmlns:p="http://schemas.openxmlformats.org/presentationml/2006/main">
  <p:tag name="SHAPENAME" val="5. Source"/>
</p:tagLst>
</file>

<file path=ppt/tags/tag2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8.xml><?xml version="1.0" encoding="utf-8"?>
<p:tagLst xmlns:a="http://schemas.openxmlformats.org/drawingml/2006/main" xmlns:r="http://schemas.openxmlformats.org/officeDocument/2006/relationships" xmlns:p="http://schemas.openxmlformats.org/presentationml/2006/main">
  <p:tag name="THINKCELLSHAPEDONOTDELETE" val="tNrcAbB4u0quRffFN3bn3Xw"/>
</p:tagLst>
</file>

<file path=ppt/tags/tag21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2.xml><?xml version="1.0" encoding="utf-8"?>
<p:tagLst xmlns:a="http://schemas.openxmlformats.org/drawingml/2006/main" xmlns:r="http://schemas.openxmlformats.org/officeDocument/2006/relationships" xmlns:p="http://schemas.openxmlformats.org/presentationml/2006/main">
  <p:tag name="ANGLE" val="1"/>
</p:tagLst>
</file>

<file path=ppt/tags/tag220.xml><?xml version="1.0" encoding="utf-8"?>
<p:tagLst xmlns:a="http://schemas.openxmlformats.org/drawingml/2006/main" xmlns:r="http://schemas.openxmlformats.org/officeDocument/2006/relationships" xmlns:p="http://schemas.openxmlformats.org/presentationml/2006/main">
  <p:tag name="SHAPENAME" val="3. Subtitle"/>
</p:tagLst>
</file>

<file path=ppt/tags/tag22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2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23.xml><?xml version="1.0" encoding="utf-8"?>
<p:tagLst xmlns:a="http://schemas.openxmlformats.org/drawingml/2006/main" xmlns:r="http://schemas.openxmlformats.org/officeDocument/2006/relationships" xmlns:p="http://schemas.openxmlformats.org/presentationml/2006/main">
  <p:tag name="SHAPENAME" val="5. Source"/>
</p:tagLst>
</file>

<file path=ppt/tags/tag2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5.xml><?xml version="1.0" encoding="utf-8"?>
<p:tagLst xmlns:a="http://schemas.openxmlformats.org/drawingml/2006/main" xmlns:r="http://schemas.openxmlformats.org/officeDocument/2006/relationships" xmlns:p="http://schemas.openxmlformats.org/presentationml/2006/main">
  <p:tag name="THINKCELLSHAPEDONOTDELETE" val="tYG_9mniplMrafceMpP.Qwg"/>
</p:tagLst>
</file>

<file path=ppt/tags/tag226.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2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28.xml><?xml version="1.0" encoding="utf-8"?>
<p:tagLst xmlns:a="http://schemas.openxmlformats.org/drawingml/2006/main" xmlns:r="http://schemas.openxmlformats.org/officeDocument/2006/relationships" xmlns:p="http://schemas.openxmlformats.org/presentationml/2006/main">
  <p:tag name="SHAPENAME" val="3. Subtitle"/>
</p:tagLst>
</file>

<file path=ppt/tags/tag22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3.xml><?xml version="1.0" encoding="utf-8"?>
<p:tagLst xmlns:a="http://schemas.openxmlformats.org/drawingml/2006/main" xmlns:r="http://schemas.openxmlformats.org/officeDocument/2006/relationships" xmlns:p="http://schemas.openxmlformats.org/presentationml/2006/main">
  <p:tag name="ANGLE" val="1"/>
</p:tagLst>
</file>

<file path=ppt/tags/tag23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31.xml><?xml version="1.0" encoding="utf-8"?>
<p:tagLst xmlns:a="http://schemas.openxmlformats.org/drawingml/2006/main" xmlns:r="http://schemas.openxmlformats.org/officeDocument/2006/relationships" xmlns:p="http://schemas.openxmlformats.org/presentationml/2006/main">
  <p:tag name="SHAPENAME" val="5. Source"/>
</p:tagLst>
</file>

<file path=ppt/tags/tag2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3.xml><?xml version="1.0" encoding="utf-8"?>
<p:tagLst xmlns:a="http://schemas.openxmlformats.org/drawingml/2006/main" xmlns:r="http://schemas.openxmlformats.org/officeDocument/2006/relationships" xmlns:p="http://schemas.openxmlformats.org/presentationml/2006/main">
  <p:tag name="THINKCELLSHAPEDONOTDELETE" val="tHbEQ8aI7AKzsdxigcAG3ZA"/>
</p:tagLst>
</file>

<file path=ppt/tags/tag234.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3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36.xml><?xml version="1.0" encoding="utf-8"?>
<p:tagLst xmlns:a="http://schemas.openxmlformats.org/drawingml/2006/main" xmlns:r="http://schemas.openxmlformats.org/officeDocument/2006/relationships" xmlns:p="http://schemas.openxmlformats.org/presentationml/2006/main">
  <p:tag name="SHAPENAME" val="3. Subtitle"/>
</p:tagLst>
</file>

<file path=ppt/tags/tag23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3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39.xml><?xml version="1.0" encoding="utf-8"?>
<p:tagLst xmlns:a="http://schemas.openxmlformats.org/drawingml/2006/main" xmlns:r="http://schemas.openxmlformats.org/officeDocument/2006/relationships" xmlns:p="http://schemas.openxmlformats.org/presentationml/2006/main">
  <p:tag name="SHAPENAME" val="5. Sourc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1.xml><?xml version="1.0" encoding="utf-8"?>
<p:tagLst xmlns:a="http://schemas.openxmlformats.org/drawingml/2006/main" xmlns:r="http://schemas.openxmlformats.org/officeDocument/2006/relationships" xmlns:p="http://schemas.openxmlformats.org/presentationml/2006/main">
  <p:tag name="THINKCELLSHAPEDONOTDELETE" val="tBLvs1S2qnQw1aA01IUaglg"/>
</p:tagLst>
</file>

<file path=ppt/tags/tag242.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4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44.xml><?xml version="1.0" encoding="utf-8"?>
<p:tagLst xmlns:a="http://schemas.openxmlformats.org/drawingml/2006/main" xmlns:r="http://schemas.openxmlformats.org/officeDocument/2006/relationships" xmlns:p="http://schemas.openxmlformats.org/presentationml/2006/main">
  <p:tag name="SHAPENAME" val="3. Subtitle"/>
</p:tagLst>
</file>

<file path=ppt/tags/tag24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4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47.xml><?xml version="1.0" encoding="utf-8"?>
<p:tagLst xmlns:a="http://schemas.openxmlformats.org/drawingml/2006/main" xmlns:r="http://schemas.openxmlformats.org/officeDocument/2006/relationships" xmlns:p="http://schemas.openxmlformats.org/presentationml/2006/main">
  <p:tag name="SHAPENAME" val="5. Source"/>
</p:tagLst>
</file>

<file path=ppt/tags/tag2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9.xml><?xml version="1.0" encoding="utf-8"?>
<p:tagLst xmlns:a="http://schemas.openxmlformats.org/drawingml/2006/main" xmlns:r="http://schemas.openxmlformats.org/officeDocument/2006/relationships" xmlns:p="http://schemas.openxmlformats.org/presentationml/2006/main">
  <p:tag name="THINKCELLSHAPEDONOTDELETE" val="tqUyDlDqWonv3hoAx.p9Rsw"/>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25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51.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52.xml><?xml version="1.0" encoding="utf-8"?>
<p:tagLst xmlns:a="http://schemas.openxmlformats.org/drawingml/2006/main" xmlns:r="http://schemas.openxmlformats.org/officeDocument/2006/relationships" xmlns:p="http://schemas.openxmlformats.org/presentationml/2006/main">
  <p:tag name="SHAPENAME" val="3. Subtitle"/>
</p:tagLst>
</file>

<file path=ppt/tags/tag25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5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55.xml><?xml version="1.0" encoding="utf-8"?>
<p:tagLst xmlns:a="http://schemas.openxmlformats.org/drawingml/2006/main" xmlns:r="http://schemas.openxmlformats.org/officeDocument/2006/relationships" xmlns:p="http://schemas.openxmlformats.org/presentationml/2006/main">
  <p:tag name="SHAPENAME" val="5. Source"/>
</p:tagLst>
</file>

<file path=ppt/tags/tag2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7.xml><?xml version="1.0" encoding="utf-8"?>
<p:tagLst xmlns:a="http://schemas.openxmlformats.org/drawingml/2006/main" xmlns:r="http://schemas.openxmlformats.org/officeDocument/2006/relationships" xmlns:p="http://schemas.openxmlformats.org/presentationml/2006/main">
  <p:tag name="THINKCELLSHAPEDONOTDELETE" val="to9xgrPArEB1mEiMOhB5KGA"/>
</p:tagLst>
</file>

<file path=ppt/tags/tag258.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5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6.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260.xml><?xml version="1.0" encoding="utf-8"?>
<p:tagLst xmlns:a="http://schemas.openxmlformats.org/drawingml/2006/main" xmlns:r="http://schemas.openxmlformats.org/officeDocument/2006/relationships" xmlns:p="http://schemas.openxmlformats.org/presentationml/2006/main">
  <p:tag name="SHAPENAME" val="3. Subtitle"/>
</p:tagLst>
</file>

<file path=ppt/tags/tag26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6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63.xml><?xml version="1.0" encoding="utf-8"?>
<p:tagLst xmlns:a="http://schemas.openxmlformats.org/drawingml/2006/main" xmlns:r="http://schemas.openxmlformats.org/officeDocument/2006/relationships" xmlns:p="http://schemas.openxmlformats.org/presentationml/2006/main">
  <p:tag name="SHAPENAME" val="5. Source"/>
</p:tagLst>
</file>

<file path=ppt/tags/tag2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5.xml><?xml version="1.0" encoding="utf-8"?>
<p:tagLst xmlns:a="http://schemas.openxmlformats.org/drawingml/2006/main" xmlns:r="http://schemas.openxmlformats.org/officeDocument/2006/relationships" xmlns:p="http://schemas.openxmlformats.org/presentationml/2006/main">
  <p:tag name="THINKCELLSHAPEDONOTDELETE" val="txNguF4Gw2mJIhuiFXm5tKQ"/>
</p:tagLst>
</file>

<file path=ppt/tags/tag26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6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6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69.xml><?xml version="1.0" encoding="utf-8"?>
<p:tagLst xmlns:a="http://schemas.openxmlformats.org/drawingml/2006/main" xmlns:r="http://schemas.openxmlformats.org/officeDocument/2006/relationships" xmlns:p="http://schemas.openxmlformats.org/presentationml/2006/main">
  <p:tag name="SHAPENAME" val="5. Source"/>
</p:tagLst>
</file>

<file path=ppt/tags/tag27.xml><?xml version="1.0" encoding="utf-8"?>
<p:tagLst xmlns:a="http://schemas.openxmlformats.org/drawingml/2006/main" xmlns:r="http://schemas.openxmlformats.org/officeDocument/2006/relationships" xmlns:p="http://schemas.openxmlformats.org/presentationml/2006/main">
  <p:tag name="SHAPENAME" val="Subtitle"/>
</p:tagLst>
</file>

<file path=ppt/tags/tag2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7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73.xml><?xml version="1.0" encoding="utf-8"?>
<p:tagLst xmlns:a="http://schemas.openxmlformats.org/drawingml/2006/main" xmlns:r="http://schemas.openxmlformats.org/officeDocument/2006/relationships" xmlns:p="http://schemas.openxmlformats.org/presentationml/2006/main">
  <p:tag name="SHAPENAME" val="5. Source"/>
</p:tagLst>
</file>

<file path=ppt/tags/tag2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6.xml><?xml version="1.0" encoding="utf-8"?>
<p:tagLst xmlns:a="http://schemas.openxmlformats.org/drawingml/2006/main" xmlns:r="http://schemas.openxmlformats.org/officeDocument/2006/relationships" xmlns:p="http://schemas.openxmlformats.org/presentationml/2006/main">
  <p:tag name="THINKCELLSHAPEDONOTDELETE" val="tBgETb3D.HcKF_v3xSvBqjg"/>
</p:tagLst>
</file>

<file path=ppt/tags/tag277.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7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79.xml><?xml version="1.0" encoding="utf-8"?>
<p:tagLst xmlns:a="http://schemas.openxmlformats.org/drawingml/2006/main" xmlns:r="http://schemas.openxmlformats.org/officeDocument/2006/relationships" xmlns:p="http://schemas.openxmlformats.org/presentationml/2006/main">
  <p:tag name="SHAPENAME" val="3. Subtitle"/>
</p:tagLst>
</file>

<file path=ppt/tags/tag28.xml><?xml version="1.0" encoding="utf-8"?>
<p:tagLst xmlns:a="http://schemas.openxmlformats.org/drawingml/2006/main" xmlns:r="http://schemas.openxmlformats.org/officeDocument/2006/relationships" xmlns:p="http://schemas.openxmlformats.org/presentationml/2006/main">
  <p:tag name="SHAPENAME" val="Title"/>
</p:tagLst>
</file>

<file path=ppt/tags/tag28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8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82.xml><?xml version="1.0" encoding="utf-8"?>
<p:tagLst xmlns:a="http://schemas.openxmlformats.org/drawingml/2006/main" xmlns:r="http://schemas.openxmlformats.org/officeDocument/2006/relationships" xmlns:p="http://schemas.openxmlformats.org/presentationml/2006/main">
  <p:tag name="SHAPENAME" val="5. Source"/>
</p:tagLst>
</file>

<file path=ppt/tags/tag2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4.xml><?xml version="1.0" encoding="utf-8"?>
<p:tagLst xmlns:a="http://schemas.openxmlformats.org/drawingml/2006/main" xmlns:r="http://schemas.openxmlformats.org/officeDocument/2006/relationships" xmlns:p="http://schemas.openxmlformats.org/presentationml/2006/main">
  <p:tag name="THINKCELLSHAPEDONOTDELETE" val="txcgoWEzLgA0_64VDvMxGGg"/>
</p:tagLst>
</file>

<file path=ppt/tags/tag285.xml><?xml version="1.0" encoding="utf-8"?>
<p:tagLst xmlns:a="http://schemas.openxmlformats.org/drawingml/2006/main" xmlns:r="http://schemas.openxmlformats.org/officeDocument/2006/relationships" xmlns:p="http://schemas.openxmlformats.org/presentationml/2006/main">
  <p:tag name="SHAPENAME" val="4. Footnote"/>
</p:tagLst>
</file>

<file path=ppt/tags/tag28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87.xml><?xml version="1.0" encoding="utf-8"?>
<p:tagLst xmlns:a="http://schemas.openxmlformats.org/drawingml/2006/main" xmlns:r="http://schemas.openxmlformats.org/officeDocument/2006/relationships" xmlns:p="http://schemas.openxmlformats.org/presentationml/2006/main">
  <p:tag name="NAME" val="ACET"/>
</p:tagLst>
</file>

<file path=ppt/tags/tag28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89.xml><?xml version="1.0" encoding="utf-8"?>
<p:tagLst xmlns:a="http://schemas.openxmlformats.org/drawingml/2006/main" xmlns:r="http://schemas.openxmlformats.org/officeDocument/2006/relationships" xmlns:p="http://schemas.openxmlformats.org/presentationml/2006/main">
  <p:tag name="NAME" val="Moon"/>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0.xml><?xml version="1.0" encoding="utf-8"?>
<p:tagLst xmlns:a="http://schemas.openxmlformats.org/drawingml/2006/main" xmlns:r="http://schemas.openxmlformats.org/officeDocument/2006/relationships" xmlns:p="http://schemas.openxmlformats.org/presentationml/2006/main">
  <p:tag name="NAME" val="Moon"/>
</p:tagLst>
</file>

<file path=ppt/tags/tag291.xml><?xml version="1.0" encoding="utf-8"?>
<p:tagLst xmlns:a="http://schemas.openxmlformats.org/drawingml/2006/main" xmlns:r="http://schemas.openxmlformats.org/officeDocument/2006/relationships" xmlns:p="http://schemas.openxmlformats.org/presentationml/2006/main">
  <p:tag name="NAME" val="Moon"/>
</p:tagLst>
</file>

<file path=ppt/tags/tag292.xml><?xml version="1.0" encoding="utf-8"?>
<p:tagLst xmlns:a="http://schemas.openxmlformats.org/drawingml/2006/main" xmlns:r="http://schemas.openxmlformats.org/officeDocument/2006/relationships" xmlns:p="http://schemas.openxmlformats.org/presentationml/2006/main">
  <p:tag name="NAME" val="Moon"/>
</p:tagLst>
</file>

<file path=ppt/tags/tag293.xml><?xml version="1.0" encoding="utf-8"?>
<p:tagLst xmlns:a="http://schemas.openxmlformats.org/drawingml/2006/main" xmlns:r="http://schemas.openxmlformats.org/officeDocument/2006/relationships" xmlns:p="http://schemas.openxmlformats.org/presentationml/2006/main">
  <p:tag name="NAME" val="Moon"/>
</p:tagLst>
</file>

<file path=ppt/tags/tag294.xml><?xml version="1.0" encoding="utf-8"?>
<p:tagLst xmlns:a="http://schemas.openxmlformats.org/drawingml/2006/main" xmlns:r="http://schemas.openxmlformats.org/officeDocument/2006/relationships" xmlns:p="http://schemas.openxmlformats.org/presentationml/2006/main">
  <p:tag name="ANGLE" val="5"/>
</p:tagLst>
</file>

<file path=ppt/tags/tag295.xml><?xml version="1.0" encoding="utf-8"?>
<p:tagLst xmlns:a="http://schemas.openxmlformats.org/drawingml/2006/main" xmlns:r="http://schemas.openxmlformats.org/officeDocument/2006/relationships" xmlns:p="http://schemas.openxmlformats.org/presentationml/2006/main">
  <p:tag name="ANGLE" val="5"/>
</p:tagLst>
</file>

<file path=ppt/tags/tag296.xml><?xml version="1.0" encoding="utf-8"?>
<p:tagLst xmlns:a="http://schemas.openxmlformats.org/drawingml/2006/main" xmlns:r="http://schemas.openxmlformats.org/officeDocument/2006/relationships" xmlns:p="http://schemas.openxmlformats.org/presentationml/2006/main">
  <p:tag name="ANGLE" val="4"/>
</p:tagLst>
</file>

<file path=ppt/tags/tag297.xml><?xml version="1.0" encoding="utf-8"?>
<p:tagLst xmlns:a="http://schemas.openxmlformats.org/drawingml/2006/main" xmlns:r="http://schemas.openxmlformats.org/officeDocument/2006/relationships" xmlns:p="http://schemas.openxmlformats.org/presentationml/2006/main">
  <p:tag name="ANGLE" val="4"/>
</p:tagLst>
</file>

<file path=ppt/tags/tag298.xml><?xml version="1.0" encoding="utf-8"?>
<p:tagLst xmlns:a="http://schemas.openxmlformats.org/drawingml/2006/main" xmlns:r="http://schemas.openxmlformats.org/officeDocument/2006/relationships" xmlns:p="http://schemas.openxmlformats.org/presentationml/2006/main">
  <p:tag name="ANGLE" val="3"/>
</p:tagLst>
</file>

<file path=ppt/tags/tag299.xml><?xml version="1.0" encoding="utf-8"?>
<p:tagLst xmlns:a="http://schemas.openxmlformats.org/drawingml/2006/main" xmlns:r="http://schemas.openxmlformats.org/officeDocument/2006/relationships" xmlns:p="http://schemas.openxmlformats.org/presentationml/2006/main">
  <p:tag name="ANGLE" val="3"/>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300.xml><?xml version="1.0" encoding="utf-8"?>
<p:tagLst xmlns:a="http://schemas.openxmlformats.org/drawingml/2006/main" xmlns:r="http://schemas.openxmlformats.org/officeDocument/2006/relationships" xmlns:p="http://schemas.openxmlformats.org/presentationml/2006/main">
  <p:tag name="ANGLE" val="2"/>
</p:tagLst>
</file>

<file path=ppt/tags/tag301.xml><?xml version="1.0" encoding="utf-8"?>
<p:tagLst xmlns:a="http://schemas.openxmlformats.org/drawingml/2006/main" xmlns:r="http://schemas.openxmlformats.org/officeDocument/2006/relationships" xmlns:p="http://schemas.openxmlformats.org/presentationml/2006/main">
  <p:tag name="ANGLE" val="2"/>
</p:tagLst>
</file>

<file path=ppt/tags/tag302.xml><?xml version="1.0" encoding="utf-8"?>
<p:tagLst xmlns:a="http://schemas.openxmlformats.org/drawingml/2006/main" xmlns:r="http://schemas.openxmlformats.org/officeDocument/2006/relationships" xmlns:p="http://schemas.openxmlformats.org/presentationml/2006/main">
  <p:tag name="ANGLE" val="1"/>
</p:tagLst>
</file>

<file path=ppt/tags/tag303.xml><?xml version="1.0" encoding="utf-8"?>
<p:tagLst xmlns:a="http://schemas.openxmlformats.org/drawingml/2006/main" xmlns:r="http://schemas.openxmlformats.org/officeDocument/2006/relationships" xmlns:p="http://schemas.openxmlformats.org/presentationml/2006/main">
  <p:tag name="ANGLE" val="1"/>
</p:tagLst>
</file>

<file path=ppt/tags/tag3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5.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306.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307.xml><?xml version="1.0" encoding="utf-8"?>
<p:tagLst xmlns:a="http://schemas.openxmlformats.org/drawingml/2006/main" xmlns:r="http://schemas.openxmlformats.org/officeDocument/2006/relationships" xmlns:p="http://schemas.openxmlformats.org/presentationml/2006/main">
  <p:tag name="SHAPENAME" val="Subtitle"/>
</p:tagLst>
</file>

<file path=ppt/tags/tag308.xml><?xml version="1.0" encoding="utf-8"?>
<p:tagLst xmlns:a="http://schemas.openxmlformats.org/drawingml/2006/main" xmlns:r="http://schemas.openxmlformats.org/officeDocument/2006/relationships" xmlns:p="http://schemas.openxmlformats.org/presentationml/2006/main">
  <p:tag name="SHAPENAME" val="Title"/>
</p:tagLst>
</file>

<file path=ppt/tags/tag3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10.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31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12.xml><?xml version="1.0" encoding="utf-8"?>
<p:tagLst xmlns:a="http://schemas.openxmlformats.org/drawingml/2006/main" xmlns:r="http://schemas.openxmlformats.org/officeDocument/2006/relationships" xmlns:p="http://schemas.openxmlformats.org/presentationml/2006/main">
  <p:tag name="SHAPENAME" val="3. Subtitle"/>
</p:tagLst>
</file>

<file path=ppt/tags/tag31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14.xml><?xml version="1.0" encoding="utf-8"?>
<p:tagLst xmlns:a="http://schemas.openxmlformats.org/drawingml/2006/main" xmlns:r="http://schemas.openxmlformats.org/officeDocument/2006/relationships" xmlns:p="http://schemas.openxmlformats.org/presentationml/2006/main">
  <p:tag name="SHAPENAME" val="5. Source"/>
</p:tagLst>
</file>

<file path=ppt/tags/tag31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7.xml><?xml version="1.0" encoding="utf-8"?>
<p:tagLst xmlns:a="http://schemas.openxmlformats.org/drawingml/2006/main" xmlns:r="http://schemas.openxmlformats.org/officeDocument/2006/relationships" xmlns:p="http://schemas.openxmlformats.org/presentationml/2006/main">
  <p:tag name="THINKCELLSHAPEDONOTDELETE" val="trZ96ctUUqJsGDCugslwBCg"/>
</p:tagLst>
</file>

<file path=ppt/tags/tag31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1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2.xml><?xml version="1.0" encoding="utf-8"?>
<p:tagLst xmlns:a="http://schemas.openxmlformats.org/drawingml/2006/main" xmlns:r="http://schemas.openxmlformats.org/officeDocument/2006/relationships" xmlns:p="http://schemas.openxmlformats.org/presentationml/2006/main">
  <p:tag name="SHAPENAME" val="3. Subtitle"/>
</p:tagLst>
</file>

<file path=ppt/tags/tag32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21.xml><?xml version="1.0" encoding="utf-8"?>
<p:tagLst xmlns:a="http://schemas.openxmlformats.org/drawingml/2006/main" xmlns:r="http://schemas.openxmlformats.org/officeDocument/2006/relationships" xmlns:p="http://schemas.openxmlformats.org/presentationml/2006/main">
  <p:tag name="SHAPENAME" val="5. Source"/>
</p:tagLst>
</file>

<file path=ppt/tags/tag3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3.xml><?xml version="1.0" encoding="utf-8"?>
<p:tagLst xmlns:a="http://schemas.openxmlformats.org/drawingml/2006/main" xmlns:r="http://schemas.openxmlformats.org/officeDocument/2006/relationships" xmlns:p="http://schemas.openxmlformats.org/presentationml/2006/main">
  <p:tag name="THINKCELLSHAPEDONOTDELETE" val="tAvhTnprpZIIVVQCOTQtpLw"/>
</p:tagLst>
</file>

<file path=ppt/tags/tag32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2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2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27.xml><?xml version="1.0" encoding="utf-8"?>
<p:tagLst xmlns:a="http://schemas.openxmlformats.org/drawingml/2006/main" xmlns:r="http://schemas.openxmlformats.org/officeDocument/2006/relationships" xmlns:p="http://schemas.openxmlformats.org/presentationml/2006/main">
  <p:tag name="SHAPENAME" val="5. Source"/>
</p:tagLst>
</file>

<file path=ppt/tags/tag3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9.xml><?xml version="1.0" encoding="utf-8"?>
<p:tagLst xmlns:a="http://schemas.openxmlformats.org/drawingml/2006/main" xmlns:r="http://schemas.openxmlformats.org/officeDocument/2006/relationships" xmlns:p="http://schemas.openxmlformats.org/presentationml/2006/main">
  <p:tag name="THINKCELLSHAPEDONOTDELETE" val="tVvs3CU0mhZ0iF9VK3Gc_gQ"/>
</p:tagLst>
</file>

<file path=ppt/tags/tag3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3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3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3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33.xml><?xml version="1.0" encoding="utf-8"?>
<p:tagLst xmlns:a="http://schemas.openxmlformats.org/drawingml/2006/main" xmlns:r="http://schemas.openxmlformats.org/officeDocument/2006/relationships" xmlns:p="http://schemas.openxmlformats.org/presentationml/2006/main">
  <p:tag name="SHAPENAME" val="5. Source"/>
</p:tagLst>
</file>

<file path=ppt/tags/tag3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5.xml><?xml version="1.0" encoding="utf-8"?>
<p:tagLst xmlns:a="http://schemas.openxmlformats.org/drawingml/2006/main" xmlns:r="http://schemas.openxmlformats.org/officeDocument/2006/relationships" xmlns:p="http://schemas.openxmlformats.org/presentationml/2006/main">
  <p:tag name="THINKCELLSHAPEDONOTDELETE" val="tNrcAbB4u0quRffFN3bn3Xw"/>
</p:tagLst>
</file>

<file path=ppt/tags/tag33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37.xml><?xml version="1.0" encoding="utf-8"?>
<p:tagLst xmlns:a="http://schemas.openxmlformats.org/drawingml/2006/main" xmlns:r="http://schemas.openxmlformats.org/officeDocument/2006/relationships" xmlns:p="http://schemas.openxmlformats.org/presentationml/2006/main">
  <p:tag name="SHAPENAME" val="3. Subtitle"/>
</p:tagLst>
</file>

<file path=ppt/tags/tag33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3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4.xml><?xml version="1.0" encoding="utf-8"?>
<p:tagLst xmlns:a="http://schemas.openxmlformats.org/drawingml/2006/main" xmlns:r="http://schemas.openxmlformats.org/officeDocument/2006/relationships" xmlns:p="http://schemas.openxmlformats.org/presentationml/2006/main">
  <p:tag name="SHAPENAME" val="5. Source"/>
</p:tagLst>
</file>

<file path=ppt/tags/tag340.xml><?xml version="1.0" encoding="utf-8"?>
<p:tagLst xmlns:a="http://schemas.openxmlformats.org/drawingml/2006/main" xmlns:r="http://schemas.openxmlformats.org/officeDocument/2006/relationships" xmlns:p="http://schemas.openxmlformats.org/presentationml/2006/main">
  <p:tag name="SHAPENAME" val="5. Source"/>
</p:tagLst>
</file>

<file path=ppt/tags/tag3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2.xml><?xml version="1.0" encoding="utf-8"?>
<p:tagLst xmlns:a="http://schemas.openxmlformats.org/drawingml/2006/main" xmlns:r="http://schemas.openxmlformats.org/officeDocument/2006/relationships" xmlns:p="http://schemas.openxmlformats.org/presentationml/2006/main">
  <p:tag name="THINKCELLSHAPEDONOTDELETE" val="tYG_9mniplMrafceMpP.Qwg"/>
</p:tagLst>
</file>

<file path=ppt/tags/tag343.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34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45.xml><?xml version="1.0" encoding="utf-8"?>
<p:tagLst xmlns:a="http://schemas.openxmlformats.org/drawingml/2006/main" xmlns:r="http://schemas.openxmlformats.org/officeDocument/2006/relationships" xmlns:p="http://schemas.openxmlformats.org/presentationml/2006/main">
  <p:tag name="SHAPENAME" val="3. Subtitle"/>
</p:tagLst>
</file>

<file path=ppt/tags/tag34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4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48.xml><?xml version="1.0" encoding="utf-8"?>
<p:tagLst xmlns:a="http://schemas.openxmlformats.org/drawingml/2006/main" xmlns:r="http://schemas.openxmlformats.org/officeDocument/2006/relationships" xmlns:p="http://schemas.openxmlformats.org/presentationml/2006/main">
  <p:tag name="SHAPENAME" val="5. Source"/>
</p:tagLst>
</file>

<file path=ppt/tags/tag3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50.xml><?xml version="1.0" encoding="utf-8"?>
<p:tagLst xmlns:a="http://schemas.openxmlformats.org/drawingml/2006/main" xmlns:r="http://schemas.openxmlformats.org/officeDocument/2006/relationships" xmlns:p="http://schemas.openxmlformats.org/presentationml/2006/main">
  <p:tag name="THINKCELLSHAPEDONOTDELETE" val="tHbEQ8aI7AKzsdxigcAG3ZA"/>
</p:tagLst>
</file>

<file path=ppt/tags/tag351.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35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53.xml><?xml version="1.0" encoding="utf-8"?>
<p:tagLst xmlns:a="http://schemas.openxmlformats.org/drawingml/2006/main" xmlns:r="http://schemas.openxmlformats.org/officeDocument/2006/relationships" xmlns:p="http://schemas.openxmlformats.org/presentationml/2006/main">
  <p:tag name="SHAPENAME" val="3. Subtitle"/>
</p:tagLst>
</file>

<file path=ppt/tags/tag35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5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56.xml><?xml version="1.0" encoding="utf-8"?>
<p:tagLst xmlns:a="http://schemas.openxmlformats.org/drawingml/2006/main" xmlns:r="http://schemas.openxmlformats.org/officeDocument/2006/relationships" xmlns:p="http://schemas.openxmlformats.org/presentationml/2006/main">
  <p:tag name="SHAPENAME" val="5. Source"/>
</p:tagLst>
</file>

<file path=ppt/tags/tag3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8.xml><?xml version="1.0" encoding="utf-8"?>
<p:tagLst xmlns:a="http://schemas.openxmlformats.org/drawingml/2006/main" xmlns:r="http://schemas.openxmlformats.org/officeDocument/2006/relationships" xmlns:p="http://schemas.openxmlformats.org/presentationml/2006/main">
  <p:tag name="THINKCELLSHAPEDONOTDELETE" val="tBLvs1S2qnQw1aA01IUaglg"/>
</p:tagLst>
</file>

<file path=ppt/tags/tag359.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61.xml><?xml version="1.0" encoding="utf-8"?>
<p:tagLst xmlns:a="http://schemas.openxmlformats.org/drawingml/2006/main" xmlns:r="http://schemas.openxmlformats.org/officeDocument/2006/relationships" xmlns:p="http://schemas.openxmlformats.org/presentationml/2006/main">
  <p:tag name="SHAPENAME" val="3. Subtitle"/>
</p:tagLst>
</file>

<file path=ppt/tags/tag36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6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64.xml><?xml version="1.0" encoding="utf-8"?>
<p:tagLst xmlns:a="http://schemas.openxmlformats.org/drawingml/2006/main" xmlns:r="http://schemas.openxmlformats.org/officeDocument/2006/relationships" xmlns:p="http://schemas.openxmlformats.org/presentationml/2006/main">
  <p:tag name="SHAPENAME" val="5. Source"/>
</p:tagLst>
</file>

<file path=ppt/tags/tag3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6.xml><?xml version="1.0" encoding="utf-8"?>
<p:tagLst xmlns:a="http://schemas.openxmlformats.org/drawingml/2006/main" xmlns:r="http://schemas.openxmlformats.org/officeDocument/2006/relationships" xmlns:p="http://schemas.openxmlformats.org/presentationml/2006/main">
  <p:tag name="THINKCELLSHAPEDONOTDELETE" val="tqUyDlDqWonv3hoAx.p9Rsw"/>
</p:tagLst>
</file>

<file path=ppt/tags/tag36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68.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369.xml><?xml version="1.0" encoding="utf-8"?>
<p:tagLst xmlns:a="http://schemas.openxmlformats.org/drawingml/2006/main" xmlns:r="http://schemas.openxmlformats.org/officeDocument/2006/relationships" xmlns:p="http://schemas.openxmlformats.org/presentationml/2006/main">
  <p:tag name="SHAPENAME" val="3. Subtitl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rZ96ctUUqJsGDCugslwBCg"/>
</p:tagLst>
</file>

<file path=ppt/tags/tag37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7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72.xml><?xml version="1.0" encoding="utf-8"?>
<p:tagLst xmlns:a="http://schemas.openxmlformats.org/drawingml/2006/main" xmlns:r="http://schemas.openxmlformats.org/officeDocument/2006/relationships" xmlns:p="http://schemas.openxmlformats.org/presentationml/2006/main">
  <p:tag name="SHAPENAME" val="5. Source"/>
</p:tagLst>
</file>

<file path=ppt/tags/tag3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4.xml><?xml version="1.0" encoding="utf-8"?>
<p:tagLst xmlns:a="http://schemas.openxmlformats.org/drawingml/2006/main" xmlns:r="http://schemas.openxmlformats.org/officeDocument/2006/relationships" xmlns:p="http://schemas.openxmlformats.org/presentationml/2006/main">
  <p:tag name="THINKCELLSHAPEDONOTDELETE" val="to9xgrPArEB1mEiMOhB5KGA"/>
</p:tagLst>
</file>

<file path=ppt/tags/tag375.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37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77.xml><?xml version="1.0" encoding="utf-8"?>
<p:tagLst xmlns:a="http://schemas.openxmlformats.org/drawingml/2006/main" xmlns:r="http://schemas.openxmlformats.org/officeDocument/2006/relationships" xmlns:p="http://schemas.openxmlformats.org/presentationml/2006/main">
  <p:tag name="SHAPENAME" val="3. Subtitle"/>
</p:tagLst>
</file>

<file path=ppt/tags/tag37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7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80.xml><?xml version="1.0" encoding="utf-8"?>
<p:tagLst xmlns:a="http://schemas.openxmlformats.org/drawingml/2006/main" xmlns:r="http://schemas.openxmlformats.org/officeDocument/2006/relationships" xmlns:p="http://schemas.openxmlformats.org/presentationml/2006/main">
  <p:tag name="SHAPENAME" val="5. Source"/>
</p:tagLst>
</file>

<file path=ppt/tags/tag3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2.xml><?xml version="1.0" encoding="utf-8"?>
<p:tagLst xmlns:a="http://schemas.openxmlformats.org/drawingml/2006/main" xmlns:r="http://schemas.openxmlformats.org/officeDocument/2006/relationships" xmlns:p="http://schemas.openxmlformats.org/presentationml/2006/main">
  <p:tag name="THINKCELLSHAPEDONOTDELETE" val="txNguF4Gw2mJIhuiFXm5tKQ"/>
</p:tagLst>
</file>

<file path=ppt/tags/tag38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8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8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86.xml><?xml version="1.0" encoding="utf-8"?>
<p:tagLst xmlns:a="http://schemas.openxmlformats.org/drawingml/2006/main" xmlns:r="http://schemas.openxmlformats.org/officeDocument/2006/relationships" xmlns:p="http://schemas.openxmlformats.org/presentationml/2006/main">
  <p:tag name="SHAPENAME" val="5. Source"/>
</p:tagLst>
</file>

<file path=ppt/tags/tag3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8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90.xml><?xml version="1.0" encoding="utf-8"?>
<p:tagLst xmlns:a="http://schemas.openxmlformats.org/drawingml/2006/main" xmlns:r="http://schemas.openxmlformats.org/officeDocument/2006/relationships" xmlns:p="http://schemas.openxmlformats.org/presentationml/2006/main">
  <p:tag name="SHAPENAME" val="5. Source"/>
</p:tagLst>
</file>

<file path=ppt/tags/tag3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9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6.xml><?xml version="1.0" encoding="utf-8"?>
<p:tagLst xmlns:a="http://schemas.openxmlformats.org/drawingml/2006/main" xmlns:r="http://schemas.openxmlformats.org/officeDocument/2006/relationships" xmlns:p="http://schemas.openxmlformats.org/presentationml/2006/main">
  <p:tag name="THINKCELLSHAPEDONOTDELETE" val="txcgoWEzLgA0_64VDvMxGGg"/>
</p:tagLst>
</file>

<file path=ppt/tags/tag397.xml><?xml version="1.0" encoding="utf-8"?>
<p:tagLst xmlns:a="http://schemas.openxmlformats.org/drawingml/2006/main" xmlns:r="http://schemas.openxmlformats.org/officeDocument/2006/relationships" xmlns:p="http://schemas.openxmlformats.org/presentationml/2006/main">
  <p:tag name="SHAPENAME" val="4. Footnote"/>
</p:tagLst>
</file>

<file path=ppt/tags/tag39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99.xml><?xml version="1.0" encoding="utf-8"?>
<p:tagLst xmlns:a="http://schemas.openxmlformats.org/drawingml/2006/main" xmlns:r="http://schemas.openxmlformats.org/officeDocument/2006/relationships" xmlns:p="http://schemas.openxmlformats.org/presentationml/2006/main">
  <p:tag name="NAME" val="ACET"/>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0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01.xml><?xml version="1.0" encoding="utf-8"?>
<p:tagLst xmlns:a="http://schemas.openxmlformats.org/drawingml/2006/main" xmlns:r="http://schemas.openxmlformats.org/officeDocument/2006/relationships" xmlns:p="http://schemas.openxmlformats.org/presentationml/2006/main">
  <p:tag name="NAME" val="Moon"/>
</p:tagLst>
</file>

<file path=ppt/tags/tag402.xml><?xml version="1.0" encoding="utf-8"?>
<p:tagLst xmlns:a="http://schemas.openxmlformats.org/drawingml/2006/main" xmlns:r="http://schemas.openxmlformats.org/officeDocument/2006/relationships" xmlns:p="http://schemas.openxmlformats.org/presentationml/2006/main">
  <p:tag name="NAME" val="Moon"/>
</p:tagLst>
</file>

<file path=ppt/tags/tag403.xml><?xml version="1.0" encoding="utf-8"?>
<p:tagLst xmlns:a="http://schemas.openxmlformats.org/drawingml/2006/main" xmlns:r="http://schemas.openxmlformats.org/officeDocument/2006/relationships" xmlns:p="http://schemas.openxmlformats.org/presentationml/2006/main">
  <p:tag name="NAME" val="Moon"/>
</p:tagLst>
</file>

<file path=ppt/tags/tag404.xml><?xml version="1.0" encoding="utf-8"?>
<p:tagLst xmlns:a="http://schemas.openxmlformats.org/drawingml/2006/main" xmlns:r="http://schemas.openxmlformats.org/officeDocument/2006/relationships" xmlns:p="http://schemas.openxmlformats.org/presentationml/2006/main">
  <p:tag name="NAME" val="Moon"/>
</p:tagLst>
</file>

<file path=ppt/tags/tag405.xml><?xml version="1.0" encoding="utf-8"?>
<p:tagLst xmlns:a="http://schemas.openxmlformats.org/drawingml/2006/main" xmlns:r="http://schemas.openxmlformats.org/officeDocument/2006/relationships" xmlns:p="http://schemas.openxmlformats.org/presentationml/2006/main">
  <p:tag name="NAME" val="Moon"/>
</p:tagLst>
</file>

<file path=ppt/tags/tag406.xml><?xml version="1.0" encoding="utf-8"?>
<p:tagLst xmlns:a="http://schemas.openxmlformats.org/drawingml/2006/main" xmlns:r="http://schemas.openxmlformats.org/officeDocument/2006/relationships" xmlns:p="http://schemas.openxmlformats.org/presentationml/2006/main">
  <p:tag name="ANGLE" val="5"/>
</p:tagLst>
</file>

<file path=ppt/tags/tag407.xml><?xml version="1.0" encoding="utf-8"?>
<p:tagLst xmlns:a="http://schemas.openxmlformats.org/drawingml/2006/main" xmlns:r="http://schemas.openxmlformats.org/officeDocument/2006/relationships" xmlns:p="http://schemas.openxmlformats.org/presentationml/2006/main">
  <p:tag name="ANGLE" val="5"/>
</p:tagLst>
</file>

<file path=ppt/tags/tag408.xml><?xml version="1.0" encoding="utf-8"?>
<p:tagLst xmlns:a="http://schemas.openxmlformats.org/drawingml/2006/main" xmlns:r="http://schemas.openxmlformats.org/officeDocument/2006/relationships" xmlns:p="http://schemas.openxmlformats.org/presentationml/2006/main">
  <p:tag name="ANGLE" val="4"/>
</p:tagLst>
</file>

<file path=ppt/tags/tag409.xml><?xml version="1.0" encoding="utf-8"?>
<p:tagLst xmlns:a="http://schemas.openxmlformats.org/drawingml/2006/main" xmlns:r="http://schemas.openxmlformats.org/officeDocument/2006/relationships" xmlns:p="http://schemas.openxmlformats.org/presentationml/2006/main">
  <p:tag name="ANGLE" val="4"/>
</p:tagLst>
</file>

<file path=ppt/tags/tag41.xml><?xml version="1.0" encoding="utf-8"?>
<p:tagLst xmlns:a="http://schemas.openxmlformats.org/drawingml/2006/main" xmlns:r="http://schemas.openxmlformats.org/officeDocument/2006/relationships" xmlns:p="http://schemas.openxmlformats.org/presentationml/2006/main">
  <p:tag name="SHAPENAME" val="5. Source"/>
</p:tagLst>
</file>

<file path=ppt/tags/tag410.xml><?xml version="1.0" encoding="utf-8"?>
<p:tagLst xmlns:a="http://schemas.openxmlformats.org/drawingml/2006/main" xmlns:r="http://schemas.openxmlformats.org/officeDocument/2006/relationships" xmlns:p="http://schemas.openxmlformats.org/presentationml/2006/main">
  <p:tag name="ANGLE" val="3"/>
</p:tagLst>
</file>

<file path=ppt/tags/tag411.xml><?xml version="1.0" encoding="utf-8"?>
<p:tagLst xmlns:a="http://schemas.openxmlformats.org/drawingml/2006/main" xmlns:r="http://schemas.openxmlformats.org/officeDocument/2006/relationships" xmlns:p="http://schemas.openxmlformats.org/presentationml/2006/main">
  <p:tag name="ANGLE" val="3"/>
</p:tagLst>
</file>

<file path=ppt/tags/tag412.xml><?xml version="1.0" encoding="utf-8"?>
<p:tagLst xmlns:a="http://schemas.openxmlformats.org/drawingml/2006/main" xmlns:r="http://schemas.openxmlformats.org/officeDocument/2006/relationships" xmlns:p="http://schemas.openxmlformats.org/presentationml/2006/main">
  <p:tag name="ANGLE" val="2"/>
</p:tagLst>
</file>

<file path=ppt/tags/tag413.xml><?xml version="1.0" encoding="utf-8"?>
<p:tagLst xmlns:a="http://schemas.openxmlformats.org/drawingml/2006/main" xmlns:r="http://schemas.openxmlformats.org/officeDocument/2006/relationships" xmlns:p="http://schemas.openxmlformats.org/presentationml/2006/main">
  <p:tag name="ANGLE" val="2"/>
</p:tagLst>
</file>

<file path=ppt/tags/tag414.xml><?xml version="1.0" encoding="utf-8"?>
<p:tagLst xmlns:a="http://schemas.openxmlformats.org/drawingml/2006/main" xmlns:r="http://schemas.openxmlformats.org/officeDocument/2006/relationships" xmlns:p="http://schemas.openxmlformats.org/presentationml/2006/main">
  <p:tag name="ANGLE" val="1"/>
</p:tagLst>
</file>

<file path=ppt/tags/tag415.xml><?xml version="1.0" encoding="utf-8"?>
<p:tagLst xmlns:a="http://schemas.openxmlformats.org/drawingml/2006/main" xmlns:r="http://schemas.openxmlformats.org/officeDocument/2006/relationships" xmlns:p="http://schemas.openxmlformats.org/presentationml/2006/main">
  <p:tag name="ANGLE" val="1"/>
</p:tagLst>
</file>

<file path=ppt/tags/tag4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7.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418.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419.xml><?xml version="1.0" encoding="utf-8"?>
<p:tagLst xmlns:a="http://schemas.openxmlformats.org/drawingml/2006/main" xmlns:r="http://schemas.openxmlformats.org/officeDocument/2006/relationships" xmlns:p="http://schemas.openxmlformats.org/presentationml/2006/main">
  <p:tag name="SHAPENAME" val="Subtitl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0.xml><?xml version="1.0" encoding="utf-8"?>
<p:tagLst xmlns:a="http://schemas.openxmlformats.org/drawingml/2006/main" xmlns:r="http://schemas.openxmlformats.org/officeDocument/2006/relationships" xmlns:p="http://schemas.openxmlformats.org/presentationml/2006/main">
  <p:tag name="SHAPENAME" val="Title"/>
</p:tagLst>
</file>

<file path=ppt/tags/tag4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42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24.xml><?xml version="1.0" encoding="utf-8"?>
<p:tagLst xmlns:a="http://schemas.openxmlformats.org/drawingml/2006/main" xmlns:r="http://schemas.openxmlformats.org/officeDocument/2006/relationships" xmlns:p="http://schemas.openxmlformats.org/presentationml/2006/main">
  <p:tag name="SHAPENAME" val="3. Subtitle"/>
</p:tagLst>
</file>

<file path=ppt/tags/tag42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26.xml><?xml version="1.0" encoding="utf-8"?>
<p:tagLst xmlns:a="http://schemas.openxmlformats.org/drawingml/2006/main" xmlns:r="http://schemas.openxmlformats.org/officeDocument/2006/relationships" xmlns:p="http://schemas.openxmlformats.org/presentationml/2006/main">
  <p:tag name="SHAPENAME" val="5. Source"/>
</p:tagLst>
</file>

<file path=ppt/tags/tag42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9.xml><?xml version="1.0" encoding="utf-8"?>
<p:tagLst xmlns:a="http://schemas.openxmlformats.org/drawingml/2006/main" xmlns:r="http://schemas.openxmlformats.org/officeDocument/2006/relationships" xmlns:p="http://schemas.openxmlformats.org/presentationml/2006/main">
  <p:tag name="THINKCELLSHAPEDONOTDELETE" val="trZ96ctUUqJsGDCugslwBCg"/>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AvhTnprpZIIVVQCOTQtpLw"/>
</p:tagLst>
</file>

<file path=ppt/tags/tag43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3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3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33.xml><?xml version="1.0" encoding="utf-8"?>
<p:tagLst xmlns:a="http://schemas.openxmlformats.org/drawingml/2006/main" xmlns:r="http://schemas.openxmlformats.org/officeDocument/2006/relationships" xmlns:p="http://schemas.openxmlformats.org/presentationml/2006/main">
  <p:tag name="SHAPENAME" val="5. Source"/>
</p:tagLst>
</file>

<file path=ppt/tags/tag4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5.xml><?xml version="1.0" encoding="utf-8"?>
<p:tagLst xmlns:a="http://schemas.openxmlformats.org/drawingml/2006/main" xmlns:r="http://schemas.openxmlformats.org/officeDocument/2006/relationships" xmlns:p="http://schemas.openxmlformats.org/presentationml/2006/main">
  <p:tag name="THINKCELLSHAPEDONOTDELETE" val="tAvhTnprpZIIVVQCOTQtpLw"/>
</p:tagLst>
</file>

<file path=ppt/tags/tag43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3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3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39.xml><?xml version="1.0" encoding="utf-8"?>
<p:tagLst xmlns:a="http://schemas.openxmlformats.org/drawingml/2006/main" xmlns:r="http://schemas.openxmlformats.org/officeDocument/2006/relationships" xmlns:p="http://schemas.openxmlformats.org/presentationml/2006/main">
  <p:tag name="SHAPENAME" val="5. Source"/>
</p:tagLst>
</file>

<file path=ppt/tags/tag4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1.xml><?xml version="1.0" encoding="utf-8"?>
<p:tagLst xmlns:a="http://schemas.openxmlformats.org/drawingml/2006/main" xmlns:r="http://schemas.openxmlformats.org/officeDocument/2006/relationships" xmlns:p="http://schemas.openxmlformats.org/presentationml/2006/main">
  <p:tag name="THINKCELLSHAPEDONOTDELETE" val="tVvs3CU0mhZ0iF9VK3Gc_gQ"/>
</p:tagLst>
</file>

<file path=ppt/tags/tag44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4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4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45.xml><?xml version="1.0" encoding="utf-8"?>
<p:tagLst xmlns:a="http://schemas.openxmlformats.org/drawingml/2006/main" xmlns:r="http://schemas.openxmlformats.org/officeDocument/2006/relationships" xmlns:p="http://schemas.openxmlformats.org/presentationml/2006/main">
  <p:tag name="SHAPENAME" val="5. Source"/>
</p:tagLst>
</file>

<file path=ppt/tags/tag4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7.xml><?xml version="1.0" encoding="utf-8"?>
<p:tagLst xmlns:a="http://schemas.openxmlformats.org/drawingml/2006/main" xmlns:r="http://schemas.openxmlformats.org/officeDocument/2006/relationships" xmlns:p="http://schemas.openxmlformats.org/presentationml/2006/main">
  <p:tag name="THINKCELLSHAPEDONOTDELETE" val="tNrcAbB4u0quRffFN3bn3Xw"/>
</p:tagLst>
</file>

<file path=ppt/tags/tag44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49.xml><?xml version="1.0" encoding="utf-8"?>
<p:tagLst xmlns:a="http://schemas.openxmlformats.org/drawingml/2006/main" xmlns:r="http://schemas.openxmlformats.org/officeDocument/2006/relationships" xmlns:p="http://schemas.openxmlformats.org/presentationml/2006/main">
  <p:tag name="SHAPENAME" val="3. Subtitle"/>
</p:tagLst>
</file>

<file path=ppt/tags/tag4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5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5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52.xml><?xml version="1.0" encoding="utf-8"?>
<p:tagLst xmlns:a="http://schemas.openxmlformats.org/drawingml/2006/main" xmlns:r="http://schemas.openxmlformats.org/officeDocument/2006/relationships" xmlns:p="http://schemas.openxmlformats.org/presentationml/2006/main">
  <p:tag name="SHAPENAME" val="5. Source"/>
</p:tagLst>
</file>

<file path=ppt/tags/tag4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4.xml><?xml version="1.0" encoding="utf-8"?>
<p:tagLst xmlns:a="http://schemas.openxmlformats.org/drawingml/2006/main" xmlns:r="http://schemas.openxmlformats.org/officeDocument/2006/relationships" xmlns:p="http://schemas.openxmlformats.org/presentationml/2006/main">
  <p:tag name="THINKCELLSHAPEDONOTDELETE" val="tYG_9mniplMrafceMpP.Qwg"/>
</p:tagLst>
</file>

<file path=ppt/tags/tag455.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45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57.xml><?xml version="1.0" encoding="utf-8"?>
<p:tagLst xmlns:a="http://schemas.openxmlformats.org/drawingml/2006/main" xmlns:r="http://schemas.openxmlformats.org/officeDocument/2006/relationships" xmlns:p="http://schemas.openxmlformats.org/presentationml/2006/main">
  <p:tag name="SHAPENAME" val="3. Subtitle"/>
</p:tagLst>
</file>

<file path=ppt/tags/tag45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5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60.xml><?xml version="1.0" encoding="utf-8"?>
<p:tagLst xmlns:a="http://schemas.openxmlformats.org/drawingml/2006/main" xmlns:r="http://schemas.openxmlformats.org/officeDocument/2006/relationships" xmlns:p="http://schemas.openxmlformats.org/presentationml/2006/main">
  <p:tag name="SHAPENAME" val="5. Source"/>
</p:tagLst>
</file>

<file path=ppt/tags/tag4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2.xml><?xml version="1.0" encoding="utf-8"?>
<p:tagLst xmlns:a="http://schemas.openxmlformats.org/drawingml/2006/main" xmlns:r="http://schemas.openxmlformats.org/officeDocument/2006/relationships" xmlns:p="http://schemas.openxmlformats.org/presentationml/2006/main">
  <p:tag name="THINKCELLSHAPEDONOTDELETE" val="tHbEQ8aI7AKzsdxigcAG3ZA"/>
</p:tagLst>
</file>

<file path=ppt/tags/tag463.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46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65.xml><?xml version="1.0" encoding="utf-8"?>
<p:tagLst xmlns:a="http://schemas.openxmlformats.org/drawingml/2006/main" xmlns:r="http://schemas.openxmlformats.org/officeDocument/2006/relationships" xmlns:p="http://schemas.openxmlformats.org/presentationml/2006/main">
  <p:tag name="SHAPENAME" val="3. Subtitle"/>
</p:tagLst>
</file>

<file path=ppt/tags/tag46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6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68.xml><?xml version="1.0" encoding="utf-8"?>
<p:tagLst xmlns:a="http://schemas.openxmlformats.org/drawingml/2006/main" xmlns:r="http://schemas.openxmlformats.org/officeDocument/2006/relationships" xmlns:p="http://schemas.openxmlformats.org/presentationml/2006/main">
  <p:tag name="SHAPENAME" val="5. Source"/>
</p:tagLst>
</file>

<file path=ppt/tags/tag4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SHAPENAME" val="5. Source"/>
</p:tagLst>
</file>

<file path=ppt/tags/tag470.xml><?xml version="1.0" encoding="utf-8"?>
<p:tagLst xmlns:a="http://schemas.openxmlformats.org/drawingml/2006/main" xmlns:r="http://schemas.openxmlformats.org/officeDocument/2006/relationships" xmlns:p="http://schemas.openxmlformats.org/presentationml/2006/main">
  <p:tag name="THINKCELLSHAPEDONOTDELETE" val="tBLvs1S2qnQw1aA01IUaglg"/>
</p:tagLst>
</file>

<file path=ppt/tags/tag471.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47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73.xml><?xml version="1.0" encoding="utf-8"?>
<p:tagLst xmlns:a="http://schemas.openxmlformats.org/drawingml/2006/main" xmlns:r="http://schemas.openxmlformats.org/officeDocument/2006/relationships" xmlns:p="http://schemas.openxmlformats.org/presentationml/2006/main">
  <p:tag name="SHAPENAME" val="3. Subtitle"/>
</p:tagLst>
</file>

<file path=ppt/tags/tag47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7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76.xml><?xml version="1.0" encoding="utf-8"?>
<p:tagLst xmlns:a="http://schemas.openxmlformats.org/drawingml/2006/main" xmlns:r="http://schemas.openxmlformats.org/officeDocument/2006/relationships" xmlns:p="http://schemas.openxmlformats.org/presentationml/2006/main">
  <p:tag name="SHAPENAME" val="5. Source"/>
</p:tagLst>
</file>

<file path=ppt/tags/tag4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8.xml><?xml version="1.0" encoding="utf-8"?>
<p:tagLst xmlns:a="http://schemas.openxmlformats.org/drawingml/2006/main" xmlns:r="http://schemas.openxmlformats.org/officeDocument/2006/relationships" xmlns:p="http://schemas.openxmlformats.org/presentationml/2006/main">
  <p:tag name="THINKCELLSHAPEDONOTDELETE" val="tqUyDlDqWonv3hoAx.p9Rsw"/>
</p:tagLst>
</file>

<file path=ppt/tags/tag47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0.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481.xml><?xml version="1.0" encoding="utf-8"?>
<p:tagLst xmlns:a="http://schemas.openxmlformats.org/drawingml/2006/main" xmlns:r="http://schemas.openxmlformats.org/officeDocument/2006/relationships" xmlns:p="http://schemas.openxmlformats.org/presentationml/2006/main">
  <p:tag name="SHAPENAME" val="3. Subtitle"/>
</p:tagLst>
</file>

<file path=ppt/tags/tag48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8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84.xml><?xml version="1.0" encoding="utf-8"?>
<p:tagLst xmlns:a="http://schemas.openxmlformats.org/drawingml/2006/main" xmlns:r="http://schemas.openxmlformats.org/officeDocument/2006/relationships" xmlns:p="http://schemas.openxmlformats.org/presentationml/2006/main">
  <p:tag name="SHAPENAME" val="5. Source"/>
</p:tagLst>
</file>

<file path=ppt/tags/tag4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6.xml><?xml version="1.0" encoding="utf-8"?>
<p:tagLst xmlns:a="http://schemas.openxmlformats.org/drawingml/2006/main" xmlns:r="http://schemas.openxmlformats.org/officeDocument/2006/relationships" xmlns:p="http://schemas.openxmlformats.org/presentationml/2006/main">
  <p:tag name="THINKCELLSHAPEDONOTDELETE" val="to9xgrPArEB1mEiMOhB5KGA"/>
</p:tagLst>
</file>

<file path=ppt/tags/tag487.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48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89.xml><?xml version="1.0" encoding="utf-8"?>
<p:tagLst xmlns:a="http://schemas.openxmlformats.org/drawingml/2006/main" xmlns:r="http://schemas.openxmlformats.org/officeDocument/2006/relationships" xmlns:p="http://schemas.openxmlformats.org/presentationml/2006/main">
  <p:tag name="SHAPENAME" val="3. Subtitl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Vvs3CU0mhZ0iF9VK3Gc_gQ"/>
</p:tagLst>
</file>

<file path=ppt/tags/tag49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9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92.xml><?xml version="1.0" encoding="utf-8"?>
<p:tagLst xmlns:a="http://schemas.openxmlformats.org/drawingml/2006/main" xmlns:r="http://schemas.openxmlformats.org/officeDocument/2006/relationships" xmlns:p="http://schemas.openxmlformats.org/presentationml/2006/main">
  <p:tag name="SHAPENAME" val="5. Source"/>
</p:tagLst>
</file>

<file path=ppt/tags/tag4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4.xml><?xml version="1.0" encoding="utf-8"?>
<p:tagLst xmlns:a="http://schemas.openxmlformats.org/drawingml/2006/main" xmlns:r="http://schemas.openxmlformats.org/officeDocument/2006/relationships" xmlns:p="http://schemas.openxmlformats.org/presentationml/2006/main">
  <p:tag name="THINKCELLSHAPEDONOTDELETE" val="txNguF4Gw2mJIhuiFXm5tKQ"/>
</p:tagLst>
</file>

<file path=ppt/tags/tag49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9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9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98.xml><?xml version="1.0" encoding="utf-8"?>
<p:tagLst xmlns:a="http://schemas.openxmlformats.org/drawingml/2006/main" xmlns:r="http://schemas.openxmlformats.org/officeDocument/2006/relationships" xmlns:p="http://schemas.openxmlformats.org/presentationml/2006/main">
  <p:tag name="SHAPENAME" val="5. Source"/>
</p:tagLst>
</file>

<file path=ppt/tags/tag4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xcgoWEzLgA0_64VDvMxGGg"/>
</p:tagLst>
</file>

<file path=ppt/tags/tag5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0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0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02.xml><?xml version="1.0" encoding="utf-8"?>
<p:tagLst xmlns:a="http://schemas.openxmlformats.org/drawingml/2006/main" xmlns:r="http://schemas.openxmlformats.org/officeDocument/2006/relationships" xmlns:p="http://schemas.openxmlformats.org/presentationml/2006/main">
  <p:tag name="SHAPENAME" val="5. Source"/>
</p:tagLst>
</file>

<file path=ppt/tags/tag5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5.xml><?xml version="1.0" encoding="utf-8"?>
<p:tagLst xmlns:a="http://schemas.openxmlformats.org/drawingml/2006/main" xmlns:r="http://schemas.openxmlformats.org/officeDocument/2006/relationships" xmlns:p="http://schemas.openxmlformats.org/presentationml/2006/main">
  <p:tag name="THINKCELLSHAPEDONOTDELETE" val="txcgoWEzLgA0_64VDvMxGGg"/>
</p:tagLst>
</file>

<file path=ppt/tags/tag506.xml><?xml version="1.0" encoding="utf-8"?>
<p:tagLst xmlns:a="http://schemas.openxmlformats.org/drawingml/2006/main" xmlns:r="http://schemas.openxmlformats.org/officeDocument/2006/relationships" xmlns:p="http://schemas.openxmlformats.org/presentationml/2006/main">
  <p:tag name="SHAPENAME" val="4. Footnote"/>
</p:tagLst>
</file>

<file path=ppt/tags/tag50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08.xml><?xml version="1.0" encoding="utf-8"?>
<p:tagLst xmlns:a="http://schemas.openxmlformats.org/drawingml/2006/main" xmlns:r="http://schemas.openxmlformats.org/officeDocument/2006/relationships" xmlns:p="http://schemas.openxmlformats.org/presentationml/2006/main">
  <p:tag name="NAME" val="ACET"/>
</p:tagLst>
</file>

<file path=ppt/tags/tag509.xml><?xml version="1.0" encoding="utf-8"?>
<p:tagLst xmlns:a="http://schemas.openxmlformats.org/drawingml/2006/main" xmlns:r="http://schemas.openxmlformats.org/officeDocument/2006/relationships" xmlns:p="http://schemas.openxmlformats.org/presentationml/2006/main">
  <p:tag name="SHAPENAME" val="3. Subtitle"/>
</p:tagLst>
</file>

<file path=ppt/tags/tag5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1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11.xml><?xml version="1.0" encoding="utf-8"?>
<p:tagLst xmlns:a="http://schemas.openxmlformats.org/drawingml/2006/main" xmlns:r="http://schemas.openxmlformats.org/officeDocument/2006/relationships" xmlns:p="http://schemas.openxmlformats.org/presentationml/2006/main">
  <p:tag name="NAME" val="Moon"/>
</p:tagLst>
</file>

<file path=ppt/tags/tag512.xml><?xml version="1.0" encoding="utf-8"?>
<p:tagLst xmlns:a="http://schemas.openxmlformats.org/drawingml/2006/main" xmlns:r="http://schemas.openxmlformats.org/officeDocument/2006/relationships" xmlns:p="http://schemas.openxmlformats.org/presentationml/2006/main">
  <p:tag name="NAME" val="Moon"/>
</p:tagLst>
</file>

<file path=ppt/tags/tag513.xml><?xml version="1.0" encoding="utf-8"?>
<p:tagLst xmlns:a="http://schemas.openxmlformats.org/drawingml/2006/main" xmlns:r="http://schemas.openxmlformats.org/officeDocument/2006/relationships" xmlns:p="http://schemas.openxmlformats.org/presentationml/2006/main">
  <p:tag name="NAME" val="Moon"/>
</p:tagLst>
</file>

<file path=ppt/tags/tag514.xml><?xml version="1.0" encoding="utf-8"?>
<p:tagLst xmlns:a="http://schemas.openxmlformats.org/drawingml/2006/main" xmlns:r="http://schemas.openxmlformats.org/officeDocument/2006/relationships" xmlns:p="http://schemas.openxmlformats.org/presentationml/2006/main">
  <p:tag name="NAME" val="Moon"/>
</p:tagLst>
</file>

<file path=ppt/tags/tag515.xml><?xml version="1.0" encoding="utf-8"?>
<p:tagLst xmlns:a="http://schemas.openxmlformats.org/drawingml/2006/main" xmlns:r="http://schemas.openxmlformats.org/officeDocument/2006/relationships" xmlns:p="http://schemas.openxmlformats.org/presentationml/2006/main">
  <p:tag name="NAME" val="Moon"/>
</p:tagLst>
</file>

<file path=ppt/tags/tag516.xml><?xml version="1.0" encoding="utf-8"?>
<p:tagLst xmlns:a="http://schemas.openxmlformats.org/drawingml/2006/main" xmlns:r="http://schemas.openxmlformats.org/officeDocument/2006/relationships" xmlns:p="http://schemas.openxmlformats.org/presentationml/2006/main">
  <p:tag name="ANGLE" val="5"/>
</p:tagLst>
</file>

<file path=ppt/tags/tag517.xml><?xml version="1.0" encoding="utf-8"?>
<p:tagLst xmlns:a="http://schemas.openxmlformats.org/drawingml/2006/main" xmlns:r="http://schemas.openxmlformats.org/officeDocument/2006/relationships" xmlns:p="http://schemas.openxmlformats.org/presentationml/2006/main">
  <p:tag name="ANGLE" val="5"/>
</p:tagLst>
</file>

<file path=ppt/tags/tag518.xml><?xml version="1.0" encoding="utf-8"?>
<p:tagLst xmlns:a="http://schemas.openxmlformats.org/drawingml/2006/main" xmlns:r="http://schemas.openxmlformats.org/officeDocument/2006/relationships" xmlns:p="http://schemas.openxmlformats.org/presentationml/2006/main">
  <p:tag name="ANGLE" val="4"/>
</p:tagLst>
</file>

<file path=ppt/tags/tag519.xml><?xml version="1.0" encoding="utf-8"?>
<p:tagLst xmlns:a="http://schemas.openxmlformats.org/drawingml/2006/main" xmlns:r="http://schemas.openxmlformats.org/officeDocument/2006/relationships" xmlns:p="http://schemas.openxmlformats.org/presentationml/2006/main">
  <p:tag name="ANGLE" val="4"/>
</p:tagLst>
</file>

<file path=ppt/tags/tag5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20.xml><?xml version="1.0" encoding="utf-8"?>
<p:tagLst xmlns:a="http://schemas.openxmlformats.org/drawingml/2006/main" xmlns:r="http://schemas.openxmlformats.org/officeDocument/2006/relationships" xmlns:p="http://schemas.openxmlformats.org/presentationml/2006/main">
  <p:tag name="ANGLE" val="3"/>
</p:tagLst>
</file>

<file path=ppt/tags/tag521.xml><?xml version="1.0" encoding="utf-8"?>
<p:tagLst xmlns:a="http://schemas.openxmlformats.org/drawingml/2006/main" xmlns:r="http://schemas.openxmlformats.org/officeDocument/2006/relationships" xmlns:p="http://schemas.openxmlformats.org/presentationml/2006/main">
  <p:tag name="ANGLE" val="3"/>
</p:tagLst>
</file>

<file path=ppt/tags/tag522.xml><?xml version="1.0" encoding="utf-8"?>
<p:tagLst xmlns:a="http://schemas.openxmlformats.org/drawingml/2006/main" xmlns:r="http://schemas.openxmlformats.org/officeDocument/2006/relationships" xmlns:p="http://schemas.openxmlformats.org/presentationml/2006/main">
  <p:tag name="ANGLE" val="2"/>
</p:tagLst>
</file>

<file path=ppt/tags/tag523.xml><?xml version="1.0" encoding="utf-8"?>
<p:tagLst xmlns:a="http://schemas.openxmlformats.org/drawingml/2006/main" xmlns:r="http://schemas.openxmlformats.org/officeDocument/2006/relationships" xmlns:p="http://schemas.openxmlformats.org/presentationml/2006/main">
  <p:tag name="ANGLE" val="2"/>
</p:tagLst>
</file>

<file path=ppt/tags/tag524.xml><?xml version="1.0" encoding="utf-8"?>
<p:tagLst xmlns:a="http://schemas.openxmlformats.org/drawingml/2006/main" xmlns:r="http://schemas.openxmlformats.org/officeDocument/2006/relationships" xmlns:p="http://schemas.openxmlformats.org/presentationml/2006/main">
  <p:tag name="ANGLE" val="1"/>
</p:tagLst>
</file>

<file path=ppt/tags/tag525.xml><?xml version="1.0" encoding="utf-8"?>
<p:tagLst xmlns:a="http://schemas.openxmlformats.org/drawingml/2006/main" xmlns:r="http://schemas.openxmlformats.org/officeDocument/2006/relationships" xmlns:p="http://schemas.openxmlformats.org/presentationml/2006/main">
  <p:tag name="ANGLE" val="1"/>
</p:tagLst>
</file>

<file path=ppt/tags/tag5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7.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528.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529.xml><?xml version="1.0" encoding="utf-8"?>
<p:tagLst xmlns:a="http://schemas.openxmlformats.org/drawingml/2006/main" xmlns:r="http://schemas.openxmlformats.org/officeDocument/2006/relationships" xmlns:p="http://schemas.openxmlformats.org/presentationml/2006/main">
  <p:tag name="SHAPENAME" val="Subtitle"/>
</p:tagLst>
</file>

<file path=ppt/tags/tag53.xml><?xml version="1.0" encoding="utf-8"?>
<p:tagLst xmlns:a="http://schemas.openxmlformats.org/drawingml/2006/main" xmlns:r="http://schemas.openxmlformats.org/officeDocument/2006/relationships" xmlns:p="http://schemas.openxmlformats.org/presentationml/2006/main">
  <p:tag name="SHAPENAME" val="5. Source"/>
</p:tagLst>
</file>

<file path=ppt/tags/tag530.xml><?xml version="1.0" encoding="utf-8"?>
<p:tagLst xmlns:a="http://schemas.openxmlformats.org/drawingml/2006/main" xmlns:r="http://schemas.openxmlformats.org/officeDocument/2006/relationships" xmlns:p="http://schemas.openxmlformats.org/presentationml/2006/main">
  <p:tag name="SHAPENAME" val="Title"/>
</p:tagLst>
</file>

<file path=ppt/tags/tag5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533.xml><?xml version="1.0" encoding="utf-8"?>
<p:tagLst xmlns:a="http://schemas.openxmlformats.org/drawingml/2006/main" xmlns:r="http://schemas.openxmlformats.org/officeDocument/2006/relationships" xmlns:p="http://schemas.openxmlformats.org/presentationml/2006/main">
  <p:tag name="SHAPENAME" val="5. Source"/>
</p:tagLst>
</file>

<file path=ppt/tags/tag534.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535.xml><?xml version="1.0" encoding="utf-8"?>
<p:tagLst xmlns:a="http://schemas.openxmlformats.org/drawingml/2006/main" xmlns:r="http://schemas.openxmlformats.org/officeDocument/2006/relationships" xmlns:p="http://schemas.openxmlformats.org/presentationml/2006/main">
  <p:tag name="SHAPENAME" val="Subtitle"/>
</p:tagLst>
</file>

<file path=ppt/tags/tag536.xml><?xml version="1.0" encoding="utf-8"?>
<p:tagLst xmlns:a="http://schemas.openxmlformats.org/drawingml/2006/main" xmlns:r="http://schemas.openxmlformats.org/officeDocument/2006/relationships" xmlns:p="http://schemas.openxmlformats.org/presentationml/2006/main">
  <p:tag name="SHAPENAME" val="Title"/>
</p:tagLst>
</file>

<file path=ppt/tags/tag5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8.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539.xml><?xml version="1.0" encoding="utf-8"?>
<p:tagLst xmlns:a="http://schemas.openxmlformats.org/drawingml/2006/main" xmlns:r="http://schemas.openxmlformats.org/officeDocument/2006/relationships" xmlns:p="http://schemas.openxmlformats.org/presentationml/2006/main">
  <p:tag name="SHAPENAME" val="5. Sourc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0.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541.xml><?xml version="1.0" encoding="utf-8"?>
<p:tagLst xmlns:a="http://schemas.openxmlformats.org/drawingml/2006/main" xmlns:r="http://schemas.openxmlformats.org/officeDocument/2006/relationships" xmlns:p="http://schemas.openxmlformats.org/presentationml/2006/main">
  <p:tag name="SHAPENAME" val="Subtitle"/>
</p:tagLst>
</file>

<file path=ppt/tags/tag542.xml><?xml version="1.0" encoding="utf-8"?>
<p:tagLst xmlns:a="http://schemas.openxmlformats.org/drawingml/2006/main" xmlns:r="http://schemas.openxmlformats.org/officeDocument/2006/relationships" xmlns:p="http://schemas.openxmlformats.org/presentationml/2006/main">
  <p:tag name="SHAPENAME" val="Title"/>
</p:tagLst>
</file>

<file path=ppt/tags/tag5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4.xml><?xml version="1.0" encoding="utf-8"?>
<p:tagLst xmlns:a="http://schemas.openxmlformats.org/drawingml/2006/main" xmlns:r="http://schemas.openxmlformats.org/officeDocument/2006/relationships" xmlns:p="http://schemas.openxmlformats.org/presentationml/2006/main">
  <p:tag name="THINKCELLSHAPEDONOTDELETE" val="txNguF4Gw2mJIhuiFXm5tKQ"/>
</p:tagLst>
</file>

<file path=ppt/tags/tag54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4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47.xml><?xml version="1.0" encoding="utf-8"?>
<p:tagLst xmlns:a="http://schemas.openxmlformats.org/drawingml/2006/main" xmlns:r="http://schemas.openxmlformats.org/officeDocument/2006/relationships" xmlns:p="http://schemas.openxmlformats.org/presentationml/2006/main">
  <p:tag name="SHAPENAME" val="5. Source"/>
</p:tagLst>
</file>

<file path=ppt/tags/tag54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49.xml><?xml version="1.0" encoding="utf-8"?>
<p:tagLst xmlns:a="http://schemas.openxmlformats.org/drawingml/2006/main" xmlns:r="http://schemas.openxmlformats.org/officeDocument/2006/relationships" xmlns:p="http://schemas.openxmlformats.org/presentationml/2006/main">
  <p:tag name="SHAPENAME" val="3. Subtitl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NrcAbB4u0quRffFN3bn3Xw"/>
</p:tagLst>
</file>

<file path=ppt/tags/tag5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1.xml><?xml version="1.0" encoding="utf-8"?>
<p:tagLst xmlns:a="http://schemas.openxmlformats.org/drawingml/2006/main" xmlns:r="http://schemas.openxmlformats.org/officeDocument/2006/relationships" xmlns:p="http://schemas.openxmlformats.org/presentationml/2006/main">
  <p:tag name="THINKCELLSHAPEDONOTDELETE" val="tYG_9mniplMrafceMpP.Qwg"/>
</p:tagLst>
</file>

<file path=ppt/tags/tag552.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55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54.xml><?xml version="1.0" encoding="utf-8"?>
<p:tagLst xmlns:a="http://schemas.openxmlformats.org/drawingml/2006/main" xmlns:r="http://schemas.openxmlformats.org/officeDocument/2006/relationships" xmlns:p="http://schemas.openxmlformats.org/presentationml/2006/main">
  <p:tag name="SHAPENAME" val="3. Subtitle"/>
</p:tagLst>
</file>

<file path=ppt/tags/tag555.xml><?xml version="1.0" encoding="utf-8"?>
<p:tagLst xmlns:a="http://schemas.openxmlformats.org/drawingml/2006/main" xmlns:r="http://schemas.openxmlformats.org/officeDocument/2006/relationships" xmlns:p="http://schemas.openxmlformats.org/presentationml/2006/main">
  <p:tag name="SHAPENAME" val="5. Source"/>
</p:tagLst>
</file>

<file path=ppt/tags/tag55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5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9.xml><?xml version="1.0" encoding="utf-8"?>
<p:tagLst xmlns:a="http://schemas.openxmlformats.org/drawingml/2006/main" xmlns:r="http://schemas.openxmlformats.org/officeDocument/2006/relationships" xmlns:p="http://schemas.openxmlformats.org/presentationml/2006/main">
  <p:tag name="THINKCELLSHAPEDONOTDELETE" val="tHbEQ8aI7AKzsdxigcAG3ZA"/>
</p:tagLst>
</file>

<file path=ppt/tags/tag5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60.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56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62.xml><?xml version="1.0" encoding="utf-8"?>
<p:tagLst xmlns:a="http://schemas.openxmlformats.org/drawingml/2006/main" xmlns:r="http://schemas.openxmlformats.org/officeDocument/2006/relationships" xmlns:p="http://schemas.openxmlformats.org/presentationml/2006/main">
  <p:tag name="SHAPENAME" val="3. Subtitle"/>
</p:tagLst>
</file>

<file path=ppt/tags/tag56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64.xml><?xml version="1.0" encoding="utf-8"?>
<p:tagLst xmlns:a="http://schemas.openxmlformats.org/drawingml/2006/main" xmlns:r="http://schemas.openxmlformats.org/officeDocument/2006/relationships" xmlns:p="http://schemas.openxmlformats.org/presentationml/2006/main">
  <p:tag name="SHAPENAME" val="5. Source"/>
</p:tagLst>
</file>

<file path=ppt/tags/tag56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7.xml><?xml version="1.0" encoding="utf-8"?>
<p:tagLst xmlns:a="http://schemas.openxmlformats.org/drawingml/2006/main" xmlns:r="http://schemas.openxmlformats.org/officeDocument/2006/relationships" xmlns:p="http://schemas.openxmlformats.org/presentationml/2006/main">
  <p:tag name="THINKCELLSHAPEDONOTDELETE" val="tBLvs1S2qnQw1aA01IUaglg"/>
</p:tagLst>
</file>

<file path=ppt/tags/tag568.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56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7.xml><?xml version="1.0" encoding="utf-8"?>
<p:tagLst xmlns:a="http://schemas.openxmlformats.org/drawingml/2006/main" xmlns:r="http://schemas.openxmlformats.org/officeDocument/2006/relationships" xmlns:p="http://schemas.openxmlformats.org/presentationml/2006/main">
  <p:tag name="SHAPENAME" val="3. Subtitle"/>
</p:tagLst>
</file>

<file path=ppt/tags/tag570.xml><?xml version="1.0" encoding="utf-8"?>
<p:tagLst xmlns:a="http://schemas.openxmlformats.org/drawingml/2006/main" xmlns:r="http://schemas.openxmlformats.org/officeDocument/2006/relationships" xmlns:p="http://schemas.openxmlformats.org/presentationml/2006/main">
  <p:tag name="SHAPENAME" val="3. Subtitle"/>
</p:tagLst>
</file>

<file path=ppt/tags/tag57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72.xml><?xml version="1.0" encoding="utf-8"?>
<p:tagLst xmlns:a="http://schemas.openxmlformats.org/drawingml/2006/main" xmlns:r="http://schemas.openxmlformats.org/officeDocument/2006/relationships" xmlns:p="http://schemas.openxmlformats.org/presentationml/2006/main">
  <p:tag name="SHAPENAME" val="5. Source"/>
</p:tagLst>
</file>

<file path=ppt/tags/tag57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5.xml><?xml version="1.0" encoding="utf-8"?>
<p:tagLst xmlns:a="http://schemas.openxmlformats.org/drawingml/2006/main" xmlns:r="http://schemas.openxmlformats.org/officeDocument/2006/relationships" xmlns:p="http://schemas.openxmlformats.org/presentationml/2006/main">
  <p:tag name="THINKCELLSHAPEDONOTDELETE" val="tqUyDlDqWonv3hoAx.p9Rsw"/>
</p:tagLst>
</file>

<file path=ppt/tags/tag57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77.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578.xml><?xml version="1.0" encoding="utf-8"?>
<p:tagLst xmlns:a="http://schemas.openxmlformats.org/drawingml/2006/main" xmlns:r="http://schemas.openxmlformats.org/officeDocument/2006/relationships" xmlns:p="http://schemas.openxmlformats.org/presentationml/2006/main">
  <p:tag name="SHAPENAME" val="3. Subtitle"/>
</p:tagLst>
</file>

<file path=ppt/tags/tag57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80.xml><?xml version="1.0" encoding="utf-8"?>
<p:tagLst xmlns:a="http://schemas.openxmlformats.org/drawingml/2006/main" xmlns:r="http://schemas.openxmlformats.org/officeDocument/2006/relationships" xmlns:p="http://schemas.openxmlformats.org/presentationml/2006/main">
  <p:tag name="SHAPENAME" val="5. Source"/>
</p:tagLst>
</file>

<file path=ppt/tags/tag58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3.xml><?xml version="1.0" encoding="utf-8"?>
<p:tagLst xmlns:a="http://schemas.openxmlformats.org/drawingml/2006/main" xmlns:r="http://schemas.openxmlformats.org/officeDocument/2006/relationships" xmlns:p="http://schemas.openxmlformats.org/presentationml/2006/main">
  <p:tag name="THINKCELLSHAPEDONOTDELETE" val="to9xgrPArEB1mEiMOhB5KGA"/>
</p:tagLst>
</file>

<file path=ppt/tags/tag584.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58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86.xml><?xml version="1.0" encoding="utf-8"?>
<p:tagLst xmlns:a="http://schemas.openxmlformats.org/drawingml/2006/main" xmlns:r="http://schemas.openxmlformats.org/officeDocument/2006/relationships" xmlns:p="http://schemas.openxmlformats.org/presentationml/2006/main">
  <p:tag name="SHAPENAME" val="3. Subtitle"/>
</p:tagLst>
</file>

<file path=ppt/tags/tag58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88.xml><?xml version="1.0" encoding="utf-8"?>
<p:tagLst xmlns:a="http://schemas.openxmlformats.org/drawingml/2006/main" xmlns:r="http://schemas.openxmlformats.org/officeDocument/2006/relationships" xmlns:p="http://schemas.openxmlformats.org/presentationml/2006/main">
  <p:tag name="SHAPENAME" val="5. Source"/>
</p:tagLst>
</file>

<file path=ppt/tags/tag58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1.xml><?xml version="1.0" encoding="utf-8"?>
<p:tagLst xmlns:a="http://schemas.openxmlformats.org/drawingml/2006/main" xmlns:r="http://schemas.openxmlformats.org/officeDocument/2006/relationships" xmlns:p="http://schemas.openxmlformats.org/presentationml/2006/main">
  <p:tag name="THINKCELLSHAPEDONOTDELETE" val="to9xgrPArEB1mEiMOhB5KGA"/>
</p:tagLst>
</file>

<file path=ppt/tags/tag592.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59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94.xml><?xml version="1.0" encoding="utf-8"?>
<p:tagLst xmlns:a="http://schemas.openxmlformats.org/drawingml/2006/main" xmlns:r="http://schemas.openxmlformats.org/officeDocument/2006/relationships" xmlns:p="http://schemas.openxmlformats.org/presentationml/2006/main">
  <p:tag name="SHAPENAME" val="3. Subtitle"/>
</p:tagLst>
</file>

<file path=ppt/tags/tag59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96.xml><?xml version="1.0" encoding="utf-8"?>
<p:tagLst xmlns:a="http://schemas.openxmlformats.org/drawingml/2006/main" xmlns:r="http://schemas.openxmlformats.org/officeDocument/2006/relationships" xmlns:p="http://schemas.openxmlformats.org/presentationml/2006/main">
  <p:tag name="SHAPENAME" val="5. Source"/>
</p:tagLst>
</file>

<file path=ppt/tags/tag59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9.xml><?xml version="1.0" encoding="utf-8"?>
<p:tagLst xmlns:a="http://schemas.openxmlformats.org/drawingml/2006/main" xmlns:r="http://schemas.openxmlformats.org/officeDocument/2006/relationships" xmlns:p="http://schemas.openxmlformats.org/presentationml/2006/main">
  <p:tag name="THINKCELLSHAPEDONOTDELETE" val="tYG_9mniplMrafceMpP.Qwg"/>
</p:tagLst>
</file>

<file path=ppt/tags/tag6.xml><?xml version="1.0" encoding="utf-8"?>
<p:tagLst xmlns:a="http://schemas.openxmlformats.org/drawingml/2006/main" xmlns:r="http://schemas.openxmlformats.org/officeDocument/2006/relationships" xmlns:p="http://schemas.openxmlformats.org/presentationml/2006/main">
  <p:tag name="SHAPENAME" val="4. Footnote"/>
</p:tagLst>
</file>

<file path=ppt/tags/tag60.xml><?xml version="1.0" encoding="utf-8"?>
<p:tagLst xmlns:a="http://schemas.openxmlformats.org/drawingml/2006/main" xmlns:r="http://schemas.openxmlformats.org/officeDocument/2006/relationships" xmlns:p="http://schemas.openxmlformats.org/presentationml/2006/main">
  <p:tag name="SHAPENAME" val="5. Source"/>
</p:tagLst>
</file>

<file path=ppt/tags/tag600.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60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02.xml><?xml version="1.0" encoding="utf-8"?>
<p:tagLst xmlns:a="http://schemas.openxmlformats.org/drawingml/2006/main" xmlns:r="http://schemas.openxmlformats.org/officeDocument/2006/relationships" xmlns:p="http://schemas.openxmlformats.org/presentationml/2006/main">
  <p:tag name="SHAPENAME" val="3. Subtitle"/>
</p:tagLst>
</file>

<file path=ppt/tags/tag603.xml><?xml version="1.0" encoding="utf-8"?>
<p:tagLst xmlns:a="http://schemas.openxmlformats.org/drawingml/2006/main" xmlns:r="http://schemas.openxmlformats.org/officeDocument/2006/relationships" xmlns:p="http://schemas.openxmlformats.org/presentationml/2006/main">
  <p:tag name="SHAPENAME" val="5. Source"/>
</p:tagLst>
</file>

<file path=ppt/tags/tag60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60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6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7.xml><?xml version="1.0" encoding="utf-8"?>
<p:tagLst xmlns:a="http://schemas.openxmlformats.org/drawingml/2006/main" xmlns:r="http://schemas.openxmlformats.org/officeDocument/2006/relationships" xmlns:p="http://schemas.openxmlformats.org/presentationml/2006/main">
  <p:tag name="THINKCELLSHAPEDONOTDELETE" val="tHbEQ8aI7AKzsdxigcAG3ZA"/>
</p:tagLst>
</file>

<file path=ppt/tags/tag608.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60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0.xml><?xml version="1.0" encoding="utf-8"?>
<p:tagLst xmlns:a="http://schemas.openxmlformats.org/drawingml/2006/main" xmlns:r="http://schemas.openxmlformats.org/officeDocument/2006/relationships" xmlns:p="http://schemas.openxmlformats.org/presentationml/2006/main">
  <p:tag name="SHAPENAME" val="3. Subtitle"/>
</p:tagLst>
</file>

<file path=ppt/tags/tag61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612.xml><?xml version="1.0" encoding="utf-8"?>
<p:tagLst xmlns:a="http://schemas.openxmlformats.org/drawingml/2006/main" xmlns:r="http://schemas.openxmlformats.org/officeDocument/2006/relationships" xmlns:p="http://schemas.openxmlformats.org/presentationml/2006/main">
  <p:tag name="SHAPENAME" val="5. Source"/>
</p:tagLst>
</file>

<file path=ppt/tags/tag61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6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5.xml><?xml version="1.0" encoding="utf-8"?>
<p:tagLst xmlns:a="http://schemas.openxmlformats.org/drawingml/2006/main" xmlns:r="http://schemas.openxmlformats.org/officeDocument/2006/relationships" xmlns:p="http://schemas.openxmlformats.org/presentationml/2006/main">
  <p:tag name="THINKCELLSHAPEDONOTDELETE" val="tBLvs1S2qnQw1aA01IUaglg"/>
</p:tagLst>
</file>

<file path=ppt/tags/tag616.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61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18.xml><?xml version="1.0" encoding="utf-8"?>
<p:tagLst xmlns:a="http://schemas.openxmlformats.org/drawingml/2006/main" xmlns:r="http://schemas.openxmlformats.org/officeDocument/2006/relationships" xmlns:p="http://schemas.openxmlformats.org/presentationml/2006/main">
  <p:tag name="SHAPENAME" val="3. Subtitle"/>
</p:tagLst>
</file>

<file path=ppt/tags/tag61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YG_9mniplMrafceMpP.Qwg"/>
</p:tagLst>
</file>

<file path=ppt/tags/tag620.xml><?xml version="1.0" encoding="utf-8"?>
<p:tagLst xmlns:a="http://schemas.openxmlformats.org/drawingml/2006/main" xmlns:r="http://schemas.openxmlformats.org/officeDocument/2006/relationships" xmlns:p="http://schemas.openxmlformats.org/presentationml/2006/main">
  <p:tag name="SHAPENAME" val="5. Source"/>
</p:tagLst>
</file>

<file path=ppt/tags/tag62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6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3.xml><?xml version="1.0" encoding="utf-8"?>
<p:tagLst xmlns:a="http://schemas.openxmlformats.org/drawingml/2006/main" xmlns:r="http://schemas.openxmlformats.org/officeDocument/2006/relationships" xmlns:p="http://schemas.openxmlformats.org/presentationml/2006/main">
  <p:tag name="THINKCELLSHAPEDONOTDELETE" val="tqUyDlDqWonv3hoAx.p9Rsw"/>
</p:tagLst>
</file>

<file path=ppt/tags/tag62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25.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626.xml><?xml version="1.0" encoding="utf-8"?>
<p:tagLst xmlns:a="http://schemas.openxmlformats.org/drawingml/2006/main" xmlns:r="http://schemas.openxmlformats.org/officeDocument/2006/relationships" xmlns:p="http://schemas.openxmlformats.org/presentationml/2006/main">
  <p:tag name="SHAPENAME" val="3. Subtitle"/>
</p:tagLst>
</file>

<file path=ppt/tags/tag62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628.xml><?xml version="1.0" encoding="utf-8"?>
<p:tagLst xmlns:a="http://schemas.openxmlformats.org/drawingml/2006/main" xmlns:r="http://schemas.openxmlformats.org/officeDocument/2006/relationships" xmlns:p="http://schemas.openxmlformats.org/presentationml/2006/main">
  <p:tag name="SHAPENAME" val="5. Source"/>
</p:tagLst>
</file>

<file path=ppt/tags/tag62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63.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6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1.xml><?xml version="1.0" encoding="utf-8"?>
<p:tagLst xmlns:a="http://schemas.openxmlformats.org/drawingml/2006/main" xmlns:r="http://schemas.openxmlformats.org/officeDocument/2006/relationships" xmlns:p="http://schemas.openxmlformats.org/presentationml/2006/main">
  <p:tag name="THINKCELLSHAPEDONOTDELETE" val="to9xgrPArEB1mEiMOhB5KGA"/>
</p:tagLst>
</file>

<file path=ppt/tags/tag632.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63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34.xml><?xml version="1.0" encoding="utf-8"?>
<p:tagLst xmlns:a="http://schemas.openxmlformats.org/drawingml/2006/main" xmlns:r="http://schemas.openxmlformats.org/officeDocument/2006/relationships" xmlns:p="http://schemas.openxmlformats.org/presentationml/2006/main">
  <p:tag name="SHAPENAME" val="3. Subtitle"/>
</p:tagLst>
</file>

<file path=ppt/tags/tag63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636.xml><?xml version="1.0" encoding="utf-8"?>
<p:tagLst xmlns:a="http://schemas.openxmlformats.org/drawingml/2006/main" xmlns:r="http://schemas.openxmlformats.org/officeDocument/2006/relationships" xmlns:p="http://schemas.openxmlformats.org/presentationml/2006/main">
  <p:tag name="SHAPENAME" val="5. Source"/>
</p:tagLst>
</file>

<file path=ppt/tags/tag63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6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9.xml><?xml version="1.0" encoding="utf-8"?>
<p:tagLst xmlns:a="http://schemas.openxmlformats.org/drawingml/2006/main" xmlns:r="http://schemas.openxmlformats.org/officeDocument/2006/relationships" xmlns:p="http://schemas.openxmlformats.org/presentationml/2006/main">
  <p:tag name="THINKCELLSHAPEDONOTDELETE" val="to9xgrPArEB1mEiMOhB5KGA"/>
</p:tagLst>
</file>

<file path=ppt/tags/tag6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40.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64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42.xml><?xml version="1.0" encoding="utf-8"?>
<p:tagLst xmlns:a="http://schemas.openxmlformats.org/drawingml/2006/main" xmlns:r="http://schemas.openxmlformats.org/officeDocument/2006/relationships" xmlns:p="http://schemas.openxmlformats.org/presentationml/2006/main">
  <p:tag name="SHAPENAME" val="3. Subtitle"/>
</p:tagLst>
</file>

<file path=ppt/tags/tag64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644.xml><?xml version="1.0" encoding="utf-8"?>
<p:tagLst xmlns:a="http://schemas.openxmlformats.org/drawingml/2006/main" xmlns:r="http://schemas.openxmlformats.org/officeDocument/2006/relationships" xmlns:p="http://schemas.openxmlformats.org/presentationml/2006/main">
  <p:tag name="SHAPENAME" val="5. Source"/>
</p:tagLst>
</file>

<file path=ppt/tags/tag64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6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7.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648.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649.xml><?xml version="1.0" encoding="utf-8"?>
<p:tagLst xmlns:a="http://schemas.openxmlformats.org/drawingml/2006/main" xmlns:r="http://schemas.openxmlformats.org/officeDocument/2006/relationships" xmlns:p="http://schemas.openxmlformats.org/presentationml/2006/main">
  <p:tag name="SHAPENAME" val="Subtitle"/>
</p:tagLst>
</file>

<file path=ppt/tags/tag65.xml><?xml version="1.0" encoding="utf-8"?>
<p:tagLst xmlns:a="http://schemas.openxmlformats.org/drawingml/2006/main" xmlns:r="http://schemas.openxmlformats.org/officeDocument/2006/relationships" xmlns:p="http://schemas.openxmlformats.org/presentationml/2006/main">
  <p:tag name="SHAPENAME" val="3. Subtitle"/>
</p:tagLst>
</file>

<file path=ppt/tags/tag650.xml><?xml version="1.0" encoding="utf-8"?>
<p:tagLst xmlns:a="http://schemas.openxmlformats.org/drawingml/2006/main" xmlns:r="http://schemas.openxmlformats.org/officeDocument/2006/relationships" xmlns:p="http://schemas.openxmlformats.org/presentationml/2006/main">
  <p:tag name="SHAPENAME" val="Title"/>
</p:tagLst>
</file>

<file path=ppt/tags/tag6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2.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653.xml><?xml version="1.0" encoding="utf-8"?>
<p:tagLst xmlns:a="http://schemas.openxmlformats.org/drawingml/2006/main" xmlns:r="http://schemas.openxmlformats.org/officeDocument/2006/relationships" xmlns:p="http://schemas.openxmlformats.org/presentationml/2006/main">
  <p:tag name="THINKCELLSHAPEDONOTDELETE" val="tYG_9mniplMrafceMpP.Qwg"/>
</p:tagLst>
</file>

<file path=ppt/tags/tag65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55.xml><?xml version="1.0" encoding="utf-8"?>
<p:tagLst xmlns:a="http://schemas.openxmlformats.org/drawingml/2006/main" xmlns:r="http://schemas.openxmlformats.org/officeDocument/2006/relationships" xmlns:p="http://schemas.openxmlformats.org/presentationml/2006/main">
  <p:tag name="SHAPENAME" val="3. Subtitle"/>
</p:tagLst>
</file>

<file path=ppt/tags/tag65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657.xml><?xml version="1.0" encoding="utf-8"?>
<p:tagLst xmlns:a="http://schemas.openxmlformats.org/drawingml/2006/main" xmlns:r="http://schemas.openxmlformats.org/officeDocument/2006/relationships" xmlns:p="http://schemas.openxmlformats.org/presentationml/2006/main">
  <p:tag name="SHAPENAME" val="5. Source"/>
</p:tagLst>
</file>

<file path=ppt/tags/tag65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6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660.xml><?xml version="1.0" encoding="utf-8"?>
<p:tagLst xmlns:a="http://schemas.openxmlformats.org/drawingml/2006/main" xmlns:r="http://schemas.openxmlformats.org/officeDocument/2006/relationships" xmlns:p="http://schemas.openxmlformats.org/presentationml/2006/main">
  <p:tag name="THINKCELLSHAPEDONOTDELETE" val="tHbEQ8aI7AKzsdxigcAG3ZA"/>
</p:tagLst>
</file>

<file path=ppt/tags/tag661.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66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63.xml><?xml version="1.0" encoding="utf-8"?>
<p:tagLst xmlns:a="http://schemas.openxmlformats.org/drawingml/2006/main" xmlns:r="http://schemas.openxmlformats.org/officeDocument/2006/relationships" xmlns:p="http://schemas.openxmlformats.org/presentationml/2006/main">
  <p:tag name="SHAPENAME" val="3. Subtitle"/>
</p:tagLst>
</file>

<file path=ppt/tags/tag66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665.xml><?xml version="1.0" encoding="utf-8"?>
<p:tagLst xmlns:a="http://schemas.openxmlformats.org/drawingml/2006/main" xmlns:r="http://schemas.openxmlformats.org/officeDocument/2006/relationships" xmlns:p="http://schemas.openxmlformats.org/presentationml/2006/main">
  <p:tag name="SHAPENAME" val="5. Source"/>
</p:tagLst>
</file>

<file path=ppt/tags/tag66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6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8.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669.xml><?xml version="1.0" encoding="utf-8"?>
<p:tagLst xmlns:a="http://schemas.openxmlformats.org/drawingml/2006/main" xmlns:r="http://schemas.openxmlformats.org/officeDocument/2006/relationships" xmlns:p="http://schemas.openxmlformats.org/presentationml/2006/main">
  <p:tag name="THINKCELLSHAPEDONOTDELETE" val="tBLvs1S2qnQw1aA01IUaglg"/>
</p:tagLst>
</file>

<file path=ppt/tags/tag6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67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671.xml><?xml version="1.0" encoding="utf-8"?>
<p:tagLst xmlns:a="http://schemas.openxmlformats.org/drawingml/2006/main" xmlns:r="http://schemas.openxmlformats.org/officeDocument/2006/relationships" xmlns:p="http://schemas.openxmlformats.org/presentationml/2006/main">
  <p:tag name="SHAPENAME" val="5. Source"/>
</p:tagLst>
</file>

<file path=ppt/tags/tag67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67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74.xml><?xml version="1.0" encoding="utf-8"?>
<p:tagLst xmlns:a="http://schemas.openxmlformats.org/drawingml/2006/main" xmlns:r="http://schemas.openxmlformats.org/officeDocument/2006/relationships" xmlns:p="http://schemas.openxmlformats.org/presentationml/2006/main">
  <p:tag name="SHAPENAME" val="3. Subtitle"/>
</p:tagLst>
</file>

<file path=ppt/tags/tag6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67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78.xml><?xml version="1.0" encoding="utf-8"?>
<p:tagLst xmlns:a="http://schemas.openxmlformats.org/drawingml/2006/main" xmlns:r="http://schemas.openxmlformats.org/officeDocument/2006/relationships" xmlns:p="http://schemas.openxmlformats.org/presentationml/2006/main">
  <p:tag name="SHAPENAME" val="3. Subtitle"/>
</p:tagLst>
</file>

<file path=ppt/tags/tag6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SHAPENAME" val="5. Source"/>
</p:tagLst>
</file>

<file path=ppt/tags/tag68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68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82.xml><?xml version="1.0" encoding="utf-8"?>
<p:tagLst xmlns:a="http://schemas.openxmlformats.org/drawingml/2006/main" xmlns:r="http://schemas.openxmlformats.org/officeDocument/2006/relationships" xmlns:p="http://schemas.openxmlformats.org/presentationml/2006/main">
  <p:tag name="SHAPENAME" val="3. Subtitle"/>
</p:tagLst>
</file>

<file path=ppt/tags/tag6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68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86.xml><?xml version="1.0" encoding="utf-8"?>
<p:tagLst xmlns:a="http://schemas.openxmlformats.org/drawingml/2006/main" xmlns:r="http://schemas.openxmlformats.org/officeDocument/2006/relationships" xmlns:p="http://schemas.openxmlformats.org/presentationml/2006/main">
  <p:tag name="SHAPENAME" val="3. Subtitle"/>
</p:tagLst>
</file>

<file path=ppt/tags/tag6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8.xml><?xml version="1.0" encoding="utf-8"?>
<p:tagLst xmlns:a="http://schemas.openxmlformats.org/drawingml/2006/main" xmlns:r="http://schemas.openxmlformats.org/officeDocument/2006/relationships" xmlns:p="http://schemas.openxmlformats.org/presentationml/2006/main">
  <p:tag name="THINKCELLSHAPEDONOTDELETE" val="tNrcAbB4u0quRffFN3bn3Xw"/>
</p:tagLst>
</file>

<file path=ppt/tags/tag68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691.xml><?xml version="1.0" encoding="utf-8"?>
<p:tagLst xmlns:a="http://schemas.openxmlformats.org/drawingml/2006/main" xmlns:r="http://schemas.openxmlformats.org/officeDocument/2006/relationships" xmlns:p="http://schemas.openxmlformats.org/presentationml/2006/main">
  <p:tag name="SHAPENAME" val="5. Source"/>
</p:tagLst>
</file>

<file path=ppt/tags/tag6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3.xml><?xml version="1.0" encoding="utf-8"?>
<p:tagLst xmlns:a="http://schemas.openxmlformats.org/drawingml/2006/main" xmlns:r="http://schemas.openxmlformats.org/officeDocument/2006/relationships" xmlns:p="http://schemas.openxmlformats.org/presentationml/2006/main">
  <p:tag name="THINKCELLSHAPEDONOTDELETE" val="txcgoWEzLgA0_64VDvMxGGg"/>
</p:tagLst>
</file>

<file path=ppt/tags/tag694.xml><?xml version="1.0" encoding="utf-8"?>
<p:tagLst xmlns:a="http://schemas.openxmlformats.org/drawingml/2006/main" xmlns:r="http://schemas.openxmlformats.org/officeDocument/2006/relationships" xmlns:p="http://schemas.openxmlformats.org/presentationml/2006/main">
  <p:tag name="SHAPENAME" val="4. Footnote"/>
</p:tagLst>
</file>

<file path=ppt/tags/tag69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96.xml><?xml version="1.0" encoding="utf-8"?>
<p:tagLst xmlns:a="http://schemas.openxmlformats.org/drawingml/2006/main" xmlns:r="http://schemas.openxmlformats.org/officeDocument/2006/relationships" xmlns:p="http://schemas.openxmlformats.org/presentationml/2006/main">
  <p:tag name="NAME" val="ACET"/>
</p:tagLst>
</file>

<file path=ppt/tags/tag697.xml><?xml version="1.0" encoding="utf-8"?>
<p:tagLst xmlns:a="http://schemas.openxmlformats.org/drawingml/2006/main" xmlns:r="http://schemas.openxmlformats.org/officeDocument/2006/relationships" xmlns:p="http://schemas.openxmlformats.org/presentationml/2006/main">
  <p:tag name="NAME" val="Moon"/>
</p:tagLst>
</file>

<file path=ppt/tags/tag698.xml><?xml version="1.0" encoding="utf-8"?>
<p:tagLst xmlns:a="http://schemas.openxmlformats.org/drawingml/2006/main" xmlns:r="http://schemas.openxmlformats.org/officeDocument/2006/relationships" xmlns:p="http://schemas.openxmlformats.org/presentationml/2006/main">
  <p:tag name="NAME" val="Moon"/>
</p:tagLst>
</file>

<file path=ppt/tags/tag699.xml><?xml version="1.0" encoding="utf-8"?>
<p:tagLst xmlns:a="http://schemas.openxmlformats.org/drawingml/2006/main" xmlns:r="http://schemas.openxmlformats.org/officeDocument/2006/relationships" xmlns:p="http://schemas.openxmlformats.org/presentationml/2006/main">
  <p:tag name="NAME" val="Moon"/>
</p:tagLst>
</file>

<file path=ppt/tags/tag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bEQ8aI7AKzsdxigcAG3ZA"/>
</p:tagLst>
</file>

<file path=ppt/tags/tag700.xml><?xml version="1.0" encoding="utf-8"?>
<p:tagLst xmlns:a="http://schemas.openxmlformats.org/drawingml/2006/main" xmlns:r="http://schemas.openxmlformats.org/officeDocument/2006/relationships" xmlns:p="http://schemas.openxmlformats.org/presentationml/2006/main">
  <p:tag name="NAME" val="Moon"/>
</p:tagLst>
</file>

<file path=ppt/tags/tag701.xml><?xml version="1.0" encoding="utf-8"?>
<p:tagLst xmlns:a="http://schemas.openxmlformats.org/drawingml/2006/main" xmlns:r="http://schemas.openxmlformats.org/officeDocument/2006/relationships" xmlns:p="http://schemas.openxmlformats.org/presentationml/2006/main">
  <p:tag name="NAME" val="Moon"/>
</p:tagLst>
</file>

<file path=ppt/tags/tag702.xml><?xml version="1.0" encoding="utf-8"?>
<p:tagLst xmlns:a="http://schemas.openxmlformats.org/drawingml/2006/main" xmlns:r="http://schemas.openxmlformats.org/officeDocument/2006/relationships" xmlns:p="http://schemas.openxmlformats.org/presentationml/2006/main">
  <p:tag name="ANGLE" val="5"/>
</p:tagLst>
</file>

<file path=ppt/tags/tag703.xml><?xml version="1.0" encoding="utf-8"?>
<p:tagLst xmlns:a="http://schemas.openxmlformats.org/drawingml/2006/main" xmlns:r="http://schemas.openxmlformats.org/officeDocument/2006/relationships" xmlns:p="http://schemas.openxmlformats.org/presentationml/2006/main">
  <p:tag name="ANGLE" val="5"/>
</p:tagLst>
</file>

<file path=ppt/tags/tag704.xml><?xml version="1.0" encoding="utf-8"?>
<p:tagLst xmlns:a="http://schemas.openxmlformats.org/drawingml/2006/main" xmlns:r="http://schemas.openxmlformats.org/officeDocument/2006/relationships" xmlns:p="http://schemas.openxmlformats.org/presentationml/2006/main">
  <p:tag name="ANGLE" val="4"/>
</p:tagLst>
</file>

<file path=ppt/tags/tag705.xml><?xml version="1.0" encoding="utf-8"?>
<p:tagLst xmlns:a="http://schemas.openxmlformats.org/drawingml/2006/main" xmlns:r="http://schemas.openxmlformats.org/officeDocument/2006/relationships" xmlns:p="http://schemas.openxmlformats.org/presentationml/2006/main">
  <p:tag name="ANGLE" val="4"/>
</p:tagLst>
</file>

<file path=ppt/tags/tag706.xml><?xml version="1.0" encoding="utf-8"?>
<p:tagLst xmlns:a="http://schemas.openxmlformats.org/drawingml/2006/main" xmlns:r="http://schemas.openxmlformats.org/officeDocument/2006/relationships" xmlns:p="http://schemas.openxmlformats.org/presentationml/2006/main">
  <p:tag name="ANGLE" val="3"/>
</p:tagLst>
</file>

<file path=ppt/tags/tag707.xml><?xml version="1.0" encoding="utf-8"?>
<p:tagLst xmlns:a="http://schemas.openxmlformats.org/drawingml/2006/main" xmlns:r="http://schemas.openxmlformats.org/officeDocument/2006/relationships" xmlns:p="http://schemas.openxmlformats.org/presentationml/2006/main">
  <p:tag name="ANGLE" val="3"/>
</p:tagLst>
</file>

<file path=ppt/tags/tag708.xml><?xml version="1.0" encoding="utf-8"?>
<p:tagLst xmlns:a="http://schemas.openxmlformats.org/drawingml/2006/main" xmlns:r="http://schemas.openxmlformats.org/officeDocument/2006/relationships" xmlns:p="http://schemas.openxmlformats.org/presentationml/2006/main">
  <p:tag name="ANGLE" val="2"/>
</p:tagLst>
</file>

<file path=ppt/tags/tag709.xml><?xml version="1.0" encoding="utf-8"?>
<p:tagLst xmlns:a="http://schemas.openxmlformats.org/drawingml/2006/main" xmlns:r="http://schemas.openxmlformats.org/officeDocument/2006/relationships" xmlns:p="http://schemas.openxmlformats.org/presentationml/2006/main">
  <p:tag name="ANGLE" val="2"/>
</p:tagLst>
</file>

<file path=ppt/tags/tag71.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710.xml><?xml version="1.0" encoding="utf-8"?>
<p:tagLst xmlns:a="http://schemas.openxmlformats.org/drawingml/2006/main" xmlns:r="http://schemas.openxmlformats.org/officeDocument/2006/relationships" xmlns:p="http://schemas.openxmlformats.org/presentationml/2006/main">
  <p:tag name="ANGLE" val="1"/>
</p:tagLst>
</file>

<file path=ppt/tags/tag711.xml><?xml version="1.0" encoding="utf-8"?>
<p:tagLst xmlns:a="http://schemas.openxmlformats.org/drawingml/2006/main" xmlns:r="http://schemas.openxmlformats.org/officeDocument/2006/relationships" xmlns:p="http://schemas.openxmlformats.org/presentationml/2006/main">
  <p:tag name="ANGLE" val="1"/>
</p:tagLst>
</file>

<file path=ppt/tags/tag7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3.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714.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715.xml><?xml version="1.0" encoding="utf-8"?>
<p:tagLst xmlns:a="http://schemas.openxmlformats.org/drawingml/2006/main" xmlns:r="http://schemas.openxmlformats.org/officeDocument/2006/relationships" xmlns:p="http://schemas.openxmlformats.org/presentationml/2006/main">
  <p:tag name="SHAPENAME" val="Subtitle"/>
</p:tagLst>
</file>

<file path=ppt/tags/tag716.xml><?xml version="1.0" encoding="utf-8"?>
<p:tagLst xmlns:a="http://schemas.openxmlformats.org/drawingml/2006/main" xmlns:r="http://schemas.openxmlformats.org/officeDocument/2006/relationships" xmlns:p="http://schemas.openxmlformats.org/presentationml/2006/main">
  <p:tag name="SHAPENAME" val="Title"/>
</p:tagLst>
</file>

<file path=ppt/tags/tag7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8.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71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20.xml><?xml version="1.0" encoding="utf-8"?>
<p:tagLst xmlns:a="http://schemas.openxmlformats.org/drawingml/2006/main" xmlns:r="http://schemas.openxmlformats.org/officeDocument/2006/relationships" xmlns:p="http://schemas.openxmlformats.org/presentationml/2006/main">
  <p:tag name="SHAPENAME" val="3. Subtitle"/>
</p:tagLst>
</file>

<file path=ppt/tags/tag72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72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23.xml><?xml version="1.0" encoding="utf-8"?>
<p:tagLst xmlns:a="http://schemas.openxmlformats.org/drawingml/2006/main" xmlns:r="http://schemas.openxmlformats.org/officeDocument/2006/relationships" xmlns:p="http://schemas.openxmlformats.org/presentationml/2006/main">
  <p:tag name="SHAPENAME" val="5. Source"/>
</p:tagLst>
</file>

<file path=ppt/tags/tag7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5.xml><?xml version="1.0" encoding="utf-8"?>
<p:tagLst xmlns:a="http://schemas.openxmlformats.org/drawingml/2006/main" xmlns:r="http://schemas.openxmlformats.org/officeDocument/2006/relationships" xmlns:p="http://schemas.openxmlformats.org/presentationml/2006/main">
  <p:tag name="THINKCELLSHAPEDONOTDELETE" val="trZ96ctUUqJsGDCugslwBCg"/>
</p:tagLst>
</file>

<file path=ppt/tags/tag72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2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28.xml><?xml version="1.0" encoding="utf-8"?>
<p:tagLst xmlns:a="http://schemas.openxmlformats.org/drawingml/2006/main" xmlns:r="http://schemas.openxmlformats.org/officeDocument/2006/relationships" xmlns:p="http://schemas.openxmlformats.org/presentationml/2006/main">
  <p:tag name="SHAPENAME" val="5. Source"/>
</p:tagLst>
</file>

<file path=ppt/tags/tag72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73.xml><?xml version="1.0" encoding="utf-8"?>
<p:tagLst xmlns:a="http://schemas.openxmlformats.org/drawingml/2006/main" xmlns:r="http://schemas.openxmlformats.org/officeDocument/2006/relationships" xmlns:p="http://schemas.openxmlformats.org/presentationml/2006/main">
  <p:tag name="SHAPENAME" val="3. Subtitle"/>
</p:tagLst>
</file>

<file path=ppt/tags/tag7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1.xml><?xml version="1.0" encoding="utf-8"?>
<p:tagLst xmlns:a="http://schemas.openxmlformats.org/drawingml/2006/main" xmlns:r="http://schemas.openxmlformats.org/officeDocument/2006/relationships" xmlns:p="http://schemas.openxmlformats.org/presentationml/2006/main">
  <p:tag name="THINKCELLSHAPEDONOTDELETE" val="tAvhTnprpZIIVVQCOTQtpLw"/>
</p:tagLst>
</file>

<file path=ppt/tags/tag73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3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34.xml><?xml version="1.0" encoding="utf-8"?>
<p:tagLst xmlns:a="http://schemas.openxmlformats.org/drawingml/2006/main" xmlns:r="http://schemas.openxmlformats.org/officeDocument/2006/relationships" xmlns:p="http://schemas.openxmlformats.org/presentationml/2006/main">
  <p:tag name="SHAPENAME" val="5. Source"/>
</p:tagLst>
</file>

<file path=ppt/tags/tag73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7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7.xml><?xml version="1.0" encoding="utf-8"?>
<p:tagLst xmlns:a="http://schemas.openxmlformats.org/drawingml/2006/main" xmlns:r="http://schemas.openxmlformats.org/officeDocument/2006/relationships" xmlns:p="http://schemas.openxmlformats.org/presentationml/2006/main">
  <p:tag name="THINKCELLSHAPEDONOTDELETE" val="tVvs3CU0mhZ0iF9VK3Gc_gQ"/>
</p:tagLst>
</file>

<file path=ppt/tags/tag73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3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40.xml><?xml version="1.0" encoding="utf-8"?>
<p:tagLst xmlns:a="http://schemas.openxmlformats.org/drawingml/2006/main" xmlns:r="http://schemas.openxmlformats.org/officeDocument/2006/relationships" xmlns:p="http://schemas.openxmlformats.org/presentationml/2006/main">
  <p:tag name="SHAPENAME" val="5. Source"/>
</p:tagLst>
</file>

<file path=ppt/tags/tag74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7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3.xml><?xml version="1.0" encoding="utf-8"?>
<p:tagLst xmlns:a="http://schemas.openxmlformats.org/drawingml/2006/main" xmlns:r="http://schemas.openxmlformats.org/officeDocument/2006/relationships" xmlns:p="http://schemas.openxmlformats.org/presentationml/2006/main">
  <p:tag name="THINKCELLSHAPEDONOTDELETE" val="tNrcAbB4u0quRffFN3bn3Xw"/>
</p:tagLst>
</file>

<file path=ppt/tags/tag74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45.xml><?xml version="1.0" encoding="utf-8"?>
<p:tagLst xmlns:a="http://schemas.openxmlformats.org/drawingml/2006/main" xmlns:r="http://schemas.openxmlformats.org/officeDocument/2006/relationships" xmlns:p="http://schemas.openxmlformats.org/presentationml/2006/main">
  <p:tag name="SHAPENAME" val="3. Subtitle"/>
</p:tagLst>
</file>

<file path=ppt/tags/tag74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47.xml><?xml version="1.0" encoding="utf-8"?>
<p:tagLst xmlns:a="http://schemas.openxmlformats.org/drawingml/2006/main" xmlns:r="http://schemas.openxmlformats.org/officeDocument/2006/relationships" xmlns:p="http://schemas.openxmlformats.org/presentationml/2006/main">
  <p:tag name="SHAPENAME" val="5. Source"/>
</p:tagLst>
</file>

<file path=ppt/tags/tag74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7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750.xml><?xml version="1.0" encoding="utf-8"?>
<p:tagLst xmlns:a="http://schemas.openxmlformats.org/drawingml/2006/main" xmlns:r="http://schemas.openxmlformats.org/officeDocument/2006/relationships" xmlns:p="http://schemas.openxmlformats.org/presentationml/2006/main">
  <p:tag name="THINKCELLSHAPEDONOTDELETE" val="tYG_9mniplMrafceMpP.Qwg"/>
</p:tagLst>
</file>

<file path=ppt/tags/tag751.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75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53.xml><?xml version="1.0" encoding="utf-8"?>
<p:tagLst xmlns:a="http://schemas.openxmlformats.org/drawingml/2006/main" xmlns:r="http://schemas.openxmlformats.org/officeDocument/2006/relationships" xmlns:p="http://schemas.openxmlformats.org/presentationml/2006/main">
  <p:tag name="SHAPENAME" val="3. Subtitle"/>
</p:tagLst>
</file>

<file path=ppt/tags/tag75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55.xml><?xml version="1.0" encoding="utf-8"?>
<p:tagLst xmlns:a="http://schemas.openxmlformats.org/drawingml/2006/main" xmlns:r="http://schemas.openxmlformats.org/officeDocument/2006/relationships" xmlns:p="http://schemas.openxmlformats.org/presentationml/2006/main">
  <p:tag name="SHAPENAME" val="5. Source"/>
</p:tagLst>
</file>

<file path=ppt/tags/tag75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7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8.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759.xml><?xml version="1.0" encoding="utf-8"?>
<p:tagLst xmlns:a="http://schemas.openxmlformats.org/drawingml/2006/main" xmlns:r="http://schemas.openxmlformats.org/officeDocument/2006/relationships" xmlns:p="http://schemas.openxmlformats.org/presentationml/2006/main">
  <p:tag name="THINKCELLSHAPEDONOTDELETE" val="tHbEQ8aI7AKzsdxigcAG3ZA"/>
</p:tagLst>
</file>

<file path=ppt/tags/tag76.xml><?xml version="1.0" encoding="utf-8"?>
<p:tagLst xmlns:a="http://schemas.openxmlformats.org/drawingml/2006/main" xmlns:r="http://schemas.openxmlformats.org/officeDocument/2006/relationships" xmlns:p="http://schemas.openxmlformats.org/presentationml/2006/main">
  <p:tag name="SHAPENAME" val="5. Source"/>
</p:tagLst>
</file>

<file path=ppt/tags/tag76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61.xml><?xml version="1.0" encoding="utf-8"?>
<p:tagLst xmlns:a="http://schemas.openxmlformats.org/drawingml/2006/main" xmlns:r="http://schemas.openxmlformats.org/officeDocument/2006/relationships" xmlns:p="http://schemas.openxmlformats.org/presentationml/2006/main">
  <p:tag name="SHAPENAME" val="3. Subtitle"/>
</p:tagLst>
</file>

<file path=ppt/tags/tag76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63.xml><?xml version="1.0" encoding="utf-8"?>
<p:tagLst xmlns:a="http://schemas.openxmlformats.org/drawingml/2006/main" xmlns:r="http://schemas.openxmlformats.org/officeDocument/2006/relationships" xmlns:p="http://schemas.openxmlformats.org/presentationml/2006/main">
  <p:tag name="SHAPENAME" val="5. Source"/>
</p:tagLst>
</file>

<file path=ppt/tags/tag76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7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6.xml><?xml version="1.0" encoding="utf-8"?>
<p:tagLst xmlns:a="http://schemas.openxmlformats.org/drawingml/2006/main" xmlns:r="http://schemas.openxmlformats.org/officeDocument/2006/relationships" xmlns:p="http://schemas.openxmlformats.org/presentationml/2006/main">
  <p:tag name="THINKCELLSHAPEDONOTDELETE" val="tBLvs1S2qnQw1aA01IUaglg"/>
</p:tagLst>
</file>

<file path=ppt/tags/tag767.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76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69.xml><?xml version="1.0" encoding="utf-8"?>
<p:tagLst xmlns:a="http://schemas.openxmlformats.org/drawingml/2006/main" xmlns:r="http://schemas.openxmlformats.org/officeDocument/2006/relationships" xmlns:p="http://schemas.openxmlformats.org/presentationml/2006/main">
  <p:tag name="SHAPENAME" val="3. Subtitl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71.xml><?xml version="1.0" encoding="utf-8"?>
<p:tagLst xmlns:a="http://schemas.openxmlformats.org/drawingml/2006/main" xmlns:r="http://schemas.openxmlformats.org/officeDocument/2006/relationships" xmlns:p="http://schemas.openxmlformats.org/presentationml/2006/main">
  <p:tag name="SHAPENAME" val="5. Source"/>
</p:tagLst>
</file>

<file path=ppt/tags/tag77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7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4.xml><?xml version="1.0" encoding="utf-8"?>
<p:tagLst xmlns:a="http://schemas.openxmlformats.org/drawingml/2006/main" xmlns:r="http://schemas.openxmlformats.org/officeDocument/2006/relationships" xmlns:p="http://schemas.openxmlformats.org/presentationml/2006/main">
  <p:tag name="THINKCELLSHAPEDONOTDELETE" val="tqUyDlDqWonv3hoAx.p9Rsw"/>
</p:tagLst>
</file>

<file path=ppt/tags/tag77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76.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777.xml><?xml version="1.0" encoding="utf-8"?>
<p:tagLst xmlns:a="http://schemas.openxmlformats.org/drawingml/2006/main" xmlns:r="http://schemas.openxmlformats.org/officeDocument/2006/relationships" xmlns:p="http://schemas.openxmlformats.org/presentationml/2006/main">
  <p:tag name="SHAPENAME" val="3. Subtitle"/>
</p:tagLst>
</file>

<file path=ppt/tags/tag77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79.xml><?xml version="1.0" encoding="utf-8"?>
<p:tagLst xmlns:a="http://schemas.openxmlformats.org/drawingml/2006/main" xmlns:r="http://schemas.openxmlformats.org/officeDocument/2006/relationships" xmlns:p="http://schemas.openxmlformats.org/presentationml/2006/main">
  <p:tag name="SHAPENAME" val="5. Sourc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BLvs1S2qnQw1aA01IUaglg"/>
</p:tagLst>
</file>

<file path=ppt/tags/tag78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7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2.xml><?xml version="1.0" encoding="utf-8"?>
<p:tagLst xmlns:a="http://schemas.openxmlformats.org/drawingml/2006/main" xmlns:r="http://schemas.openxmlformats.org/officeDocument/2006/relationships" xmlns:p="http://schemas.openxmlformats.org/presentationml/2006/main">
  <p:tag name="THINKCELLSHAPEDONOTDELETE" val="to9xgrPArEB1mEiMOhB5KGA"/>
</p:tagLst>
</file>

<file path=ppt/tags/tag783.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78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85.xml><?xml version="1.0" encoding="utf-8"?>
<p:tagLst xmlns:a="http://schemas.openxmlformats.org/drawingml/2006/main" xmlns:r="http://schemas.openxmlformats.org/officeDocument/2006/relationships" xmlns:p="http://schemas.openxmlformats.org/presentationml/2006/main">
  <p:tag name="SHAPENAME" val="3. Subtitle"/>
</p:tagLst>
</file>

<file path=ppt/tags/tag78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87.xml><?xml version="1.0" encoding="utf-8"?>
<p:tagLst xmlns:a="http://schemas.openxmlformats.org/drawingml/2006/main" xmlns:r="http://schemas.openxmlformats.org/officeDocument/2006/relationships" xmlns:p="http://schemas.openxmlformats.org/presentationml/2006/main">
  <p:tag name="SHAPENAME" val="5. Source"/>
</p:tagLst>
</file>

<file path=ppt/tags/tag78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7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790.xml><?xml version="1.0" encoding="utf-8"?>
<p:tagLst xmlns:a="http://schemas.openxmlformats.org/drawingml/2006/main" xmlns:r="http://schemas.openxmlformats.org/officeDocument/2006/relationships" xmlns:p="http://schemas.openxmlformats.org/presentationml/2006/main">
  <p:tag name="THINKCELLSHAPEDONOTDELETE" val="txNguF4Gw2mJIhuiFXm5tKQ"/>
</p:tagLst>
</file>

<file path=ppt/tags/tag79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9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93.xml><?xml version="1.0" encoding="utf-8"?>
<p:tagLst xmlns:a="http://schemas.openxmlformats.org/drawingml/2006/main" xmlns:r="http://schemas.openxmlformats.org/officeDocument/2006/relationships" xmlns:p="http://schemas.openxmlformats.org/presentationml/2006/main">
  <p:tag name="SHAPENAME" val="5. Source"/>
</p:tagLst>
</file>

<file path=ppt/tags/tag79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7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6.xml><?xml version="1.0" encoding="utf-8"?>
<p:tagLst xmlns:a="http://schemas.openxmlformats.org/drawingml/2006/main" xmlns:r="http://schemas.openxmlformats.org/officeDocument/2006/relationships" xmlns:p="http://schemas.openxmlformats.org/presentationml/2006/main">
  <p:tag name="SHAPENAME" val="5. Source"/>
</p:tagLst>
</file>

<file path=ppt/tags/tag79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9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7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NAME" val="ACET"/>
</p:tagLst>
</file>

<file path=ppt/tags/tag8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800.xml><?xml version="1.0" encoding="utf-8"?>
<p:tagLst xmlns:a="http://schemas.openxmlformats.org/drawingml/2006/main" xmlns:r="http://schemas.openxmlformats.org/officeDocument/2006/relationships" xmlns:p="http://schemas.openxmlformats.org/presentationml/2006/main">
  <p:tag name="SHAPENAME" val="5. Source"/>
</p:tagLst>
</file>

<file path=ppt/tags/tag8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2.xml><?xml version="1.0" encoding="utf-8"?>
<p:tagLst xmlns:a="http://schemas.openxmlformats.org/drawingml/2006/main" xmlns:r="http://schemas.openxmlformats.org/officeDocument/2006/relationships" xmlns:p="http://schemas.openxmlformats.org/presentationml/2006/main">
  <p:tag name="THINKCELLSHAPEDONOTDELETE" val="txcgoWEzLgA0_64VDvMxGGg"/>
</p:tagLst>
</file>

<file path=ppt/tags/tag803.xml><?xml version="1.0" encoding="utf-8"?>
<p:tagLst xmlns:a="http://schemas.openxmlformats.org/drawingml/2006/main" xmlns:r="http://schemas.openxmlformats.org/officeDocument/2006/relationships" xmlns:p="http://schemas.openxmlformats.org/presentationml/2006/main">
  <p:tag name="SHAPENAME" val="4. Footnote"/>
</p:tagLst>
</file>

<file path=ppt/tags/tag80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805.xml><?xml version="1.0" encoding="utf-8"?>
<p:tagLst xmlns:a="http://schemas.openxmlformats.org/drawingml/2006/main" xmlns:r="http://schemas.openxmlformats.org/officeDocument/2006/relationships" xmlns:p="http://schemas.openxmlformats.org/presentationml/2006/main">
  <p:tag name="NAME" val="ACET"/>
</p:tagLst>
</file>

<file path=ppt/tags/tag80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07.xml><?xml version="1.0" encoding="utf-8"?>
<p:tagLst xmlns:a="http://schemas.openxmlformats.org/drawingml/2006/main" xmlns:r="http://schemas.openxmlformats.org/officeDocument/2006/relationships" xmlns:p="http://schemas.openxmlformats.org/presentationml/2006/main">
  <p:tag name="NAME" val="Moon"/>
</p:tagLst>
</file>

<file path=ppt/tags/tag808.xml><?xml version="1.0" encoding="utf-8"?>
<p:tagLst xmlns:a="http://schemas.openxmlformats.org/drawingml/2006/main" xmlns:r="http://schemas.openxmlformats.org/officeDocument/2006/relationships" xmlns:p="http://schemas.openxmlformats.org/presentationml/2006/main">
  <p:tag name="NAME" val="Moon"/>
</p:tagLst>
</file>

<file path=ppt/tags/tag809.xml><?xml version="1.0" encoding="utf-8"?>
<p:tagLst xmlns:a="http://schemas.openxmlformats.org/drawingml/2006/main" xmlns:r="http://schemas.openxmlformats.org/officeDocument/2006/relationships" xmlns:p="http://schemas.openxmlformats.org/presentationml/2006/main">
  <p:tag name="NAME" val="Moon"/>
</p:tagLst>
</file>

<file path=ppt/tags/tag81.xml><?xml version="1.0" encoding="utf-8"?>
<p:tagLst xmlns:a="http://schemas.openxmlformats.org/drawingml/2006/main" xmlns:r="http://schemas.openxmlformats.org/officeDocument/2006/relationships" xmlns:p="http://schemas.openxmlformats.org/presentationml/2006/main">
  <p:tag name="SHAPENAME" val="3. Subtitle"/>
</p:tagLst>
</file>

<file path=ppt/tags/tag810.xml><?xml version="1.0" encoding="utf-8"?>
<p:tagLst xmlns:a="http://schemas.openxmlformats.org/drawingml/2006/main" xmlns:r="http://schemas.openxmlformats.org/officeDocument/2006/relationships" xmlns:p="http://schemas.openxmlformats.org/presentationml/2006/main">
  <p:tag name="NAME" val="Moon"/>
</p:tagLst>
</file>

<file path=ppt/tags/tag811.xml><?xml version="1.0" encoding="utf-8"?>
<p:tagLst xmlns:a="http://schemas.openxmlformats.org/drawingml/2006/main" xmlns:r="http://schemas.openxmlformats.org/officeDocument/2006/relationships" xmlns:p="http://schemas.openxmlformats.org/presentationml/2006/main">
  <p:tag name="NAME" val="Moon"/>
</p:tagLst>
</file>

<file path=ppt/tags/tag812.xml><?xml version="1.0" encoding="utf-8"?>
<p:tagLst xmlns:a="http://schemas.openxmlformats.org/drawingml/2006/main" xmlns:r="http://schemas.openxmlformats.org/officeDocument/2006/relationships" xmlns:p="http://schemas.openxmlformats.org/presentationml/2006/main">
  <p:tag name="ANGLE" val="5"/>
</p:tagLst>
</file>

<file path=ppt/tags/tag813.xml><?xml version="1.0" encoding="utf-8"?>
<p:tagLst xmlns:a="http://schemas.openxmlformats.org/drawingml/2006/main" xmlns:r="http://schemas.openxmlformats.org/officeDocument/2006/relationships" xmlns:p="http://schemas.openxmlformats.org/presentationml/2006/main">
  <p:tag name="ANGLE" val="5"/>
</p:tagLst>
</file>

<file path=ppt/tags/tag814.xml><?xml version="1.0" encoding="utf-8"?>
<p:tagLst xmlns:a="http://schemas.openxmlformats.org/drawingml/2006/main" xmlns:r="http://schemas.openxmlformats.org/officeDocument/2006/relationships" xmlns:p="http://schemas.openxmlformats.org/presentationml/2006/main">
  <p:tag name="ANGLE" val="4"/>
</p:tagLst>
</file>

<file path=ppt/tags/tag815.xml><?xml version="1.0" encoding="utf-8"?>
<p:tagLst xmlns:a="http://schemas.openxmlformats.org/drawingml/2006/main" xmlns:r="http://schemas.openxmlformats.org/officeDocument/2006/relationships" xmlns:p="http://schemas.openxmlformats.org/presentationml/2006/main">
  <p:tag name="ANGLE" val="4"/>
</p:tagLst>
</file>

<file path=ppt/tags/tag816.xml><?xml version="1.0" encoding="utf-8"?>
<p:tagLst xmlns:a="http://schemas.openxmlformats.org/drawingml/2006/main" xmlns:r="http://schemas.openxmlformats.org/officeDocument/2006/relationships" xmlns:p="http://schemas.openxmlformats.org/presentationml/2006/main">
  <p:tag name="ANGLE" val="3"/>
</p:tagLst>
</file>

<file path=ppt/tags/tag817.xml><?xml version="1.0" encoding="utf-8"?>
<p:tagLst xmlns:a="http://schemas.openxmlformats.org/drawingml/2006/main" xmlns:r="http://schemas.openxmlformats.org/officeDocument/2006/relationships" xmlns:p="http://schemas.openxmlformats.org/presentationml/2006/main">
  <p:tag name="ANGLE" val="3"/>
</p:tagLst>
</file>

<file path=ppt/tags/tag818.xml><?xml version="1.0" encoding="utf-8"?>
<p:tagLst xmlns:a="http://schemas.openxmlformats.org/drawingml/2006/main" xmlns:r="http://schemas.openxmlformats.org/officeDocument/2006/relationships" xmlns:p="http://schemas.openxmlformats.org/presentationml/2006/main">
  <p:tag name="ANGLE" val="2"/>
</p:tagLst>
</file>

<file path=ppt/tags/tag819.xml><?xml version="1.0" encoding="utf-8"?>
<p:tagLst xmlns:a="http://schemas.openxmlformats.org/drawingml/2006/main" xmlns:r="http://schemas.openxmlformats.org/officeDocument/2006/relationships" xmlns:p="http://schemas.openxmlformats.org/presentationml/2006/main">
  <p:tag name="ANGLE" val="2"/>
</p:tagLst>
</file>

<file path=ppt/tags/tag8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820.xml><?xml version="1.0" encoding="utf-8"?>
<p:tagLst xmlns:a="http://schemas.openxmlformats.org/drawingml/2006/main" xmlns:r="http://schemas.openxmlformats.org/officeDocument/2006/relationships" xmlns:p="http://schemas.openxmlformats.org/presentationml/2006/main">
  <p:tag name="ANGLE" val="1"/>
</p:tagLst>
</file>

<file path=ppt/tags/tag821.xml><?xml version="1.0" encoding="utf-8"?>
<p:tagLst xmlns:a="http://schemas.openxmlformats.org/drawingml/2006/main" xmlns:r="http://schemas.openxmlformats.org/officeDocument/2006/relationships" xmlns:p="http://schemas.openxmlformats.org/presentationml/2006/main">
  <p:tag name="ANGLE" val="1"/>
</p:tagLst>
</file>

<file path=ppt/tags/tag8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3.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824.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825.xml><?xml version="1.0" encoding="utf-8"?>
<p:tagLst xmlns:a="http://schemas.openxmlformats.org/drawingml/2006/main" xmlns:r="http://schemas.openxmlformats.org/officeDocument/2006/relationships" xmlns:p="http://schemas.openxmlformats.org/presentationml/2006/main">
  <p:tag name="SHAPENAME" val="Subtitle"/>
</p:tagLst>
</file>

<file path=ppt/tags/tag826.xml><?xml version="1.0" encoding="utf-8"?>
<p:tagLst xmlns:a="http://schemas.openxmlformats.org/drawingml/2006/main" xmlns:r="http://schemas.openxmlformats.org/officeDocument/2006/relationships" xmlns:p="http://schemas.openxmlformats.org/presentationml/2006/main">
  <p:tag name="SHAPENAME" val="Title"/>
</p:tagLst>
</file>

<file path=ppt/tags/tag8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82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8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83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8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83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83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SHAPENAME" val="5. Source"/>
</p:tagLst>
</file>

<file path=ppt/tags/tag84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84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84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84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84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85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85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85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qUyDlDqWonv3hoAx.p9Rsw"/>
</p:tagLst>
</file>

<file path=ppt/tags/tag86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86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86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86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8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87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87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87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87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88.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88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88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88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88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88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SHAPENAME" val="3. Subtitle"/>
</p:tagLst>
</file>

<file path=ppt/tags/tag89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89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89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89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89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NAME" val="Moon"/>
</p:tagLst>
</file>

<file path=ppt/tags/tag9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0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8.xml><?xml version="1.0" encoding="utf-8"?>
<p:tagLst xmlns:a="http://schemas.openxmlformats.org/drawingml/2006/main" xmlns:r="http://schemas.openxmlformats.org/officeDocument/2006/relationships" xmlns:p="http://schemas.openxmlformats.org/presentationml/2006/main">
  <p:tag name="THINKCELLSHAPEDONOTDELETE" val="tk0gDn1l7TlyrFhv1Bb7CDw"/>
</p:tagLst>
</file>

<file path=ppt/tags/tag909.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9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10.xml><?xml version="1.0" encoding="utf-8"?>
<p:tagLst xmlns:a="http://schemas.openxmlformats.org/drawingml/2006/main" xmlns:r="http://schemas.openxmlformats.org/officeDocument/2006/relationships" xmlns:p="http://schemas.openxmlformats.org/presentationml/2006/main">
  <p:tag name="SHAPENAME" val="Subtitle"/>
</p:tagLst>
</file>

<file path=ppt/tags/tag911.xml><?xml version="1.0" encoding="utf-8"?>
<p:tagLst xmlns:a="http://schemas.openxmlformats.org/drawingml/2006/main" xmlns:r="http://schemas.openxmlformats.org/officeDocument/2006/relationships" xmlns:p="http://schemas.openxmlformats.org/presentationml/2006/main">
  <p:tag name="SHAPENAME" val="Title"/>
</p:tagLst>
</file>

<file path=ppt/tags/tag9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91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91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2.xml><?xml version="1.0" encoding="utf-8"?>
<p:tagLst xmlns:a="http://schemas.openxmlformats.org/drawingml/2006/main" xmlns:r="http://schemas.openxmlformats.org/officeDocument/2006/relationships" xmlns:p="http://schemas.openxmlformats.org/presentationml/2006/main">
  <p:tag name="SHAPENAME" val="5. Source"/>
</p:tagLst>
</file>

<file path=ppt/tags/tag92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2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3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93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3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93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3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o9xgrPArEB1mEiMOhB5KGA"/>
</p:tagLst>
</file>

<file path=ppt/tags/tag9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4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4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4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95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5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5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5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96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96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6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96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6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xml><?xml version="1.0" encoding="utf-8"?>
<p:tagLst xmlns:a="http://schemas.openxmlformats.org/drawingml/2006/main" xmlns:r="http://schemas.openxmlformats.org/officeDocument/2006/relationships" xmlns:p="http://schemas.openxmlformats.org/presentationml/2006/main">
  <p:tag name="SHAPENAME" val="3. Subtitle"/>
</p:tagLst>
</file>

<file path=ppt/tags/tag97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97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7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97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7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7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8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8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8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8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98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8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9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9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9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WHO/IVB Presentation">
  <a:themeElements>
    <a:clrScheme name="WHO _ IVB">
      <a:dk1>
        <a:srgbClr val="000000"/>
      </a:dk1>
      <a:lt1>
        <a:srgbClr val="FFFFFF"/>
      </a:lt1>
      <a:dk2>
        <a:srgbClr val="707070"/>
      </a:dk2>
      <a:lt2>
        <a:srgbClr val="F2F2F2"/>
      </a:lt2>
      <a:accent1>
        <a:srgbClr val="009CDE"/>
      </a:accent1>
      <a:accent2>
        <a:srgbClr val="008ACD"/>
      </a:accent2>
      <a:accent3>
        <a:srgbClr val="0B6AAC"/>
      </a:accent3>
      <a:accent4>
        <a:srgbClr val="134A8A"/>
      </a:accent4>
      <a:accent5>
        <a:srgbClr val="C5EDFF"/>
      </a:accent5>
      <a:accent6>
        <a:srgbClr val="001738"/>
      </a:accent6>
      <a:hlink>
        <a:srgbClr val="008ACD"/>
      </a:hlink>
      <a:folHlink>
        <a:srgbClr val="001738"/>
      </a:folHlink>
    </a:clrScheme>
    <a:fontScheme name="Poppins">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IVB Red">
      <a:srgbClr val="D80A12"/>
    </a:custClr>
    <a:custClr name="IVB Orange">
      <a:srgbClr val="FA9A00"/>
    </a:custClr>
    <a:custClr name="IVB Yellow">
      <a:srgbClr val="F1E21A"/>
    </a:custClr>
    <a:custClr name="IVB Green">
      <a:srgbClr val="00785A"/>
    </a:custClr>
    <a:custClr name="IVB Light Green">
      <a:srgbClr val="00C871"/>
    </a:custClr>
    <a:custClr name="IVB Magenta">
      <a:srgbClr val="C10077"/>
    </a:custClr>
  </a:custClrLst>
  <a:extLst>
    <a:ext uri="{05A4C25C-085E-4340-85A3-A5531E510DB2}">
      <thm15:themeFamily xmlns:thm15="http://schemas.microsoft.com/office/thememl/2012/main" name="IVB_Master_Deck_V3" id="{86E009A7-EC5C-4797-8D25-F22A41E3F8D1}" vid="{16C91B8E-9747-49D4-A543-53042D72CE31}"/>
    </a:ext>
  </a:extLst>
</a:theme>
</file>

<file path=ppt/theme/theme10.xml><?xml version="1.0" encoding="utf-8"?>
<a:theme xmlns:a="http://schemas.openxmlformats.org/drawingml/2006/main" name="1_White">
  <a:themeElements>
    <a:clrScheme name="Scheme1">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fontScheme name="Custom">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1">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extraClrScheme>
  </a:extraClrSchemeLst>
  <a:custClrLst>
    <a:custClr name="Dark Gray">
      <a:srgbClr val="4D4D4D"/>
    </a:custClr>
    <a:custClr name="Mid Gray">
      <a:srgbClr val="7F7F7F"/>
    </a:custClr>
    <a:custClr name="Light Gray">
      <a:srgbClr val="B3B3B3"/>
    </a:custClr>
    <a:custClr name="Super Light Gray">
      <a:srgbClr val="D0D0D0"/>
    </a:custClr>
    <a:custClr name="Pale Gray">
      <a:srgbClr val="E6E6E6"/>
    </a:custClr>
  </a:custClrLst>
  <a:extLst>
    <a:ext uri="{05A4C25C-085E-4340-85A3-A5531E510DB2}">
      <thm15:themeFamily xmlns:thm15="http://schemas.microsoft.com/office/thememl/2012/main" name="GV0351_OFF.potx" id="{FD38F87B-94C5-4668-BF33-7224F0112EE7}" vid="{24B64329-BF09-465A-92A7-ED2F4D961A2B}"/>
    </a:ext>
  </a:extLst>
</a:theme>
</file>

<file path=ppt/theme/theme11.xml><?xml version="1.0" encoding="utf-8"?>
<a:theme xmlns:a="http://schemas.openxmlformats.org/drawingml/2006/main" name="10_White">
  <a:themeElements>
    <a:clrScheme name="Scheme1">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fontScheme name="Custom">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1">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extraClrScheme>
  </a:extraClrSchemeLst>
  <a:custClrLst>
    <a:custClr name="Dark Gray">
      <a:srgbClr val="4D4D4D"/>
    </a:custClr>
    <a:custClr name="Mid Gray">
      <a:srgbClr val="7F7F7F"/>
    </a:custClr>
    <a:custClr name="Light Gray">
      <a:srgbClr val="B3B3B3"/>
    </a:custClr>
    <a:custClr name="Super Light Gray">
      <a:srgbClr val="D0D0D0"/>
    </a:custClr>
    <a:custClr name="Pale Gray">
      <a:srgbClr val="E6E6E6"/>
    </a:custClr>
  </a:custClrLst>
  <a:extLst>
    <a:ext uri="{05A4C25C-085E-4340-85A3-A5531E510DB2}">
      <thm15:themeFamily xmlns:thm15="http://schemas.microsoft.com/office/thememl/2012/main" name="GV0351_OFF.potx" id="{FD38F87B-94C5-4668-BF33-7224F0112EE7}" vid="{24B64329-BF09-465A-92A7-ED2F4D961A2B}"/>
    </a:ext>
  </a:extLst>
</a:theme>
</file>

<file path=ppt/theme/theme12.xml><?xml version="1.0" encoding="utf-8"?>
<a:theme xmlns:a="http://schemas.openxmlformats.org/drawingml/2006/main" name="4_White">
  <a:themeElements>
    <a:clrScheme name="Custom 1">
      <a:dk1>
        <a:srgbClr val="000000"/>
      </a:dk1>
      <a:lt1>
        <a:srgbClr val="FFFFFF"/>
      </a:lt1>
      <a:dk2>
        <a:srgbClr val="FFFFFF"/>
      </a:dk2>
      <a:lt2>
        <a:srgbClr val="FFFFFF"/>
      </a:lt2>
      <a:accent1>
        <a:srgbClr val="092C3A"/>
      </a:accent1>
      <a:accent2>
        <a:srgbClr val="94D502"/>
      </a:accent2>
      <a:accent3>
        <a:srgbClr val="01ACEE"/>
      </a:accent3>
      <a:accent4>
        <a:srgbClr val="008DC9"/>
      </a:accent4>
      <a:accent5>
        <a:srgbClr val="BBA66C"/>
      </a:accent5>
      <a:accent6>
        <a:srgbClr val="D5D5D5"/>
      </a:accent6>
      <a:hlink>
        <a:srgbClr val="0000FF"/>
      </a:hlink>
      <a:folHlink>
        <a:srgbClr val="800080"/>
      </a:folHlink>
    </a:clrScheme>
    <a:fontScheme name="Custom">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1">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extraClrScheme>
  </a:extraClrSchemeLst>
  <a:custClrLst>
    <a:custClr name="Dark Gray">
      <a:srgbClr val="4D4D4D"/>
    </a:custClr>
    <a:custClr name="Mid Gray">
      <a:srgbClr val="7F7F7F"/>
    </a:custClr>
    <a:custClr name="Light Gray">
      <a:srgbClr val="B3B3B3"/>
    </a:custClr>
    <a:custClr name="Super Light Gray">
      <a:srgbClr val="D0D0D0"/>
    </a:custClr>
    <a:custClr name="Pale Gray">
      <a:srgbClr val="E6E6E6"/>
    </a:custClr>
  </a:custClrLst>
  <a:extLst>
    <a:ext uri="{05A4C25C-085E-4340-85A3-A5531E510DB2}">
      <thm15:themeFamily xmlns:thm15="http://schemas.microsoft.com/office/thememl/2012/main" name="template_CoVDP_PPT slides_v3" id="{B18D3D78-D965-7147-BA2E-4881CD216D73}" vid="{9E508006-DDA3-FB42-BCB0-5635EBB4E465}"/>
    </a:ext>
  </a:extLst>
</a:theme>
</file>

<file path=ppt/theme/theme13.xml><?xml version="1.0" encoding="utf-8"?>
<a:theme xmlns:a="http://schemas.openxmlformats.org/drawingml/2006/main" name="2_White">
  <a:themeElements>
    <a:clrScheme name="Scheme1">
      <a:dk1>
        <a:srgbClr val="000066"/>
      </a:dk1>
      <a:lt1>
        <a:srgbClr val="FFFFFF"/>
      </a:lt1>
      <a:dk2>
        <a:srgbClr val="FFFFFF"/>
      </a:dk2>
      <a:lt2>
        <a:srgbClr val="FFFFFF"/>
      </a:lt2>
      <a:accent1>
        <a:srgbClr val="000066"/>
      </a:accent1>
      <a:accent2>
        <a:srgbClr val="53ACE3"/>
      </a:accent2>
      <a:accent3>
        <a:srgbClr val="1E7FB8"/>
      </a:accent3>
      <a:accent4>
        <a:srgbClr val="A2D2F0"/>
      </a:accent4>
      <a:accent5>
        <a:srgbClr val="D86422"/>
      </a:accent5>
      <a:accent6>
        <a:srgbClr val="4D4D4D"/>
      </a:accent6>
      <a:hlink>
        <a:srgbClr val="0000FF"/>
      </a:hlink>
      <a:folHlink>
        <a:srgbClr val="800080"/>
      </a:folHlink>
    </a:clrScheme>
    <a:fontScheme name="Custom">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1">
        <a:dk1>
          <a:srgbClr val="000066"/>
        </a:dk1>
        <a:lt1>
          <a:srgbClr val="FFFFFF"/>
        </a:lt1>
        <a:dk2>
          <a:srgbClr val="FFFFFF"/>
        </a:dk2>
        <a:lt2>
          <a:srgbClr val="FFFFFF"/>
        </a:lt2>
        <a:accent1>
          <a:srgbClr val="000066"/>
        </a:accent1>
        <a:accent2>
          <a:srgbClr val="53ACE3"/>
        </a:accent2>
        <a:accent3>
          <a:srgbClr val="1E7FB8"/>
        </a:accent3>
        <a:accent4>
          <a:srgbClr val="A2D2F0"/>
        </a:accent4>
        <a:accent5>
          <a:srgbClr val="D86422"/>
        </a:accent5>
        <a:accent6>
          <a:srgbClr val="4D4D4D"/>
        </a:accent6>
        <a:hlink>
          <a:srgbClr val="0000FF"/>
        </a:hlink>
        <a:folHlink>
          <a:srgbClr val="800080"/>
        </a:folHlink>
      </a:clrScheme>
    </a:extraClrScheme>
  </a:extraClrSchemeLst>
  <a:custClrLst>
    <a:custClr name="Dark Gray">
      <a:srgbClr val="4D4D4D"/>
    </a:custClr>
    <a:custClr name="Mid Gray">
      <a:srgbClr val="7F7F7F"/>
    </a:custClr>
    <a:custClr name="Light Gray">
      <a:srgbClr val="B3B3B3"/>
    </a:custClr>
    <a:custClr name="Super Light Gray">
      <a:srgbClr val="D0D0D0"/>
    </a:custClr>
    <a:custClr name="Pale Gray">
      <a:srgbClr val="E6E6E6"/>
    </a:custClr>
    <a:custClr name="Custom Color6">
      <a:srgbClr val="FBDF53"/>
    </a:custClr>
    <a:custClr name="Custom Color7">
      <a:srgbClr val="20313B"/>
    </a:custClr>
  </a:custClrLst>
  <a:extLst>
    <a:ext uri="{05A4C25C-085E-4340-85A3-A5531E510DB2}">
      <thm15:themeFamily xmlns:thm15="http://schemas.microsoft.com/office/thememl/2012/main" name="WHO Template" id="{CFABA306-933C-4E6F-8C88-FCB9328AE916}" vid="{13A16DDB-7135-4C00-9DA2-3F271ABB4368}"/>
    </a:ext>
  </a:extLst>
</a:theme>
</file>

<file path=ppt/theme/theme14.xml><?xml version="1.0" encoding="utf-8"?>
<a:theme xmlns:a="http://schemas.openxmlformats.org/drawingml/2006/main" name="Covax Grid 16:9 - 15334">
  <a:themeElements>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fontScheme name="Custom">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82F3B"/>
        </a:solidFill>
        <a:ln w="6350" cap="sq">
          <a:solidFill>
            <a:srgbClr val="082F3B"/>
          </a:solidFill>
          <a:miter lim="800000"/>
        </a:ln>
      </a:spPr>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lgn="ctr">
          <a:spcBef>
            <a:spcPts val="300"/>
          </a:spcBef>
          <a:spcAft>
            <a:spcPts val="300"/>
          </a:spcAft>
          <a:defRPr sz="16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1">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extraClrScheme>
  </a:extraClrSchemeLst>
  <a:custClrLst>
    <a:custClr name="Dark Gray">
      <a:srgbClr val="4D4D4D"/>
    </a:custClr>
    <a:custClr name="Mid Gray">
      <a:srgbClr val="7F7F7F"/>
    </a:custClr>
    <a:custClr name="Light Gray">
      <a:srgbClr val="B3B3B3"/>
    </a:custClr>
    <a:custClr name="Super Light Gray">
      <a:srgbClr val="D0D0D0"/>
    </a:custClr>
    <a:custClr name="Pale Gray">
      <a:srgbClr val="E6E6E6"/>
    </a:custClr>
  </a:custClrLst>
  <a:extLst>
    <a:ext uri="{05A4C25C-085E-4340-85A3-A5531E510DB2}">
      <thm15:themeFamily xmlns:thm15="http://schemas.microsoft.com/office/thememl/2012/main" name="Updated COVAX Template March 2021 (1).pptx" id="{F348229A-9FA4-43C5-85F8-9101999278EC}" vid="{FC236EB0-4008-4CB1-84A9-19D0BB3AC66B}"/>
    </a:ext>
  </a:extLst>
</a:theme>
</file>

<file path=ppt/theme/theme15.xml><?xml version="1.0" encoding="utf-8"?>
<a:theme xmlns:a="http://schemas.openxmlformats.org/drawingml/2006/main" name="4_CustomMaster 1">
  <a:themeElements>
    <a:clrScheme name="WHO _ IVB">
      <a:dk1>
        <a:srgbClr val="000000"/>
      </a:dk1>
      <a:lt1>
        <a:srgbClr val="FFFFFF"/>
      </a:lt1>
      <a:dk2>
        <a:srgbClr val="707070"/>
      </a:dk2>
      <a:lt2>
        <a:srgbClr val="F2F2F2"/>
      </a:lt2>
      <a:accent1>
        <a:srgbClr val="009CDE"/>
      </a:accent1>
      <a:accent2>
        <a:srgbClr val="008ACD"/>
      </a:accent2>
      <a:accent3>
        <a:srgbClr val="0B6AAC"/>
      </a:accent3>
      <a:accent4>
        <a:srgbClr val="134A8A"/>
      </a:accent4>
      <a:accent5>
        <a:srgbClr val="C5EDFF"/>
      </a:accent5>
      <a:accent6>
        <a:srgbClr val="001738"/>
      </a:accent6>
      <a:hlink>
        <a:srgbClr val="008ACD"/>
      </a:hlink>
      <a:folHlink>
        <a:srgbClr val="001738"/>
      </a:folHlink>
    </a:clrScheme>
    <a:fontScheme name="Poppins">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IVB Red">
      <a:srgbClr val="D80A12"/>
    </a:custClr>
    <a:custClr name="IVB Orange">
      <a:srgbClr val="FA9A00"/>
    </a:custClr>
    <a:custClr name="IVB Yellow">
      <a:srgbClr val="F1E21A"/>
    </a:custClr>
    <a:custClr name="IVB Green">
      <a:srgbClr val="00785A"/>
    </a:custClr>
    <a:custClr name="IVB Light Green">
      <a:srgbClr val="00C871"/>
    </a:custClr>
    <a:custClr name="IVB Magenta">
      <a:srgbClr val="C10077"/>
    </a:custClr>
  </a:custClrLst>
  <a:extLst>
    <a:ext uri="{05A4C25C-085E-4340-85A3-A5531E510DB2}">
      <thm15:themeFamily xmlns:thm15="http://schemas.microsoft.com/office/thememl/2012/main" name="IVB_Master_Deck_V4.potx  -  Read-Only" id="{F982E920-293F-476F-8113-D560139842DA}" vid="{01F87C72-A18A-4C17-A22F-130C2F8C9112}"/>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WHO/IVB Presentation">
  <a:themeElements>
    <a:clrScheme name="WHO _ IVB">
      <a:dk1>
        <a:srgbClr val="000000"/>
      </a:dk1>
      <a:lt1>
        <a:srgbClr val="FFFFFF"/>
      </a:lt1>
      <a:dk2>
        <a:srgbClr val="707070"/>
      </a:dk2>
      <a:lt2>
        <a:srgbClr val="F2F2F2"/>
      </a:lt2>
      <a:accent1>
        <a:srgbClr val="009CDE"/>
      </a:accent1>
      <a:accent2>
        <a:srgbClr val="008ACD"/>
      </a:accent2>
      <a:accent3>
        <a:srgbClr val="0B6AAC"/>
      </a:accent3>
      <a:accent4>
        <a:srgbClr val="134A8A"/>
      </a:accent4>
      <a:accent5>
        <a:srgbClr val="C5EDFF"/>
      </a:accent5>
      <a:accent6>
        <a:srgbClr val="001738"/>
      </a:accent6>
      <a:hlink>
        <a:srgbClr val="008ACD"/>
      </a:hlink>
      <a:folHlink>
        <a:srgbClr val="001738"/>
      </a:folHlink>
    </a:clrScheme>
    <a:fontScheme name="Poppins">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IVB Red">
      <a:srgbClr val="D80A12"/>
    </a:custClr>
    <a:custClr name="IVB Orange">
      <a:srgbClr val="FA9A00"/>
    </a:custClr>
    <a:custClr name="IVB Yellow">
      <a:srgbClr val="F1E21A"/>
    </a:custClr>
    <a:custClr name="IVB Green">
      <a:srgbClr val="00785A"/>
    </a:custClr>
    <a:custClr name="IVB Light Green">
      <a:srgbClr val="00C871"/>
    </a:custClr>
    <a:custClr name="IVB Magenta">
      <a:srgbClr val="C10077"/>
    </a:custClr>
  </a:custClrLst>
  <a:extLst>
    <a:ext uri="{05A4C25C-085E-4340-85A3-A5531E510DB2}">
      <thm15:themeFamily xmlns:thm15="http://schemas.microsoft.com/office/thememl/2012/main" name="IVB_Master_Deck_V4" id="{2D0C221C-34FA-B949-A0FC-203A2549DFF0}" vid="{1AE36D0E-67F7-4F41-BE60-C6EE0DE72B7B}"/>
    </a:ext>
  </a:extLst>
</a:theme>
</file>

<file path=ppt/theme/theme3.xml><?xml version="1.0" encoding="utf-8"?>
<a:theme xmlns:a="http://schemas.openxmlformats.org/drawingml/2006/main" name="6_White">
  <a:themeElements>
    <a:clrScheme name="Scheme1">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fontScheme name="Custom">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1">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extraClrScheme>
  </a:extraClrSchemeLst>
  <a:custClrLst>
    <a:custClr name="Dark Gray">
      <a:srgbClr val="4D4D4D"/>
    </a:custClr>
    <a:custClr name="Mid Gray">
      <a:srgbClr val="7F7F7F"/>
    </a:custClr>
    <a:custClr name="Light Gray">
      <a:srgbClr val="B3B3B3"/>
    </a:custClr>
    <a:custClr name="Super Light Gray">
      <a:srgbClr val="D0D0D0"/>
    </a:custClr>
    <a:custClr name="Pale Gray">
      <a:srgbClr val="E6E6E6"/>
    </a:custClr>
  </a:custClrLst>
  <a:extLst>
    <a:ext uri="{05A4C25C-085E-4340-85A3-A5531E510DB2}">
      <thm15:themeFamily xmlns:thm15="http://schemas.microsoft.com/office/thememl/2012/main" name="GV0351_OFF.potx" id="{FD38F87B-94C5-4668-BF33-7224F0112EE7}" vid="{24B64329-BF09-465A-92A7-ED2F4D961A2B}"/>
    </a:ext>
  </a:extLst>
</a:theme>
</file>

<file path=ppt/theme/theme4.xml><?xml version="1.0" encoding="utf-8"?>
<a:theme xmlns:a="http://schemas.openxmlformats.org/drawingml/2006/main" name="CustomMaster 1">
  <a:themeElements>
    <a:clrScheme name="WHO _ IVB">
      <a:dk1>
        <a:srgbClr val="000000"/>
      </a:dk1>
      <a:lt1>
        <a:srgbClr val="FFFFFF"/>
      </a:lt1>
      <a:dk2>
        <a:srgbClr val="707070"/>
      </a:dk2>
      <a:lt2>
        <a:srgbClr val="F2F2F2"/>
      </a:lt2>
      <a:accent1>
        <a:srgbClr val="009CDE"/>
      </a:accent1>
      <a:accent2>
        <a:srgbClr val="008ACD"/>
      </a:accent2>
      <a:accent3>
        <a:srgbClr val="0B6AAC"/>
      </a:accent3>
      <a:accent4>
        <a:srgbClr val="134A8A"/>
      </a:accent4>
      <a:accent5>
        <a:srgbClr val="C5EDFF"/>
      </a:accent5>
      <a:accent6>
        <a:srgbClr val="001738"/>
      </a:accent6>
      <a:hlink>
        <a:srgbClr val="008ACD"/>
      </a:hlink>
      <a:folHlink>
        <a:srgbClr val="001738"/>
      </a:folHlink>
    </a:clrScheme>
    <a:fontScheme name="Poppins">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IVB Red">
      <a:srgbClr val="D80A12"/>
    </a:custClr>
    <a:custClr name="IVB Orange">
      <a:srgbClr val="FA9A00"/>
    </a:custClr>
    <a:custClr name="IVB Yellow">
      <a:srgbClr val="F1E21A"/>
    </a:custClr>
    <a:custClr name="IVB Green">
      <a:srgbClr val="00785A"/>
    </a:custClr>
    <a:custClr name="IVB Light Green">
      <a:srgbClr val="00C871"/>
    </a:custClr>
    <a:custClr name="IVB Magenta">
      <a:srgbClr val="C10077"/>
    </a:custClr>
  </a:custClrLst>
  <a:extLst>
    <a:ext uri="{05A4C25C-085E-4340-85A3-A5531E510DB2}">
      <thm15:themeFamily xmlns:thm15="http://schemas.microsoft.com/office/thememl/2012/main" name="IVB_Master_Deck_V4.potx  -  Read-Only" id="{F982E920-293F-476F-8113-D560139842DA}" vid="{01F87C72-A18A-4C17-A22F-130C2F8C9112}"/>
    </a:ext>
  </a:extLst>
</a:theme>
</file>

<file path=ppt/theme/theme5.xml><?xml version="1.0" encoding="utf-8"?>
<a:theme xmlns:a="http://schemas.openxmlformats.org/drawingml/2006/main" name="1_CustomMaster 1">
  <a:themeElements>
    <a:clrScheme name="WHO _ IVB">
      <a:dk1>
        <a:srgbClr val="000000"/>
      </a:dk1>
      <a:lt1>
        <a:srgbClr val="FFFFFF"/>
      </a:lt1>
      <a:dk2>
        <a:srgbClr val="707070"/>
      </a:dk2>
      <a:lt2>
        <a:srgbClr val="F2F2F2"/>
      </a:lt2>
      <a:accent1>
        <a:srgbClr val="009CDE"/>
      </a:accent1>
      <a:accent2>
        <a:srgbClr val="008ACD"/>
      </a:accent2>
      <a:accent3>
        <a:srgbClr val="0B6AAC"/>
      </a:accent3>
      <a:accent4>
        <a:srgbClr val="134A8A"/>
      </a:accent4>
      <a:accent5>
        <a:srgbClr val="C5EDFF"/>
      </a:accent5>
      <a:accent6>
        <a:srgbClr val="001738"/>
      </a:accent6>
      <a:hlink>
        <a:srgbClr val="008ACD"/>
      </a:hlink>
      <a:folHlink>
        <a:srgbClr val="001738"/>
      </a:folHlink>
    </a:clrScheme>
    <a:fontScheme name="Poppins">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IVB Red">
      <a:srgbClr val="D80A12"/>
    </a:custClr>
    <a:custClr name="IVB Orange">
      <a:srgbClr val="FA9A00"/>
    </a:custClr>
    <a:custClr name="IVB Yellow">
      <a:srgbClr val="F1E21A"/>
    </a:custClr>
    <a:custClr name="IVB Green">
      <a:srgbClr val="00785A"/>
    </a:custClr>
    <a:custClr name="IVB Light Green">
      <a:srgbClr val="00C871"/>
    </a:custClr>
    <a:custClr name="IVB Magenta">
      <a:srgbClr val="C10077"/>
    </a:custClr>
  </a:custClrLst>
  <a:extLst>
    <a:ext uri="{05A4C25C-085E-4340-85A3-A5531E510DB2}">
      <thm15:themeFamily xmlns:thm15="http://schemas.microsoft.com/office/thememl/2012/main" name="IVB_Master_Deck_V4.potx  -  Read-Only" id="{F982E920-293F-476F-8113-D560139842DA}" vid="{01F87C72-A18A-4C17-A22F-130C2F8C9112}"/>
    </a:ext>
  </a:extLst>
</a:theme>
</file>

<file path=ppt/theme/theme6.xml><?xml version="1.0" encoding="utf-8"?>
<a:theme xmlns:a="http://schemas.openxmlformats.org/drawingml/2006/main" name="6_WHO/IVB Presentation">
  <a:themeElements>
    <a:clrScheme name="WHO _ IVB">
      <a:dk1>
        <a:srgbClr val="000000"/>
      </a:dk1>
      <a:lt1>
        <a:srgbClr val="FFFFFF"/>
      </a:lt1>
      <a:dk2>
        <a:srgbClr val="707070"/>
      </a:dk2>
      <a:lt2>
        <a:srgbClr val="F2F2F2"/>
      </a:lt2>
      <a:accent1>
        <a:srgbClr val="009CDE"/>
      </a:accent1>
      <a:accent2>
        <a:srgbClr val="008ACD"/>
      </a:accent2>
      <a:accent3>
        <a:srgbClr val="0B6AAC"/>
      </a:accent3>
      <a:accent4>
        <a:srgbClr val="134A8A"/>
      </a:accent4>
      <a:accent5>
        <a:srgbClr val="C5EDFF"/>
      </a:accent5>
      <a:accent6>
        <a:srgbClr val="001738"/>
      </a:accent6>
      <a:hlink>
        <a:srgbClr val="008ACD"/>
      </a:hlink>
      <a:folHlink>
        <a:srgbClr val="001738"/>
      </a:folHlink>
    </a:clrScheme>
    <a:fontScheme name="Poppins">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IVB Red">
      <a:srgbClr val="D80A12"/>
    </a:custClr>
    <a:custClr name="IVB Orange">
      <a:srgbClr val="FA9A00"/>
    </a:custClr>
    <a:custClr name="IVB Yellow">
      <a:srgbClr val="F1E21A"/>
    </a:custClr>
    <a:custClr name="IVB Green">
      <a:srgbClr val="00785A"/>
    </a:custClr>
    <a:custClr name="IVB Light Green">
      <a:srgbClr val="00C871"/>
    </a:custClr>
    <a:custClr name="IVB Magenta">
      <a:srgbClr val="C10077"/>
    </a:custClr>
  </a:custClrLst>
  <a:extLst>
    <a:ext uri="{05A4C25C-085E-4340-85A3-A5531E510DB2}">
      <thm15:themeFamily xmlns:thm15="http://schemas.microsoft.com/office/thememl/2012/main" name="IVB_Master_Deck_V4" id="{2D0C221C-34FA-B949-A0FC-203A2549DFF0}" vid="{1AE36D0E-67F7-4F41-BE60-C6EE0DE72B7B}"/>
    </a:ext>
  </a:extLst>
</a:theme>
</file>

<file path=ppt/theme/theme7.xml><?xml version="1.0" encoding="utf-8"?>
<a:theme xmlns:a="http://schemas.openxmlformats.org/drawingml/2006/main" name="7_WHO/IVB Presentation">
  <a:themeElements>
    <a:clrScheme name="WHO _ IVB">
      <a:dk1>
        <a:srgbClr val="000000"/>
      </a:dk1>
      <a:lt1>
        <a:srgbClr val="FFFFFF"/>
      </a:lt1>
      <a:dk2>
        <a:srgbClr val="707070"/>
      </a:dk2>
      <a:lt2>
        <a:srgbClr val="F2F2F2"/>
      </a:lt2>
      <a:accent1>
        <a:srgbClr val="009CDE"/>
      </a:accent1>
      <a:accent2>
        <a:srgbClr val="008ACD"/>
      </a:accent2>
      <a:accent3>
        <a:srgbClr val="0B6AAC"/>
      </a:accent3>
      <a:accent4>
        <a:srgbClr val="134A8A"/>
      </a:accent4>
      <a:accent5>
        <a:srgbClr val="C5EDFF"/>
      </a:accent5>
      <a:accent6>
        <a:srgbClr val="001738"/>
      </a:accent6>
      <a:hlink>
        <a:srgbClr val="008ACD"/>
      </a:hlink>
      <a:folHlink>
        <a:srgbClr val="001738"/>
      </a:folHlink>
    </a:clrScheme>
    <a:fontScheme name="Poppins">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IVB Red">
      <a:srgbClr val="D80A12"/>
    </a:custClr>
    <a:custClr name="IVB Orange">
      <a:srgbClr val="FA9A00"/>
    </a:custClr>
    <a:custClr name="IVB Yellow">
      <a:srgbClr val="F1E21A"/>
    </a:custClr>
    <a:custClr name="IVB Green">
      <a:srgbClr val="00785A"/>
    </a:custClr>
    <a:custClr name="IVB Light Green">
      <a:srgbClr val="00C871"/>
    </a:custClr>
    <a:custClr name="IVB Magenta">
      <a:srgbClr val="C10077"/>
    </a:custClr>
  </a:custClrLst>
  <a:extLst>
    <a:ext uri="{05A4C25C-085E-4340-85A3-A5531E510DB2}">
      <thm15:themeFamily xmlns:thm15="http://schemas.microsoft.com/office/thememl/2012/main" name="Presentation5" id="{F025D395-3EE2-4544-AEDF-F2CB1DB50719}" vid="{36167E56-A4B7-2E41-91AB-E615F86910FA}"/>
    </a:ext>
  </a:extLst>
</a:theme>
</file>

<file path=ppt/theme/theme8.xml><?xml version="1.0" encoding="utf-8"?>
<a:theme xmlns:a="http://schemas.openxmlformats.org/drawingml/2006/main" name="3_CustomMaster 1">
  <a:themeElements>
    <a:clrScheme name="WHO _ IVB">
      <a:dk1>
        <a:srgbClr val="000000"/>
      </a:dk1>
      <a:lt1>
        <a:srgbClr val="FFFFFF"/>
      </a:lt1>
      <a:dk2>
        <a:srgbClr val="707070"/>
      </a:dk2>
      <a:lt2>
        <a:srgbClr val="F2F2F2"/>
      </a:lt2>
      <a:accent1>
        <a:srgbClr val="009CDE"/>
      </a:accent1>
      <a:accent2>
        <a:srgbClr val="008ACD"/>
      </a:accent2>
      <a:accent3>
        <a:srgbClr val="0B6AAC"/>
      </a:accent3>
      <a:accent4>
        <a:srgbClr val="134A8A"/>
      </a:accent4>
      <a:accent5>
        <a:srgbClr val="C5EDFF"/>
      </a:accent5>
      <a:accent6>
        <a:srgbClr val="001738"/>
      </a:accent6>
      <a:hlink>
        <a:srgbClr val="008ACD"/>
      </a:hlink>
      <a:folHlink>
        <a:srgbClr val="001738"/>
      </a:folHlink>
    </a:clrScheme>
    <a:fontScheme name="Poppins">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IVB Red">
      <a:srgbClr val="D80A12"/>
    </a:custClr>
    <a:custClr name="IVB Orange">
      <a:srgbClr val="FA9A00"/>
    </a:custClr>
    <a:custClr name="IVB Yellow">
      <a:srgbClr val="F1E21A"/>
    </a:custClr>
    <a:custClr name="IVB Green">
      <a:srgbClr val="00785A"/>
    </a:custClr>
    <a:custClr name="IVB Light Green">
      <a:srgbClr val="00C871"/>
    </a:custClr>
    <a:custClr name="IVB Magenta">
      <a:srgbClr val="C10077"/>
    </a:custClr>
  </a:custClrLst>
  <a:extLst>
    <a:ext uri="{05A4C25C-085E-4340-85A3-A5531E510DB2}">
      <thm15:themeFamily xmlns:thm15="http://schemas.microsoft.com/office/thememl/2012/main" name="IVB_Master_Deck_V4.potx  -  Read-Only" id="{F982E920-293F-476F-8113-D560139842DA}" vid="{01F87C72-A18A-4C17-A22F-130C2F8C9112}"/>
    </a:ext>
  </a:extLst>
</a:theme>
</file>

<file path=ppt/theme/theme9.xml><?xml version="1.0" encoding="utf-8"?>
<a:theme xmlns:a="http://schemas.openxmlformats.org/drawingml/2006/main" name="White">
  <a:themeElements>
    <a:clrScheme name="Scheme1">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fontScheme name="Custom">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1">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extraClrScheme>
  </a:extraClrSchemeLst>
  <a:custClrLst>
    <a:custClr name="Dark Gray">
      <a:srgbClr val="4D4D4D"/>
    </a:custClr>
    <a:custClr name="Mid Gray">
      <a:srgbClr val="7F7F7F"/>
    </a:custClr>
    <a:custClr name="Light Gray">
      <a:srgbClr val="B3B3B3"/>
    </a:custClr>
    <a:custClr name="Super Light Gray">
      <a:srgbClr val="D0D0D0"/>
    </a:custClr>
    <a:custClr name="Pale Gray">
      <a:srgbClr val="E6E6E6"/>
    </a:custClr>
  </a:custClrLst>
  <a:extLst>
    <a:ext uri="{05A4C25C-085E-4340-85A3-A5531E510DB2}">
      <thm15:themeFamily xmlns:thm15="http://schemas.microsoft.com/office/thememl/2012/main" name="GV0351_OFF.potx" id="{FD38F87B-94C5-4668-BF33-7224F0112EE7}" vid="{24B64329-BF09-465A-92A7-ED2F4D961A2B}"/>
    </a:ext>
  </a:extLst>
</a:theme>
</file>

<file path=ppt/theme/themeOverride1.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10.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11.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12.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13.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14.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15.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16.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17.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18.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19.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2.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20.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21.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22.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23.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24.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25.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26.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27.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28.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29.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3.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30.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31.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32.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33.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34.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35.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36.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37.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38.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39.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4.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40.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41.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42.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43.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44.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45.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46.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47.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48.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49.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5.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50.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51.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52.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53.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54.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55.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56.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57.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58.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59.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6.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60.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61.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62.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63.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64.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65.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66.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67.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68.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69.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7.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70.xml><?xml version="1.0" encoding="utf-8"?>
<a:themeOverride xmlns:a="http://schemas.openxmlformats.org/drawingml/2006/main">
  <a:clrScheme name="WHO _ IVB">
    <a:dk1>
      <a:srgbClr val="000000"/>
    </a:dk1>
    <a:lt1>
      <a:srgbClr val="FFFFFF"/>
    </a:lt1>
    <a:dk2>
      <a:srgbClr val="707070"/>
    </a:dk2>
    <a:lt2>
      <a:srgbClr val="F2F2F2"/>
    </a:lt2>
    <a:accent1>
      <a:srgbClr val="009CDE"/>
    </a:accent1>
    <a:accent2>
      <a:srgbClr val="008ACD"/>
    </a:accent2>
    <a:accent3>
      <a:srgbClr val="0B6AAC"/>
    </a:accent3>
    <a:accent4>
      <a:srgbClr val="134A8A"/>
    </a:accent4>
    <a:accent5>
      <a:srgbClr val="C5EDFF"/>
    </a:accent5>
    <a:accent6>
      <a:srgbClr val="001738"/>
    </a:accent6>
    <a:hlink>
      <a:srgbClr val="008ACD"/>
    </a:hlink>
    <a:folHlink>
      <a:srgbClr val="001738"/>
    </a:folHlink>
  </a:clrScheme>
</a:themeOverride>
</file>

<file path=ppt/theme/themeOverride71.xml><?xml version="1.0" encoding="utf-8"?>
<a:themeOverride xmlns:a="http://schemas.openxmlformats.org/drawingml/2006/main">
  <a:clrScheme name="WHO _ IVB">
    <a:dk1>
      <a:srgbClr val="000000"/>
    </a:dk1>
    <a:lt1>
      <a:srgbClr val="FFFFFF"/>
    </a:lt1>
    <a:dk2>
      <a:srgbClr val="707070"/>
    </a:dk2>
    <a:lt2>
      <a:srgbClr val="F2F2F2"/>
    </a:lt2>
    <a:accent1>
      <a:srgbClr val="009CDE"/>
    </a:accent1>
    <a:accent2>
      <a:srgbClr val="008ACD"/>
    </a:accent2>
    <a:accent3>
      <a:srgbClr val="0B6AAC"/>
    </a:accent3>
    <a:accent4>
      <a:srgbClr val="134A8A"/>
    </a:accent4>
    <a:accent5>
      <a:srgbClr val="C5EDFF"/>
    </a:accent5>
    <a:accent6>
      <a:srgbClr val="001738"/>
    </a:accent6>
    <a:hlink>
      <a:srgbClr val="008ACD"/>
    </a:hlink>
    <a:folHlink>
      <a:srgbClr val="001738"/>
    </a:folHlink>
  </a:clrScheme>
</a:themeOverride>
</file>

<file path=ppt/theme/themeOverride72.xml><?xml version="1.0" encoding="utf-8"?>
<a:themeOverride xmlns:a="http://schemas.openxmlformats.org/drawingml/2006/main">
  <a:clrScheme name="WHO _ IVB">
    <a:dk1>
      <a:srgbClr val="000000"/>
    </a:dk1>
    <a:lt1>
      <a:srgbClr val="FFFFFF"/>
    </a:lt1>
    <a:dk2>
      <a:srgbClr val="707070"/>
    </a:dk2>
    <a:lt2>
      <a:srgbClr val="F2F2F2"/>
    </a:lt2>
    <a:accent1>
      <a:srgbClr val="009CDE"/>
    </a:accent1>
    <a:accent2>
      <a:srgbClr val="008ACD"/>
    </a:accent2>
    <a:accent3>
      <a:srgbClr val="0B6AAC"/>
    </a:accent3>
    <a:accent4>
      <a:srgbClr val="134A8A"/>
    </a:accent4>
    <a:accent5>
      <a:srgbClr val="C5EDFF"/>
    </a:accent5>
    <a:accent6>
      <a:srgbClr val="001738"/>
    </a:accent6>
    <a:hlink>
      <a:srgbClr val="008ACD"/>
    </a:hlink>
    <a:folHlink>
      <a:srgbClr val="001738"/>
    </a:folHlink>
  </a:clrScheme>
</a:themeOverride>
</file>

<file path=ppt/theme/themeOverride73.xml><?xml version="1.0" encoding="utf-8"?>
<a:themeOverride xmlns:a="http://schemas.openxmlformats.org/drawingml/2006/main">
  <a:clrScheme name="WHO _ IVB">
    <a:dk1>
      <a:srgbClr val="000000"/>
    </a:dk1>
    <a:lt1>
      <a:srgbClr val="FFFFFF"/>
    </a:lt1>
    <a:dk2>
      <a:srgbClr val="707070"/>
    </a:dk2>
    <a:lt2>
      <a:srgbClr val="F2F2F2"/>
    </a:lt2>
    <a:accent1>
      <a:srgbClr val="009CDE"/>
    </a:accent1>
    <a:accent2>
      <a:srgbClr val="008ACD"/>
    </a:accent2>
    <a:accent3>
      <a:srgbClr val="0B6AAC"/>
    </a:accent3>
    <a:accent4>
      <a:srgbClr val="134A8A"/>
    </a:accent4>
    <a:accent5>
      <a:srgbClr val="C5EDFF"/>
    </a:accent5>
    <a:accent6>
      <a:srgbClr val="001738"/>
    </a:accent6>
    <a:hlink>
      <a:srgbClr val="008ACD"/>
    </a:hlink>
    <a:folHlink>
      <a:srgbClr val="001738"/>
    </a:folHlink>
  </a:clrScheme>
</a:themeOverride>
</file>

<file path=ppt/theme/themeOverride74.xml><?xml version="1.0" encoding="utf-8"?>
<a:themeOverride xmlns:a="http://schemas.openxmlformats.org/drawingml/2006/main">
  <a:clrScheme name="WHO _ IVB">
    <a:dk1>
      <a:srgbClr val="000000"/>
    </a:dk1>
    <a:lt1>
      <a:srgbClr val="FFFFFF"/>
    </a:lt1>
    <a:dk2>
      <a:srgbClr val="707070"/>
    </a:dk2>
    <a:lt2>
      <a:srgbClr val="F2F2F2"/>
    </a:lt2>
    <a:accent1>
      <a:srgbClr val="009CDE"/>
    </a:accent1>
    <a:accent2>
      <a:srgbClr val="008ACD"/>
    </a:accent2>
    <a:accent3>
      <a:srgbClr val="0B6AAC"/>
    </a:accent3>
    <a:accent4>
      <a:srgbClr val="134A8A"/>
    </a:accent4>
    <a:accent5>
      <a:srgbClr val="C5EDFF"/>
    </a:accent5>
    <a:accent6>
      <a:srgbClr val="001738"/>
    </a:accent6>
    <a:hlink>
      <a:srgbClr val="008ACD"/>
    </a:hlink>
    <a:folHlink>
      <a:srgbClr val="001738"/>
    </a:folHlink>
  </a:clrScheme>
</a:themeOverride>
</file>

<file path=ppt/theme/themeOverride75.xml><?xml version="1.0" encoding="utf-8"?>
<a:themeOverride xmlns:a="http://schemas.openxmlformats.org/drawingml/2006/main">
  <a:clrScheme name="WHO _ IVB">
    <a:dk1>
      <a:srgbClr val="000000"/>
    </a:dk1>
    <a:lt1>
      <a:srgbClr val="FFFFFF"/>
    </a:lt1>
    <a:dk2>
      <a:srgbClr val="707070"/>
    </a:dk2>
    <a:lt2>
      <a:srgbClr val="F2F2F2"/>
    </a:lt2>
    <a:accent1>
      <a:srgbClr val="009CDE"/>
    </a:accent1>
    <a:accent2>
      <a:srgbClr val="008ACD"/>
    </a:accent2>
    <a:accent3>
      <a:srgbClr val="0B6AAC"/>
    </a:accent3>
    <a:accent4>
      <a:srgbClr val="134A8A"/>
    </a:accent4>
    <a:accent5>
      <a:srgbClr val="C5EDFF"/>
    </a:accent5>
    <a:accent6>
      <a:srgbClr val="001738"/>
    </a:accent6>
    <a:hlink>
      <a:srgbClr val="008ACD"/>
    </a:hlink>
    <a:folHlink>
      <a:srgbClr val="001738"/>
    </a:folHlink>
  </a:clrScheme>
</a:themeOverride>
</file>

<file path=ppt/theme/themeOverride76.xml><?xml version="1.0" encoding="utf-8"?>
<a:themeOverride xmlns:a="http://schemas.openxmlformats.org/drawingml/2006/main">
  <a:clrScheme name="WHO _ IVB">
    <a:dk1>
      <a:srgbClr val="000000"/>
    </a:dk1>
    <a:lt1>
      <a:srgbClr val="FFFFFF"/>
    </a:lt1>
    <a:dk2>
      <a:srgbClr val="707070"/>
    </a:dk2>
    <a:lt2>
      <a:srgbClr val="F2F2F2"/>
    </a:lt2>
    <a:accent1>
      <a:srgbClr val="009CDE"/>
    </a:accent1>
    <a:accent2>
      <a:srgbClr val="008ACD"/>
    </a:accent2>
    <a:accent3>
      <a:srgbClr val="0B6AAC"/>
    </a:accent3>
    <a:accent4>
      <a:srgbClr val="134A8A"/>
    </a:accent4>
    <a:accent5>
      <a:srgbClr val="C5EDFF"/>
    </a:accent5>
    <a:accent6>
      <a:srgbClr val="001738"/>
    </a:accent6>
    <a:hlink>
      <a:srgbClr val="008ACD"/>
    </a:hlink>
    <a:folHlink>
      <a:srgbClr val="001738"/>
    </a:folHlink>
  </a:clrScheme>
</a:themeOverride>
</file>

<file path=ppt/theme/themeOverride8.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ppt/theme/themeOverride9.xml><?xml version="1.0" encoding="utf-8"?>
<a:themeOverride xmlns:a="http://schemas.openxmlformats.org/drawingml/2006/main">
  <a:clrScheme name="Custom 3">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0D1F87200D60C4999F5D159BD59F64B" ma:contentTypeVersion="14" ma:contentTypeDescription="Create a new document." ma:contentTypeScope="" ma:versionID="0b34d11d21fa397de7c4c8590b6cfe4b">
  <xsd:schema xmlns:xsd="http://www.w3.org/2001/XMLSchema" xmlns:xs="http://www.w3.org/2001/XMLSchema" xmlns:p="http://schemas.microsoft.com/office/2006/metadata/properties" xmlns:ns3="1b7bf1b4-7a90-4f2d-8b63-52ef21334652" xmlns:ns4="013749d3-80f0-4fae-9657-10a50ebc0ee2" targetNamespace="http://schemas.microsoft.com/office/2006/metadata/properties" ma:root="true" ma:fieldsID="55c624b9d08bb119b01bc9e9225f302f" ns3:_="" ns4:_="">
    <xsd:import namespace="1b7bf1b4-7a90-4f2d-8b63-52ef21334652"/>
    <xsd:import namespace="013749d3-80f0-4fae-9657-10a50ebc0ee2"/>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DateTaken" minOccurs="0"/>
                <xsd:element ref="ns4:MediaServiceAutoTags" minOccurs="0"/>
                <xsd:element ref="ns4:MediaLengthInSeconds" minOccurs="0"/>
                <xsd:element ref="ns4:MediaServiceGenerationTime" minOccurs="0"/>
                <xsd:element ref="ns4:MediaServiceEventHashCode" minOccurs="0"/>
                <xsd:element ref="ns4:MediaServiceOCR"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b7bf1b4-7a90-4f2d-8b63-52ef2133465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13749d3-80f0-4fae-9657-10a50ebc0ee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846FC77-7AE0-435F-AF69-322712EFE1D8}">
  <ds:schemaRefs>
    <ds:schemaRef ds:uri="013749d3-80f0-4fae-9657-10a50ebc0ee2"/>
    <ds:schemaRef ds:uri="1b7bf1b4-7a90-4f2d-8b63-52ef2133465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52DD607-1477-4BDC-84CB-9458AD2CA4F3}">
  <ds:schemaRefs>
    <ds:schemaRef ds:uri="http://schemas.openxmlformats.org/package/2006/metadata/core-properties"/>
    <ds:schemaRef ds:uri="013749d3-80f0-4fae-9657-10a50ebc0ee2"/>
    <ds:schemaRef ds:uri="http://purl.org/dc/elements/1.1/"/>
    <ds:schemaRef ds:uri="http://schemas.microsoft.com/office/infopath/2007/PartnerControls"/>
    <ds:schemaRef ds:uri="http://purl.org/dc/terms/"/>
    <ds:schemaRef ds:uri="http://purl.org/dc/dcmitype/"/>
    <ds:schemaRef ds:uri="http://schemas.microsoft.com/office/2006/documentManagement/types"/>
    <ds:schemaRef ds:uri="http://schemas.microsoft.com/office/2006/metadata/properties"/>
    <ds:schemaRef ds:uri="1b7bf1b4-7a90-4f2d-8b63-52ef21334652"/>
    <ds:schemaRef ds:uri="http://www.w3.org/XML/1998/namespace"/>
  </ds:schemaRefs>
</ds:datastoreItem>
</file>

<file path=customXml/itemProps3.xml><?xml version="1.0" encoding="utf-8"?>
<ds:datastoreItem xmlns:ds="http://schemas.openxmlformats.org/officeDocument/2006/customXml" ds:itemID="{BD4A976B-DC09-4A1A-8017-71FE3CAC521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7295</TotalTime>
  <Words>7704</Words>
  <Application>Microsoft Office PowerPoint</Application>
  <PresentationFormat>Widescreen</PresentationFormat>
  <Paragraphs>690</Paragraphs>
  <Slides>31</Slides>
  <Notes>8</Notes>
  <HiddenSlides>0</HiddenSlides>
  <MMClips>0</MMClips>
  <ScaleCrop>false</ScaleCrop>
  <HeadingPairs>
    <vt:vector size="8" baseType="variant">
      <vt:variant>
        <vt:lpstr>Fonts Used</vt:lpstr>
      </vt:variant>
      <vt:variant>
        <vt:i4>11</vt:i4>
      </vt:variant>
      <vt:variant>
        <vt:lpstr>Theme</vt:lpstr>
      </vt:variant>
      <vt:variant>
        <vt:i4>15</vt:i4>
      </vt:variant>
      <vt:variant>
        <vt:lpstr>Embedded OLE Servers</vt:lpstr>
      </vt:variant>
      <vt:variant>
        <vt:i4>1</vt:i4>
      </vt:variant>
      <vt:variant>
        <vt:lpstr>Slide Titles</vt:lpstr>
      </vt:variant>
      <vt:variant>
        <vt:i4>31</vt:i4>
      </vt:variant>
    </vt:vector>
  </HeadingPairs>
  <TitlesOfParts>
    <vt:vector size="58" baseType="lpstr">
      <vt:lpstr>Arial</vt:lpstr>
      <vt:lpstr>Calibri</vt:lpstr>
      <vt:lpstr>Calibri Light</vt:lpstr>
      <vt:lpstr>Courier New</vt:lpstr>
      <vt:lpstr>Ebrima</vt:lpstr>
      <vt:lpstr>Georgia</vt:lpstr>
      <vt:lpstr>Poppins</vt:lpstr>
      <vt:lpstr>Poppins Medium</vt:lpstr>
      <vt:lpstr>Poppins SemiBold</vt:lpstr>
      <vt:lpstr>Segoe UI</vt:lpstr>
      <vt:lpstr>Wingdings</vt:lpstr>
      <vt:lpstr>WHO/IVB Presentation</vt:lpstr>
      <vt:lpstr>1_WHO/IVB Presentation</vt:lpstr>
      <vt:lpstr>6_White</vt:lpstr>
      <vt:lpstr>CustomMaster 1</vt:lpstr>
      <vt:lpstr>1_CustomMaster 1</vt:lpstr>
      <vt:lpstr>6_WHO/IVB Presentation</vt:lpstr>
      <vt:lpstr>7_WHO/IVB Presentation</vt:lpstr>
      <vt:lpstr>3_CustomMaster 1</vt:lpstr>
      <vt:lpstr>White</vt:lpstr>
      <vt:lpstr>1_White</vt:lpstr>
      <vt:lpstr>10_White</vt:lpstr>
      <vt:lpstr>4_White</vt:lpstr>
      <vt:lpstr>2_White</vt:lpstr>
      <vt:lpstr>Covax Grid 16:9 - 15334</vt:lpstr>
      <vt:lpstr>4_CustomMaster 1</vt:lpstr>
      <vt:lpstr>think-cell Slide</vt:lpstr>
      <vt:lpstr>PowerPoint Presentation</vt:lpstr>
      <vt:lpstr>Objet du présent jeu de diapositives</vt:lpstr>
      <vt:lpstr>PowerPoint Presentation</vt:lpstr>
      <vt:lpstr>1. Améliorer l’adoption de la vaccination contre la COVID-19 (1/4)</vt:lpstr>
      <vt:lpstr>1. Améliorer l’adoption de la vaccination contre la COVID-19 (2/4)</vt:lpstr>
      <vt:lpstr>1. Améliorer l’adoption de la vaccination contre la COVID-19 (3/4)</vt:lpstr>
      <vt:lpstr>1. Améliorer l’adoption de la vaccination contre la COVID-19 (4/4)</vt:lpstr>
      <vt:lpstr>2. Éléments réglementaires liés à l’adoption des vaccins recommandés par l’OMS contre la COVID-19 à prendre en considération après une urgence de santé publique de portée internationale (USPPI) </vt:lpstr>
      <vt:lpstr>3. Programme de vaccination contre la COVID-19 de Gavi pour 2024-2025 : objectifs et portée (1/2)</vt:lpstr>
      <vt:lpstr>3. Attribution et livraison des doses de vaccin contre la C19 de Gavi pour 2024 (2/2)</vt:lpstr>
      <vt:lpstr>4. Dernière feuille de route du SAGE de l’OMS relative à la vaccination contre la COVID-19</vt:lpstr>
      <vt:lpstr>Feuille de route : Recommandations provisoires de l’OMS pour l’utilisation optimale de la vaccination contre la COVID-19 (1/3) </vt:lpstr>
      <vt:lpstr>Feuille de route : Recommandations provisoires de l’OMS pour l’utilisation optimale de la vaccination contre la COVID-19 (2/3) </vt:lpstr>
      <vt:lpstr>Feuille de route : Recommandations provisoires de l’OMS pour l’utilisation optimale de la vaccination contre la COVID-19 (3/3) </vt:lpstr>
      <vt:lpstr>5. Dernières recommandations du SAGE de l’OMS par plate-forme vaccinale contre la COVID-19 </vt:lpstr>
      <vt:lpstr>5. Résumé des recommandations provisoires du SAGE de l’OMS par vaccin contre la COVID-19 (1/2) </vt:lpstr>
      <vt:lpstr>5. Résumé des recommandations provisoires du SAGE de l’OMS par vaccin contre la COVID-19 (2/2) </vt:lpstr>
      <vt:lpstr>5. Déclaration de bonnes pratiques du SAGE de l’OMS sur l’utilisation des vaccins contre la COVID-19 contenant des variants (VCV)</vt:lpstr>
      <vt:lpstr>5. Calendriers recommandés par l’OMS, y compris pour les VCV</vt:lpstr>
      <vt:lpstr>5. Recommandations du SAGE de l’OMS sur la co-administration de vaccins contre la COVID-19 (y compris les VCV) avec d’autres vaccins </vt:lpstr>
      <vt:lpstr>6. Résumé des principaux attributs de la chaîne du froid et du stockage par vaccin contre la COVID-19 (1/3)</vt:lpstr>
      <vt:lpstr>6. Résumé des principaux attributs de la chaîne du froid et du stockage par vaccin contre la COVID-19 (2/3)</vt:lpstr>
      <vt:lpstr>6. Résumé des principaux attributs de la chaîne du froid et du stockage par vaccin contre la COVID-19 (3/3)</vt:lpstr>
      <vt:lpstr>7.  Changements à venir en matière de surveillance de la vaccination contre la COVID-19 au niveau mondial (1/4)</vt:lpstr>
      <vt:lpstr>7.  Mise à jour des indicateurs de suivi de la vaccination contre la COVID-19 au niveau mondial, à partir du 1er janvier 2024 (2/4) </vt:lpstr>
      <vt:lpstr>7.  Mise à jour du processus et du calendrier de surveillance de la vaccination contre la COVID-19 au niveau mondial pour 2024 (3/4) </vt:lpstr>
      <vt:lpstr>7.  Une mise à jour du guide de surveillance de la vaccination contre la COVID-19 est en cours (4/4) </vt:lpstr>
      <vt:lpstr>8. Aperçu des études de l’efficacité vaccinale (EV) contre Omicron (1/2)</vt:lpstr>
      <vt:lpstr>PowerPoint Presentation</vt:lpstr>
      <vt:lpstr>9. Ressources programmatiques pour le vaccin contre la COVID-19</vt:lpstr>
      <vt:lpstr>10. Il reste des questions scientifiques sans réponse sur les vaccins contre la COVID-19, en ce qui concerne l'immunité des populations, les variants, et plus encore.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DRAFT_WHO_Optimising_CovidVaxPortfolio_Modified at 18 July</dc:title>
  <dc:creator>VILAJELIU, Alba</dc:creator>
  <cp:lastModifiedBy>VILAJELIU, Alba</cp:lastModifiedBy>
  <cp:revision>4</cp:revision>
  <dcterms:created xsi:type="dcterms:W3CDTF">2022-06-30T14:48:20Z</dcterms:created>
  <dcterms:modified xsi:type="dcterms:W3CDTF">2024-02-12T08:34:34Z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0x01010090D1F87200D60C4999F5D159BD59F64B</vt:lpwstr>
  </property>
</Properties>
</file>