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1" r:id="rId11"/>
    <p:sldId id="262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66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FBEA-7876-4921-9DC7-6F4F6A82C077}" type="datetimeFigureOut">
              <a:rPr lang="en-US" smtClean="0"/>
              <a:pPr/>
              <a:t>7/20/2018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26881-2BEE-434C-BA87-6FB7477F60F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FBEA-7876-4921-9DC7-6F4F6A82C077}" type="datetimeFigureOut">
              <a:rPr lang="en-US" smtClean="0"/>
              <a:pPr/>
              <a:t>7/20/2018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26881-2BEE-434C-BA87-6FB7477F60F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FBEA-7876-4921-9DC7-6F4F6A82C077}" type="datetimeFigureOut">
              <a:rPr lang="en-US" smtClean="0"/>
              <a:pPr/>
              <a:t>7/20/2018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26881-2BEE-434C-BA87-6FB7477F60F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FBEA-7876-4921-9DC7-6F4F6A82C077}" type="datetimeFigureOut">
              <a:rPr lang="en-US" smtClean="0"/>
              <a:pPr/>
              <a:t>7/20/2018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26881-2BEE-434C-BA87-6FB7477F60F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FBEA-7876-4921-9DC7-6F4F6A82C077}" type="datetimeFigureOut">
              <a:rPr lang="en-US" smtClean="0"/>
              <a:pPr/>
              <a:t>7/20/2018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26881-2BEE-434C-BA87-6FB7477F60F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FBEA-7876-4921-9DC7-6F4F6A82C077}" type="datetimeFigureOut">
              <a:rPr lang="en-US" smtClean="0"/>
              <a:pPr/>
              <a:t>7/20/2018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26881-2BEE-434C-BA87-6FB7477F60F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FBEA-7876-4921-9DC7-6F4F6A82C077}" type="datetimeFigureOut">
              <a:rPr lang="en-US" smtClean="0"/>
              <a:pPr/>
              <a:t>7/20/2018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26881-2BEE-434C-BA87-6FB7477F60F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FBEA-7876-4921-9DC7-6F4F6A82C077}" type="datetimeFigureOut">
              <a:rPr lang="en-US" smtClean="0"/>
              <a:pPr/>
              <a:t>7/20/2018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26881-2BEE-434C-BA87-6FB7477F60F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FBEA-7876-4921-9DC7-6F4F6A82C077}" type="datetimeFigureOut">
              <a:rPr lang="en-US" smtClean="0"/>
              <a:pPr/>
              <a:t>7/20/2018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3226881-2BEE-434C-BA87-6FB7477F60F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FBEA-7876-4921-9DC7-6F4F6A82C077}" type="datetimeFigureOut">
              <a:rPr lang="en-US" smtClean="0"/>
              <a:pPr/>
              <a:t>7/20/2018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26881-2BEE-434C-BA87-6FB7477F60F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FBEA-7876-4921-9DC7-6F4F6A82C077}" type="datetimeFigureOut">
              <a:rPr lang="en-US" smtClean="0"/>
              <a:pPr/>
              <a:t>7/20/2018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26881-2BEE-434C-BA87-6FB7477F60F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56FBEA-7876-4921-9DC7-6F4F6A82C077}" type="datetimeFigureOut">
              <a:rPr lang="en-US" smtClean="0"/>
              <a:pPr/>
              <a:t>7/20/2018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3226881-2BEE-434C-BA87-6FB7477F60F9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406" y="142852"/>
            <a:ext cx="3891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err="1" smtClean="0">
                <a:effectLst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</a:rPr>
              <a:t>Mohol</a:t>
            </a:r>
            <a:r>
              <a:rPr lang="en-IN" sz="2000" dirty="0" smtClean="0">
                <a:effectLst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</a:rPr>
              <a:t> Construction Pvt. Ltd</a:t>
            </a:r>
            <a:r>
              <a:rPr lang="en-IN" sz="2000" dirty="0" smtClean="0">
                <a:latin typeface="Monotype Corsiva" pitchFamily="66" charset="0"/>
              </a:rPr>
              <a:t>.</a:t>
            </a:r>
            <a:endParaRPr lang="en-IN" sz="2000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med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3331  E" pathEditMode="relative" ptsTypes="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7" grpId="1" build="allAtOnce"/>
      <p:bldP spid="7" grpId="2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14500"/>
            <a:ext cx="9144000" cy="4572020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"/>
            <a:ext cx="9144000" cy="6492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0660263">
            <a:off x="5640" y="319890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latin typeface="Monotype Corsiva" pitchFamily="66" charset="0"/>
              </a:rPr>
              <a:t>       Main Gate...</a:t>
            </a:r>
            <a:endParaRPr lang="en-IN" sz="28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med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0789"/>
            <a:ext cx="9144000" cy="6256421"/>
          </a:xfrm>
          <a:prstGeom prst="rect">
            <a:avLst/>
          </a:prstGeom>
        </p:spPr>
      </p:pic>
    </p:spTree>
  </p:cSld>
  <p:clrMapOvr>
    <a:masterClrMapping/>
  </p:clrMapOvr>
  <p:transition spd="med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 LayOut Buld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5794"/>
            <a:ext cx="9144000" cy="60722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43636" y="928670"/>
            <a:ext cx="2711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effectLst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</a:rPr>
              <a:t>Elevation Plan....</a:t>
            </a:r>
            <a:endParaRPr lang="en-IN" sz="2800" b="1" dirty="0">
              <a:effectLst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 spd="med" advClick="0" advTm="500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1(1_BHK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8670"/>
            <a:ext cx="5857884" cy="59293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094118">
            <a:off x="5929322" y="2143116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 smtClean="0">
                <a:latin typeface="Algerian" pitchFamily="82" charset="0"/>
              </a:rPr>
              <a:t>1 BHK</a:t>
            </a:r>
            <a:endParaRPr lang="en-IN" sz="4000" b="1" dirty="0">
              <a:latin typeface="Algeria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43570" y="4071942"/>
            <a:ext cx="35004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500" b="1" dirty="0" smtClean="0">
                <a:latin typeface="Arial" pitchFamily="34" charset="0"/>
                <a:cs typeface="Arial" pitchFamily="34" charset="0"/>
              </a:rPr>
              <a:t>Living Room &amp; Dining - 13’0” X 10’0”</a:t>
            </a:r>
          </a:p>
          <a:p>
            <a:r>
              <a:rPr lang="en-IN" sz="1500" b="1" dirty="0" smtClean="0">
                <a:latin typeface="Arial" pitchFamily="34" charset="0"/>
                <a:cs typeface="Arial" pitchFamily="34" charset="0"/>
              </a:rPr>
              <a:t>Terrace – 6’3” X 8’0”</a:t>
            </a:r>
          </a:p>
          <a:p>
            <a:r>
              <a:rPr lang="en-IN" sz="1500" b="1" dirty="0" smtClean="0">
                <a:latin typeface="Arial" pitchFamily="34" charset="0"/>
                <a:cs typeface="Arial" pitchFamily="34" charset="0"/>
              </a:rPr>
              <a:t>Kitchen – 7’6” X 4’0”</a:t>
            </a:r>
          </a:p>
          <a:p>
            <a:r>
              <a:rPr lang="en-IN" sz="1500" b="1" dirty="0" smtClean="0">
                <a:latin typeface="Arial" pitchFamily="34" charset="0"/>
                <a:cs typeface="Arial" pitchFamily="34" charset="0"/>
              </a:rPr>
              <a:t>Dry Balcony – 7’6” X 4’0”</a:t>
            </a:r>
          </a:p>
          <a:p>
            <a:r>
              <a:rPr lang="en-IN" sz="1500" b="1" dirty="0" smtClean="0">
                <a:latin typeface="Arial" pitchFamily="34" charset="0"/>
                <a:cs typeface="Arial" pitchFamily="34" charset="0"/>
              </a:rPr>
              <a:t>W.C – 54’0” X 3’3”</a:t>
            </a:r>
          </a:p>
          <a:p>
            <a:r>
              <a:rPr lang="en-IN" sz="1500" b="1" dirty="0" smtClean="0">
                <a:latin typeface="Arial" pitchFamily="34" charset="0"/>
                <a:cs typeface="Arial" pitchFamily="34" charset="0"/>
              </a:rPr>
              <a:t>Bath – 5’0” X 4’0”</a:t>
            </a:r>
          </a:p>
          <a:p>
            <a:r>
              <a:rPr lang="en-IN" sz="1500" b="1" dirty="0" smtClean="0">
                <a:latin typeface="Arial" pitchFamily="34" charset="0"/>
                <a:cs typeface="Arial" pitchFamily="34" charset="0"/>
              </a:rPr>
              <a:t>Bedroom – 10’0” X 11’3”</a:t>
            </a:r>
            <a:endParaRPr lang="en-IN" sz="1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(1.5_BHK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714356"/>
            <a:ext cx="5000628" cy="54292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0818337">
            <a:off x="428596" y="2071678"/>
            <a:ext cx="2071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 smtClean="0">
                <a:latin typeface="Algerian" pitchFamily="82" charset="0"/>
              </a:rPr>
              <a:t>1.5 BHK</a:t>
            </a:r>
            <a:endParaRPr lang="en-IN" sz="4000" b="1" dirty="0">
              <a:latin typeface="Algerian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000504"/>
            <a:ext cx="43576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Living Room &amp; Dining - 13’0” X 10’0”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Terrace – 6’3” X 8’0”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Kitchen – 7’6” X 11’3”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Dry Balcony – 7’6” X 4’0”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W.C – 54’0” X 3’3”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Bath – 5’0” X 4’0”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Master Bedroom – 10’0” X 11’3”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Bedroom – 10’0” X 9’0”</a:t>
            </a:r>
          </a:p>
        </p:txBody>
      </p:sp>
    </p:spTree>
  </p:cSld>
  <p:clrMapOvr>
    <a:masterClrMapping/>
  </p:clrMapOvr>
  <p:transition spd="med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araceland sales bro_CC-page-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546"/>
            <a:ext cx="5786446" cy="41434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690487">
            <a:off x="5572132" y="1928802"/>
            <a:ext cx="3429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 smtClean="0">
                <a:latin typeface="Algerian" pitchFamily="82" charset="0"/>
              </a:rPr>
              <a:t>2 BHK</a:t>
            </a:r>
            <a:endParaRPr lang="en-IN" sz="4000" b="1" dirty="0">
              <a:latin typeface="Algeria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57752" y="4272677"/>
            <a:ext cx="42862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Living Room &amp; Dining - 16’0” X 11’0”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Terrace – 7’9” X 8’0”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Kitchen – 8’0” X 9’0”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Dry Balcony – 3’6” X 9’0”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Toilet – 4’6” X 7’0”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Bedroom – 10’0” X 11’0”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Master Bedroom – 10’6” X 11’6”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Toilet – 4’0” X 7’6”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Terrace – 5’0” X 8’0”</a:t>
            </a:r>
          </a:p>
        </p:txBody>
      </p:sp>
    </p:spTree>
  </p:cSld>
  <p:clrMapOvr>
    <a:masterClrMapping/>
  </p:clrMapOvr>
  <p:transition spd="med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araceland sales bro_CC-page-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68" y="1285860"/>
            <a:ext cx="5572132" cy="49006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0847710">
            <a:off x="714348" y="1857364"/>
            <a:ext cx="1643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 smtClean="0">
                <a:latin typeface="Algerian" pitchFamily="82" charset="0"/>
              </a:rPr>
              <a:t>3BHK</a:t>
            </a:r>
            <a:endParaRPr lang="en-IN" sz="4000" dirty="0">
              <a:latin typeface="Algeria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714752"/>
            <a:ext cx="42148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Living Room &amp; Dining - 17’0” X 11’0”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Terrace – 8’3” X 9’0”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Kitchen – 8’6” X 9’0”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Dry Balcony – 4’0” X 9’0”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Bedroom – 10’0” X 10’0”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Toilet – 4’6” X 7’0”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Bedroom – 10’6” X 12’0”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Toilet – 7’0” X 4’0”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Master Bedroom – 12’0” X 10’6”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Toilet – 4’6” X 7’0”</a:t>
            </a:r>
          </a:p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Terrace – 5’3” X 10’6”</a:t>
            </a:r>
            <a:endParaRPr lang="en-IN" dirty="0"/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04"/>
            <a:ext cx="9144000" cy="6256421"/>
          </a:xfrm>
          <a:prstGeom prst="rect">
            <a:avLst/>
          </a:prstGeom>
        </p:spPr>
      </p:pic>
    </p:spTree>
  </p:cSld>
  <p:clrMapOvr>
    <a:masterClrMapping/>
  </p:clrMapOvr>
  <p:transition spd="med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10club hous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857232"/>
            <a:ext cx="5715008" cy="2928958"/>
          </a:xfrm>
        </p:spPr>
      </p:pic>
      <p:pic>
        <p:nvPicPr>
          <p:cNvPr id="6" name="Picture 5" descr="temp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857628"/>
            <a:ext cx="3000364" cy="3000372"/>
          </a:xfrm>
          <a:prstGeom prst="rect">
            <a:avLst/>
          </a:prstGeom>
        </p:spPr>
      </p:pic>
      <p:pic>
        <p:nvPicPr>
          <p:cNvPr id="8" name="Picture 7" descr="tem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365" y="3857628"/>
            <a:ext cx="3000395" cy="30003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3571869" y="3088752"/>
            <a:ext cx="57864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0" dirty="0" smtClean="0">
                <a:latin typeface="Algerian" pitchFamily="82" charset="0"/>
              </a:rPr>
              <a:t>Amenities</a:t>
            </a:r>
            <a:endParaRPr lang="en-IN" sz="8000" dirty="0">
              <a:latin typeface="Algerian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16" y="1285860"/>
            <a:ext cx="22859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IN" dirty="0" smtClean="0"/>
              <a:t>Elegant Entrance Gate</a:t>
            </a:r>
          </a:p>
          <a:p>
            <a:pPr>
              <a:buFont typeface="Arial" charset="0"/>
              <a:buChar char="•"/>
            </a:pPr>
            <a:r>
              <a:rPr lang="en-IN" dirty="0" smtClean="0"/>
              <a:t>Temple</a:t>
            </a:r>
          </a:p>
          <a:p>
            <a:pPr>
              <a:buFont typeface="Arial" charset="0"/>
              <a:buChar char="•"/>
            </a:pPr>
            <a:r>
              <a:rPr lang="en-IN" dirty="0" smtClean="0"/>
              <a:t>Club House</a:t>
            </a:r>
          </a:p>
          <a:p>
            <a:pPr>
              <a:buFont typeface="Arial" charset="0"/>
              <a:buChar char="•"/>
            </a:pPr>
            <a:r>
              <a:rPr lang="en-IN" dirty="0" smtClean="0"/>
              <a:t>Fully Equipped Gym</a:t>
            </a:r>
          </a:p>
          <a:p>
            <a:pPr>
              <a:buFont typeface="Arial" charset="0"/>
              <a:buChar char="•"/>
            </a:pPr>
            <a:r>
              <a:rPr lang="en-IN" dirty="0" smtClean="0"/>
              <a:t>Wi-Fi Facility</a:t>
            </a:r>
          </a:p>
          <a:p>
            <a:pPr>
              <a:buFont typeface="Arial" charset="0"/>
              <a:buChar char="•"/>
            </a:pPr>
            <a:r>
              <a:rPr lang="en-IN" dirty="0" smtClean="0"/>
              <a:t>Kids Play Area</a:t>
            </a:r>
          </a:p>
          <a:p>
            <a:pPr>
              <a:buFont typeface="Arial" charset="0"/>
              <a:buChar char="•"/>
            </a:pPr>
            <a:r>
              <a:rPr lang="en-IN" dirty="0" smtClean="0"/>
              <a:t>Jogging Track</a:t>
            </a:r>
          </a:p>
          <a:p>
            <a:pPr>
              <a:buFont typeface="Arial" charset="0"/>
              <a:buChar char="•"/>
            </a:pPr>
            <a:r>
              <a:rPr lang="en-IN" dirty="0" smtClean="0"/>
              <a:t>Centralized Gas Pipeline</a:t>
            </a:r>
          </a:p>
          <a:p>
            <a:pPr>
              <a:buFont typeface="Arial" charset="0"/>
              <a:buChar char="•"/>
            </a:pPr>
            <a:r>
              <a:rPr lang="en-IN" dirty="0" err="1" smtClean="0"/>
              <a:t>Vermi</a:t>
            </a:r>
            <a:r>
              <a:rPr lang="en-IN" dirty="0" smtClean="0"/>
              <a:t> Culture</a:t>
            </a:r>
          </a:p>
          <a:p>
            <a:pPr>
              <a:buFont typeface="Arial" charset="0"/>
              <a:buChar char="•"/>
            </a:pPr>
            <a:r>
              <a:rPr lang="en-IN" dirty="0" smtClean="0"/>
              <a:t>Lawn Garden With Seating Area</a:t>
            </a:r>
          </a:p>
          <a:p>
            <a:pPr>
              <a:buFont typeface="Arial" charset="0"/>
              <a:buChar char="•"/>
            </a:pPr>
            <a:r>
              <a:rPr lang="en-IN" dirty="0" smtClean="0"/>
              <a:t>Solar Street Lighting</a:t>
            </a:r>
          </a:p>
          <a:p>
            <a:pPr>
              <a:buFont typeface="Arial" charset="0"/>
              <a:buChar char="•"/>
            </a:pPr>
            <a:r>
              <a:rPr lang="en-IN" dirty="0" smtClean="0"/>
              <a:t>Solar Water Heater</a:t>
            </a:r>
          </a:p>
          <a:p>
            <a:pPr>
              <a:buFont typeface="Arial" charset="0"/>
              <a:buChar char="•"/>
            </a:pPr>
            <a:r>
              <a:rPr lang="en-IN" dirty="0" smtClean="0"/>
              <a:t>Internal Cement Concrete Roads</a:t>
            </a:r>
          </a:p>
          <a:p>
            <a:pPr>
              <a:buFont typeface="Arial" charset="0"/>
              <a:buChar char="•"/>
            </a:pPr>
            <a:r>
              <a:rPr lang="en-IN" dirty="0" smtClean="0"/>
              <a:t>Road Reflector</a:t>
            </a:r>
            <a:endParaRPr lang="en-IN" dirty="0"/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2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2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2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2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20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20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20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araceland sales bro_CC-page-0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3774"/>
            <a:ext cx="9144000" cy="54142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14612" y="500042"/>
            <a:ext cx="386676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IN" sz="6000" b="1" dirty="0" smtClean="0">
                <a:ln/>
                <a:solidFill>
                  <a:schemeClr val="accent3"/>
                </a:solidFill>
                <a:latin typeface="Monotype Corsiva" pitchFamily="66" charset="0"/>
              </a:rPr>
              <a:t>Thank You....</a:t>
            </a:r>
            <a:endParaRPr lang="en-IN" sz="6000" b="1" dirty="0">
              <a:ln/>
              <a:solidFill>
                <a:schemeClr val="accent3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478</TotalTime>
  <Words>326</Words>
  <Application>Microsoft Office PowerPoint</Application>
  <PresentationFormat>On-screen Show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50</cp:revision>
  <dcterms:created xsi:type="dcterms:W3CDTF">2017-03-31T08:34:59Z</dcterms:created>
  <dcterms:modified xsi:type="dcterms:W3CDTF">2018-07-20T10:17:24Z</dcterms:modified>
</cp:coreProperties>
</file>