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362" r:id="rId5"/>
    <p:sldId id="341" r:id="rId6"/>
    <p:sldId id="383" r:id="rId7"/>
    <p:sldId id="385" r:id="rId8"/>
    <p:sldId id="368" r:id="rId9"/>
    <p:sldId id="367" r:id="rId10"/>
    <p:sldId id="387" r:id="rId11"/>
    <p:sldId id="382" r:id="rId12"/>
    <p:sldId id="370" r:id="rId13"/>
    <p:sldId id="373" r:id="rId14"/>
    <p:sldId id="389" r:id="rId15"/>
    <p:sldId id="391" r:id="rId16"/>
    <p:sldId id="380" r:id="rId17"/>
    <p:sldId id="392" r:id="rId18"/>
    <p:sldId id="393" r:id="rId19"/>
    <p:sldId id="381"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CDC"/>
    <a:srgbClr val="F3A909"/>
    <a:srgbClr val="0198DC"/>
    <a:srgbClr val="FFCC0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1BBBD-625C-4279-82A7-BA6922447C1C}" v="31" dt="2019-01-08T08:33:27.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3911" autoAdjust="0"/>
  </p:normalViewPr>
  <p:slideViewPr>
    <p:cSldViewPr snapToGrid="0">
      <p:cViewPr varScale="1">
        <p:scale>
          <a:sx n="63" d="100"/>
          <a:sy n="63" d="100"/>
        </p:scale>
        <p:origin x="140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Reid" userId="66c58413-633a-4020-8274-9e9bcbf874aa" providerId="ADAL" clId="{60CA357C-360A-4156-A677-9DE2AF375FA6}"/>
    <pc:docChg chg="undo custSel addSld delSld modSld sldOrd">
      <pc:chgData name="Annette Reid" userId="66c58413-633a-4020-8274-9e9bcbf874aa" providerId="ADAL" clId="{60CA357C-360A-4156-A677-9DE2AF375FA6}" dt="2018-12-21T10:20:39.590" v="6705" actId="20577"/>
      <pc:docMkLst>
        <pc:docMk/>
      </pc:docMkLst>
      <pc:sldChg chg="modSp">
        <pc:chgData name="Annette Reid" userId="66c58413-633a-4020-8274-9e9bcbf874aa" providerId="ADAL" clId="{60CA357C-360A-4156-A677-9DE2AF375FA6}" dt="2018-12-21T10:20:39.590" v="6705" actId="20577"/>
        <pc:sldMkLst>
          <pc:docMk/>
          <pc:sldMk cId="3772370581" sldId="361"/>
        </pc:sldMkLst>
        <pc:spChg chg="mod">
          <ac:chgData name="Annette Reid" userId="66c58413-633a-4020-8274-9e9bcbf874aa" providerId="ADAL" clId="{60CA357C-360A-4156-A677-9DE2AF375FA6}" dt="2018-12-21T10:20:39.590" v="6705" actId="20577"/>
          <ac:spMkLst>
            <pc:docMk/>
            <pc:sldMk cId="3772370581" sldId="361"/>
            <ac:spMk id="10" creationId="{D1EDD56B-D27E-49BD-851F-BFB0A5D756BF}"/>
          </ac:spMkLst>
        </pc:spChg>
      </pc:sldChg>
      <pc:sldChg chg="modSp">
        <pc:chgData name="Annette Reid" userId="66c58413-633a-4020-8274-9e9bcbf874aa" providerId="ADAL" clId="{60CA357C-360A-4156-A677-9DE2AF375FA6}" dt="2018-12-21T09:30:34.120" v="32" actId="20577"/>
        <pc:sldMkLst>
          <pc:docMk/>
          <pc:sldMk cId="62367651" sldId="362"/>
        </pc:sldMkLst>
        <pc:spChg chg="mod">
          <ac:chgData name="Annette Reid" userId="66c58413-633a-4020-8274-9e9bcbf874aa" providerId="ADAL" clId="{60CA357C-360A-4156-A677-9DE2AF375FA6}" dt="2018-12-21T09:30:34.120" v="32" actId="20577"/>
          <ac:spMkLst>
            <pc:docMk/>
            <pc:sldMk cId="62367651" sldId="362"/>
            <ac:spMk id="9" creationId="{FF3E1768-9A1E-4460-BD1F-CFAD7C4F7C6D}"/>
          </ac:spMkLst>
        </pc:spChg>
        <pc:picChg chg="mod">
          <ac:chgData name="Annette Reid" userId="66c58413-633a-4020-8274-9e9bcbf874aa" providerId="ADAL" clId="{60CA357C-360A-4156-A677-9DE2AF375FA6}" dt="2018-12-21T09:30:25.216" v="1" actId="1076"/>
          <ac:picMkLst>
            <pc:docMk/>
            <pc:sldMk cId="62367651" sldId="362"/>
            <ac:picMk id="2" creationId="{3370A069-8A5E-4965-9305-4C116499D450}"/>
          </ac:picMkLst>
        </pc:picChg>
      </pc:sldChg>
      <pc:sldChg chg="addSp delSp modSp">
        <pc:chgData name="Annette Reid" userId="66c58413-633a-4020-8274-9e9bcbf874aa" providerId="ADAL" clId="{60CA357C-360A-4156-A677-9DE2AF375FA6}" dt="2018-12-21T10:14:42.795" v="6011" actId="255"/>
        <pc:sldMkLst>
          <pc:docMk/>
          <pc:sldMk cId="3189661466" sldId="380"/>
        </pc:sldMkLst>
        <pc:spChg chg="del">
          <ac:chgData name="Annette Reid" userId="66c58413-633a-4020-8274-9e9bcbf874aa" providerId="ADAL" clId="{60CA357C-360A-4156-A677-9DE2AF375FA6}" dt="2018-12-21T10:00:54.478" v="3237"/>
          <ac:spMkLst>
            <pc:docMk/>
            <pc:sldMk cId="3189661466" sldId="380"/>
            <ac:spMk id="2" creationId="{83209CF2-64EF-4E23-99E5-1671F831647B}"/>
          </ac:spMkLst>
        </pc:spChg>
        <pc:spChg chg="mod">
          <ac:chgData name="Annette Reid" userId="66c58413-633a-4020-8274-9e9bcbf874aa" providerId="ADAL" clId="{60CA357C-360A-4156-A677-9DE2AF375FA6}" dt="2018-12-21T10:00:36.132" v="3212" actId="20577"/>
          <ac:spMkLst>
            <pc:docMk/>
            <pc:sldMk cId="3189661466" sldId="380"/>
            <ac:spMk id="11" creationId="{00000000-0000-0000-0000-000000000000}"/>
          </ac:spMkLst>
        </pc:spChg>
        <pc:spChg chg="add del">
          <ac:chgData name="Annette Reid" userId="66c58413-633a-4020-8274-9e9bcbf874aa" providerId="ADAL" clId="{60CA357C-360A-4156-A677-9DE2AF375FA6}" dt="2018-12-21T10:05:22.943" v="4318"/>
          <ac:spMkLst>
            <pc:docMk/>
            <pc:sldMk cId="3189661466" sldId="380"/>
            <ac:spMk id="12" creationId="{3C09FD4C-4A0F-4F79-8732-5E4C33E61F60}"/>
          </ac:spMkLst>
        </pc:spChg>
        <pc:spChg chg="mod">
          <ac:chgData name="Annette Reid" userId="66c58413-633a-4020-8274-9e9bcbf874aa" providerId="ADAL" clId="{60CA357C-360A-4156-A677-9DE2AF375FA6}" dt="2018-12-21T10:14:42.795" v="6011" actId="255"/>
          <ac:spMkLst>
            <pc:docMk/>
            <pc:sldMk cId="3189661466" sldId="380"/>
            <ac:spMk id="15" creationId="{2B9FAB9A-E56D-41F8-9D4C-03EC02F45DF2}"/>
          </ac:spMkLst>
        </pc:spChg>
        <pc:picChg chg="add mod">
          <ac:chgData name="Annette Reid" userId="66c58413-633a-4020-8274-9e9bcbf874aa" providerId="ADAL" clId="{60CA357C-360A-4156-A677-9DE2AF375FA6}" dt="2018-12-21T10:05:05.923" v="4317" actId="14100"/>
          <ac:picMkLst>
            <pc:docMk/>
            <pc:sldMk cId="3189661466" sldId="380"/>
            <ac:picMk id="16" creationId="{2527A3A9-2E97-4DA4-BE9F-A21A6BFF5E6E}"/>
          </ac:picMkLst>
        </pc:picChg>
      </pc:sldChg>
      <pc:sldChg chg="modSp">
        <pc:chgData name="Annette Reid" userId="66c58413-633a-4020-8274-9e9bcbf874aa" providerId="ADAL" clId="{60CA357C-360A-4156-A677-9DE2AF375FA6}" dt="2018-12-21T10:20:24.735" v="6681" actId="20577"/>
        <pc:sldMkLst>
          <pc:docMk/>
          <pc:sldMk cId="1448997023" sldId="381"/>
        </pc:sldMkLst>
        <pc:spChg chg="mod">
          <ac:chgData name="Annette Reid" userId="66c58413-633a-4020-8274-9e9bcbf874aa" providerId="ADAL" clId="{60CA357C-360A-4156-A677-9DE2AF375FA6}" dt="2018-12-21T10:19:10.385" v="6518" actId="20577"/>
          <ac:spMkLst>
            <pc:docMk/>
            <pc:sldMk cId="1448997023" sldId="381"/>
            <ac:spMk id="7" creationId="{B3D2B1B7-D541-433C-A838-83F2350301D9}"/>
          </ac:spMkLst>
        </pc:spChg>
        <pc:spChg chg="mod">
          <ac:chgData name="Annette Reid" userId="66c58413-633a-4020-8274-9e9bcbf874aa" providerId="ADAL" clId="{60CA357C-360A-4156-A677-9DE2AF375FA6}" dt="2018-12-21T10:19:25.430" v="6539" actId="20577"/>
          <ac:spMkLst>
            <pc:docMk/>
            <pc:sldMk cId="1448997023" sldId="381"/>
            <ac:spMk id="12" creationId="{62FE79D3-B375-4B1B-81E7-BA99BEBA2BB5}"/>
          </ac:spMkLst>
        </pc:spChg>
        <pc:spChg chg="mod">
          <ac:chgData name="Annette Reid" userId="66c58413-633a-4020-8274-9e9bcbf874aa" providerId="ADAL" clId="{60CA357C-360A-4156-A677-9DE2AF375FA6}" dt="2018-12-21T10:20:24.735" v="6681" actId="20577"/>
          <ac:spMkLst>
            <pc:docMk/>
            <pc:sldMk cId="1448997023" sldId="381"/>
            <ac:spMk id="13" creationId="{0E01D0EE-8CE9-4916-A850-E8F3319FA137}"/>
          </ac:spMkLst>
        </pc:spChg>
      </pc:sldChg>
      <pc:sldChg chg="modSp">
        <pc:chgData name="Annette Reid" userId="66c58413-633a-4020-8274-9e9bcbf874aa" providerId="ADAL" clId="{60CA357C-360A-4156-A677-9DE2AF375FA6}" dt="2018-12-21T09:30:44.199" v="52" actId="20577"/>
        <pc:sldMkLst>
          <pc:docMk/>
          <pc:sldMk cId="2407910836" sldId="383"/>
        </pc:sldMkLst>
        <pc:spChg chg="mod">
          <ac:chgData name="Annette Reid" userId="66c58413-633a-4020-8274-9e9bcbf874aa" providerId="ADAL" clId="{60CA357C-360A-4156-A677-9DE2AF375FA6}" dt="2018-12-21T09:30:44.199" v="52" actId="20577"/>
          <ac:spMkLst>
            <pc:docMk/>
            <pc:sldMk cId="2407910836" sldId="383"/>
            <ac:spMk id="4" creationId="{89DBAA4F-B038-4F7D-8A15-2B9CC0E8F466}"/>
          </ac:spMkLst>
        </pc:spChg>
      </pc:sldChg>
      <pc:sldChg chg="modSp">
        <pc:chgData name="Annette Reid" userId="66c58413-633a-4020-8274-9e9bcbf874aa" providerId="ADAL" clId="{60CA357C-360A-4156-A677-9DE2AF375FA6}" dt="2018-12-21T09:32:16.569" v="291" actId="1076"/>
        <pc:sldMkLst>
          <pc:docMk/>
          <pc:sldMk cId="1760133238" sldId="385"/>
        </pc:sldMkLst>
        <pc:spChg chg="mod">
          <ac:chgData name="Annette Reid" userId="66c58413-633a-4020-8274-9e9bcbf874aa" providerId="ADAL" clId="{60CA357C-360A-4156-A677-9DE2AF375FA6}" dt="2018-12-21T09:32:11.388" v="290" actId="20577"/>
          <ac:spMkLst>
            <pc:docMk/>
            <pc:sldMk cId="1760133238" sldId="385"/>
            <ac:spMk id="6" creationId="{A62699FB-13BF-41A5-8C8A-CA420C49A0C9}"/>
          </ac:spMkLst>
        </pc:spChg>
        <pc:picChg chg="mod">
          <ac:chgData name="Annette Reid" userId="66c58413-633a-4020-8274-9e9bcbf874aa" providerId="ADAL" clId="{60CA357C-360A-4156-A677-9DE2AF375FA6}" dt="2018-12-21T09:32:16.569" v="291" actId="1076"/>
          <ac:picMkLst>
            <pc:docMk/>
            <pc:sldMk cId="1760133238" sldId="385"/>
            <ac:picMk id="8" creationId="{289719E5-613A-428D-9500-8EDA8CF94460}"/>
          </ac:picMkLst>
        </pc:picChg>
      </pc:sldChg>
      <pc:sldChg chg="addSp delSp modSp">
        <pc:chgData name="Annette Reid" userId="66c58413-633a-4020-8274-9e9bcbf874aa" providerId="ADAL" clId="{60CA357C-360A-4156-A677-9DE2AF375FA6}" dt="2018-12-21T09:52:59.728" v="859" actId="20577"/>
        <pc:sldMkLst>
          <pc:docMk/>
          <pc:sldMk cId="2160357748" sldId="389"/>
        </pc:sldMkLst>
        <pc:spChg chg="mod">
          <ac:chgData name="Annette Reid" userId="66c58413-633a-4020-8274-9e9bcbf874aa" providerId="ADAL" clId="{60CA357C-360A-4156-A677-9DE2AF375FA6}" dt="2018-12-21T09:49:20.540" v="764" actId="14100"/>
          <ac:spMkLst>
            <pc:docMk/>
            <pc:sldMk cId="2160357748" sldId="389"/>
            <ac:spMk id="3" creationId="{5AB32585-FB75-4F5E-B2FF-8853ACD37582}"/>
          </ac:spMkLst>
        </pc:spChg>
        <pc:spChg chg="mod">
          <ac:chgData name="Annette Reid" userId="66c58413-633a-4020-8274-9e9bcbf874aa" providerId="ADAL" clId="{60CA357C-360A-4156-A677-9DE2AF375FA6}" dt="2018-12-21T09:52:59.728" v="859" actId="20577"/>
          <ac:spMkLst>
            <pc:docMk/>
            <pc:sldMk cId="2160357748" sldId="389"/>
            <ac:spMk id="12" creationId="{97D49DA0-81BA-4240-B9CE-BE95AD1D118C}"/>
          </ac:spMkLst>
        </pc:spChg>
        <pc:spChg chg="mod">
          <ac:chgData name="Annette Reid" userId="66c58413-633a-4020-8274-9e9bcbf874aa" providerId="ADAL" clId="{60CA357C-360A-4156-A677-9DE2AF375FA6}" dt="2018-12-21T09:44:57.286" v="595" actId="20577"/>
          <ac:spMkLst>
            <pc:docMk/>
            <pc:sldMk cId="2160357748" sldId="389"/>
            <ac:spMk id="13" creationId="{54BE68AE-F7BC-4D30-B04E-B663006A9EC3}"/>
          </ac:spMkLst>
        </pc:spChg>
        <pc:spChg chg="del mod">
          <ac:chgData name="Annette Reid" userId="66c58413-633a-4020-8274-9e9bcbf874aa" providerId="ADAL" clId="{60CA357C-360A-4156-A677-9DE2AF375FA6}" dt="2018-12-21T09:50:42.194" v="824"/>
          <ac:spMkLst>
            <pc:docMk/>
            <pc:sldMk cId="2160357748" sldId="389"/>
            <ac:spMk id="24" creationId="{A6FA798D-B92F-48A0-816B-5022C7381B2D}"/>
          </ac:spMkLst>
        </pc:spChg>
        <pc:spChg chg="mod">
          <ac:chgData name="Annette Reid" userId="66c58413-633a-4020-8274-9e9bcbf874aa" providerId="ADAL" clId="{60CA357C-360A-4156-A677-9DE2AF375FA6}" dt="2018-12-21T09:50:42.194" v="824"/>
          <ac:spMkLst>
            <pc:docMk/>
            <pc:sldMk cId="2160357748" sldId="389"/>
            <ac:spMk id="25" creationId="{0BDFBBEA-D563-48C4-B8F0-6B41513D38D1}"/>
          </ac:spMkLst>
        </pc:spChg>
        <pc:spChg chg="mod">
          <ac:chgData name="Annette Reid" userId="66c58413-633a-4020-8274-9e9bcbf874aa" providerId="ADAL" clId="{60CA357C-360A-4156-A677-9DE2AF375FA6}" dt="2018-12-21T09:52:14.582" v="844" actId="1076"/>
          <ac:spMkLst>
            <pc:docMk/>
            <pc:sldMk cId="2160357748" sldId="389"/>
            <ac:spMk id="26" creationId="{09115277-BE1B-44D5-AFFE-52A0943D7AD3}"/>
          </ac:spMkLst>
        </pc:spChg>
        <pc:spChg chg="mod">
          <ac:chgData name="Annette Reid" userId="66c58413-633a-4020-8274-9e9bcbf874aa" providerId="ADAL" clId="{60CA357C-360A-4156-A677-9DE2AF375FA6}" dt="2018-12-21T09:49:56.133" v="774" actId="1076"/>
          <ac:spMkLst>
            <pc:docMk/>
            <pc:sldMk cId="2160357748" sldId="389"/>
            <ac:spMk id="27" creationId="{68488B29-DB91-4884-9D62-ECC4E35F0624}"/>
          </ac:spMkLst>
        </pc:spChg>
        <pc:spChg chg="del">
          <ac:chgData name="Annette Reid" userId="66c58413-633a-4020-8274-9e9bcbf874aa" providerId="ADAL" clId="{60CA357C-360A-4156-A677-9DE2AF375FA6}" dt="2018-12-21T09:48:41.761" v="756"/>
          <ac:spMkLst>
            <pc:docMk/>
            <pc:sldMk cId="2160357748" sldId="389"/>
            <ac:spMk id="28" creationId="{B45FB570-89F8-426F-9F44-B5A86888663B}"/>
          </ac:spMkLst>
        </pc:spChg>
        <pc:spChg chg="add mod">
          <ac:chgData name="Annette Reid" userId="66c58413-633a-4020-8274-9e9bcbf874aa" providerId="ADAL" clId="{60CA357C-360A-4156-A677-9DE2AF375FA6}" dt="2018-12-21T09:52:02.986" v="842" actId="14100"/>
          <ac:spMkLst>
            <pc:docMk/>
            <pc:sldMk cId="2160357748" sldId="389"/>
            <ac:spMk id="29" creationId="{8E93FED6-7FAC-41FF-B948-24393C6BB62E}"/>
          </ac:spMkLst>
        </pc:spChg>
        <pc:spChg chg="add mod">
          <ac:chgData name="Annette Reid" userId="66c58413-633a-4020-8274-9e9bcbf874aa" providerId="ADAL" clId="{60CA357C-360A-4156-A677-9DE2AF375FA6}" dt="2018-12-21T09:49:04.077" v="761" actId="1076"/>
          <ac:spMkLst>
            <pc:docMk/>
            <pc:sldMk cId="2160357748" sldId="389"/>
            <ac:spMk id="30" creationId="{96603CD0-45D2-4DDE-8D65-D16E2402B8F9}"/>
          </ac:spMkLst>
        </pc:spChg>
        <pc:spChg chg="del mod">
          <ac:chgData name="Annette Reid" userId="66c58413-633a-4020-8274-9e9bcbf874aa" providerId="ADAL" clId="{60CA357C-360A-4156-A677-9DE2AF375FA6}" dt="2018-12-21T09:45:50.128" v="619"/>
          <ac:spMkLst>
            <pc:docMk/>
            <pc:sldMk cId="2160357748" sldId="389"/>
            <ac:spMk id="32" creationId="{22A925F9-6F2D-4AA1-9769-2FB0E3F2078A}"/>
          </ac:spMkLst>
        </pc:spChg>
        <pc:spChg chg="add mod">
          <ac:chgData name="Annette Reid" userId="66c58413-633a-4020-8274-9e9bcbf874aa" providerId="ADAL" clId="{60CA357C-360A-4156-A677-9DE2AF375FA6}" dt="2018-12-21T09:49:08.863" v="762" actId="1076"/>
          <ac:spMkLst>
            <pc:docMk/>
            <pc:sldMk cId="2160357748" sldId="389"/>
            <ac:spMk id="33" creationId="{084B9C52-A778-4B14-9E43-0AAFDB279012}"/>
          </ac:spMkLst>
        </pc:spChg>
        <pc:spChg chg="add del mod">
          <ac:chgData name="Annette Reid" userId="66c58413-633a-4020-8274-9e9bcbf874aa" providerId="ADAL" clId="{60CA357C-360A-4156-A677-9DE2AF375FA6}" dt="2018-12-21T09:50:32.870" v="820"/>
          <ac:spMkLst>
            <pc:docMk/>
            <pc:sldMk cId="2160357748" sldId="389"/>
            <ac:spMk id="34" creationId="{4F05DCEE-C086-47A8-9C6D-C9BE53D8222A}"/>
          </ac:spMkLst>
        </pc:spChg>
        <pc:spChg chg="add mod">
          <ac:chgData name="Annette Reid" userId="66c58413-633a-4020-8274-9e9bcbf874aa" providerId="ADAL" clId="{60CA357C-360A-4156-A677-9DE2AF375FA6}" dt="2018-12-21T09:50:50.067" v="826" actId="1076"/>
          <ac:spMkLst>
            <pc:docMk/>
            <pc:sldMk cId="2160357748" sldId="389"/>
            <ac:spMk id="36" creationId="{BE6D0E48-B157-47CC-9D84-77A4A8974191}"/>
          </ac:spMkLst>
        </pc:spChg>
        <pc:spChg chg="mod">
          <ac:chgData name="Annette Reid" userId="66c58413-633a-4020-8274-9e9bcbf874aa" providerId="ADAL" clId="{60CA357C-360A-4156-A677-9DE2AF375FA6}" dt="2018-12-21T09:52:41.929" v="856" actId="6549"/>
          <ac:spMkLst>
            <pc:docMk/>
            <pc:sldMk cId="2160357748" sldId="389"/>
            <ac:spMk id="56" creationId="{BDCB05F0-89F6-4BA2-BDE3-7E5832FE4915}"/>
          </ac:spMkLst>
        </pc:spChg>
        <pc:grpChg chg="del mod">
          <ac:chgData name="Annette Reid" userId="66c58413-633a-4020-8274-9e9bcbf874aa" providerId="ADAL" clId="{60CA357C-360A-4156-A677-9DE2AF375FA6}" dt="2018-12-21T09:50:42.194" v="824"/>
          <ac:grpSpMkLst>
            <pc:docMk/>
            <pc:sldMk cId="2160357748" sldId="389"/>
            <ac:grpSpMk id="23" creationId="{556923DB-9EBF-41DB-BF25-FED2D9106F6E}"/>
          </ac:grpSpMkLst>
        </pc:grpChg>
        <pc:grpChg chg="add del mod">
          <ac:chgData name="Annette Reid" userId="66c58413-633a-4020-8274-9e9bcbf874aa" providerId="ADAL" clId="{60CA357C-360A-4156-A677-9DE2AF375FA6}" dt="2018-12-21T09:51:30.061" v="837" actId="1076"/>
          <ac:grpSpMkLst>
            <pc:docMk/>
            <pc:sldMk cId="2160357748" sldId="389"/>
            <ac:grpSpMk id="57" creationId="{3A824643-895F-43DB-87EE-944B7BFD744A}"/>
          </ac:grpSpMkLst>
        </pc:grpChg>
        <pc:cxnChg chg="add del mod">
          <ac:chgData name="Annette Reid" userId="66c58413-633a-4020-8274-9e9bcbf874aa" providerId="ADAL" clId="{60CA357C-360A-4156-A677-9DE2AF375FA6}" dt="2018-12-21T09:51:23.611" v="836"/>
          <ac:cxnSpMkLst>
            <pc:docMk/>
            <pc:sldMk cId="2160357748" sldId="389"/>
            <ac:cxnSpMk id="38" creationId="{66093D87-4491-44B8-9AFB-F24FE6EA74EE}"/>
          </ac:cxnSpMkLst>
        </pc:cxnChg>
        <pc:cxnChg chg="add mod">
          <ac:chgData name="Annette Reid" userId="66c58413-633a-4020-8274-9e9bcbf874aa" providerId="ADAL" clId="{60CA357C-360A-4156-A677-9DE2AF375FA6}" dt="2018-12-21T09:51:56.673" v="841" actId="1076"/>
          <ac:cxnSpMkLst>
            <pc:docMk/>
            <pc:sldMk cId="2160357748" sldId="389"/>
            <ac:cxnSpMk id="39" creationId="{705410BD-425B-41CF-A47F-12D2D8373D12}"/>
          </ac:cxnSpMkLst>
        </pc:cxnChg>
        <pc:cxnChg chg="mod">
          <ac:chgData name="Annette Reid" userId="66c58413-633a-4020-8274-9e9bcbf874aa" providerId="ADAL" clId="{60CA357C-360A-4156-A677-9DE2AF375FA6}" dt="2018-12-21T09:49:40.718" v="770" actId="1076"/>
          <ac:cxnSpMkLst>
            <pc:docMk/>
            <pc:sldMk cId="2160357748" sldId="389"/>
            <ac:cxnSpMk id="42" creationId="{53DAF99F-EA91-4376-A0F9-8E8D2E107AFA}"/>
          </ac:cxnSpMkLst>
        </pc:cxnChg>
        <pc:cxnChg chg="mod">
          <ac:chgData name="Annette Reid" userId="66c58413-633a-4020-8274-9e9bcbf874aa" providerId="ADAL" clId="{60CA357C-360A-4156-A677-9DE2AF375FA6}" dt="2018-12-21T09:49:44.814" v="772" actId="1076"/>
          <ac:cxnSpMkLst>
            <pc:docMk/>
            <pc:sldMk cId="2160357748" sldId="389"/>
            <ac:cxnSpMk id="45" creationId="{C7EF2B1B-4266-445F-823B-21BCF983F5DD}"/>
          </ac:cxnSpMkLst>
        </pc:cxnChg>
        <pc:cxnChg chg="mod">
          <ac:chgData name="Annette Reid" userId="66c58413-633a-4020-8274-9e9bcbf874aa" providerId="ADAL" clId="{60CA357C-360A-4156-A677-9DE2AF375FA6}" dt="2018-12-21T09:50:57.784" v="828" actId="1076"/>
          <ac:cxnSpMkLst>
            <pc:docMk/>
            <pc:sldMk cId="2160357748" sldId="389"/>
            <ac:cxnSpMk id="48" creationId="{6DC26D69-C4B7-4F91-B872-19ED9EFEEFD5}"/>
          </ac:cxnSpMkLst>
        </pc:cxnChg>
        <pc:cxnChg chg="mod">
          <ac:chgData name="Annette Reid" userId="66c58413-633a-4020-8274-9e9bcbf874aa" providerId="ADAL" clId="{60CA357C-360A-4156-A677-9DE2AF375FA6}" dt="2018-12-21T09:49:12.749" v="763" actId="1076"/>
          <ac:cxnSpMkLst>
            <pc:docMk/>
            <pc:sldMk cId="2160357748" sldId="389"/>
            <ac:cxnSpMk id="54" creationId="{46BFC3CE-EA75-46E4-A86F-875EB6FD21E3}"/>
          </ac:cxnSpMkLst>
        </pc:cxnChg>
      </pc:sldChg>
      <pc:sldChg chg="modSp">
        <pc:chgData name="Annette Reid" userId="66c58413-633a-4020-8274-9e9bcbf874aa" providerId="ADAL" clId="{60CA357C-360A-4156-A677-9DE2AF375FA6}" dt="2018-12-21T10:14:36.883" v="6010" actId="255"/>
        <pc:sldMkLst>
          <pc:docMk/>
          <pc:sldMk cId="3220124203" sldId="391"/>
        </pc:sldMkLst>
        <pc:spChg chg="mod">
          <ac:chgData name="Annette Reid" userId="66c58413-633a-4020-8274-9e9bcbf874aa" providerId="ADAL" clId="{60CA357C-360A-4156-A677-9DE2AF375FA6}" dt="2018-12-21T10:14:36.883" v="6010" actId="255"/>
          <ac:spMkLst>
            <pc:docMk/>
            <pc:sldMk cId="3220124203" sldId="391"/>
            <ac:spMk id="2" creationId="{319A5F65-4A88-4CF2-A5CA-4C3B0B345455}"/>
          </ac:spMkLst>
        </pc:spChg>
        <pc:spChg chg="mod">
          <ac:chgData name="Annette Reid" userId="66c58413-633a-4020-8274-9e9bcbf874aa" providerId="ADAL" clId="{60CA357C-360A-4156-A677-9DE2AF375FA6}" dt="2018-12-21T10:14:32.164" v="6009" actId="255"/>
          <ac:spMkLst>
            <pc:docMk/>
            <pc:sldMk cId="3220124203" sldId="391"/>
            <ac:spMk id="12" creationId="{A1DF5B8B-7BDD-4E7B-A363-B2B9B60696D0}"/>
          </ac:spMkLst>
        </pc:spChg>
      </pc:sldChg>
      <pc:sldChg chg="addSp delSp modSp add">
        <pc:chgData name="Annette Reid" userId="66c58413-633a-4020-8274-9e9bcbf874aa" providerId="ADAL" clId="{60CA357C-360A-4156-A677-9DE2AF375FA6}" dt="2018-12-21T10:14:51.200" v="6012" actId="255"/>
        <pc:sldMkLst>
          <pc:docMk/>
          <pc:sldMk cId="2989851875" sldId="392"/>
        </pc:sldMkLst>
        <pc:spChg chg="mod">
          <ac:chgData name="Annette Reid" userId="66c58413-633a-4020-8274-9e9bcbf874aa" providerId="ADAL" clId="{60CA357C-360A-4156-A677-9DE2AF375FA6}" dt="2018-12-21T10:14:51.200" v="6012" actId="255"/>
          <ac:spMkLst>
            <pc:docMk/>
            <pc:sldMk cId="2989851875" sldId="392"/>
            <ac:spMk id="15" creationId="{2B9FAB9A-E56D-41F8-9D4C-03EC02F45DF2}"/>
          </ac:spMkLst>
        </pc:spChg>
        <pc:picChg chg="add mod">
          <ac:chgData name="Annette Reid" userId="66c58413-633a-4020-8274-9e9bcbf874aa" providerId="ADAL" clId="{60CA357C-360A-4156-A677-9DE2AF375FA6}" dt="2018-12-21T10:11:22.871" v="5163" actId="14100"/>
          <ac:picMkLst>
            <pc:docMk/>
            <pc:sldMk cId="2989851875" sldId="392"/>
            <ac:picMk id="12" creationId="{A73B3C38-42C9-4647-8C49-4E8B48061971}"/>
          </ac:picMkLst>
        </pc:picChg>
        <pc:picChg chg="del">
          <ac:chgData name="Annette Reid" userId="66c58413-633a-4020-8274-9e9bcbf874aa" providerId="ADAL" clId="{60CA357C-360A-4156-A677-9DE2AF375FA6}" dt="2018-12-21T10:10:37.061" v="5159"/>
          <ac:picMkLst>
            <pc:docMk/>
            <pc:sldMk cId="2989851875" sldId="392"/>
            <ac:picMk id="16" creationId="{2527A3A9-2E97-4DA4-BE9F-A21A6BFF5E6E}"/>
          </ac:picMkLst>
        </pc:picChg>
      </pc:sldChg>
      <pc:sldChg chg="addSp modSp add ord">
        <pc:chgData name="Annette Reid" userId="66c58413-633a-4020-8274-9e9bcbf874aa" providerId="ADAL" clId="{60CA357C-360A-4156-A677-9DE2AF375FA6}" dt="2018-12-21T10:19:00.384" v="6517" actId="14100"/>
        <pc:sldMkLst>
          <pc:docMk/>
          <pc:sldMk cId="1906751279" sldId="393"/>
        </pc:sldMkLst>
        <pc:spChg chg="mod">
          <ac:chgData name="Annette Reid" userId="66c58413-633a-4020-8274-9e9bcbf874aa" providerId="ADAL" clId="{60CA357C-360A-4156-A677-9DE2AF375FA6}" dt="2018-12-21T10:18:59.821" v="6516" actId="20577"/>
          <ac:spMkLst>
            <pc:docMk/>
            <pc:sldMk cId="1906751279" sldId="393"/>
            <ac:spMk id="2" creationId="{319A5F65-4A88-4CF2-A5CA-4C3B0B345455}"/>
          </ac:spMkLst>
        </pc:spChg>
        <pc:spChg chg="mod">
          <ac:chgData name="Annette Reid" userId="66c58413-633a-4020-8274-9e9bcbf874aa" providerId="ADAL" clId="{60CA357C-360A-4156-A677-9DE2AF375FA6}" dt="2018-12-21T10:11:55.122" v="5220" actId="20577"/>
          <ac:spMkLst>
            <pc:docMk/>
            <pc:sldMk cId="1906751279" sldId="393"/>
            <ac:spMk id="11" creationId="{00000000-0000-0000-0000-000000000000}"/>
          </ac:spMkLst>
        </pc:spChg>
        <pc:spChg chg="mod">
          <ac:chgData name="Annette Reid" userId="66c58413-633a-4020-8274-9e9bcbf874aa" providerId="ADAL" clId="{60CA357C-360A-4156-A677-9DE2AF375FA6}" dt="2018-12-21T10:14:57.770" v="6013" actId="255"/>
          <ac:spMkLst>
            <pc:docMk/>
            <pc:sldMk cId="1906751279" sldId="393"/>
            <ac:spMk id="12" creationId="{A1DF5B8B-7BDD-4E7B-A363-B2B9B60696D0}"/>
          </ac:spMkLst>
        </pc:spChg>
        <pc:picChg chg="add mod modCrop">
          <ac:chgData name="Annette Reid" userId="66c58413-633a-4020-8274-9e9bcbf874aa" providerId="ADAL" clId="{60CA357C-360A-4156-A677-9DE2AF375FA6}" dt="2018-12-21T10:19:00.384" v="6517" actId="14100"/>
          <ac:picMkLst>
            <pc:docMk/>
            <pc:sldMk cId="1906751279" sldId="393"/>
            <ac:picMk id="15" creationId="{99E3EBF9-F874-40B5-B056-262AC24E3B63}"/>
          </ac:picMkLst>
        </pc:picChg>
      </pc:sldChg>
    </pc:docChg>
  </pc:docChgLst>
  <pc:docChgLst>
    <pc:chgData name="Annette Reid" userId="66c58413-633a-4020-8274-9e9bcbf874aa" providerId="ADAL" clId="{82D1BBBD-625C-4279-82A7-BA6922447C1C}"/>
    <pc:docChg chg="modSld">
      <pc:chgData name="Annette Reid" userId="66c58413-633a-4020-8274-9e9bcbf874aa" providerId="ADAL" clId="{82D1BBBD-625C-4279-82A7-BA6922447C1C}" dt="2019-01-09T08:57:13.065" v="82" actId="20577"/>
      <pc:docMkLst>
        <pc:docMk/>
      </pc:docMkLst>
      <pc:sldChg chg="modSp">
        <pc:chgData name="Annette Reid" userId="66c58413-633a-4020-8274-9e9bcbf874aa" providerId="ADAL" clId="{82D1BBBD-625C-4279-82A7-BA6922447C1C}" dt="2019-01-09T08:57:13.065" v="82" actId="20577"/>
        <pc:sldMkLst>
          <pc:docMk/>
          <pc:sldMk cId="3772370581" sldId="361"/>
        </pc:sldMkLst>
        <pc:spChg chg="mod">
          <ac:chgData name="Annette Reid" userId="66c58413-633a-4020-8274-9e9bcbf874aa" providerId="ADAL" clId="{82D1BBBD-625C-4279-82A7-BA6922447C1C}" dt="2019-01-09T08:57:13.065" v="82" actId="20577"/>
          <ac:spMkLst>
            <pc:docMk/>
            <pc:sldMk cId="3772370581" sldId="361"/>
            <ac:spMk id="10" creationId="{D1EDD56B-D27E-49BD-851F-BFB0A5D756BF}"/>
          </ac:spMkLst>
        </pc:spChg>
        <pc:spChg chg="mod">
          <ac:chgData name="Annette Reid" userId="66c58413-633a-4020-8274-9e9bcbf874aa" providerId="ADAL" clId="{82D1BBBD-625C-4279-82A7-BA6922447C1C}" dt="2019-01-08T08:36:37.446" v="72" actId="20577"/>
          <ac:spMkLst>
            <pc:docMk/>
            <pc:sldMk cId="3772370581" sldId="361"/>
            <ac:spMk id="20" creationId="{ABECD704-B14A-4572-A574-03CD06B02F96}"/>
          </ac:spMkLst>
        </pc:spChg>
      </pc:sldChg>
      <pc:sldChg chg="modSp">
        <pc:chgData name="Annette Reid" userId="66c58413-633a-4020-8274-9e9bcbf874aa" providerId="ADAL" clId="{82D1BBBD-625C-4279-82A7-BA6922447C1C}" dt="2019-01-08T08:36:19.808" v="64" actId="20577"/>
        <pc:sldMkLst>
          <pc:docMk/>
          <pc:sldMk cId="3189661466" sldId="380"/>
        </pc:sldMkLst>
        <pc:spChg chg="mod">
          <ac:chgData name="Annette Reid" userId="66c58413-633a-4020-8274-9e9bcbf874aa" providerId="ADAL" clId="{82D1BBBD-625C-4279-82A7-BA6922447C1C}" dt="2019-01-08T08:36:19.808" v="64" actId="20577"/>
          <ac:spMkLst>
            <pc:docMk/>
            <pc:sldMk cId="3189661466" sldId="380"/>
            <ac:spMk id="14" creationId="{91C395BF-8DDA-415B-B49C-214B9A5952A4}"/>
          </ac:spMkLst>
        </pc:spChg>
      </pc:sldChg>
      <pc:sldChg chg="modSp">
        <pc:chgData name="Annette Reid" userId="66c58413-633a-4020-8274-9e9bcbf874aa" providerId="ADAL" clId="{82D1BBBD-625C-4279-82A7-BA6922447C1C}" dt="2019-01-08T08:36:33.167" v="70" actId="20577"/>
        <pc:sldMkLst>
          <pc:docMk/>
          <pc:sldMk cId="1448997023" sldId="381"/>
        </pc:sldMkLst>
        <pc:spChg chg="mod">
          <ac:chgData name="Annette Reid" userId="66c58413-633a-4020-8274-9e9bcbf874aa" providerId="ADAL" clId="{82D1BBBD-625C-4279-82A7-BA6922447C1C}" dt="2019-01-08T08:36:33.167" v="70" actId="20577"/>
          <ac:spMkLst>
            <pc:docMk/>
            <pc:sldMk cId="1448997023" sldId="381"/>
            <ac:spMk id="10" creationId="{633523E6-3C56-41CE-8771-BB22FA7D5EF3}"/>
          </ac:spMkLst>
        </pc:spChg>
      </pc:sldChg>
      <pc:sldChg chg="modSp">
        <pc:chgData name="Annette Reid" userId="66c58413-633a-4020-8274-9e9bcbf874aa" providerId="ADAL" clId="{82D1BBBD-625C-4279-82A7-BA6922447C1C}" dt="2019-01-08T08:33:36.169" v="15" actId="2711"/>
        <pc:sldMkLst>
          <pc:docMk/>
          <pc:sldMk cId="826603865" sldId="382"/>
        </pc:sldMkLst>
        <pc:spChg chg="mod">
          <ac:chgData name="Annette Reid" userId="66c58413-633a-4020-8274-9e9bcbf874aa" providerId="ADAL" clId="{82D1BBBD-625C-4279-82A7-BA6922447C1C}" dt="2019-01-08T08:33:36.169" v="15" actId="2711"/>
          <ac:spMkLst>
            <pc:docMk/>
            <pc:sldMk cId="826603865" sldId="382"/>
            <ac:spMk id="6" creationId="{67F1614E-45E8-4E26-80FC-6633975B6183}"/>
          </ac:spMkLst>
        </pc:spChg>
      </pc:sldChg>
      <pc:sldChg chg="modSp">
        <pc:chgData name="Annette Reid" userId="66c58413-633a-4020-8274-9e9bcbf874aa" providerId="ADAL" clId="{82D1BBBD-625C-4279-82A7-BA6922447C1C}" dt="2019-01-08T08:33:19.612" v="12" actId="1076"/>
        <pc:sldMkLst>
          <pc:docMk/>
          <pc:sldMk cId="3924651588" sldId="387"/>
        </pc:sldMkLst>
        <pc:spChg chg="mod">
          <ac:chgData name="Annette Reid" userId="66c58413-633a-4020-8274-9e9bcbf874aa" providerId="ADAL" clId="{82D1BBBD-625C-4279-82A7-BA6922447C1C}" dt="2019-01-08T08:32:53.569" v="1" actId="20577"/>
          <ac:spMkLst>
            <pc:docMk/>
            <pc:sldMk cId="3924651588" sldId="387"/>
            <ac:spMk id="2" creationId="{09F77311-3707-4620-8B35-535EC21C6FCB}"/>
          </ac:spMkLst>
        </pc:spChg>
        <pc:grpChg chg="mod">
          <ac:chgData name="Annette Reid" userId="66c58413-633a-4020-8274-9e9bcbf874aa" providerId="ADAL" clId="{82D1BBBD-625C-4279-82A7-BA6922447C1C}" dt="2019-01-08T08:33:19.612" v="12" actId="1076"/>
          <ac:grpSpMkLst>
            <pc:docMk/>
            <pc:sldMk cId="3924651588" sldId="387"/>
            <ac:grpSpMk id="5" creationId="{50F524CA-D3B0-4AE5-AA0F-1BD7E9E05743}"/>
          </ac:grpSpMkLst>
        </pc:grpChg>
      </pc:sldChg>
      <pc:sldChg chg="modSp">
        <pc:chgData name="Annette Reid" userId="66c58413-633a-4020-8274-9e9bcbf874aa" providerId="ADAL" clId="{82D1BBBD-625C-4279-82A7-BA6922447C1C}" dt="2019-01-08T08:34:12.207" v="18" actId="20577"/>
        <pc:sldMkLst>
          <pc:docMk/>
          <pc:sldMk cId="2160357748" sldId="389"/>
        </pc:sldMkLst>
        <pc:spChg chg="mod">
          <ac:chgData name="Annette Reid" userId="66c58413-633a-4020-8274-9e9bcbf874aa" providerId="ADAL" clId="{82D1BBBD-625C-4279-82A7-BA6922447C1C}" dt="2019-01-08T08:34:12.207" v="18" actId="20577"/>
          <ac:spMkLst>
            <pc:docMk/>
            <pc:sldMk cId="2160357748" sldId="389"/>
            <ac:spMk id="13" creationId="{54BE68AE-F7BC-4D30-B04E-B663006A9EC3}"/>
          </ac:spMkLst>
        </pc:spChg>
      </pc:sldChg>
      <pc:sldChg chg="modSp">
        <pc:chgData name="Annette Reid" userId="66c58413-633a-4020-8274-9e9bcbf874aa" providerId="ADAL" clId="{82D1BBBD-625C-4279-82A7-BA6922447C1C}" dt="2019-01-08T08:35:47.492" v="60" actId="20577"/>
        <pc:sldMkLst>
          <pc:docMk/>
          <pc:sldMk cId="3220124203" sldId="391"/>
        </pc:sldMkLst>
        <pc:spChg chg="mod">
          <ac:chgData name="Annette Reid" userId="66c58413-633a-4020-8274-9e9bcbf874aa" providerId="ADAL" clId="{82D1BBBD-625C-4279-82A7-BA6922447C1C}" dt="2019-01-08T08:35:47.492" v="60" actId="20577"/>
          <ac:spMkLst>
            <pc:docMk/>
            <pc:sldMk cId="3220124203" sldId="391"/>
            <ac:spMk id="2" creationId="{319A5F65-4A88-4CF2-A5CA-4C3B0B345455}"/>
          </ac:spMkLst>
        </pc:spChg>
        <pc:spChg chg="mod">
          <ac:chgData name="Annette Reid" userId="66c58413-633a-4020-8274-9e9bcbf874aa" providerId="ADAL" clId="{82D1BBBD-625C-4279-82A7-BA6922447C1C}" dt="2019-01-08T08:34:57.817" v="28" actId="20577"/>
          <ac:spMkLst>
            <pc:docMk/>
            <pc:sldMk cId="3220124203" sldId="391"/>
            <ac:spMk id="12" creationId="{A1DF5B8B-7BDD-4E7B-A363-B2B9B60696D0}"/>
          </ac:spMkLst>
        </pc:spChg>
      </pc:sldChg>
      <pc:sldChg chg="modSp">
        <pc:chgData name="Annette Reid" userId="66c58413-633a-4020-8274-9e9bcbf874aa" providerId="ADAL" clId="{82D1BBBD-625C-4279-82A7-BA6922447C1C}" dt="2019-01-08T08:37:11.603" v="80" actId="20577"/>
        <pc:sldMkLst>
          <pc:docMk/>
          <pc:sldMk cId="2989851875" sldId="392"/>
        </pc:sldMkLst>
        <pc:spChg chg="mod">
          <ac:chgData name="Annette Reid" userId="66c58413-633a-4020-8274-9e9bcbf874aa" providerId="ADAL" clId="{82D1BBBD-625C-4279-82A7-BA6922447C1C}" dt="2019-01-08T08:36:24.154" v="66" actId="20577"/>
          <ac:spMkLst>
            <pc:docMk/>
            <pc:sldMk cId="2989851875" sldId="392"/>
            <ac:spMk id="14" creationId="{91C395BF-8DDA-415B-B49C-214B9A5952A4}"/>
          </ac:spMkLst>
        </pc:spChg>
        <pc:spChg chg="mod">
          <ac:chgData name="Annette Reid" userId="66c58413-633a-4020-8274-9e9bcbf874aa" providerId="ADAL" clId="{82D1BBBD-625C-4279-82A7-BA6922447C1C}" dt="2019-01-08T08:37:11.603" v="80" actId="20577"/>
          <ac:spMkLst>
            <pc:docMk/>
            <pc:sldMk cId="2989851875" sldId="392"/>
            <ac:spMk id="15" creationId="{2B9FAB9A-E56D-41F8-9D4C-03EC02F45DF2}"/>
          </ac:spMkLst>
        </pc:spChg>
      </pc:sldChg>
      <pc:sldChg chg="modSp">
        <pc:chgData name="Annette Reid" userId="66c58413-633a-4020-8274-9e9bcbf874aa" providerId="ADAL" clId="{82D1BBBD-625C-4279-82A7-BA6922447C1C}" dt="2019-01-08T08:36:28.756" v="68" actId="20577"/>
        <pc:sldMkLst>
          <pc:docMk/>
          <pc:sldMk cId="1906751279" sldId="393"/>
        </pc:sldMkLst>
        <pc:spChg chg="mod">
          <ac:chgData name="Annette Reid" userId="66c58413-633a-4020-8274-9e9bcbf874aa" providerId="ADAL" clId="{82D1BBBD-625C-4279-82A7-BA6922447C1C}" dt="2019-01-08T08:36:28.756" v="68" actId="20577"/>
          <ac:spMkLst>
            <pc:docMk/>
            <pc:sldMk cId="1906751279" sldId="393"/>
            <ac:spMk id="14" creationId="{3C9052E3-CD6F-4790-A970-79A449E1DB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09/01/2019</a:t>
            </a:fld>
            <a:endParaRPr lang="en-GB" dirty="0"/>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dirty="0"/>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09/01/2019</a:t>
            </a:fld>
            <a:endParaRPr lang="en-GB" dirty="0"/>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dirty="0"/>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dirty="0"/>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dirty="0"/>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dirty="0"/>
          </a:p>
        </p:txBody>
      </p:sp>
    </p:spTree>
    <p:extLst>
      <p:ext uri="{BB962C8B-B14F-4D97-AF65-F5344CB8AC3E}">
        <p14:creationId xmlns:p14="http://schemas.microsoft.com/office/powerpoint/2010/main" val="315444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dirty="0"/>
          </a:p>
        </p:txBody>
      </p:sp>
    </p:spTree>
    <p:extLst>
      <p:ext uri="{BB962C8B-B14F-4D97-AF65-F5344CB8AC3E}">
        <p14:creationId xmlns:p14="http://schemas.microsoft.com/office/powerpoint/2010/main" val="263687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dirty="0"/>
          </a:p>
        </p:txBody>
      </p:sp>
    </p:spTree>
    <p:extLst>
      <p:ext uri="{BB962C8B-B14F-4D97-AF65-F5344CB8AC3E}">
        <p14:creationId xmlns:p14="http://schemas.microsoft.com/office/powerpoint/2010/main" val="329804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dirty="0"/>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dirty="0"/>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dirty="0"/>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dirty="0"/>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dirty="0"/>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dirty="0"/>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dirty="0"/>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dirty="0"/>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dirty="0"/>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dirty="0"/>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09/01/2019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09/01/2019</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dirty="0"/>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bit.ly/2F9lVlQ"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bit.ly/2oRy99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0A069-8A5E-4965-9305-4C116499D450}"/>
              </a:ext>
            </a:extLst>
          </p:cNvPr>
          <p:cNvPicPr>
            <a:picLocks noChangeAspect="1"/>
          </p:cNvPicPr>
          <p:nvPr/>
        </p:nvPicPr>
        <p:blipFill>
          <a:blip r:embed="rId2"/>
          <a:stretch>
            <a:fillRect/>
          </a:stretch>
        </p:blipFill>
        <p:spPr>
          <a:xfrm>
            <a:off x="-2" y="-136830"/>
            <a:ext cx="9136174" cy="6632861"/>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32267" y="2636170"/>
            <a:ext cx="7268225" cy="2677656"/>
          </a:xfrm>
          <a:prstGeom prst="rect">
            <a:avLst/>
          </a:prstGeom>
          <a:effectLst/>
        </p:spPr>
        <p:txBody>
          <a:bodyPr wrap="square">
            <a:spAutoFit/>
          </a:bodyPr>
          <a:lstStyle/>
          <a:p>
            <a:r>
              <a:rPr lang="en-GB" sz="2400" b="1" dirty="0">
                <a:solidFill>
                  <a:srgbClr val="019CDC"/>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Fundraising Officer</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rgbClr val="019CDC"/>
                </a:solidFill>
                <a:latin typeface="Arial" panose="020B0604020202020204" pitchFamily="34" charset="0"/>
                <a:cs typeface="Arial" panose="020B0604020202020204" pitchFamily="34" charset="0"/>
              </a:rPr>
              <a:t>January 2019</a:t>
            </a:r>
            <a:endParaRPr lang="en-GB" sz="24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pic>
        <p:nvPicPr>
          <p:cNvPr id="8" name="Picture 7">
            <a:extLst>
              <a:ext uri="{FF2B5EF4-FFF2-40B4-BE49-F238E27FC236}">
                <a16:creationId xmlns:a16="http://schemas.microsoft.com/office/drawing/2014/main" id="{AB0FD461-D15B-4570-8CFC-40297D97297F}"/>
              </a:ext>
            </a:extLst>
          </p:cNvPr>
          <p:cNvPicPr>
            <a:picLocks noChangeAspect="1"/>
          </p:cNvPicPr>
          <p:nvPr/>
        </p:nvPicPr>
        <p:blipFill>
          <a:blip r:embed="rId4"/>
          <a:stretch>
            <a:fillRect/>
          </a:stretch>
        </p:blipFill>
        <p:spPr>
          <a:xfrm>
            <a:off x="242058" y="188792"/>
            <a:ext cx="1724387" cy="1972100"/>
          </a:xfrm>
          <a:prstGeom prst="rect">
            <a:avLst/>
          </a:prstGeom>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0134" y="617310"/>
            <a:ext cx="4373866" cy="562275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36473" y="844528"/>
            <a:ext cx="4445360" cy="5369162"/>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in the UK.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and Fundraising, Director of Finance and Operations, and Director of Development (London). The organisation currently has offices in Glasgow (which it shares with Mary’s Meals International), Dalmally, Leeds and London.</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442963"/>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97D49DA0-81BA-4240-B9CE-BE95AD1D118C}"/>
              </a:ext>
            </a:extLst>
          </p:cNvPr>
          <p:cNvSpPr/>
          <p:nvPr/>
        </p:nvSpPr>
        <p:spPr>
          <a:xfrm>
            <a:off x="12933" y="805780"/>
            <a:ext cx="4156947" cy="3439403"/>
          </a:xfrm>
          <a:prstGeom prst="rect">
            <a:avLst/>
          </a:prstGeom>
        </p:spPr>
        <p:txBody>
          <a:bodyPr wrap="square">
            <a:spAutoFit/>
          </a:bodyPr>
          <a:lstStyle/>
          <a:p>
            <a:r>
              <a:rPr lang="en-GB" sz="1270" b="1" dirty="0">
                <a:latin typeface="Arial" panose="020B0604020202020204" pitchFamily="34" charset="0"/>
                <a:cs typeface="Arial" panose="020B0604020202020204" pitchFamily="34" charset="0"/>
              </a:rPr>
              <a:t>Role title:</a:t>
            </a:r>
          </a:p>
          <a:p>
            <a:endParaRPr lang="en-GB" sz="90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Location:</a:t>
            </a:r>
          </a:p>
          <a:p>
            <a:endParaRPr lang="en-GB" sz="127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Contract:</a:t>
            </a:r>
          </a:p>
          <a:p>
            <a:endParaRPr lang="en-GB" sz="90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Salary:</a:t>
            </a:r>
          </a:p>
          <a:p>
            <a:endParaRPr lang="en-GB" sz="90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Benefits: </a:t>
            </a:r>
          </a:p>
          <a:p>
            <a:endParaRPr lang="en-GB" sz="1270" b="1" dirty="0">
              <a:latin typeface="Arial" panose="020B0604020202020204" pitchFamily="34" charset="0"/>
              <a:cs typeface="Arial" panose="020B0604020202020204" pitchFamily="34" charset="0"/>
            </a:endParaRPr>
          </a:p>
          <a:p>
            <a:endParaRPr lang="en-GB" sz="1270" b="1" dirty="0">
              <a:latin typeface="Arial" panose="020B0604020202020204" pitchFamily="34" charset="0"/>
              <a:cs typeface="Arial" panose="020B0604020202020204" pitchFamily="34" charset="0"/>
            </a:endParaRPr>
          </a:p>
          <a:p>
            <a:endParaRPr lang="en-GB" sz="1270" b="1" dirty="0">
              <a:latin typeface="Arial" panose="020B0604020202020204" pitchFamily="34" charset="0"/>
              <a:cs typeface="Arial" panose="020B0604020202020204" pitchFamily="34" charset="0"/>
            </a:endParaRPr>
          </a:p>
          <a:p>
            <a:endParaRPr lang="en-GB" sz="1270" b="1" dirty="0">
              <a:latin typeface="Arial" panose="020B0604020202020204" pitchFamily="34" charset="0"/>
              <a:cs typeface="Arial" panose="020B0604020202020204" pitchFamily="34" charset="0"/>
            </a:endParaRPr>
          </a:p>
          <a:p>
            <a:endParaRPr lang="en-GB" sz="127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Reports to:</a:t>
            </a:r>
          </a:p>
          <a:p>
            <a:endParaRPr lang="en-GB" sz="1270" b="1" dirty="0">
              <a:latin typeface="Arial" panose="020B0604020202020204" pitchFamily="34" charset="0"/>
              <a:cs typeface="Arial" panose="020B0604020202020204" pitchFamily="34" charset="0"/>
            </a:endParaRPr>
          </a:p>
          <a:p>
            <a:endParaRPr lang="en-GB" sz="1270" b="1" dirty="0">
              <a:latin typeface="Arial" panose="020B0604020202020204" pitchFamily="34" charset="0"/>
              <a:cs typeface="Arial" panose="020B0604020202020204" pitchFamily="34" charset="0"/>
            </a:endParaRPr>
          </a:p>
          <a:p>
            <a:r>
              <a:rPr lang="en-GB" sz="1270" b="1" dirty="0">
                <a:latin typeface="Arial" panose="020B0604020202020204" pitchFamily="34" charset="0"/>
                <a:cs typeface="Arial" panose="020B0604020202020204" pitchFamily="34" charset="0"/>
              </a:rPr>
              <a:t>Key relationships:</a:t>
            </a:r>
          </a:p>
        </p:txBody>
      </p:sp>
      <p:sp>
        <p:nvSpPr>
          <p:cNvPr id="13" name="Rectangle 12">
            <a:extLst>
              <a:ext uri="{FF2B5EF4-FFF2-40B4-BE49-F238E27FC236}">
                <a16:creationId xmlns:a16="http://schemas.microsoft.com/office/drawing/2014/main" id="{54BE68AE-F7BC-4D30-B04E-B663006A9EC3}"/>
              </a:ext>
            </a:extLst>
          </p:cNvPr>
          <p:cNvSpPr/>
          <p:nvPr/>
        </p:nvSpPr>
        <p:spPr>
          <a:xfrm>
            <a:off x="1464567" y="872948"/>
            <a:ext cx="3509323" cy="4347344"/>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Fundraising Officer</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Glasgow</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Full-time, permanent</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c. 24,644 per annum</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Flexible working, 34 days’ annual leave (including public holidays), and a non-contributory pension with employer contributions of 7.5%. For more information on what we offer, please visit: </a:t>
            </a:r>
            <a:r>
              <a:rPr lang="en-GB" sz="1150" dirty="0">
                <a:latin typeface="Arial" panose="020B0604020202020204" pitchFamily="34" charset="0"/>
                <a:cs typeface="Arial" panose="020B0604020202020204" pitchFamily="34" charset="0"/>
                <a:hlinkClick r:id="rId3"/>
              </a:rPr>
              <a:t>http://bit.ly/2F9lVlQ</a:t>
            </a:r>
            <a:endParaRPr lang="en-GB" sz="115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Community Fundraising Manager</a:t>
            </a:r>
          </a:p>
          <a:p>
            <a:endParaRPr lang="en-GB" sz="1150" dirty="0">
              <a:latin typeface="Arial" panose="020B0604020202020204" pitchFamily="34" charset="0"/>
              <a:cs typeface="Arial" panose="020B0604020202020204" pitchFamily="34" charset="0"/>
            </a:endParaRPr>
          </a:p>
          <a:p>
            <a:endParaRPr lang="en-GB" sz="1150" u="sng" dirty="0">
              <a:latin typeface="Arial" panose="020B0604020202020204" pitchFamily="34" charset="0"/>
              <a:cs typeface="Arial" panose="020B0604020202020204" pitchFamily="34" charset="0"/>
            </a:endParaRPr>
          </a:p>
          <a:p>
            <a:r>
              <a:rPr lang="en-GB" sz="1150" u="sng" dirty="0">
                <a:latin typeface="Arial" panose="020B0604020202020204" pitchFamily="34" charset="0"/>
                <a:cs typeface="Arial" panose="020B0604020202020204" pitchFamily="34" charset="0"/>
              </a:rPr>
              <a:t>MMUK:</a:t>
            </a:r>
            <a:r>
              <a:rPr lang="en-GB" sz="1150" dirty="0">
                <a:latin typeface="Arial" panose="020B0604020202020204" pitchFamily="34" charset="0"/>
                <a:cs typeface="Arial" panose="020B0604020202020204" pitchFamily="34" charset="0"/>
              </a:rPr>
              <a:t> Fundraising team, fundraising administration team, communications team, finance team and operations team.</a:t>
            </a:r>
          </a:p>
          <a:p>
            <a:endParaRPr lang="en-GB" sz="1150" dirty="0">
              <a:latin typeface="Arial" panose="020B0604020202020204" pitchFamily="34" charset="0"/>
              <a:cs typeface="Arial" panose="020B0604020202020204" pitchFamily="34" charset="0"/>
            </a:endParaRPr>
          </a:p>
          <a:p>
            <a:r>
              <a:rPr lang="en-GB" sz="1150" u="sng" dirty="0">
                <a:latin typeface="Arial" panose="020B0604020202020204" pitchFamily="34" charset="0"/>
                <a:cs typeface="Arial" panose="020B0604020202020204" pitchFamily="34" charset="0"/>
              </a:rPr>
              <a:t>External: </a:t>
            </a:r>
            <a:r>
              <a:rPr lang="en-GB" sz="1150" dirty="0">
                <a:latin typeface="Arial" panose="020B0604020202020204" pitchFamily="34" charset="0"/>
                <a:cs typeface="Arial" panose="020B0604020202020204" pitchFamily="34" charset="0"/>
              </a:rPr>
              <a:t>Mary’s Meals supporters, donors and fundraisers, schools, universities, clubs and churches.</a:t>
            </a:r>
            <a:endParaRPr lang="en-GB" sz="1150" u="sng"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AB32585-FB75-4F5E-B2FF-8853ACD37582}"/>
              </a:ext>
            </a:extLst>
          </p:cNvPr>
          <p:cNvSpPr/>
          <p:nvPr/>
        </p:nvSpPr>
        <p:spPr>
          <a:xfrm>
            <a:off x="4825999" y="1199343"/>
            <a:ext cx="3944373" cy="493805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4" name="Freeform: Shape 13">
            <a:extLst>
              <a:ext uri="{FF2B5EF4-FFF2-40B4-BE49-F238E27FC236}">
                <a16:creationId xmlns:a16="http://schemas.microsoft.com/office/drawing/2014/main" id="{D80933DE-3FD8-4A39-9652-3FC76276E15F}"/>
              </a:ext>
            </a:extLst>
          </p:cNvPr>
          <p:cNvSpPr/>
          <p:nvPr/>
        </p:nvSpPr>
        <p:spPr>
          <a:xfrm>
            <a:off x="6728223" y="2537457"/>
            <a:ext cx="682377" cy="549177"/>
          </a:xfrm>
          <a:custGeom>
            <a:avLst/>
            <a:gdLst/>
            <a:ahLst/>
            <a:cxnLst/>
            <a:rect l="0" t="0" r="0" b="0"/>
            <a:pathLst>
              <a:path>
                <a:moveTo>
                  <a:pt x="0" y="0"/>
                </a:moveTo>
                <a:lnTo>
                  <a:pt x="671846" y="540434"/>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cxnSp>
        <p:nvCxnSpPr>
          <p:cNvPr id="48" name="Straight Connector 47">
            <a:extLst>
              <a:ext uri="{FF2B5EF4-FFF2-40B4-BE49-F238E27FC236}">
                <a16:creationId xmlns:a16="http://schemas.microsoft.com/office/drawing/2014/main" id="{6DC26D69-C4B7-4F91-B872-19ED9EFEEFD5}"/>
              </a:ext>
            </a:extLst>
          </p:cNvPr>
          <p:cNvCxnSpPr>
            <a:cxnSpLocks/>
          </p:cNvCxnSpPr>
          <p:nvPr/>
        </p:nvCxnSpPr>
        <p:spPr>
          <a:xfrm>
            <a:off x="5779031" y="4644337"/>
            <a:ext cx="0" cy="14440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6BFC3CE-EA75-46E4-A86F-875EB6FD21E3}"/>
              </a:ext>
            </a:extLst>
          </p:cNvPr>
          <p:cNvCxnSpPr>
            <a:cxnSpLocks/>
          </p:cNvCxnSpPr>
          <p:nvPr/>
        </p:nvCxnSpPr>
        <p:spPr>
          <a:xfrm>
            <a:off x="6849011" y="3743900"/>
            <a:ext cx="0" cy="1444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3A824643-895F-43DB-87EE-944B7BFD744A}"/>
              </a:ext>
            </a:extLst>
          </p:cNvPr>
          <p:cNvGrpSpPr/>
          <p:nvPr/>
        </p:nvGrpSpPr>
        <p:grpSpPr>
          <a:xfrm>
            <a:off x="5376750" y="1199343"/>
            <a:ext cx="3172663" cy="5157648"/>
            <a:chOff x="5341104" y="1216926"/>
            <a:chExt cx="3172663" cy="4196318"/>
          </a:xfrm>
        </p:grpSpPr>
        <p:sp>
          <p:nvSpPr>
            <p:cNvPr id="27" name="Freeform: Shape 26">
              <a:extLst>
                <a:ext uri="{FF2B5EF4-FFF2-40B4-BE49-F238E27FC236}">
                  <a16:creationId xmlns:a16="http://schemas.microsoft.com/office/drawing/2014/main" id="{68488B29-DB91-4884-9D62-ECC4E35F0624}"/>
                </a:ext>
              </a:extLst>
            </p:cNvPr>
            <p:cNvSpPr/>
            <p:nvPr/>
          </p:nvSpPr>
          <p:spPr>
            <a:xfrm>
              <a:off x="6110403" y="1967213"/>
              <a:ext cx="1396511" cy="698602"/>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Director of Communications and Fundraising</a:t>
              </a:r>
            </a:p>
          </p:txBody>
        </p:sp>
        <p:sp>
          <p:nvSpPr>
            <p:cNvPr id="25" name="TextBox 24">
              <a:extLst>
                <a:ext uri="{FF2B5EF4-FFF2-40B4-BE49-F238E27FC236}">
                  <a16:creationId xmlns:a16="http://schemas.microsoft.com/office/drawing/2014/main" id="{0BDFBBEA-D563-48C4-B8F0-6B41513D38D1}"/>
                </a:ext>
              </a:extLst>
            </p:cNvPr>
            <p:cNvSpPr txBox="1"/>
            <p:nvPr/>
          </p:nvSpPr>
          <p:spPr>
            <a:xfrm>
              <a:off x="7342525" y="4765244"/>
              <a:ext cx="1099854" cy="64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100" kern="1200" dirty="0"/>
                <a:t>Communications Manager, London</a:t>
              </a:r>
            </a:p>
          </p:txBody>
        </p:sp>
        <p:cxnSp>
          <p:nvCxnSpPr>
            <p:cNvPr id="35" name="Straight Connector 34">
              <a:extLst>
                <a:ext uri="{FF2B5EF4-FFF2-40B4-BE49-F238E27FC236}">
                  <a16:creationId xmlns:a16="http://schemas.microsoft.com/office/drawing/2014/main" id="{900DA335-A060-4163-879F-482B958108A5}"/>
                </a:ext>
              </a:extLst>
            </p:cNvPr>
            <p:cNvCxnSpPr>
              <a:cxnSpLocks/>
            </p:cNvCxnSpPr>
            <p:nvPr/>
          </p:nvCxnSpPr>
          <p:spPr>
            <a:xfrm>
              <a:off x="6794589" y="2661156"/>
              <a:ext cx="0" cy="2099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88AD0C-C4E2-421C-AFD9-AF130F88418D}"/>
                </a:ext>
              </a:extLst>
            </p:cNvPr>
            <p:cNvCxnSpPr>
              <a:cxnSpLocks/>
            </p:cNvCxnSpPr>
            <p:nvPr/>
          </p:nvCxnSpPr>
          <p:spPr>
            <a:xfrm>
              <a:off x="6794589" y="3564982"/>
              <a:ext cx="0" cy="1847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DAF99F-EA91-4376-A0F9-8E8D2E107AFA}"/>
                </a:ext>
              </a:extLst>
            </p:cNvPr>
            <p:cNvCxnSpPr>
              <a:cxnSpLocks/>
            </p:cNvCxnSpPr>
            <p:nvPr/>
          </p:nvCxnSpPr>
          <p:spPr>
            <a:xfrm flipV="1">
              <a:off x="5732528" y="4027836"/>
              <a:ext cx="2389809" cy="706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CB05F0-89F6-4BA2-BDE3-7E5832FE4915}"/>
                </a:ext>
              </a:extLst>
            </p:cNvPr>
            <p:cNvSpPr txBox="1"/>
            <p:nvPr/>
          </p:nvSpPr>
          <p:spPr>
            <a:xfrm>
              <a:off x="5341104" y="1216926"/>
              <a:ext cx="3172663" cy="525862"/>
            </a:xfrm>
            <a:prstGeom prst="rect">
              <a:avLst/>
            </a:prstGeom>
            <a:noFill/>
          </p:spPr>
          <p:txBody>
            <a:bodyPr wrap="none" rtlCol="0">
              <a:spAutoFit/>
            </a:bodyPr>
            <a:lstStyle/>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Fundraising team structure</a:t>
              </a:r>
            </a:p>
          </p:txBody>
        </p:sp>
      </p:grpSp>
      <p:sp>
        <p:nvSpPr>
          <p:cNvPr id="26" name="Freeform: Shape 25">
            <a:extLst>
              <a:ext uri="{FF2B5EF4-FFF2-40B4-BE49-F238E27FC236}">
                <a16:creationId xmlns:a16="http://schemas.microsoft.com/office/drawing/2014/main" id="{09115277-BE1B-44D5-AFFE-52A0943D7AD3}"/>
              </a:ext>
            </a:extLst>
          </p:cNvPr>
          <p:cNvSpPr/>
          <p:nvPr/>
        </p:nvSpPr>
        <p:spPr>
          <a:xfrm>
            <a:off x="4945790" y="4767459"/>
            <a:ext cx="1188978" cy="567692"/>
          </a:xfrm>
          <a:custGeom>
            <a:avLst/>
            <a:gdLst>
              <a:gd name="connsiteX0" fmla="*/ 0 w 1264509"/>
              <a:gd name="connsiteY0" fmla="*/ 0 h 576960"/>
              <a:gd name="connsiteX1" fmla="*/ 1264509 w 1264509"/>
              <a:gd name="connsiteY1" fmla="*/ 0 h 576960"/>
              <a:gd name="connsiteX2" fmla="*/ 1264509 w 1264509"/>
              <a:gd name="connsiteY2" fmla="*/ 576960 h 576960"/>
              <a:gd name="connsiteX3" fmla="*/ 0 w 1264509"/>
              <a:gd name="connsiteY3" fmla="*/ 576960 h 576960"/>
              <a:gd name="connsiteX4" fmla="*/ 0 w 1264509"/>
              <a:gd name="connsiteY4" fmla="*/ 0 h 57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09" h="576960">
                <a:moveTo>
                  <a:pt x="0" y="0"/>
                </a:moveTo>
                <a:lnTo>
                  <a:pt x="1264509" y="0"/>
                </a:lnTo>
                <a:lnTo>
                  <a:pt x="1264509" y="576960"/>
                </a:lnTo>
                <a:lnTo>
                  <a:pt x="0" y="57696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100" kern="1200" dirty="0"/>
              <a:t>Fundraising Officer</a:t>
            </a:r>
          </a:p>
        </p:txBody>
      </p:sp>
      <p:cxnSp>
        <p:nvCxnSpPr>
          <p:cNvPr id="45" name="Straight Connector 44">
            <a:extLst>
              <a:ext uri="{FF2B5EF4-FFF2-40B4-BE49-F238E27FC236}">
                <a16:creationId xmlns:a16="http://schemas.microsoft.com/office/drawing/2014/main" id="{C7EF2B1B-4266-445F-823B-21BCF983F5DD}"/>
              </a:ext>
            </a:extLst>
          </p:cNvPr>
          <p:cNvCxnSpPr>
            <a:cxnSpLocks/>
          </p:cNvCxnSpPr>
          <p:nvPr/>
        </p:nvCxnSpPr>
        <p:spPr>
          <a:xfrm>
            <a:off x="6935383" y="4488399"/>
            <a:ext cx="0" cy="1847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E93FED6-7FAC-41FF-B948-24393C6BB62E}"/>
              </a:ext>
            </a:extLst>
          </p:cNvPr>
          <p:cNvSpPr/>
          <p:nvPr/>
        </p:nvSpPr>
        <p:spPr>
          <a:xfrm>
            <a:off x="6213462" y="4783128"/>
            <a:ext cx="1289238" cy="536354"/>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Fundraising Officer</a:t>
            </a:r>
          </a:p>
        </p:txBody>
      </p:sp>
      <p:sp>
        <p:nvSpPr>
          <p:cNvPr id="30" name="Freeform: Shape 29">
            <a:extLst>
              <a:ext uri="{FF2B5EF4-FFF2-40B4-BE49-F238E27FC236}">
                <a16:creationId xmlns:a16="http://schemas.microsoft.com/office/drawing/2014/main" id="{96603CD0-45D2-4DDE-8D65-D16E2402B8F9}"/>
              </a:ext>
            </a:extLst>
          </p:cNvPr>
          <p:cNvSpPr/>
          <p:nvPr/>
        </p:nvSpPr>
        <p:spPr>
          <a:xfrm>
            <a:off x="6150757" y="3045298"/>
            <a:ext cx="1396511" cy="698602"/>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Head of  Fundraising </a:t>
            </a:r>
          </a:p>
        </p:txBody>
      </p:sp>
      <p:sp>
        <p:nvSpPr>
          <p:cNvPr id="33" name="Freeform: Shape 32">
            <a:extLst>
              <a:ext uri="{FF2B5EF4-FFF2-40B4-BE49-F238E27FC236}">
                <a16:creationId xmlns:a16="http://schemas.microsoft.com/office/drawing/2014/main" id="{084B9C52-A778-4B14-9E43-0AAFDB279012}"/>
              </a:ext>
            </a:extLst>
          </p:cNvPr>
          <p:cNvSpPr/>
          <p:nvPr/>
        </p:nvSpPr>
        <p:spPr>
          <a:xfrm>
            <a:off x="6150756" y="3845632"/>
            <a:ext cx="1396511" cy="698602"/>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Community Fundraising Manager</a:t>
            </a:r>
          </a:p>
        </p:txBody>
      </p:sp>
      <p:sp>
        <p:nvSpPr>
          <p:cNvPr id="36" name="Freeform: Shape 35">
            <a:extLst>
              <a:ext uri="{FF2B5EF4-FFF2-40B4-BE49-F238E27FC236}">
                <a16:creationId xmlns:a16="http://schemas.microsoft.com/office/drawing/2014/main" id="{BE6D0E48-B157-47CC-9D84-77A4A8974191}"/>
              </a:ext>
            </a:extLst>
          </p:cNvPr>
          <p:cNvSpPr/>
          <p:nvPr/>
        </p:nvSpPr>
        <p:spPr>
          <a:xfrm>
            <a:off x="7581394" y="4788739"/>
            <a:ext cx="1188978" cy="567692"/>
          </a:xfrm>
          <a:custGeom>
            <a:avLst/>
            <a:gdLst>
              <a:gd name="connsiteX0" fmla="*/ 0 w 1264509"/>
              <a:gd name="connsiteY0" fmla="*/ 0 h 576960"/>
              <a:gd name="connsiteX1" fmla="*/ 1264509 w 1264509"/>
              <a:gd name="connsiteY1" fmla="*/ 0 h 576960"/>
              <a:gd name="connsiteX2" fmla="*/ 1264509 w 1264509"/>
              <a:gd name="connsiteY2" fmla="*/ 576960 h 576960"/>
              <a:gd name="connsiteX3" fmla="*/ 0 w 1264509"/>
              <a:gd name="connsiteY3" fmla="*/ 576960 h 576960"/>
              <a:gd name="connsiteX4" fmla="*/ 0 w 1264509"/>
              <a:gd name="connsiteY4" fmla="*/ 0 h 57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09" h="576960">
                <a:moveTo>
                  <a:pt x="0" y="0"/>
                </a:moveTo>
                <a:lnTo>
                  <a:pt x="1264509" y="0"/>
                </a:lnTo>
                <a:lnTo>
                  <a:pt x="1264509" y="576960"/>
                </a:lnTo>
                <a:lnTo>
                  <a:pt x="0" y="57696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100" kern="1200" dirty="0"/>
              <a:t>Fundraising Officer</a:t>
            </a:r>
          </a:p>
        </p:txBody>
      </p:sp>
      <p:cxnSp>
        <p:nvCxnSpPr>
          <p:cNvPr id="39" name="Straight Connector 38">
            <a:extLst>
              <a:ext uri="{FF2B5EF4-FFF2-40B4-BE49-F238E27FC236}">
                <a16:creationId xmlns:a16="http://schemas.microsoft.com/office/drawing/2014/main" id="{705410BD-425B-41CF-A47F-12D2D8373D12}"/>
              </a:ext>
            </a:extLst>
          </p:cNvPr>
          <p:cNvCxnSpPr>
            <a:cxnSpLocks/>
          </p:cNvCxnSpPr>
          <p:nvPr/>
        </p:nvCxnSpPr>
        <p:spPr>
          <a:xfrm>
            <a:off x="8157983" y="4654201"/>
            <a:ext cx="0" cy="18476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51045" y="797674"/>
            <a:ext cx="4257734" cy="5336846"/>
          </a:xfrm>
          <a:prstGeom prst="rect">
            <a:avLst/>
          </a:prstGeom>
        </p:spPr>
        <p:txBody>
          <a:bodyPr wrap="square">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endParaRPr lang="en-GB" sz="1400" b="1" dirty="0">
              <a:solidFill>
                <a:srgbClr val="019CDC"/>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Fundraising Officer informs and inspires people in the UK about the work of Mary’s Meals in order to secure increased support and funding for the organization’s overseas school feeding </a:t>
            </a:r>
            <a:r>
              <a:rPr lang="en-US" sz="1200" dirty="0" err="1">
                <a:latin typeface="Arial" panose="020B0604020202020204" pitchFamily="34" charset="0"/>
                <a:cs typeface="Arial" panose="020B0604020202020204" pitchFamily="34" charset="0"/>
              </a:rPr>
              <a:t>programmes</a:t>
            </a: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Though involved in a broad spectrum of activity, the fundraising officer has particular responsibility for building relationships with grassroots supporters within schools, universities, clubs, faith groups and churches – including coordination of our extremely dedicated volunteer speakers.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Fundraising Officer will also work closely with the communications team to ensure that there is a consistently integrated approach across activities, upholding and promoting the values of the organisation.</a:t>
            </a:r>
          </a:p>
          <a:p>
            <a:endParaRPr lang="en-GB" sz="114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Key responsibilities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Community Fundraising Manager to implement the Mary’s Meals fundraising strategy for the UK, particularly within the context of schools, universities, clubs, churches and volunteer speakers.</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Take responsibility for and lead on our work with schools, universities, clubs, churches and volunteer speakers.</a:t>
            </a:r>
          </a:p>
          <a:p>
            <a:endParaRPr lang="en-GB" sz="114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36195" y="388188"/>
            <a:ext cx="4910684" cy="6346353"/>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Recruit, train and support volunteers across the UK, especially those focused on raising awareness within schools.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Act as a main point-of-contact for our grassroots fundraisers and supporters, building warm relationships and providing advice, help and support.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Manage the coordination of our network of volunteer speakers. Duties include recruiting new speakers, conducting training sessions, allocating talk requests, generating new speaking opportunities, and providing on-going support to volunteers,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Help to achieve increased support for the charity’s very successful Backpack Project.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towards the continued expansion, enhancement and promotion of key fundraising campaigns – especially Sponsor A School.</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highly-creative ideas for new fundraising campaigns or initiatives and play a significant role in formulating and implementing approved campaigns.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closely with the communications team to produce creative and engaging fundraising resources, including fundraising packs, information booklets, newsletters and educational materials.</a:t>
            </a:r>
          </a:p>
          <a:p>
            <a:pPr marL="171450" indent="-171450">
              <a:buFont typeface="Arial" panose="020B0604020202020204" pitchFamily="34" charset="0"/>
              <a:buChar char="•"/>
            </a:pPr>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32265" y="952330"/>
            <a:ext cx="4567554" cy="6063198"/>
          </a:xfrm>
          <a:prstGeom prst="rect">
            <a:avLst/>
          </a:prstGeom>
        </p:spPr>
        <p:txBody>
          <a:bodyPr wrap="square">
            <a:spAutoFit/>
          </a:bodyPr>
          <a:lstStyle/>
          <a:p>
            <a:r>
              <a:rPr lang="en-GB" sz="1600" b="1" dirty="0">
                <a:solidFill>
                  <a:srgbClr val="019CDC"/>
                </a:solidFill>
                <a:latin typeface="Arial" panose="020B0604020202020204" pitchFamily="34" charset="0"/>
                <a:cs typeface="Arial" panose="020B0604020202020204" pitchFamily="34" charset="0"/>
              </a:rPr>
              <a:t>Key responsibilities</a:t>
            </a:r>
          </a:p>
          <a:p>
            <a:endParaRPr lang="en-GB" sz="16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Act as an ambassador for Mary’s Meals, representing the organisation at public engagements and supporter events – and where necessary, delivering speeches or presentations to a wide range of audiences.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Assist in ensuring that all Mary’s Meals websites and social media profiles are kept up to date – particularly with regard to providing engaging fundraising content and story ideas.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Manage campaigns with community partners, especially within the context of schools, universities, clubs and churches.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Assist the fundraising administration team in managing the Mary’s Meals database, ensuring that records are accurate and up to date.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fully in the day to day work of the organisation, taking a flexible approach to general administrative and support tasks.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regular reports which measure the impact of key areas of work against pre-agreed goals – identifying strengths, weaknesses and areas for development.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527A3A9-2E97-4DA4-BE9F-A21A6BFF5E6E}"/>
              </a:ext>
            </a:extLst>
          </p:cNvPr>
          <p:cNvPicPr>
            <a:picLocks noChangeAspect="1"/>
          </p:cNvPicPr>
          <p:nvPr/>
        </p:nvPicPr>
        <p:blipFill rotWithShape="1">
          <a:blip r:embed="rId4"/>
          <a:srcRect l="18234" r="11344" b="3883"/>
          <a:stretch/>
        </p:blipFill>
        <p:spPr>
          <a:xfrm>
            <a:off x="5090160" y="787865"/>
            <a:ext cx="4058143" cy="5452198"/>
          </a:xfrm>
          <a:prstGeom prst="rect">
            <a:avLst/>
          </a:prstGeom>
        </p:spPr>
      </p:pic>
    </p:spTree>
    <p:extLst>
      <p:ext uri="{BB962C8B-B14F-4D97-AF65-F5344CB8AC3E}">
        <p14:creationId xmlns:p14="http://schemas.microsoft.com/office/powerpoint/2010/main" val="318966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32265" y="952330"/>
            <a:ext cx="4567554" cy="5509200"/>
          </a:xfrm>
          <a:prstGeom prst="rect">
            <a:avLst/>
          </a:prstGeom>
        </p:spPr>
        <p:txBody>
          <a:bodyPr wrap="square">
            <a:spAutoFit/>
          </a:bodyPr>
          <a:lstStyle/>
          <a:p>
            <a:r>
              <a:rPr lang="en-GB" sz="1600" b="1" dirty="0">
                <a:solidFill>
                  <a:srgbClr val="019CDC"/>
                </a:solidFill>
                <a:latin typeface="Arial" panose="020B0604020202020204" pitchFamily="34" charset="0"/>
                <a:cs typeface="Arial" panose="020B0604020202020204" pitchFamily="34" charset="0"/>
              </a:rPr>
              <a:t>Key responsibilities</a:t>
            </a:r>
          </a:p>
          <a:p>
            <a:endParaRPr lang="en-GB" sz="16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Research, analyse and present data which informs the decision-making of the Head of Fundraising and other senior managers.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detailed annual action plans on the specific areas of responsibility outlined above (especially with regard to our work with schools, universities and clubs) identifying areas for growth and development and outlining measurable objectives.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our strategic partnership work with corporates, trusts, foundations and major donors.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where appropriate, the work of fellow UK fundraising team members.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Assist </a:t>
            </a:r>
            <a:r>
              <a:rPr lang="en-GB" sz="1200">
                <a:latin typeface="Arial" panose="020B0604020202020204" pitchFamily="34" charset="0"/>
                <a:cs typeface="Arial" panose="020B0604020202020204" pitchFamily="34" charset="0"/>
              </a:rPr>
              <a:t>the Head of Fundraising </a:t>
            </a:r>
            <a:r>
              <a:rPr lang="en-GB" sz="1200" dirty="0">
                <a:latin typeface="Arial" panose="020B0604020202020204" pitchFamily="34" charset="0"/>
                <a:cs typeface="Arial" panose="020B0604020202020204" pitchFamily="34" charset="0"/>
              </a:rPr>
              <a:t>in ensuring compliance with relevant fundraising legislation.</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Collaborate with the communications team to develop content for direct mail, emails, social media and campaigns.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73B3C38-42C9-4647-8C49-4E8B48061971}"/>
              </a:ext>
            </a:extLst>
          </p:cNvPr>
          <p:cNvPicPr>
            <a:picLocks noChangeAspect="1"/>
          </p:cNvPicPr>
          <p:nvPr/>
        </p:nvPicPr>
        <p:blipFill>
          <a:blip r:embed="rId4"/>
          <a:stretch>
            <a:fillRect/>
          </a:stretch>
        </p:blipFill>
        <p:spPr>
          <a:xfrm>
            <a:off x="5019041" y="776377"/>
            <a:ext cx="4124960" cy="5463686"/>
          </a:xfrm>
          <a:prstGeom prst="rect">
            <a:avLst/>
          </a:prstGeom>
        </p:spPr>
      </p:pic>
    </p:spTree>
    <p:extLst>
      <p:ext uri="{BB962C8B-B14F-4D97-AF65-F5344CB8AC3E}">
        <p14:creationId xmlns:p14="http://schemas.microsoft.com/office/powerpoint/2010/main" val="298985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51045" y="797674"/>
            <a:ext cx="4257734" cy="4576637"/>
          </a:xfrm>
          <a:prstGeom prst="rect">
            <a:avLst/>
          </a:prstGeom>
        </p:spPr>
        <p:txBody>
          <a:bodyPr wrap="square">
            <a:spAutoFit/>
          </a:bodyPr>
          <a:lstStyle/>
          <a:p>
            <a:r>
              <a:rPr lang="en-GB" sz="1400" b="1" dirty="0">
                <a:solidFill>
                  <a:srgbClr val="019CDC"/>
                </a:solidFill>
                <a:latin typeface="Arial" panose="020B0604020202020204" pitchFamily="34" charset="0"/>
                <a:cs typeface="Arial" panose="020B0604020202020204" pitchFamily="34" charset="0"/>
              </a:rPr>
              <a:t>Qualifications, skills and experience</a:t>
            </a:r>
          </a:p>
          <a:p>
            <a:endParaRPr lang="en-GB" sz="14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Degree level education in a relevant discipline or equivalent professional experience.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Possess a warm and engaging personality, with good networking and interpersonal skills.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work independently, be a self-motivator and possess excellent judgement.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Possess advanced communication skills, both written and oral.</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think creatively and capable of generating new ideas, opportunities and resources.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Able to work and communicate effectively with people of all ages from a variety of backgrounds.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Capable of tailoring key messages to different audiences, and comfortable in many different settings, from schools and churches to conference halls and boardrooms.</a:t>
            </a:r>
          </a:p>
          <a:p>
            <a:endParaRPr lang="en-GB" sz="114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36195" y="388188"/>
            <a:ext cx="4910684" cy="4130361"/>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organisational, prioritisation and time management skills.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work effectively on multiple tasks simultaneously.</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Possess an analytical mind, with proficiency and experience in data analysis.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Good project management skills, capable of liaising with multiple stakeholders.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Able to effectively delegate to volunteers.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Prepared to travel within the UK on occasion.</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Good IT skills and administrative skills.</a:t>
            </a:r>
          </a:p>
          <a:p>
            <a:pPr marL="171450" indent="-171450">
              <a:buFont typeface="Arial" panose="020B0604020202020204" pitchFamily="34" charset="0"/>
              <a:buChar char="•"/>
            </a:pPr>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15</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5" name="Picture 14">
            <a:extLst>
              <a:ext uri="{FF2B5EF4-FFF2-40B4-BE49-F238E27FC236}">
                <a16:creationId xmlns:a16="http://schemas.microsoft.com/office/drawing/2014/main" id="{99E3EBF9-F874-40B5-B056-262AC24E3B63}"/>
              </a:ext>
            </a:extLst>
          </p:cNvPr>
          <p:cNvPicPr>
            <a:picLocks noChangeAspect="1"/>
          </p:cNvPicPr>
          <p:nvPr/>
        </p:nvPicPr>
        <p:blipFill rotWithShape="1">
          <a:blip r:embed="rId4"/>
          <a:srcRect t="7134"/>
          <a:stretch/>
        </p:blipFill>
        <p:spPr>
          <a:xfrm>
            <a:off x="5585809" y="3870960"/>
            <a:ext cx="3464518" cy="2329937"/>
          </a:xfrm>
          <a:prstGeom prst="rect">
            <a:avLst/>
          </a:prstGeom>
        </p:spPr>
      </p:pic>
    </p:spTree>
    <p:extLst>
      <p:ext uri="{BB962C8B-B14F-4D97-AF65-F5344CB8AC3E}">
        <p14:creationId xmlns:p14="http://schemas.microsoft.com/office/powerpoint/2010/main" val="190675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0" y="6218347"/>
            <a:ext cx="9144000"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495071" y="202429"/>
            <a:ext cx="4667303" cy="477054"/>
          </a:xfrm>
          <a:prstGeom prst="rect">
            <a:avLst/>
          </a:prstGeom>
        </p:spPr>
        <p:txBody>
          <a:bodyPr wrap="none">
            <a:spAutoFit/>
          </a:bodyPr>
          <a:lstStyle/>
          <a:p>
            <a:r>
              <a:rPr lang="en-GB" sz="2500" dirty="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155005" y="940945"/>
            <a:ext cx="3384608" cy="5232202"/>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Mary’s Meals employees approach their role in line with our 7S competency model:</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1. Self</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demonstrate resilience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myself and set stretching goals</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2. Service</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work to ensure our future will be even better than our past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3. Simplicity</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286869" y="907215"/>
            <a:ext cx="4718720" cy="4893647"/>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400" b="1" dirty="0">
                <a:solidFill>
                  <a:srgbClr val="019CDC"/>
                </a:solidFill>
                <a:latin typeface="Arial" panose="020B0604020202020204" pitchFamily="34" charset="0"/>
                <a:cs typeface="Arial" panose="020B0604020202020204" pitchFamily="34" charset="0"/>
              </a:rPr>
              <a:t>4. Stewardship</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pay attention to the things that matter most; (a) our physical resources; (b) our people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happy to be held accountable and to hold others to account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5. Strategy</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others to work in ways that have the greatest impact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strategy and translate it into action</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6. Strengthen</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support those around me</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7. Success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144899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3785652"/>
          </a:xfrm>
          <a:prstGeom prst="rect">
            <a:avLst/>
          </a:prstGeom>
        </p:spPr>
        <p:txBody>
          <a:bodyPr wrap="square">
            <a:spAutoFit/>
          </a:bodyPr>
          <a:lstStyle/>
          <a:p>
            <a:r>
              <a:rPr lang="en-GB" sz="16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Fundraising Officer at Mary’s Meals UK, please send a tailored CV and covering letter to: </a:t>
            </a:r>
            <a:r>
              <a:rPr lang="en-GB" sz="13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3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work for Mary’s Meals UK in this role,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r>
              <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28 </a:t>
            </a:r>
            <a:r>
              <a:rPr lang="en-GB" sz="13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January 2019</a:t>
            </a:r>
            <a:endPar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A second interview stage may be required.</a:t>
            </a: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10-13 Claremont Centre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151929" y="1322943"/>
            <a:ext cx="3141877"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2</a:t>
            </a:r>
          </a:p>
        </p:txBody>
      </p:sp>
      <p:sp>
        <p:nvSpPr>
          <p:cNvPr id="29" name="TextBox 28">
            <a:extLst>
              <a:ext uri="{FF2B5EF4-FFF2-40B4-BE49-F238E27FC236}">
                <a16:creationId xmlns:a16="http://schemas.microsoft.com/office/drawing/2014/main" id="{392292FE-91C6-4082-A76D-51A2E9CEADF2}"/>
              </a:ext>
            </a:extLst>
          </p:cNvPr>
          <p:cNvSpPr txBox="1"/>
          <p:nvPr/>
        </p:nvSpPr>
        <p:spPr>
          <a:xfrm>
            <a:off x="3489978" y="1323194"/>
            <a:ext cx="472423" cy="4225772"/>
          </a:xfrm>
          <a:prstGeom prst="rect">
            <a:avLst/>
          </a:prstGeom>
          <a:noFill/>
          <a:effectLst/>
        </p:spPr>
        <p:txBody>
          <a:bodyPr wrap="square" rtlCol="0">
            <a:spAutoFit/>
          </a:bodyPr>
          <a:lstStyle/>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309146"/>
          </a:xfrm>
          <a:prstGeom prst="rect">
            <a:avLst/>
          </a:prstGeom>
        </p:spPr>
        <p:txBody>
          <a:bodyPr wrap="square">
            <a:spAutoFit/>
          </a:bodyPr>
          <a:lstStyle/>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Thank you so much for your interest in joining the Mary’s Meals family. As you consider making an application for the role of Fundraising Officer with Mary’s Meals UK, I hope you find this pack helpful, encouraging and exciting.</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1,361,586 children across 17 ‘programme’ countries (including Malawi, Liberia, Zambia, Haiti, South Sudan and Syria) with a nutritious daily meal in school.</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569217"/>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But none of this would be possible without the incredible generosity of our supporters all over the world, who give freely of their time, money, skills and prayer. In Malawi alone, we have 80,000 volunteers who rise early each day to cook and serve Mary’s Meals to their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039841"/>
          </a:xfrm>
          <a:prstGeom prst="rect">
            <a:avLst/>
          </a:prstGeom>
        </p:spPr>
        <p:txBody>
          <a:bodyPr wrap="square">
            <a:spAutoFit/>
          </a:bodyPr>
          <a:lstStyle/>
          <a:p>
            <a:r>
              <a:rPr lang="en-US" sz="1270" dirty="0">
                <a:latin typeface="Arial" panose="020B0604020202020204" pitchFamily="34" charset="0"/>
                <a:cs typeface="Arial" panose="020B0604020202020204" pitchFamily="34" charset="0"/>
              </a:rPr>
              <a:t>The </a:t>
            </a:r>
            <a:r>
              <a:rPr lang="en-GB" sz="1270" dirty="0">
                <a:latin typeface="Arial" panose="020B0604020202020204" pitchFamily="34" charset="0"/>
                <a:cs typeface="Arial" panose="020B0604020202020204" pitchFamily="34" charset="0"/>
              </a:rPr>
              <a:t>fundraising officer plays a key role in the development and implementation of Mary’s Meals UK’s fundraising activities, in order to secure increased support and funding for the organisation’s overseas school feeding programmes.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With 61 million children out of school around the world and a further 66 million attending school so hungry they’re not 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8368" y="4196943"/>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dirty="0">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982851"/>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FFF00"/>
                </a:solidFill>
                <a:latin typeface="Arial" panose="020B0604020202020204" pitchFamily="34" charset="0"/>
                <a:cs typeface="Arial" panose="020B0604020202020204" pitchFamily="34" charset="0"/>
              </a:rPr>
              <a:t>View Mary’s Meals’ full statement of values here: </a:t>
            </a:r>
            <a:r>
              <a:rPr lang="en-GB" sz="1300" dirty="0">
                <a:solidFill>
                  <a:srgbClr val="019CDC"/>
                </a:solidFill>
                <a:latin typeface="Arial" panose="020B0604020202020204" pitchFamily="34" charset="0"/>
                <a:cs typeface="Arial" panose="020B0604020202020204" pitchFamily="34" charset="0"/>
                <a:hlinkClick r:id="rId4"/>
              </a:rPr>
              <a:t>http://bit.ly/2oRy99Y</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47594"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22194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17 years later, we feed 1,361,586 hungry children every school day across four continents. The average worldwide cost for us to feed a child for a whole school year is just £13.90.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more than 17 countries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A9FC1FD-BBCB-4D5F-8F5E-1A46E08AAB08}"/>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6225B04B-9ACF-49E8-819A-FBBE271DD9E3}"/>
              </a:ext>
            </a:extLst>
          </p:cNvPr>
          <p:cNvPicPr>
            <a:picLocks noChangeAspect="1"/>
          </p:cNvPicPr>
          <p:nvPr/>
        </p:nvPicPr>
        <p:blipFill>
          <a:blip r:embed="rId2"/>
          <a:stretch>
            <a:fillRect/>
          </a:stretch>
        </p:blipFill>
        <p:spPr>
          <a:xfrm>
            <a:off x="-9831" y="-1"/>
            <a:ext cx="9149758" cy="6492614"/>
          </a:xfrm>
          <a:prstGeom prst="rect">
            <a:avLst/>
          </a:prstGeom>
        </p:spPr>
      </p:pic>
      <p:grpSp>
        <p:nvGrpSpPr>
          <p:cNvPr id="5" name="Group 4">
            <a:extLst>
              <a:ext uri="{FF2B5EF4-FFF2-40B4-BE49-F238E27FC236}">
                <a16:creationId xmlns:a16="http://schemas.microsoft.com/office/drawing/2014/main" id="{B6897A49-F0AC-4716-A492-222B91D0CC89}"/>
              </a:ext>
            </a:extLst>
          </p:cNvPr>
          <p:cNvGrpSpPr/>
          <p:nvPr/>
        </p:nvGrpSpPr>
        <p:grpSpPr>
          <a:xfrm>
            <a:off x="0" y="6176963"/>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200" dirty="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0" ma:contentTypeDescription="Create a new document." ma:contentTypeScope="" ma:versionID="3f320389b0d4e27b3beada9bf1b7359d">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052454ea9a6940fa46b706f2bd7f0d06"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28F107-6458-4ABB-BAFD-AA18077D9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D996FF-69DF-47BE-8D8C-2042026544A8}">
  <ds:schemaRefs>
    <ds:schemaRef ds:uri="http://www.w3.org/XML/1998/namespace"/>
    <ds:schemaRef ds:uri="http://purl.org/dc/dcmitype/"/>
    <ds:schemaRef ds:uri="http://purl.org/dc/elements/1.1/"/>
    <ds:schemaRef ds:uri="http://schemas.microsoft.com/office/infopath/2007/PartnerControls"/>
    <ds:schemaRef ds:uri="8aef9df1-5621-4c65-8e28-37d44457da46"/>
    <ds:schemaRef ds:uri="http://schemas.microsoft.com/office/2006/documentManagement/types"/>
    <ds:schemaRef ds:uri="http://schemas.microsoft.com/office/2006/metadata/properties"/>
    <ds:schemaRef ds:uri="http://schemas.openxmlformats.org/package/2006/metadata/core-properties"/>
    <ds:schemaRef ds:uri="50a1efa9-47d8-481f-aad5-38d3c45f03e8"/>
    <ds:schemaRef ds:uri="http://purl.org/dc/terms/"/>
  </ds:schemaRefs>
</ds:datastoreItem>
</file>

<file path=customXml/itemProps3.xml><?xml version="1.0" encoding="utf-8"?>
<ds:datastoreItem xmlns:ds="http://schemas.openxmlformats.org/officeDocument/2006/customXml" ds:itemID="{565D7047-BB59-4CF5-939A-F16C7B19D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4865</TotalTime>
  <Words>1894</Words>
  <Application>Microsoft Office PowerPoint</Application>
  <PresentationFormat>On-screen Show (4:3)</PresentationFormat>
  <Paragraphs>368</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Annette Reid</cp:lastModifiedBy>
  <cp:revision>419</cp:revision>
  <cp:lastPrinted>2016-09-28T12:24:59Z</cp:lastPrinted>
  <dcterms:created xsi:type="dcterms:W3CDTF">2015-06-14T06:43:02Z</dcterms:created>
  <dcterms:modified xsi:type="dcterms:W3CDTF">2019-01-09T08:57:15Z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ies>
</file>