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3" r:id="rId8"/>
    <p:sldId id="267" r:id="rId9"/>
    <p:sldId id="269" r:id="rId10"/>
    <p:sldId id="277" r:id="rId11"/>
    <p:sldId id="278" r:id="rId12"/>
    <p:sldId id="273" r:id="rId13"/>
    <p:sldId id="274" r:id="rId14"/>
    <p:sldId id="276" r:id="rId15"/>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60" d="100"/>
          <a:sy n="60" d="100"/>
        </p:scale>
        <p:origin x="1192"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5/30/2022</a:t>
            </a:fld>
            <a:endParaRPr lang="en-US"/>
          </a:p>
        </p:txBody>
      </p:sp>
      <p:sp>
        <p:nvSpPr>
          <p:cNvPr id="7" name="Holder 7"/>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5/30/2022</a:t>
            </a:fld>
            <a:endParaRPr lang="en-US"/>
          </a:p>
        </p:txBody>
      </p:sp>
      <p:sp>
        <p:nvSpPr>
          <p:cNvPr id="5" name="Holder 5"/>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5/30/2022</a:t>
            </a:fld>
            <a:endParaRPr lang="en-US"/>
          </a:p>
        </p:txBody>
      </p:sp>
      <p:sp>
        <p:nvSpPr>
          <p:cNvPr id="4" name="Holder 4"/>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579329" y="448429"/>
            <a:ext cx="5534741" cy="774700"/>
          </a:xfrm>
          <a:prstGeom prst="rect">
            <a:avLst/>
          </a:prstGeom>
        </p:spPr>
        <p:txBody>
          <a:bodyPr wrap="square" lIns="0" tIns="0" rIns="0" bIns="0">
            <a:spAutoFit/>
          </a:bodyPr>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5/30/2022</a:t>
            </a:fld>
            <a:endParaRPr lang="en-US"/>
          </a:p>
        </p:txBody>
      </p:sp>
      <p:sp>
        <p:nvSpPr>
          <p:cNvPr id="6" name="Holder 6"/>
          <p:cNvSpPr>
            <a:spLocks noGrp="1"/>
          </p:cNvSpPr>
          <p:nvPr>
            <p:ph type="sldNum" sz="quarter" idx="7"/>
          </p:nvPr>
        </p:nvSpPr>
        <p:spPr>
          <a:xfrm>
            <a:off x="502814" y="7238047"/>
            <a:ext cx="198754" cy="162559"/>
          </a:xfrm>
          <a:prstGeom prst="rect">
            <a:avLst/>
          </a:prstGeom>
        </p:spPr>
        <p:txBody>
          <a:bodyPr wrap="square" lIns="0" tIns="0" rIns="0" bIns="0">
            <a:spAutoFit/>
          </a:bodyPr>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hyperlink" Target="https://vimeo.com/596741777"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vimeo.com/597287988"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vimeo.com/597279636" TargetMode="External"/><Relationship Id="rId5" Type="http://schemas.openxmlformats.org/officeDocument/2006/relationships/hyperlink" Target="https://vimeo.com/597282707" TargetMode="Externa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298" y="3179330"/>
            <a:ext cx="3784401" cy="776495"/>
          </a:xfrm>
          <a:prstGeom prst="rect">
            <a:avLst/>
          </a:prstGeom>
        </p:spPr>
        <p:txBody>
          <a:bodyPr vert="horz" wrap="square" lIns="0" tIns="57785" rIns="0" bIns="0" rtlCol="0">
            <a:spAutoFit/>
          </a:bodyPr>
          <a:lstStyle/>
          <a:p>
            <a:pPr marL="12700" marR="252095">
              <a:lnSpc>
                <a:spcPts val="2840"/>
              </a:lnSpc>
              <a:spcBef>
                <a:spcPts val="455"/>
              </a:spcBef>
            </a:pPr>
            <a:r>
              <a:rPr lang="en-GB" sz="2600" spc="-75" dirty="0">
                <a:solidFill>
                  <a:srgbClr val="33475A"/>
                </a:solidFill>
                <a:latin typeface="Verdana"/>
                <a:cs typeface="Verdana"/>
              </a:rPr>
              <a:t>Communications and Engagement Manager</a:t>
            </a:r>
            <a:endParaRPr sz="2600" dirty="0">
              <a:latin typeface="Verdana"/>
              <a:cs typeface="Verdana"/>
            </a:endParaRPr>
          </a:p>
        </p:txBody>
      </p:sp>
      <p:sp>
        <p:nvSpPr>
          <p:cNvPr id="10" name="object 10"/>
          <p:cNvSpPr txBox="1"/>
          <p:nvPr/>
        </p:nvSpPr>
        <p:spPr>
          <a:xfrm>
            <a:off x="410300" y="4463663"/>
            <a:ext cx="2097405" cy="384721"/>
          </a:xfrm>
          <a:prstGeom prst="rect">
            <a:avLst/>
          </a:prstGeom>
        </p:spPr>
        <p:txBody>
          <a:bodyPr vert="horz" wrap="square" lIns="0" tIns="12700" rIns="0" bIns="0" rtlCol="0">
            <a:spAutoFit/>
          </a:bodyPr>
          <a:lstStyle/>
          <a:p>
            <a:pPr marL="12700">
              <a:lnSpc>
                <a:spcPts val="1390"/>
              </a:lnSpc>
              <a:spcBef>
                <a:spcPts val="100"/>
              </a:spcBef>
            </a:pPr>
            <a:r>
              <a:rPr sz="1200" spc="75" dirty="0">
                <a:solidFill>
                  <a:srgbClr val="1793CD"/>
                </a:solidFill>
                <a:latin typeface="Trebuchet MS"/>
                <a:cs typeface="Trebuchet MS"/>
              </a:rPr>
              <a:t>Candidat</a:t>
            </a:r>
            <a:r>
              <a:rPr sz="1200" spc="110" dirty="0">
                <a:solidFill>
                  <a:srgbClr val="1793CD"/>
                </a:solidFill>
                <a:latin typeface="Trebuchet MS"/>
                <a:cs typeface="Trebuchet MS"/>
              </a:rPr>
              <a:t>e</a:t>
            </a:r>
            <a:r>
              <a:rPr sz="1200" spc="-65" dirty="0">
                <a:solidFill>
                  <a:srgbClr val="1793CD"/>
                </a:solidFill>
                <a:latin typeface="Trebuchet MS"/>
                <a:cs typeface="Trebuchet MS"/>
              </a:rPr>
              <a:t> </a:t>
            </a:r>
            <a:r>
              <a:rPr sz="1200" spc="10" dirty="0">
                <a:solidFill>
                  <a:srgbClr val="1793CD"/>
                </a:solidFill>
                <a:latin typeface="Trebuchet MS"/>
                <a:cs typeface="Trebuchet MS"/>
              </a:rPr>
              <a:t>In</a:t>
            </a:r>
            <a:r>
              <a:rPr sz="1200" spc="-25" dirty="0">
                <a:solidFill>
                  <a:srgbClr val="1793CD"/>
                </a:solidFill>
                <a:latin typeface="Trebuchet MS"/>
                <a:cs typeface="Trebuchet MS"/>
              </a:rPr>
              <a:t>f</a:t>
            </a:r>
            <a:r>
              <a:rPr sz="1200" spc="50" dirty="0">
                <a:solidFill>
                  <a:srgbClr val="1793CD"/>
                </a:solidFill>
                <a:latin typeface="Trebuchet MS"/>
                <a:cs typeface="Trebuchet MS"/>
              </a:rPr>
              <a:t>ormatio</a:t>
            </a:r>
            <a:r>
              <a:rPr sz="1200" spc="85" dirty="0">
                <a:solidFill>
                  <a:srgbClr val="1793CD"/>
                </a:solidFill>
                <a:latin typeface="Trebuchet MS"/>
                <a:cs typeface="Trebuchet MS"/>
              </a:rPr>
              <a:t>n</a:t>
            </a:r>
            <a:r>
              <a:rPr sz="1200" spc="-65" dirty="0">
                <a:solidFill>
                  <a:srgbClr val="1793CD"/>
                </a:solidFill>
                <a:latin typeface="Trebuchet MS"/>
                <a:cs typeface="Trebuchet MS"/>
              </a:rPr>
              <a:t> </a:t>
            </a:r>
            <a:r>
              <a:rPr sz="1200" spc="15" dirty="0">
                <a:solidFill>
                  <a:srgbClr val="1793CD"/>
                </a:solidFill>
                <a:latin typeface="Trebuchet MS"/>
                <a:cs typeface="Trebuchet MS"/>
              </a:rPr>
              <a:t>P</a:t>
            </a:r>
            <a:r>
              <a:rPr sz="1200" spc="85" dirty="0">
                <a:solidFill>
                  <a:srgbClr val="1793CD"/>
                </a:solidFill>
                <a:latin typeface="Trebuchet MS"/>
                <a:cs typeface="Trebuchet MS"/>
              </a:rPr>
              <a:t>ack</a:t>
            </a:r>
            <a:endParaRPr lang="en-GB" sz="1200" spc="85" dirty="0">
              <a:solidFill>
                <a:srgbClr val="1793CD"/>
              </a:solidFill>
              <a:latin typeface="Trebuchet MS"/>
              <a:cs typeface="Trebuchet MS"/>
            </a:endParaRPr>
          </a:p>
          <a:p>
            <a:pPr marL="12700">
              <a:lnSpc>
                <a:spcPts val="1390"/>
              </a:lnSpc>
              <a:spcBef>
                <a:spcPts val="100"/>
              </a:spcBef>
            </a:pPr>
            <a:r>
              <a:rPr lang="en-GB" sz="1200" spc="85" dirty="0">
                <a:solidFill>
                  <a:srgbClr val="1793CD"/>
                </a:solidFill>
                <a:latin typeface="Trebuchet MS"/>
                <a:cs typeface="Trebuchet MS"/>
              </a:rPr>
              <a:t>June 2022</a:t>
            </a:r>
            <a:endParaRPr sz="1200" dirty="0">
              <a:latin typeface="Trebuchet MS"/>
              <a:cs typeface="Trebuchet MS"/>
            </a:endParaRPr>
          </a:p>
        </p:txBody>
      </p:sp>
      <p:pic>
        <p:nvPicPr>
          <p:cNvPr id="11" name="object 11"/>
          <p:cNvPicPr/>
          <p:nvPr/>
        </p:nvPicPr>
        <p:blipFill>
          <a:blip r:embed="rId2" cstate="print"/>
          <a:stretch>
            <a:fillRect/>
          </a:stretch>
        </p:blipFill>
        <p:spPr>
          <a:xfrm>
            <a:off x="450000" y="1557662"/>
            <a:ext cx="3363642" cy="770892"/>
          </a:xfrm>
          <a:prstGeom prst="rect">
            <a:avLst/>
          </a:prstGeom>
        </p:spPr>
      </p:pic>
      <p:pic>
        <p:nvPicPr>
          <p:cNvPr id="12" name="object 12"/>
          <p:cNvPicPr/>
          <p:nvPr/>
        </p:nvPicPr>
        <p:blipFill>
          <a:blip r:embed="rId3" cstate="print"/>
          <a:stretch>
            <a:fillRect/>
          </a:stretch>
        </p:blipFill>
        <p:spPr>
          <a:xfrm>
            <a:off x="4329003" y="0"/>
            <a:ext cx="6362999" cy="75600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10</a:t>
            </a:fld>
            <a:endParaRPr spc="10" dirty="0"/>
          </a:p>
        </p:txBody>
      </p:sp>
      <p:sp>
        <p:nvSpPr>
          <p:cNvPr id="10" name="object 10"/>
          <p:cNvSpPr txBox="1">
            <a:spLocks noGrp="1"/>
          </p:cNvSpPr>
          <p:nvPr>
            <p:ph type="title"/>
          </p:nvPr>
        </p:nvSpPr>
        <p:spPr>
          <a:xfrm>
            <a:off x="3781543" y="186144"/>
            <a:ext cx="6749361" cy="744563"/>
          </a:xfrm>
          <a:prstGeom prst="rect">
            <a:avLst/>
          </a:prstGeom>
        </p:spPr>
        <p:txBody>
          <a:bodyPr vert="horz" wrap="square" lIns="0" tIns="12700" rIns="0" bIns="0" rtlCol="0">
            <a:spAutoFit/>
          </a:bodyPr>
          <a:lstStyle/>
          <a:p>
            <a:pPr marL="12700">
              <a:lnSpc>
                <a:spcPts val="2650"/>
              </a:lnSpc>
              <a:spcBef>
                <a:spcPts val="100"/>
              </a:spcBef>
            </a:pPr>
            <a:r>
              <a:rPr spc="-180" dirty="0"/>
              <a:t>T</a:t>
            </a:r>
            <a:r>
              <a:rPr spc="80" dirty="0"/>
              <a:t>h</a:t>
            </a:r>
            <a:r>
              <a:rPr spc="155" dirty="0"/>
              <a:t>e</a:t>
            </a:r>
            <a:r>
              <a:rPr spc="-204" dirty="0"/>
              <a:t> </a:t>
            </a:r>
            <a:r>
              <a:rPr spc="120" dirty="0"/>
              <a:t>R</a:t>
            </a:r>
            <a:r>
              <a:rPr spc="25" dirty="0"/>
              <a:t>o</a:t>
            </a:r>
            <a:r>
              <a:rPr spc="-135" dirty="0"/>
              <a:t>l</a:t>
            </a:r>
            <a:r>
              <a:rPr spc="150" dirty="0"/>
              <a:t>e</a:t>
            </a:r>
          </a:p>
          <a:p>
            <a:pPr marL="12700">
              <a:lnSpc>
                <a:spcPts val="3250"/>
              </a:lnSpc>
            </a:pPr>
            <a:r>
              <a:rPr lang="en-GB" sz="2400" b="1" spc="-85" dirty="0">
                <a:latin typeface="Lucida Sans"/>
                <a:cs typeface="Lucida Sans"/>
              </a:rPr>
              <a:t>Communications and Engagement Manager</a:t>
            </a:r>
            <a:endParaRPr sz="2400" dirty="0">
              <a:latin typeface="Lucida Sans"/>
              <a:cs typeface="Lucida Sans"/>
            </a:endParaRPr>
          </a:p>
        </p:txBody>
      </p:sp>
      <p:sp>
        <p:nvSpPr>
          <p:cNvPr id="16" name="TextBox 15">
            <a:extLst>
              <a:ext uri="{FF2B5EF4-FFF2-40B4-BE49-F238E27FC236}">
                <a16:creationId xmlns:a16="http://schemas.microsoft.com/office/drawing/2014/main" id="{2C53039B-9390-47D7-34F1-21C98E8143A7}"/>
              </a:ext>
            </a:extLst>
          </p:cNvPr>
          <p:cNvSpPr txBox="1"/>
          <p:nvPr/>
        </p:nvSpPr>
        <p:spPr>
          <a:xfrm>
            <a:off x="3781543" y="958686"/>
            <a:ext cx="6445508" cy="5850063"/>
          </a:xfrm>
          <a:prstGeom prst="rect">
            <a:avLst/>
          </a:prstGeom>
          <a:noFill/>
        </p:spPr>
        <p:txBody>
          <a:bodyPr wrap="square">
            <a:spAutoFit/>
          </a:bodyPr>
          <a:lstStyle/>
          <a:p>
            <a:pPr marL="183515" marR="173990" lvl="0" indent="-171450">
              <a:lnSpc>
                <a:spcPct val="111100"/>
              </a:lnSpc>
              <a:spcBef>
                <a:spcPts val="565"/>
              </a:spcBef>
              <a:buClr>
                <a:srgbClr val="EE44A2"/>
              </a:buClr>
              <a:buFont typeface="Arial" panose="020B0604020202020204" pitchFamily="34" charset="0"/>
              <a:buChar char="•"/>
              <a:tabLst>
                <a:tab pos="121285" algn="l"/>
              </a:tabLst>
            </a:pPr>
            <a:r>
              <a:rPr lang="en-GB" sz="900" spc="60" dirty="0">
                <a:solidFill>
                  <a:srgbClr val="7F8084"/>
                </a:solidFill>
                <a:latin typeface="Trebuchet MS"/>
              </a:rPr>
              <a:t>Volunteering Programmes: Work with the CEO and SLT to put in place the foundations for lived experience/peer supported volunteering and public volunteering across appropriate BT services, including links into our emerging Connected Community Models in each local authority area.  For this activity, regular review points will be put in place to consider when dedicated resource should be allocated at this critical activity – volunteers will be key to the successful delivery of our Organisational Strategy.</a:t>
            </a:r>
          </a:p>
          <a:p>
            <a:pPr marL="183515" marR="173990" lvl="0" indent="-171450">
              <a:lnSpc>
                <a:spcPct val="111100"/>
              </a:lnSpc>
              <a:spcBef>
                <a:spcPts val="565"/>
              </a:spcBef>
              <a:buClr>
                <a:srgbClr val="EE44A2"/>
              </a:buClr>
              <a:buFont typeface="Arial" panose="020B0604020202020204" pitchFamily="34" charset="0"/>
              <a:buChar char="•"/>
              <a:tabLst>
                <a:tab pos="121285" algn="l"/>
              </a:tabLst>
            </a:pPr>
            <a:endParaRPr lang="en-GB" sz="900" spc="60" dirty="0">
              <a:solidFill>
                <a:srgbClr val="7F8084"/>
              </a:solidFill>
              <a:latin typeface="Trebuchet MS"/>
            </a:endParaRPr>
          </a:p>
          <a:p>
            <a:pPr marL="171450" lvl="0" indent="-171450" algn="just">
              <a:buFont typeface="Arial" panose="020B0604020202020204" pitchFamily="34" charset="0"/>
              <a:buChar char="•"/>
              <a:tabLst>
                <a:tab pos="5257800" algn="l"/>
              </a:tabLst>
            </a:pPr>
            <a:r>
              <a:rPr lang="en-GB" sz="900" spc="55" dirty="0">
                <a:solidFill>
                  <a:srgbClr val="7F8084"/>
                </a:solidFill>
                <a:latin typeface="Trebuchet MS"/>
              </a:rPr>
              <a:t>Culture Change: Support the CEO and SLT in embedding culture change across BT, by helping to promote the appropriate language and tone in all communication, whether verbal or written, and by creating visually impactful environments that bring our brand to life in all of our service locations, including central support.</a:t>
            </a:r>
            <a:r>
              <a:rPr lang="en-GB" sz="900" spc="60" dirty="0">
                <a:solidFill>
                  <a:srgbClr val="7F8084"/>
                </a:solidFill>
                <a:latin typeface="Trebuchet MS"/>
              </a:rPr>
              <a:t> Corporate Communications: Lead on development of all corporate communications, including our Annual Report.  Bring creativity and ideas to ensure we explore all multi-media options for getting our message out there.</a:t>
            </a:r>
          </a:p>
          <a:p>
            <a:pPr marL="171450" lvl="0" indent="-171450" algn="just">
              <a:buFont typeface="Arial" panose="020B0604020202020204" pitchFamily="34" charset="0"/>
              <a:buChar char="•"/>
              <a:tabLst>
                <a:tab pos="5257800" algn="l"/>
              </a:tabLst>
            </a:pPr>
            <a:endParaRPr lang="en-GB" sz="900" spc="60" dirty="0">
              <a:solidFill>
                <a:srgbClr val="7F8084"/>
              </a:solidFill>
              <a:latin typeface="Trebuchet MS"/>
            </a:endParaRPr>
          </a:p>
          <a:p>
            <a:pPr marL="171450" lvl="0" indent="-171450" algn="just">
              <a:buFont typeface="Arial" panose="020B0604020202020204" pitchFamily="34" charset="0"/>
              <a:buChar char="•"/>
              <a:tabLst>
                <a:tab pos="5257800" algn="l"/>
              </a:tabLst>
            </a:pPr>
            <a:endParaRPr lang="en-GB" sz="900" spc="60" dirty="0">
              <a:solidFill>
                <a:srgbClr val="7F8084"/>
              </a:solidFill>
              <a:latin typeface="Trebuchet MS"/>
            </a:endParaRPr>
          </a:p>
          <a:p>
            <a:pPr marL="171450" lvl="0" indent="-171450" algn="just">
              <a:buFont typeface="Arial" panose="020B0604020202020204" pitchFamily="34" charset="0"/>
              <a:buChar char="•"/>
              <a:tabLst>
                <a:tab pos="5257800" algn="l"/>
              </a:tabLst>
            </a:pPr>
            <a:r>
              <a:rPr lang="en-GB" sz="900" spc="60" dirty="0">
                <a:solidFill>
                  <a:srgbClr val="7F8084"/>
                </a:solidFill>
                <a:latin typeface="Trebuchet MS"/>
              </a:rPr>
              <a:t>Bid Management: Support our Funding Bid and Tender Management activities by building a bank of Credentials, Case Studies, Stories of Hope, and Feedback from people we support, customers, partners, and other stakeholders. </a:t>
            </a:r>
          </a:p>
          <a:p>
            <a:pPr marL="171450" lvl="0" indent="-171450" algn="just">
              <a:buFont typeface="Arial" panose="020B0604020202020204" pitchFamily="34" charset="0"/>
              <a:buChar char="•"/>
              <a:tabLst>
                <a:tab pos="5257800" algn="l"/>
              </a:tabLst>
            </a:pPr>
            <a:endParaRPr lang="en-GB" sz="900" spc="60" dirty="0">
              <a:solidFill>
                <a:srgbClr val="7F8084"/>
              </a:solidFill>
              <a:latin typeface="Trebuchet MS"/>
            </a:endParaRPr>
          </a:p>
          <a:p>
            <a:pPr marL="171450" indent="-171450" algn="just">
              <a:buFont typeface="Arial" panose="020B0604020202020204" pitchFamily="34" charset="0"/>
              <a:buChar char="•"/>
              <a:tabLst>
                <a:tab pos="5257800" algn="l"/>
              </a:tabLst>
            </a:pPr>
            <a:r>
              <a:rPr lang="en-GB" sz="900" spc="60" dirty="0">
                <a:solidFill>
                  <a:srgbClr val="7F8084"/>
                </a:solidFill>
                <a:latin typeface="Trebuchet MS"/>
              </a:rPr>
              <a:t> Brand Presence &amp; Amplified Voice: Ensure BT is visible where we should be visible and that our voice is heard, doing this through memberships, conference attendance/speaking slots, conference/event sponsorship, white papers/point of view publication, press articles, broadcast media appearances, etc, using networks and retained partners to open all possible doors.  </a:t>
            </a:r>
          </a:p>
          <a:p>
            <a:pPr marL="171450" indent="-171450" algn="just">
              <a:buFont typeface="Arial" panose="020B0604020202020204" pitchFamily="34" charset="0"/>
              <a:buChar char="•"/>
              <a:tabLst>
                <a:tab pos="5257800" algn="l"/>
              </a:tabLst>
            </a:pPr>
            <a:endParaRPr lang="en-GB" sz="900" spc="60" dirty="0">
              <a:solidFill>
                <a:srgbClr val="7F8084"/>
              </a:solidFill>
              <a:latin typeface="Trebuchet MS"/>
            </a:endParaRPr>
          </a:p>
          <a:p>
            <a:pPr marL="171450" lvl="0" indent="-171450" algn="just">
              <a:buFont typeface="Arial" panose="020B0604020202020204" pitchFamily="34" charset="0"/>
              <a:buChar char="•"/>
              <a:tabLst>
                <a:tab pos="5257800" algn="l"/>
              </a:tabLst>
            </a:pPr>
            <a:r>
              <a:rPr lang="en-GB" sz="900" spc="60" dirty="0">
                <a:solidFill>
                  <a:srgbClr val="7F8084"/>
                </a:solidFill>
                <a:latin typeface="Trebuchet MS"/>
              </a:rPr>
              <a:t>Customer Experience: Lead on BT’s approach to improving the experience for all our customers in interacting with BT, whether the people we support, our staff, our customers, our partners, our applicants, our volunteers, our regulators, our supporters, or the public.  Promote a clear customer experience perspective as we shape our continuous improvement activities, helping to ensure we achieve our service excellence goals. </a:t>
            </a:r>
          </a:p>
          <a:p>
            <a:pPr marL="171450" lvl="0" indent="-171450" algn="just">
              <a:buFont typeface="Arial" panose="020B0604020202020204" pitchFamily="34" charset="0"/>
              <a:buChar char="•"/>
              <a:tabLst>
                <a:tab pos="5257800" algn="l"/>
              </a:tabLst>
            </a:pPr>
            <a:endParaRPr lang="en-GB" sz="900" spc="60" dirty="0">
              <a:solidFill>
                <a:srgbClr val="7F8084"/>
              </a:solidFill>
              <a:latin typeface="Trebuchet MS"/>
            </a:endParaRPr>
          </a:p>
          <a:p>
            <a:pPr marL="171450" lvl="0" indent="-171450" algn="just">
              <a:buFont typeface="Arial" panose="020B0604020202020204" pitchFamily="34" charset="0"/>
              <a:buChar char="•"/>
              <a:tabLst>
                <a:tab pos="5257800" algn="l"/>
              </a:tabLst>
            </a:pPr>
            <a:r>
              <a:rPr lang="en-GB" sz="900" spc="60" dirty="0">
                <a:solidFill>
                  <a:srgbClr val="7F8084"/>
                </a:solidFill>
                <a:latin typeface="Trebuchet MS"/>
              </a:rPr>
              <a:t>Corporate Communications: Lead on development of all corporate communications, including our Annual Report.  Bring creativity and ideas to ensure we explore all multi-media options for getting our message out there.</a:t>
            </a:r>
          </a:p>
          <a:p>
            <a:pPr marL="171450" lvl="0" indent="-171450" algn="just">
              <a:buFont typeface="Arial" panose="020B0604020202020204" pitchFamily="34" charset="0"/>
              <a:buChar char="•"/>
              <a:tabLst>
                <a:tab pos="5257800" algn="l"/>
              </a:tabLst>
            </a:pPr>
            <a:endParaRPr lang="en-GB" sz="900" spc="60" dirty="0">
              <a:solidFill>
                <a:srgbClr val="7F8084"/>
              </a:solidFill>
              <a:latin typeface="Trebuchet MS"/>
            </a:endParaRPr>
          </a:p>
          <a:p>
            <a:pPr marL="171450" lvl="0" indent="-171450" algn="just">
              <a:buFont typeface="Arial" panose="020B0604020202020204" pitchFamily="34" charset="0"/>
              <a:buChar char="•"/>
              <a:tabLst>
                <a:tab pos="5257800" algn="l"/>
              </a:tabLst>
            </a:pPr>
            <a:r>
              <a:rPr lang="en-GB" sz="900" spc="60" dirty="0">
                <a:solidFill>
                  <a:srgbClr val="7F8084"/>
                </a:solidFill>
                <a:latin typeface="Trebuchet MS"/>
              </a:rPr>
              <a:t>Bid Management: Support our Funding Bid and Tender Management activities by building a bank of Credentials, Case Studies, Stories of Hope, and Feedback from people we support, customers, partners, and other stakeholders.</a:t>
            </a:r>
            <a:endParaRPr lang="en-GB" sz="900" spc="55" dirty="0">
              <a:solidFill>
                <a:srgbClr val="7F8084"/>
              </a:solidFill>
              <a:latin typeface="Trebuchet MS"/>
            </a:endParaRPr>
          </a:p>
          <a:p>
            <a:pPr marL="12065" marR="173990">
              <a:lnSpc>
                <a:spcPct val="111100"/>
              </a:lnSpc>
              <a:spcBef>
                <a:spcPts val="565"/>
              </a:spcBef>
              <a:buClr>
                <a:srgbClr val="EE44A2"/>
              </a:buClr>
              <a:tabLst>
                <a:tab pos="121285" algn="l"/>
              </a:tabLst>
            </a:pPr>
            <a:endParaRPr lang="en-GB" sz="900" spc="55" dirty="0">
              <a:solidFill>
                <a:srgbClr val="7F8084"/>
              </a:solidFill>
              <a:latin typeface="Trebuchet MS"/>
            </a:endParaRPr>
          </a:p>
          <a:p>
            <a:pPr marL="120650" marR="173990" lvl="0" indent="-108585">
              <a:lnSpc>
                <a:spcPct val="111100"/>
              </a:lnSpc>
              <a:spcBef>
                <a:spcPts val="565"/>
              </a:spcBef>
              <a:buClr>
                <a:srgbClr val="EE44A2"/>
              </a:buClr>
              <a:buFont typeface="Symbol" panose="05050102010706020507" pitchFamily="18" charset="2"/>
              <a:buChar char="•"/>
              <a:tabLst>
                <a:tab pos="121285" algn="l"/>
              </a:tabLst>
            </a:pPr>
            <a:endParaRPr lang="en-GB" sz="900" spc="55" dirty="0">
              <a:solidFill>
                <a:srgbClr val="7F8084"/>
              </a:solidFill>
              <a:latin typeface="Trebuchet MS"/>
            </a:endParaRPr>
          </a:p>
        </p:txBody>
      </p:sp>
    </p:spTree>
    <p:extLst>
      <p:ext uri="{BB962C8B-B14F-4D97-AF65-F5344CB8AC3E}">
        <p14:creationId xmlns:p14="http://schemas.microsoft.com/office/powerpoint/2010/main" val="2331636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11</a:t>
            </a:fld>
            <a:endParaRPr spc="10" dirty="0"/>
          </a:p>
        </p:txBody>
      </p:sp>
      <p:sp>
        <p:nvSpPr>
          <p:cNvPr id="10" name="object 10"/>
          <p:cNvSpPr txBox="1">
            <a:spLocks noGrp="1"/>
          </p:cNvSpPr>
          <p:nvPr>
            <p:ph type="title"/>
          </p:nvPr>
        </p:nvSpPr>
        <p:spPr>
          <a:xfrm>
            <a:off x="3781543" y="186144"/>
            <a:ext cx="6749361" cy="744563"/>
          </a:xfrm>
          <a:prstGeom prst="rect">
            <a:avLst/>
          </a:prstGeom>
        </p:spPr>
        <p:txBody>
          <a:bodyPr vert="horz" wrap="square" lIns="0" tIns="12700" rIns="0" bIns="0" rtlCol="0">
            <a:spAutoFit/>
          </a:bodyPr>
          <a:lstStyle/>
          <a:p>
            <a:pPr marL="12700">
              <a:lnSpc>
                <a:spcPts val="2650"/>
              </a:lnSpc>
              <a:spcBef>
                <a:spcPts val="100"/>
              </a:spcBef>
            </a:pPr>
            <a:r>
              <a:rPr lang="en-GB" spc="-180" dirty="0"/>
              <a:t>Person Specification</a:t>
            </a:r>
            <a:endParaRPr spc="150" dirty="0"/>
          </a:p>
          <a:p>
            <a:pPr marL="12700">
              <a:lnSpc>
                <a:spcPts val="3250"/>
              </a:lnSpc>
            </a:pPr>
            <a:r>
              <a:rPr lang="en-GB" sz="2400" b="1" spc="-85" dirty="0">
                <a:latin typeface="Lucida Sans"/>
                <a:cs typeface="Lucida Sans"/>
              </a:rPr>
              <a:t>Communications and Engagement Manager</a:t>
            </a:r>
            <a:endParaRPr sz="2400" dirty="0">
              <a:latin typeface="Lucida Sans"/>
              <a:cs typeface="Lucida Sans"/>
            </a:endParaRPr>
          </a:p>
        </p:txBody>
      </p:sp>
      <p:sp>
        <p:nvSpPr>
          <p:cNvPr id="13" name="object 8">
            <a:extLst>
              <a:ext uri="{FF2B5EF4-FFF2-40B4-BE49-F238E27FC236}">
                <a16:creationId xmlns:a16="http://schemas.microsoft.com/office/drawing/2014/main" id="{25EE0092-5AEA-836B-EBD7-F953FFEB4C5B}"/>
              </a:ext>
            </a:extLst>
          </p:cNvPr>
          <p:cNvSpPr txBox="1"/>
          <p:nvPr/>
        </p:nvSpPr>
        <p:spPr>
          <a:xfrm>
            <a:off x="3986213" y="1800225"/>
            <a:ext cx="3093085" cy="2921313"/>
          </a:xfrm>
          <a:prstGeom prst="rect">
            <a:avLst/>
          </a:prstGeom>
        </p:spPr>
        <p:txBody>
          <a:bodyPr vert="horz" wrap="square" lIns="0" tIns="12700" rIns="0" bIns="0" rtlCol="0">
            <a:spAutoFit/>
          </a:bodyPr>
          <a:lstStyle/>
          <a:p>
            <a:pPr lvl="0" algn="just">
              <a:buSzPts val="1100"/>
              <a:tabLst>
                <a:tab pos="269875" algn="l"/>
                <a:tab pos="5257800" algn="l"/>
              </a:tabLst>
            </a:pPr>
            <a:r>
              <a:rPr sz="1000" b="1" spc="-15" dirty="0">
                <a:solidFill>
                  <a:srgbClr val="46A9D6"/>
                </a:solidFill>
                <a:latin typeface="Trebuchet MS"/>
                <a:cs typeface="Trebuchet MS"/>
              </a:rPr>
              <a:t>P</a:t>
            </a:r>
            <a:r>
              <a:rPr sz="1000" b="1" spc="30" dirty="0">
                <a:solidFill>
                  <a:srgbClr val="46A9D6"/>
                </a:solidFill>
                <a:latin typeface="Trebuchet MS"/>
                <a:cs typeface="Trebuchet MS"/>
              </a:rPr>
              <a:t>erso</a:t>
            </a:r>
            <a:r>
              <a:rPr sz="1000" b="1" spc="45" dirty="0">
                <a:solidFill>
                  <a:srgbClr val="46A9D6"/>
                </a:solidFill>
                <a:latin typeface="Trebuchet MS"/>
                <a:cs typeface="Trebuchet MS"/>
              </a:rPr>
              <a:t>n</a:t>
            </a:r>
            <a:r>
              <a:rPr sz="1000" b="1" spc="-60" dirty="0">
                <a:solidFill>
                  <a:srgbClr val="46A9D6"/>
                </a:solidFill>
                <a:latin typeface="Trebuchet MS"/>
                <a:cs typeface="Trebuchet MS"/>
              </a:rPr>
              <a:t> </a:t>
            </a:r>
            <a:r>
              <a:rPr sz="1000" b="1" spc="30" dirty="0">
                <a:solidFill>
                  <a:srgbClr val="46A9D6"/>
                </a:solidFill>
                <a:latin typeface="Trebuchet MS"/>
                <a:cs typeface="Trebuchet MS"/>
              </a:rPr>
              <a:t>Specification</a:t>
            </a:r>
            <a:endParaRPr lang="en-GB" sz="1000" b="1" spc="30" dirty="0">
              <a:solidFill>
                <a:srgbClr val="46A9D6"/>
              </a:solidFill>
              <a:latin typeface="Trebuchet MS"/>
              <a:cs typeface="Trebuchet MS"/>
            </a:endParaRPr>
          </a:p>
          <a:p>
            <a:pPr marL="342900" lvl="0" indent="-342900" algn="just">
              <a:buSzPts val="1100"/>
              <a:buFont typeface="Symbol" panose="05050102010706020507" pitchFamily="18" charset="2"/>
              <a:buChar char=""/>
              <a:tabLst>
                <a:tab pos="269875" algn="l"/>
                <a:tab pos="5257800" algn="l"/>
              </a:tabLst>
            </a:pPr>
            <a:endParaRPr lang="en-GB" sz="900" b="1" spc="30" dirty="0">
              <a:solidFill>
                <a:srgbClr val="46A9D6"/>
              </a:solidFill>
              <a:latin typeface="Trebuchet MS"/>
            </a:endParaRPr>
          </a:p>
          <a:p>
            <a:pPr marL="171450" lvl="0" indent="-171450" algn="just">
              <a:buSzPts val="1100"/>
              <a:buFont typeface="Arial" panose="020B0604020202020204" pitchFamily="34" charset="0"/>
              <a:buChar char="•"/>
              <a:tabLst>
                <a:tab pos="269875" algn="l"/>
                <a:tab pos="5257800" algn="l"/>
              </a:tabLst>
            </a:pPr>
            <a:r>
              <a:rPr lang="en-GB" sz="900" spc="35" dirty="0">
                <a:solidFill>
                  <a:srgbClr val="7F8084"/>
                </a:solidFill>
                <a:latin typeface="Trebuchet MS"/>
              </a:rPr>
              <a:t>educated to degree level.</a:t>
            </a:r>
          </a:p>
          <a:p>
            <a:pPr marL="171450" lvl="0" indent="-171450" algn="just">
              <a:buSzPts val="1100"/>
              <a:buFont typeface="Arial" panose="020B0604020202020204" pitchFamily="34" charset="0"/>
              <a:buChar char="•"/>
              <a:tabLst>
                <a:tab pos="-457200" algn="l"/>
                <a:tab pos="269875" algn="l"/>
                <a:tab pos="5257800" algn="l"/>
              </a:tabLst>
            </a:pPr>
            <a:r>
              <a:rPr lang="en-GB" sz="900" spc="35" dirty="0">
                <a:solidFill>
                  <a:srgbClr val="7F8084"/>
                </a:solidFill>
                <a:latin typeface="Trebuchet MS"/>
              </a:rPr>
              <a:t>appropriate specialist training and qualifications to complete the delivery of the role scope as outlined (either gained or willing to complete).</a:t>
            </a:r>
          </a:p>
          <a:p>
            <a:pPr marL="171450" lvl="0" indent="-171450" algn="just">
              <a:buSzPts val="1100"/>
              <a:buFont typeface="Arial" panose="020B0604020202020204" pitchFamily="34" charset="0"/>
              <a:buChar char="•"/>
              <a:tabLst>
                <a:tab pos="-457200" algn="l"/>
                <a:tab pos="269875" algn="l"/>
                <a:tab pos="5257800" algn="l"/>
              </a:tabLst>
            </a:pPr>
            <a:r>
              <a:rPr lang="en-GB" sz="900" spc="35" dirty="0">
                <a:solidFill>
                  <a:srgbClr val="7F8084"/>
                </a:solidFill>
                <a:latin typeface="Trebuchet MS"/>
              </a:rPr>
              <a:t>excellent communication skills, both verbal and written.</a:t>
            </a:r>
          </a:p>
          <a:p>
            <a:pPr marL="171450" lvl="0" indent="-171450" algn="just">
              <a:buSzPts val="1100"/>
              <a:buFont typeface="Arial" panose="020B0604020202020204" pitchFamily="34" charset="0"/>
              <a:buChar char="•"/>
              <a:tabLst>
                <a:tab pos="-457200" algn="l"/>
                <a:tab pos="269875" algn="l"/>
                <a:tab pos="5257800" algn="l"/>
              </a:tabLst>
            </a:pPr>
            <a:r>
              <a:rPr lang="en-GB" sz="900" spc="35" dirty="0">
                <a:solidFill>
                  <a:srgbClr val="7F8084"/>
                </a:solidFill>
                <a:latin typeface="Trebuchet MS"/>
              </a:rPr>
              <a:t>adept at writing content for web site, campaigns, marketing collateral, and white papers/points of view.</a:t>
            </a:r>
          </a:p>
          <a:p>
            <a:pPr marL="171450" lvl="0" indent="-171450" algn="just">
              <a:buSzPts val="1100"/>
              <a:buFont typeface="Arial" panose="020B0604020202020204" pitchFamily="34" charset="0"/>
              <a:buChar char="•"/>
              <a:tabLst>
                <a:tab pos="-457200" algn="l"/>
                <a:tab pos="269875" algn="l"/>
                <a:tab pos="5257800" algn="l"/>
              </a:tabLst>
            </a:pPr>
            <a:r>
              <a:rPr lang="en-GB" sz="900" spc="35" dirty="0">
                <a:solidFill>
                  <a:srgbClr val="7F8084"/>
                </a:solidFill>
                <a:latin typeface="Trebuchet MS"/>
              </a:rPr>
              <a:t>experience in preparing press releases and working with media desks to get traction in written press and broadcast media.</a:t>
            </a:r>
          </a:p>
          <a:p>
            <a:pPr marL="171450" lvl="0" indent="-171450" algn="just">
              <a:buSzPts val="1100"/>
              <a:buFont typeface="Arial" panose="020B0604020202020204" pitchFamily="34" charset="0"/>
              <a:buChar char="•"/>
              <a:tabLst>
                <a:tab pos="-457200" algn="l"/>
                <a:tab pos="269875" algn="l"/>
                <a:tab pos="5257800" algn="l"/>
              </a:tabLst>
            </a:pPr>
            <a:r>
              <a:rPr lang="en-GB" sz="900" spc="35" dirty="0">
                <a:solidFill>
                  <a:srgbClr val="7F8084"/>
                </a:solidFill>
                <a:latin typeface="Trebuchet MS"/>
              </a:rPr>
              <a:t>multi-channel communications experience, driving consistent campaign-based messaging across multiple platforms to maximise engagement impact.</a:t>
            </a:r>
          </a:p>
          <a:p>
            <a:pPr marL="171450" indent="-171450">
              <a:buFont typeface="Arial" panose="020B0604020202020204" pitchFamily="34" charset="0"/>
              <a:buChar char="•"/>
            </a:pPr>
            <a:r>
              <a:rPr lang="en-GB" sz="900" spc="35" dirty="0">
                <a:solidFill>
                  <a:srgbClr val="7F8084"/>
                </a:solidFill>
                <a:latin typeface="Trebuchet MS"/>
              </a:rPr>
              <a:t>be solution-focused, able to think creatively, to join the dots, and to carry gravitas to build networks and partnerships</a:t>
            </a:r>
            <a:endParaRPr sz="900" spc="35" dirty="0">
              <a:solidFill>
                <a:srgbClr val="7F8084"/>
              </a:solidFill>
              <a:latin typeface="Trebuchet MS"/>
            </a:endParaRPr>
          </a:p>
        </p:txBody>
      </p:sp>
      <p:sp>
        <p:nvSpPr>
          <p:cNvPr id="15" name="object 9">
            <a:extLst>
              <a:ext uri="{FF2B5EF4-FFF2-40B4-BE49-F238E27FC236}">
                <a16:creationId xmlns:a16="http://schemas.microsoft.com/office/drawing/2014/main" id="{8741A5D3-0DB9-A206-9E69-8B2FFA72F1FC}"/>
              </a:ext>
            </a:extLst>
          </p:cNvPr>
          <p:cNvSpPr txBox="1"/>
          <p:nvPr/>
        </p:nvSpPr>
        <p:spPr>
          <a:xfrm>
            <a:off x="7251700" y="2055066"/>
            <a:ext cx="3113405" cy="2644314"/>
          </a:xfrm>
          <a:prstGeom prst="rect">
            <a:avLst/>
          </a:prstGeom>
        </p:spPr>
        <p:txBody>
          <a:bodyPr vert="horz" wrap="square" lIns="0" tIns="12700" rIns="0" bIns="0" rtlCol="0">
            <a:spAutoFit/>
          </a:bodyPr>
          <a:lstStyle/>
          <a:p>
            <a:pPr marL="171450" indent="-171450" algn="just">
              <a:buSzPts val="1100"/>
              <a:buFont typeface="Arial" panose="020B0604020202020204" pitchFamily="34" charset="0"/>
              <a:buChar char="•"/>
              <a:tabLst>
                <a:tab pos="-457200" algn="l"/>
                <a:tab pos="269875" algn="l"/>
                <a:tab pos="5257800" algn="l"/>
              </a:tabLst>
            </a:pPr>
            <a:r>
              <a:rPr lang="en-GB" sz="900" spc="35" dirty="0">
                <a:solidFill>
                  <a:srgbClr val="7F8084"/>
                </a:solidFill>
                <a:latin typeface="Trebuchet MS"/>
              </a:rPr>
              <a:t>supporting cultural change through effective communication and engagement approaches.</a:t>
            </a:r>
          </a:p>
          <a:p>
            <a:pPr marL="171450" indent="-171450" algn="just">
              <a:buSzPts val="1100"/>
              <a:buFont typeface="Arial" panose="020B0604020202020204" pitchFamily="34" charset="0"/>
              <a:buChar char="•"/>
              <a:tabLst>
                <a:tab pos="-457200" algn="l"/>
                <a:tab pos="269875" algn="l"/>
                <a:tab pos="5257800" algn="l"/>
              </a:tabLst>
            </a:pPr>
            <a:r>
              <a:rPr lang="en-GB" sz="900" spc="35" dirty="0">
                <a:solidFill>
                  <a:srgbClr val="7F8084"/>
                </a:solidFill>
                <a:latin typeface="Trebuchet MS"/>
              </a:rPr>
              <a:t>understanding of customer experience methods and how to incorporate into a framework for continuous service improvement.</a:t>
            </a:r>
          </a:p>
          <a:p>
            <a:pPr marL="171450" indent="-171450" algn="just">
              <a:buSzPts val="1100"/>
              <a:buFont typeface="Arial" panose="020B0604020202020204" pitchFamily="34" charset="0"/>
              <a:buChar char="•"/>
              <a:tabLst>
                <a:tab pos="-457200" algn="l"/>
                <a:tab pos="269875" algn="l"/>
                <a:tab pos="5257800" algn="l"/>
              </a:tabLst>
            </a:pPr>
            <a:r>
              <a:rPr lang="en-GB" sz="900" spc="35" dirty="0">
                <a:solidFill>
                  <a:srgbClr val="7F8084"/>
                </a:solidFill>
                <a:latin typeface="Trebuchet MS"/>
              </a:rPr>
              <a:t>leading a Communications Work Stream as part of a programme of work, whilst balancing this with business-as-usual communications, engagement, and experience improvement activities.</a:t>
            </a:r>
          </a:p>
          <a:p>
            <a:pPr marL="171450" indent="-171450" algn="just">
              <a:buSzPts val="1100"/>
              <a:buFont typeface="Arial" panose="020B0604020202020204" pitchFamily="34" charset="0"/>
              <a:buChar char="•"/>
              <a:tabLst>
                <a:tab pos="-457200" algn="l"/>
                <a:tab pos="269875" algn="l"/>
                <a:tab pos="5257800" algn="l"/>
              </a:tabLst>
            </a:pPr>
            <a:r>
              <a:rPr lang="en-GB" sz="900" spc="35" dirty="0">
                <a:solidFill>
                  <a:srgbClr val="7F8084"/>
                </a:solidFill>
                <a:latin typeface="Trebuchet MS"/>
              </a:rPr>
              <a:t>to represent the CEO and BT with key stakeholders and partner organisations, doing so humbly and living out our values.</a:t>
            </a:r>
          </a:p>
          <a:p>
            <a:pPr marL="171450" indent="-171450" algn="just">
              <a:buSzPts val="1100"/>
              <a:buFont typeface="Arial" panose="020B0604020202020204" pitchFamily="34" charset="0"/>
              <a:buChar char="•"/>
              <a:tabLst>
                <a:tab pos="-457200" algn="l"/>
                <a:tab pos="269875" algn="l"/>
                <a:tab pos="5257800" algn="l"/>
              </a:tabLst>
            </a:pPr>
            <a:r>
              <a:rPr lang="en-GB" sz="900" spc="35" dirty="0">
                <a:solidFill>
                  <a:srgbClr val="7F8084"/>
                </a:solidFill>
                <a:latin typeface="Trebuchet MS"/>
              </a:rPr>
              <a:t>Communication skills</a:t>
            </a:r>
          </a:p>
          <a:p>
            <a:pPr marL="171450" indent="-171450" algn="just">
              <a:buSzPts val="1100"/>
              <a:buFont typeface="Arial" panose="020B0604020202020204" pitchFamily="34" charset="0"/>
              <a:buChar char="•"/>
              <a:tabLst>
                <a:tab pos="-457200" algn="l"/>
                <a:tab pos="269875" algn="l"/>
                <a:tab pos="5257800" algn="l"/>
              </a:tabLst>
            </a:pPr>
            <a:r>
              <a:rPr lang="en-GB" sz="900" spc="35" dirty="0">
                <a:solidFill>
                  <a:srgbClr val="7F8084"/>
                </a:solidFill>
                <a:latin typeface="Trebuchet MS"/>
              </a:rPr>
              <a:t>Autonomy and decision making</a:t>
            </a:r>
          </a:p>
          <a:p>
            <a:pPr marL="171450" indent="-171450" algn="just">
              <a:buSzPts val="1100"/>
              <a:buFont typeface="Arial" panose="020B0604020202020204" pitchFamily="34" charset="0"/>
              <a:buChar char="•"/>
              <a:tabLst>
                <a:tab pos="-457200" algn="l"/>
                <a:tab pos="269875" algn="l"/>
                <a:tab pos="5257800" algn="l"/>
              </a:tabLst>
            </a:pPr>
            <a:r>
              <a:rPr lang="en-GB" sz="900" spc="35" dirty="0">
                <a:solidFill>
                  <a:srgbClr val="7F8084"/>
                </a:solidFill>
                <a:latin typeface="Trebuchet MS"/>
              </a:rPr>
              <a:t>Responsible for overseeing the work of others </a:t>
            </a:r>
          </a:p>
          <a:p>
            <a:pPr marL="171450" indent="-171450" algn="just">
              <a:buSzPts val="1100"/>
              <a:buFont typeface="Arial" panose="020B0604020202020204" pitchFamily="34" charset="0"/>
              <a:buChar char="•"/>
              <a:tabLst>
                <a:tab pos="-457200" algn="l"/>
                <a:tab pos="269875" algn="l"/>
                <a:tab pos="5257800" algn="l"/>
              </a:tabLst>
            </a:pPr>
            <a:r>
              <a:rPr lang="en-GB" sz="900" spc="35" dirty="0">
                <a:solidFill>
                  <a:srgbClr val="7F8084"/>
                </a:solidFill>
                <a:latin typeface="Trebuchet MS"/>
              </a:rPr>
              <a:t>Responsible for financial resources</a:t>
            </a:r>
          </a:p>
          <a:p>
            <a:pPr marL="171450" indent="-171450" algn="just">
              <a:buSzPts val="1100"/>
              <a:buFont typeface="Arial" panose="020B0604020202020204" pitchFamily="34" charset="0"/>
              <a:buChar char="•"/>
              <a:tabLst>
                <a:tab pos="-457200" algn="l"/>
                <a:tab pos="269875" algn="l"/>
                <a:tab pos="5257800" algn="l"/>
              </a:tabLst>
            </a:pPr>
            <a:r>
              <a:rPr lang="en-GB" sz="900" spc="35" dirty="0">
                <a:solidFill>
                  <a:srgbClr val="7F8084"/>
                </a:solidFill>
                <a:latin typeface="Trebuchet MS"/>
              </a:rPr>
              <a:t>Responsible for data and information</a:t>
            </a:r>
          </a:p>
          <a:p>
            <a:pPr marL="171450" indent="-171450" algn="just">
              <a:buSzPts val="1100"/>
              <a:buFont typeface="Arial" panose="020B0604020202020204" pitchFamily="34" charset="0"/>
              <a:buChar char="•"/>
              <a:tabLst>
                <a:tab pos="-457200" algn="l"/>
                <a:tab pos="269875" algn="l"/>
                <a:tab pos="5257800" algn="l"/>
              </a:tabLst>
            </a:pPr>
            <a:r>
              <a:rPr lang="en-GB" sz="900" spc="35" dirty="0">
                <a:solidFill>
                  <a:srgbClr val="7F8084"/>
                </a:solidFill>
                <a:latin typeface="Trebuchet MS"/>
              </a:rPr>
              <a:t>Responsible for service users and other people </a:t>
            </a:r>
          </a:p>
          <a:p>
            <a:pPr marL="171450" indent="-171450" algn="just">
              <a:buSzPts val="1100"/>
              <a:buFont typeface="Arial" panose="020B0604020202020204" pitchFamily="34" charset="0"/>
              <a:buChar char="•"/>
              <a:tabLst>
                <a:tab pos="-457200" algn="l"/>
                <a:tab pos="269875" algn="l"/>
                <a:tab pos="5257800" algn="l"/>
              </a:tabLst>
            </a:pPr>
            <a:r>
              <a:rPr lang="en-GB" sz="900" spc="35" dirty="0">
                <a:solidFill>
                  <a:srgbClr val="7F8084"/>
                </a:solidFill>
                <a:latin typeface="Trebuchet MS"/>
              </a:rPr>
              <a:t>Analytical thinker and problem solver</a:t>
            </a:r>
          </a:p>
        </p:txBody>
      </p:sp>
    </p:spTree>
    <p:extLst>
      <p:ext uri="{BB962C8B-B14F-4D97-AF65-F5344CB8AC3E}">
        <p14:creationId xmlns:p14="http://schemas.microsoft.com/office/powerpoint/2010/main" val="2221340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71430" cy="7560309"/>
            <a:chOff x="0" y="0"/>
            <a:chExt cx="1017143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grpSp>
      <p:pic>
        <p:nvPicPr>
          <p:cNvPr id="6" name="object 6"/>
          <p:cNvPicPr/>
          <p:nvPr/>
        </p:nvPicPr>
        <p:blipFill>
          <a:blip r:embed="rId3" cstate="print"/>
          <a:stretch>
            <a:fillRect/>
          </a:stretch>
        </p:blipFill>
        <p:spPr>
          <a:xfrm>
            <a:off x="9109382" y="7156805"/>
            <a:ext cx="1042617" cy="238951"/>
          </a:xfrm>
          <a:prstGeom prst="rect">
            <a:avLst/>
          </a:prstGeom>
        </p:spPr>
      </p:pic>
      <p:sp>
        <p:nvSpPr>
          <p:cNvPr id="7" name="object 7"/>
          <p:cNvSpPr txBox="1"/>
          <p:nvPr/>
        </p:nvSpPr>
        <p:spPr>
          <a:xfrm>
            <a:off x="3782100" y="2684388"/>
            <a:ext cx="3100070" cy="2768707"/>
          </a:xfrm>
          <a:prstGeom prst="rect">
            <a:avLst/>
          </a:prstGeom>
        </p:spPr>
        <p:txBody>
          <a:bodyPr vert="horz" wrap="square" lIns="0" tIns="12700" rIns="0" bIns="0" rtlCol="0">
            <a:spAutoFit/>
          </a:bodyPr>
          <a:lstStyle/>
          <a:p>
            <a:pPr marL="12700" marR="92710">
              <a:lnSpc>
                <a:spcPct val="111100"/>
              </a:lnSpc>
              <a:spcBef>
                <a:spcPts val="100"/>
              </a:spcBef>
            </a:pPr>
            <a:r>
              <a:rPr sz="900" spc="50" dirty="0">
                <a:solidFill>
                  <a:srgbClr val="7F8084"/>
                </a:solidFill>
                <a:latin typeface="Trebuchet MS"/>
                <a:cs typeface="Trebuchet MS"/>
              </a:rPr>
              <a:t>Please note that </a:t>
            </a:r>
            <a:r>
              <a:rPr sz="900" spc="40" dirty="0">
                <a:solidFill>
                  <a:srgbClr val="7F8084"/>
                </a:solidFill>
                <a:latin typeface="Trebuchet MS"/>
                <a:cs typeface="Trebuchet MS"/>
              </a:rPr>
              <a:t>the </a:t>
            </a:r>
            <a:r>
              <a:rPr sz="900" spc="45" dirty="0">
                <a:solidFill>
                  <a:srgbClr val="7F8084"/>
                </a:solidFill>
                <a:latin typeface="Trebuchet MS"/>
                <a:cs typeface="Trebuchet MS"/>
              </a:rPr>
              <a:t>covering </a:t>
            </a:r>
            <a:r>
              <a:rPr sz="900" spc="15" dirty="0">
                <a:solidFill>
                  <a:srgbClr val="7F8084"/>
                </a:solidFill>
                <a:latin typeface="Trebuchet MS"/>
                <a:cs typeface="Trebuchet MS"/>
              </a:rPr>
              <a:t>letter </a:t>
            </a:r>
            <a:r>
              <a:rPr sz="900" spc="55" dirty="0">
                <a:solidFill>
                  <a:srgbClr val="7F8084"/>
                </a:solidFill>
                <a:latin typeface="Trebuchet MS"/>
                <a:cs typeface="Trebuchet MS"/>
              </a:rPr>
              <a:t>should </a:t>
            </a:r>
            <a:r>
              <a:rPr sz="900" spc="70" dirty="0">
                <a:solidFill>
                  <a:srgbClr val="7F8084"/>
                </a:solidFill>
                <a:latin typeface="Trebuchet MS"/>
                <a:cs typeface="Trebuchet MS"/>
              </a:rPr>
              <a:t>be </a:t>
            </a:r>
            <a:r>
              <a:rPr sz="900" spc="65" dirty="0">
                <a:solidFill>
                  <a:srgbClr val="7F8084"/>
                </a:solidFill>
                <a:latin typeface="Trebuchet MS"/>
                <a:cs typeface="Trebuchet MS"/>
              </a:rPr>
              <a:t>no </a:t>
            </a:r>
            <a:r>
              <a:rPr sz="900" spc="70" dirty="0">
                <a:solidFill>
                  <a:srgbClr val="7F8084"/>
                </a:solidFill>
                <a:latin typeface="Trebuchet MS"/>
                <a:cs typeface="Trebuchet MS"/>
              </a:rPr>
              <a:t> </a:t>
            </a:r>
            <a:r>
              <a:rPr sz="900" spc="55" dirty="0">
                <a:solidFill>
                  <a:srgbClr val="7F8084"/>
                </a:solidFill>
                <a:latin typeface="Trebuchet MS"/>
                <a:cs typeface="Trebuchet MS"/>
              </a:rPr>
              <a:t>more</a:t>
            </a:r>
            <a:r>
              <a:rPr sz="900" spc="-35" dirty="0">
                <a:solidFill>
                  <a:srgbClr val="7F8084"/>
                </a:solidFill>
                <a:latin typeface="Trebuchet MS"/>
                <a:cs typeface="Trebuchet MS"/>
              </a:rPr>
              <a:t> </a:t>
            </a:r>
            <a:r>
              <a:rPr sz="900" spc="55" dirty="0">
                <a:solidFill>
                  <a:srgbClr val="7F8084"/>
                </a:solidFill>
                <a:latin typeface="Trebuchet MS"/>
                <a:cs typeface="Trebuchet MS"/>
              </a:rPr>
              <a:t>than</a:t>
            </a:r>
            <a:r>
              <a:rPr sz="900" spc="-30" dirty="0">
                <a:solidFill>
                  <a:srgbClr val="7F8084"/>
                </a:solidFill>
                <a:latin typeface="Trebuchet MS"/>
                <a:cs typeface="Trebuchet MS"/>
              </a:rPr>
              <a:t> </a:t>
            </a:r>
            <a:r>
              <a:rPr sz="900" spc="55" dirty="0">
                <a:solidFill>
                  <a:srgbClr val="7F8084"/>
                </a:solidFill>
                <a:latin typeface="Trebuchet MS"/>
                <a:cs typeface="Trebuchet MS"/>
              </a:rPr>
              <a:t>2</a:t>
            </a:r>
            <a:r>
              <a:rPr sz="900" spc="-35" dirty="0">
                <a:solidFill>
                  <a:srgbClr val="7F8084"/>
                </a:solidFill>
                <a:latin typeface="Trebuchet MS"/>
                <a:cs typeface="Trebuchet MS"/>
              </a:rPr>
              <a:t> </a:t>
            </a:r>
            <a:r>
              <a:rPr sz="900" spc="95" dirty="0">
                <a:solidFill>
                  <a:srgbClr val="7F8084"/>
                </a:solidFill>
                <a:latin typeface="Trebuchet MS"/>
                <a:cs typeface="Trebuchet MS"/>
              </a:rPr>
              <a:t>pages</a:t>
            </a:r>
            <a:r>
              <a:rPr sz="900" spc="-30"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70" dirty="0">
                <a:solidFill>
                  <a:srgbClr val="7F8084"/>
                </a:solidFill>
                <a:latin typeface="Trebuchet MS"/>
                <a:cs typeface="Trebuchet MS"/>
              </a:rPr>
              <a:t>A4</a:t>
            </a:r>
            <a:r>
              <a:rPr sz="900" spc="-35"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55" dirty="0">
                <a:solidFill>
                  <a:srgbClr val="7F8084"/>
                </a:solidFill>
                <a:latin typeface="Trebuchet MS"/>
                <a:cs typeface="Trebuchet MS"/>
              </a:rPr>
              <a:t>should</a:t>
            </a:r>
            <a:r>
              <a:rPr sz="900" spc="-35" dirty="0">
                <a:solidFill>
                  <a:srgbClr val="7F8084"/>
                </a:solidFill>
                <a:latin typeface="Trebuchet MS"/>
                <a:cs typeface="Trebuchet MS"/>
              </a:rPr>
              <a:t> </a:t>
            </a:r>
            <a:r>
              <a:rPr sz="900" spc="60" dirty="0">
                <a:solidFill>
                  <a:srgbClr val="7F8084"/>
                </a:solidFill>
                <a:latin typeface="Trebuchet MS"/>
                <a:cs typeface="Trebuchet MS"/>
              </a:rPr>
              <a:t>summarise</a:t>
            </a:r>
            <a:r>
              <a:rPr sz="900" spc="-30" dirty="0">
                <a:solidFill>
                  <a:srgbClr val="7F8084"/>
                </a:solidFill>
                <a:latin typeface="Trebuchet MS"/>
                <a:cs typeface="Trebuchet MS"/>
              </a:rPr>
              <a:t> </a:t>
            </a:r>
            <a:r>
              <a:rPr sz="900" spc="40" dirty="0">
                <a:solidFill>
                  <a:srgbClr val="7F8084"/>
                </a:solidFill>
                <a:latin typeface="Trebuchet MS"/>
                <a:cs typeface="Trebuchet MS"/>
              </a:rPr>
              <a:t>your </a:t>
            </a:r>
            <a:r>
              <a:rPr sz="900" spc="-254" dirty="0">
                <a:solidFill>
                  <a:srgbClr val="7F8084"/>
                </a:solidFill>
                <a:latin typeface="Trebuchet MS"/>
                <a:cs typeface="Trebuchet MS"/>
              </a:rPr>
              <a:t> </a:t>
            </a:r>
            <a:r>
              <a:rPr sz="900" spc="25" dirty="0">
                <a:solidFill>
                  <a:srgbClr val="7F8084"/>
                </a:solidFill>
                <a:latin typeface="Trebuchet MS"/>
                <a:cs typeface="Trebuchet MS"/>
              </a:rPr>
              <a:t>relevant </a:t>
            </a:r>
            <a:r>
              <a:rPr sz="900" spc="20" dirty="0">
                <a:solidFill>
                  <a:srgbClr val="7F8084"/>
                </a:solidFill>
                <a:latin typeface="Trebuchet MS"/>
                <a:cs typeface="Trebuchet MS"/>
              </a:rPr>
              <a:t>skills </a:t>
            </a:r>
            <a:r>
              <a:rPr sz="900" spc="80" dirty="0">
                <a:solidFill>
                  <a:srgbClr val="7F8084"/>
                </a:solidFill>
                <a:latin typeface="Trebuchet MS"/>
                <a:cs typeface="Trebuchet MS"/>
              </a:rPr>
              <a:t>and </a:t>
            </a:r>
            <a:r>
              <a:rPr sz="900" spc="35" dirty="0">
                <a:solidFill>
                  <a:srgbClr val="7F8084"/>
                </a:solidFill>
                <a:latin typeface="Trebuchet MS"/>
                <a:cs typeface="Trebuchet MS"/>
              </a:rPr>
              <a:t>experience </a:t>
            </a:r>
            <a:r>
              <a:rPr sz="900" spc="80" dirty="0">
                <a:solidFill>
                  <a:srgbClr val="7F8084"/>
                </a:solidFill>
                <a:latin typeface="Trebuchet MS"/>
                <a:cs typeface="Trebuchet MS"/>
              </a:rPr>
              <a:t>and </a:t>
            </a:r>
            <a:r>
              <a:rPr sz="900" spc="45" dirty="0">
                <a:solidFill>
                  <a:srgbClr val="7F8084"/>
                </a:solidFill>
                <a:latin typeface="Trebuchet MS"/>
                <a:cs typeface="Trebuchet MS"/>
              </a:rPr>
              <a:t>motivations </a:t>
            </a:r>
            <a:r>
              <a:rPr sz="900" spc="20" dirty="0">
                <a:solidFill>
                  <a:srgbClr val="7F8084"/>
                </a:solidFill>
                <a:latin typeface="Trebuchet MS"/>
                <a:cs typeface="Trebuchet MS"/>
              </a:rPr>
              <a:t>for </a:t>
            </a:r>
            <a:r>
              <a:rPr sz="900" spc="25" dirty="0">
                <a:solidFill>
                  <a:srgbClr val="7F8084"/>
                </a:solidFill>
                <a:latin typeface="Trebuchet MS"/>
                <a:cs typeface="Trebuchet MS"/>
              </a:rPr>
              <a:t> </a:t>
            </a:r>
            <a:r>
              <a:rPr sz="900" spc="50" dirty="0">
                <a:solidFill>
                  <a:srgbClr val="7F8084"/>
                </a:solidFill>
                <a:latin typeface="Trebuchet MS"/>
                <a:cs typeface="Trebuchet MS"/>
              </a:rPr>
              <a:t>applying</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25" dirty="0">
                <a:solidFill>
                  <a:srgbClr val="7F8084"/>
                </a:solidFill>
                <a:latin typeface="Trebuchet MS"/>
                <a:cs typeface="Trebuchet MS"/>
              </a:rPr>
              <a:t> </a:t>
            </a:r>
            <a:r>
              <a:rPr sz="900" spc="45" dirty="0">
                <a:solidFill>
                  <a:srgbClr val="7F8084"/>
                </a:solidFill>
                <a:latin typeface="Trebuchet MS"/>
                <a:cs typeface="Trebuchet MS"/>
              </a:rPr>
              <a:t>working</a:t>
            </a:r>
            <a:r>
              <a:rPr sz="900" spc="-25" dirty="0">
                <a:solidFill>
                  <a:srgbClr val="7F8084"/>
                </a:solidFill>
                <a:latin typeface="Trebuchet MS"/>
                <a:cs typeface="Trebuchet MS"/>
              </a:rPr>
              <a:t> </a:t>
            </a:r>
            <a:r>
              <a:rPr sz="900" spc="25" dirty="0">
                <a:solidFill>
                  <a:srgbClr val="7F8084"/>
                </a:solidFill>
                <a:latin typeface="Trebuchet MS"/>
                <a:cs typeface="Trebuchet MS"/>
              </a:rPr>
              <a:t>for</a:t>
            </a:r>
            <a:r>
              <a:rPr sz="900" spc="-30" dirty="0">
                <a:solidFill>
                  <a:srgbClr val="7F8084"/>
                </a:solidFill>
                <a:latin typeface="Trebuchet MS"/>
                <a:cs typeface="Trebuchet MS"/>
              </a:rPr>
              <a:t> </a:t>
            </a:r>
            <a:r>
              <a:rPr sz="900" spc="25" dirty="0">
                <a:solidFill>
                  <a:srgbClr val="7F8084"/>
                </a:solidFill>
                <a:latin typeface="Trebuchet MS"/>
                <a:cs typeface="Trebuchet MS"/>
              </a:rPr>
              <a:t>Blue</a:t>
            </a:r>
            <a:r>
              <a:rPr sz="900" spc="-25" dirty="0">
                <a:solidFill>
                  <a:srgbClr val="7F8084"/>
                </a:solidFill>
                <a:latin typeface="Trebuchet MS"/>
                <a:cs typeface="Trebuchet MS"/>
              </a:rPr>
              <a:t> </a:t>
            </a:r>
            <a:r>
              <a:rPr sz="900" spc="5" dirty="0">
                <a:solidFill>
                  <a:srgbClr val="7F8084"/>
                </a:solidFill>
                <a:latin typeface="Trebuchet MS"/>
                <a:cs typeface="Trebuchet MS"/>
              </a:rPr>
              <a:t>Triangle.</a:t>
            </a:r>
            <a:r>
              <a:rPr sz="900" spc="-25" dirty="0">
                <a:solidFill>
                  <a:srgbClr val="7F8084"/>
                </a:solidFill>
                <a:latin typeface="Trebuchet MS"/>
                <a:cs typeface="Trebuchet MS"/>
              </a:rPr>
              <a:t> </a:t>
            </a:r>
            <a:r>
              <a:rPr sz="900" spc="5" dirty="0">
                <a:solidFill>
                  <a:srgbClr val="7F8084"/>
                </a:solidFill>
                <a:latin typeface="Trebuchet MS"/>
                <a:cs typeface="Trebuchet MS"/>
              </a:rPr>
              <a:t>It</a:t>
            </a:r>
            <a:r>
              <a:rPr sz="900" spc="-25"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25" dirty="0">
                <a:solidFill>
                  <a:srgbClr val="7F8084"/>
                </a:solidFill>
                <a:latin typeface="Trebuchet MS"/>
                <a:cs typeface="Trebuchet MS"/>
              </a:rPr>
              <a:t>therefore </a:t>
            </a:r>
            <a:r>
              <a:rPr sz="900" spc="30" dirty="0">
                <a:solidFill>
                  <a:srgbClr val="7F8084"/>
                </a:solidFill>
                <a:latin typeface="Trebuchet MS"/>
                <a:cs typeface="Trebuchet MS"/>
              </a:rPr>
              <a:t> </a:t>
            </a:r>
            <a:r>
              <a:rPr sz="900" spc="80" dirty="0">
                <a:solidFill>
                  <a:srgbClr val="7F8084"/>
                </a:solidFill>
                <a:latin typeface="Trebuchet MS"/>
                <a:cs typeface="Trebuchet MS"/>
              </a:rPr>
              <a:t>an</a:t>
            </a:r>
            <a:r>
              <a:rPr sz="900" spc="-35" dirty="0">
                <a:solidFill>
                  <a:srgbClr val="7F8084"/>
                </a:solidFill>
                <a:latin typeface="Trebuchet MS"/>
                <a:cs typeface="Trebuchet MS"/>
              </a:rPr>
              <a:t> </a:t>
            </a:r>
            <a:r>
              <a:rPr sz="900" spc="45" dirty="0">
                <a:solidFill>
                  <a:srgbClr val="7F8084"/>
                </a:solidFill>
                <a:latin typeface="Trebuchet MS"/>
                <a:cs typeface="Trebuchet MS"/>
              </a:rPr>
              <a:t>important</a:t>
            </a:r>
            <a:r>
              <a:rPr sz="900" spc="-30" dirty="0">
                <a:solidFill>
                  <a:srgbClr val="7F8084"/>
                </a:solidFill>
                <a:latin typeface="Trebuchet MS"/>
                <a:cs typeface="Trebuchet MS"/>
              </a:rPr>
              <a:t> </a:t>
            </a:r>
            <a:r>
              <a:rPr sz="900" spc="50" dirty="0">
                <a:solidFill>
                  <a:srgbClr val="7F8084"/>
                </a:solidFill>
                <a:latin typeface="Trebuchet MS"/>
                <a:cs typeface="Trebuchet MS"/>
              </a:rPr>
              <a:t>part</a:t>
            </a:r>
            <a:r>
              <a:rPr sz="900" spc="-30"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5" dirty="0">
                <a:solidFill>
                  <a:srgbClr val="7F8084"/>
                </a:solidFill>
                <a:latin typeface="Trebuchet MS"/>
                <a:cs typeface="Trebuchet MS"/>
              </a:rPr>
              <a:t>application</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dirty="0">
                <a:solidFill>
                  <a:srgbClr val="7F8084"/>
                </a:solidFill>
                <a:latin typeface="Trebuchet MS"/>
                <a:cs typeface="Trebuchet MS"/>
              </a:rPr>
              <a:t>will</a:t>
            </a:r>
            <a:r>
              <a:rPr sz="900" spc="-30" dirty="0">
                <a:solidFill>
                  <a:srgbClr val="7F8084"/>
                </a:solidFill>
                <a:latin typeface="Trebuchet MS"/>
                <a:cs typeface="Trebuchet MS"/>
              </a:rPr>
              <a:t> </a:t>
            </a:r>
            <a:r>
              <a:rPr sz="900" spc="70" dirty="0">
                <a:solidFill>
                  <a:srgbClr val="7F8084"/>
                </a:solidFill>
                <a:latin typeface="Trebuchet MS"/>
                <a:cs typeface="Trebuchet MS"/>
              </a:rPr>
              <a:t>be</a:t>
            </a:r>
            <a:r>
              <a:rPr sz="900" spc="-30" dirty="0">
                <a:solidFill>
                  <a:srgbClr val="7F8084"/>
                </a:solidFill>
                <a:latin typeface="Trebuchet MS"/>
                <a:cs typeface="Trebuchet MS"/>
              </a:rPr>
              <a:t> </a:t>
            </a:r>
            <a:r>
              <a:rPr sz="900" spc="65" dirty="0">
                <a:solidFill>
                  <a:srgbClr val="7F8084"/>
                </a:solidFill>
                <a:latin typeface="Trebuchet MS"/>
                <a:cs typeface="Trebuchet MS"/>
              </a:rPr>
              <a:t>used </a:t>
            </a:r>
            <a:r>
              <a:rPr sz="900" spc="-260" dirty="0">
                <a:solidFill>
                  <a:srgbClr val="7F8084"/>
                </a:solidFill>
                <a:latin typeface="Trebuchet MS"/>
                <a:cs typeface="Trebuchet MS"/>
              </a:rPr>
              <a:t> </a:t>
            </a:r>
            <a:r>
              <a:rPr sz="900" spc="110" dirty="0">
                <a:solidFill>
                  <a:srgbClr val="7F8084"/>
                </a:solidFill>
                <a:latin typeface="Trebuchet MS"/>
                <a:cs typeface="Trebuchet MS"/>
              </a:rPr>
              <a:t>as</a:t>
            </a:r>
            <a:r>
              <a:rPr sz="900" spc="-35" dirty="0">
                <a:solidFill>
                  <a:srgbClr val="7F8084"/>
                </a:solidFill>
                <a:latin typeface="Trebuchet MS"/>
                <a:cs typeface="Trebuchet MS"/>
              </a:rPr>
              <a:t> </a:t>
            </a:r>
            <a:r>
              <a:rPr sz="900" spc="50" dirty="0">
                <a:solidFill>
                  <a:srgbClr val="7F8084"/>
                </a:solidFill>
                <a:latin typeface="Trebuchet MS"/>
                <a:cs typeface="Trebuchet MS"/>
              </a:rPr>
              <a:t>part</a:t>
            </a:r>
            <a:r>
              <a:rPr sz="900" spc="-30"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30" dirty="0">
                <a:solidFill>
                  <a:srgbClr val="7F8084"/>
                </a:solidFill>
                <a:latin typeface="Trebuchet MS"/>
                <a:cs typeface="Trebuchet MS"/>
              </a:rPr>
              <a:t> </a:t>
            </a:r>
            <a:r>
              <a:rPr sz="900" spc="40" dirty="0">
                <a:solidFill>
                  <a:srgbClr val="7F8084"/>
                </a:solidFill>
                <a:latin typeface="Trebuchet MS"/>
                <a:cs typeface="Trebuchet MS"/>
              </a:rPr>
              <a:t>selection</a:t>
            </a:r>
            <a:r>
              <a:rPr sz="900" spc="-30" dirty="0">
                <a:solidFill>
                  <a:srgbClr val="7F8084"/>
                </a:solidFill>
                <a:latin typeface="Trebuchet MS"/>
                <a:cs typeface="Trebuchet MS"/>
              </a:rPr>
              <a:t> </a:t>
            </a:r>
            <a:r>
              <a:rPr sz="900" spc="50" dirty="0">
                <a:solidFill>
                  <a:srgbClr val="7F8084"/>
                </a:solidFill>
                <a:latin typeface="Trebuchet MS"/>
                <a:cs typeface="Trebuchet MS"/>
              </a:rPr>
              <a:t>process.</a:t>
            </a:r>
            <a:endParaRPr sz="900" dirty="0">
              <a:latin typeface="Trebuchet MS"/>
              <a:cs typeface="Trebuchet MS"/>
            </a:endParaRPr>
          </a:p>
          <a:p>
            <a:pPr marL="12700" marR="229235">
              <a:lnSpc>
                <a:spcPct val="111100"/>
              </a:lnSpc>
              <a:spcBef>
                <a:spcPts val="565"/>
              </a:spcBef>
            </a:pPr>
            <a:r>
              <a:rPr sz="900" spc="5" dirty="0">
                <a:solidFill>
                  <a:srgbClr val="7F8084"/>
                </a:solidFill>
                <a:latin typeface="Trebuchet MS"/>
                <a:cs typeface="Trebuchet MS"/>
              </a:rPr>
              <a:t>If</a:t>
            </a:r>
            <a:r>
              <a:rPr sz="900" spc="-30" dirty="0">
                <a:solidFill>
                  <a:srgbClr val="7F8084"/>
                </a:solidFill>
                <a:latin typeface="Trebuchet MS"/>
                <a:cs typeface="Trebuchet MS"/>
              </a:rPr>
              <a:t> </a:t>
            </a:r>
            <a:r>
              <a:rPr sz="900" spc="60" dirty="0">
                <a:solidFill>
                  <a:srgbClr val="7F8084"/>
                </a:solidFill>
                <a:latin typeface="Trebuchet MS"/>
                <a:cs typeface="Trebuchet MS"/>
              </a:rPr>
              <a:t>you</a:t>
            </a:r>
            <a:r>
              <a:rPr sz="900" spc="-25" dirty="0">
                <a:solidFill>
                  <a:srgbClr val="7F8084"/>
                </a:solidFill>
                <a:latin typeface="Trebuchet MS"/>
                <a:cs typeface="Trebuchet MS"/>
              </a:rPr>
              <a:t> </a:t>
            </a:r>
            <a:r>
              <a:rPr sz="900" spc="50" dirty="0">
                <a:solidFill>
                  <a:srgbClr val="7F8084"/>
                </a:solidFill>
                <a:latin typeface="Trebuchet MS"/>
                <a:cs typeface="Trebuchet MS"/>
              </a:rPr>
              <a:t>would</a:t>
            </a:r>
            <a:r>
              <a:rPr sz="900" spc="-30" dirty="0">
                <a:solidFill>
                  <a:srgbClr val="7F8084"/>
                </a:solidFill>
                <a:latin typeface="Trebuchet MS"/>
                <a:cs typeface="Trebuchet MS"/>
              </a:rPr>
              <a:t> </a:t>
            </a:r>
            <a:r>
              <a:rPr sz="900" spc="-10" dirty="0">
                <a:solidFill>
                  <a:srgbClr val="7F8084"/>
                </a:solidFill>
                <a:latin typeface="Trebuchet MS"/>
                <a:cs typeface="Trebuchet MS"/>
              </a:rPr>
              <a:t>like</a:t>
            </a:r>
            <a:r>
              <a:rPr sz="900" spc="-25" dirty="0">
                <a:solidFill>
                  <a:srgbClr val="7F8084"/>
                </a:solidFill>
                <a:latin typeface="Trebuchet MS"/>
                <a:cs typeface="Trebuchet MS"/>
              </a:rPr>
              <a:t> </a:t>
            </a:r>
            <a:r>
              <a:rPr sz="900" spc="114" dirty="0">
                <a:solidFill>
                  <a:srgbClr val="7F8084"/>
                </a:solidFill>
                <a:latin typeface="Trebuchet MS"/>
                <a:cs typeface="Trebuchet MS"/>
              </a:rPr>
              <a:t>a</a:t>
            </a:r>
            <a:r>
              <a:rPr sz="900" spc="-25" dirty="0">
                <a:solidFill>
                  <a:srgbClr val="7F8084"/>
                </a:solidFill>
                <a:latin typeface="Trebuchet MS"/>
                <a:cs typeface="Trebuchet MS"/>
              </a:rPr>
              <a:t> </a:t>
            </a:r>
            <a:r>
              <a:rPr sz="900" spc="25" dirty="0">
                <a:solidFill>
                  <a:srgbClr val="7F8084"/>
                </a:solidFill>
                <a:latin typeface="Trebuchet MS"/>
                <a:cs typeface="Trebuchet MS"/>
              </a:rPr>
              <a:t>confidential,</a:t>
            </a:r>
            <a:r>
              <a:rPr sz="900" spc="-30" dirty="0">
                <a:solidFill>
                  <a:srgbClr val="7F8084"/>
                </a:solidFill>
                <a:latin typeface="Trebuchet MS"/>
                <a:cs typeface="Trebuchet MS"/>
              </a:rPr>
              <a:t> </a:t>
            </a:r>
            <a:r>
              <a:rPr sz="900" spc="30" dirty="0">
                <a:solidFill>
                  <a:srgbClr val="7F8084"/>
                </a:solidFill>
                <a:latin typeface="Trebuchet MS"/>
                <a:cs typeface="Trebuchet MS"/>
              </a:rPr>
              <a:t>informal</a:t>
            </a:r>
            <a:r>
              <a:rPr sz="900" spc="-25" dirty="0">
                <a:solidFill>
                  <a:srgbClr val="7F8084"/>
                </a:solidFill>
                <a:latin typeface="Trebuchet MS"/>
                <a:cs typeface="Trebuchet MS"/>
              </a:rPr>
              <a:t> </a:t>
            </a:r>
            <a:r>
              <a:rPr sz="900" spc="55" dirty="0">
                <a:solidFill>
                  <a:srgbClr val="7F8084"/>
                </a:solidFill>
                <a:latin typeface="Trebuchet MS"/>
                <a:cs typeface="Trebuchet MS"/>
              </a:rPr>
              <a:t>discussion </a:t>
            </a:r>
            <a:r>
              <a:rPr sz="900" spc="-254" dirty="0">
                <a:solidFill>
                  <a:srgbClr val="7F8084"/>
                </a:solidFill>
                <a:latin typeface="Trebuchet MS"/>
                <a:cs typeface="Trebuchet MS"/>
              </a:rPr>
              <a:t> </a:t>
            </a:r>
            <a:r>
              <a:rPr sz="900" spc="40" dirty="0">
                <a:solidFill>
                  <a:srgbClr val="7F8084"/>
                </a:solidFill>
                <a:latin typeface="Trebuchet MS"/>
                <a:cs typeface="Trebuchet MS"/>
              </a:rPr>
              <a:t>the</a:t>
            </a:r>
            <a:r>
              <a:rPr sz="900" spc="55" dirty="0">
                <a:solidFill>
                  <a:srgbClr val="7F8084"/>
                </a:solidFill>
                <a:latin typeface="Trebuchet MS"/>
                <a:cs typeface="Trebuchet MS"/>
              </a:rPr>
              <a:t>n</a:t>
            </a:r>
            <a:r>
              <a:rPr sz="900" spc="-30" dirty="0">
                <a:solidFill>
                  <a:srgbClr val="7F8084"/>
                </a:solidFill>
                <a:latin typeface="Trebuchet MS"/>
                <a:cs typeface="Trebuchet MS"/>
              </a:rPr>
              <a:t> </a:t>
            </a:r>
            <a:r>
              <a:rPr sz="900" spc="65" dirty="0">
                <a:solidFill>
                  <a:srgbClr val="7F8084"/>
                </a:solidFill>
                <a:latin typeface="Trebuchet MS"/>
                <a:cs typeface="Trebuchet MS"/>
              </a:rPr>
              <a:t>p</a:t>
            </a:r>
            <a:r>
              <a:rPr sz="900" spc="-35" dirty="0">
                <a:solidFill>
                  <a:srgbClr val="7F8084"/>
                </a:solidFill>
                <a:latin typeface="Trebuchet MS"/>
                <a:cs typeface="Trebuchet MS"/>
              </a:rPr>
              <a:t>l</a:t>
            </a:r>
            <a:r>
              <a:rPr sz="900" spc="75" dirty="0">
                <a:solidFill>
                  <a:srgbClr val="7F8084"/>
                </a:solidFill>
                <a:latin typeface="Trebuchet MS"/>
                <a:cs typeface="Trebuchet MS"/>
              </a:rPr>
              <a:t>eas</a:t>
            </a:r>
            <a:r>
              <a:rPr sz="900" spc="90" dirty="0">
                <a:solidFill>
                  <a:srgbClr val="7F8084"/>
                </a:solidFill>
                <a:latin typeface="Trebuchet MS"/>
                <a:cs typeface="Trebuchet MS"/>
              </a:rPr>
              <a:t>e</a:t>
            </a:r>
            <a:r>
              <a:rPr sz="900" spc="-30" dirty="0">
                <a:solidFill>
                  <a:srgbClr val="7F8084"/>
                </a:solidFill>
                <a:latin typeface="Trebuchet MS"/>
                <a:cs typeface="Trebuchet MS"/>
              </a:rPr>
              <a:t> </a:t>
            </a:r>
            <a:r>
              <a:rPr sz="900" spc="70" dirty="0">
                <a:solidFill>
                  <a:srgbClr val="7F8084"/>
                </a:solidFill>
                <a:latin typeface="Trebuchet MS"/>
                <a:cs typeface="Trebuchet MS"/>
              </a:rPr>
              <a:t>contac</a:t>
            </a:r>
            <a:r>
              <a:rPr sz="900" spc="60" dirty="0">
                <a:solidFill>
                  <a:srgbClr val="7F8084"/>
                </a:solidFill>
                <a:latin typeface="Trebuchet MS"/>
                <a:cs typeface="Trebuchet MS"/>
              </a:rPr>
              <a:t>t</a:t>
            </a:r>
            <a:r>
              <a:rPr sz="900" spc="-30" dirty="0">
                <a:solidFill>
                  <a:srgbClr val="7F8084"/>
                </a:solidFill>
                <a:latin typeface="Trebuchet MS"/>
                <a:cs typeface="Trebuchet MS"/>
              </a:rPr>
              <a:t> </a:t>
            </a:r>
            <a:endParaRPr lang="en-GB" sz="900" spc="-30" dirty="0">
              <a:solidFill>
                <a:srgbClr val="7F8084"/>
              </a:solidFill>
              <a:latin typeface="Trebuchet MS"/>
              <a:cs typeface="Trebuchet MS"/>
            </a:endParaRPr>
          </a:p>
          <a:p>
            <a:pPr marL="12700" marR="229235">
              <a:lnSpc>
                <a:spcPct val="111100"/>
              </a:lnSpc>
              <a:spcBef>
                <a:spcPts val="565"/>
              </a:spcBef>
            </a:pPr>
            <a:r>
              <a:rPr sz="900" spc="25" dirty="0">
                <a:solidFill>
                  <a:srgbClr val="7F8084"/>
                </a:solidFill>
                <a:latin typeface="Trebuchet MS"/>
                <a:cs typeface="Trebuchet MS"/>
              </a:rPr>
              <a:t>Blue</a:t>
            </a:r>
            <a:r>
              <a:rPr sz="900" spc="-40" dirty="0">
                <a:solidFill>
                  <a:srgbClr val="7F8084"/>
                </a:solidFill>
                <a:latin typeface="Trebuchet MS"/>
                <a:cs typeface="Trebuchet MS"/>
              </a:rPr>
              <a:t> </a:t>
            </a:r>
            <a:r>
              <a:rPr sz="900" spc="10" dirty="0">
                <a:solidFill>
                  <a:srgbClr val="7F8084"/>
                </a:solidFill>
                <a:latin typeface="Trebuchet MS"/>
                <a:cs typeface="Trebuchet MS"/>
              </a:rPr>
              <a:t>Triangle’s</a:t>
            </a:r>
            <a:r>
              <a:rPr sz="900" spc="-35" dirty="0">
                <a:solidFill>
                  <a:srgbClr val="7F8084"/>
                </a:solidFill>
                <a:latin typeface="Trebuchet MS"/>
                <a:cs typeface="Trebuchet MS"/>
              </a:rPr>
              <a:t> </a:t>
            </a:r>
            <a:r>
              <a:rPr sz="900" spc="35" dirty="0">
                <a:solidFill>
                  <a:srgbClr val="7F8084"/>
                </a:solidFill>
                <a:latin typeface="Trebuchet MS"/>
                <a:cs typeface="Trebuchet MS"/>
              </a:rPr>
              <a:t>stakeholders,</a:t>
            </a:r>
            <a:r>
              <a:rPr sz="900" spc="-35" dirty="0">
                <a:solidFill>
                  <a:srgbClr val="7F8084"/>
                </a:solidFill>
                <a:latin typeface="Trebuchet MS"/>
                <a:cs typeface="Trebuchet MS"/>
              </a:rPr>
              <a:t> </a:t>
            </a:r>
            <a:r>
              <a:rPr sz="900" spc="50" dirty="0">
                <a:solidFill>
                  <a:srgbClr val="7F8084"/>
                </a:solidFill>
                <a:latin typeface="Trebuchet MS"/>
                <a:cs typeface="Trebuchet MS"/>
              </a:rPr>
              <a:t>partners</a:t>
            </a:r>
            <a:r>
              <a:rPr sz="900" spc="-35" dirty="0">
                <a:solidFill>
                  <a:srgbClr val="7F8084"/>
                </a:solidFill>
                <a:latin typeface="Trebuchet MS"/>
                <a:cs typeface="Trebuchet MS"/>
              </a:rPr>
              <a:t> </a:t>
            </a:r>
            <a:r>
              <a:rPr sz="900" spc="80" dirty="0">
                <a:solidFill>
                  <a:srgbClr val="7F8084"/>
                </a:solidFill>
                <a:latin typeface="Trebuchet MS"/>
                <a:cs typeface="Trebuchet MS"/>
              </a:rPr>
              <a:t>and</a:t>
            </a:r>
            <a:r>
              <a:rPr sz="900" spc="-35" dirty="0">
                <a:solidFill>
                  <a:srgbClr val="7F8084"/>
                </a:solidFill>
                <a:latin typeface="Trebuchet MS"/>
                <a:cs typeface="Trebuchet MS"/>
              </a:rPr>
              <a:t> </a:t>
            </a:r>
            <a:r>
              <a:rPr sz="900" spc="65" dirty="0">
                <a:solidFill>
                  <a:srgbClr val="7F8084"/>
                </a:solidFill>
                <a:latin typeface="Trebuchet MS"/>
                <a:cs typeface="Trebuchet MS"/>
              </a:rPr>
              <a:t>customers </a:t>
            </a:r>
            <a:r>
              <a:rPr sz="900" spc="-260" dirty="0">
                <a:solidFill>
                  <a:srgbClr val="7F8084"/>
                </a:solidFill>
                <a:latin typeface="Trebuchet MS"/>
                <a:cs typeface="Trebuchet MS"/>
              </a:rPr>
              <a:t> </a:t>
            </a:r>
            <a:r>
              <a:rPr sz="900" spc="85" dirty="0">
                <a:solidFill>
                  <a:srgbClr val="7F8084"/>
                </a:solidFill>
                <a:latin typeface="Trebuchet MS"/>
                <a:cs typeface="Trebuchet MS"/>
              </a:rPr>
              <a:t>come</a:t>
            </a:r>
            <a:r>
              <a:rPr sz="900" spc="-35" dirty="0">
                <a:solidFill>
                  <a:srgbClr val="7F8084"/>
                </a:solidFill>
                <a:latin typeface="Trebuchet MS"/>
                <a:cs typeface="Trebuchet MS"/>
              </a:rPr>
              <a:t> </a:t>
            </a:r>
            <a:r>
              <a:rPr sz="900" spc="45" dirty="0">
                <a:solidFill>
                  <a:srgbClr val="7F8084"/>
                </a:solidFill>
                <a:latin typeface="Trebuchet MS"/>
                <a:cs typeface="Trebuchet MS"/>
              </a:rPr>
              <a:t>from</a:t>
            </a:r>
            <a:r>
              <a:rPr sz="900" spc="-30" dirty="0">
                <a:solidFill>
                  <a:srgbClr val="7F8084"/>
                </a:solidFill>
                <a:latin typeface="Trebuchet MS"/>
                <a:cs typeface="Trebuchet MS"/>
              </a:rPr>
              <a:t> </a:t>
            </a:r>
            <a:r>
              <a:rPr sz="900" spc="20" dirty="0">
                <a:solidFill>
                  <a:srgbClr val="7F8084"/>
                </a:solidFill>
                <a:latin typeface="Trebuchet MS"/>
                <a:cs typeface="Trebuchet MS"/>
              </a:rPr>
              <a:t>all</a:t>
            </a:r>
            <a:r>
              <a:rPr sz="900" spc="-30" dirty="0">
                <a:solidFill>
                  <a:srgbClr val="7F8084"/>
                </a:solidFill>
                <a:latin typeface="Trebuchet MS"/>
                <a:cs typeface="Trebuchet MS"/>
              </a:rPr>
              <a:t> </a:t>
            </a:r>
            <a:r>
              <a:rPr sz="900" spc="55" dirty="0">
                <a:solidFill>
                  <a:srgbClr val="7F8084"/>
                </a:solidFill>
                <a:latin typeface="Trebuchet MS"/>
                <a:cs typeface="Trebuchet MS"/>
              </a:rPr>
              <a:t>walks</a:t>
            </a:r>
            <a:r>
              <a:rPr sz="900" spc="-30"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10" dirty="0">
                <a:solidFill>
                  <a:srgbClr val="7F8084"/>
                </a:solidFill>
                <a:latin typeface="Trebuchet MS"/>
                <a:cs typeface="Trebuchet MS"/>
              </a:rPr>
              <a:t>life</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5" dirty="0">
                <a:solidFill>
                  <a:srgbClr val="7F8084"/>
                </a:solidFill>
                <a:latin typeface="Trebuchet MS"/>
                <a:cs typeface="Trebuchet MS"/>
              </a:rPr>
              <a:t> </a:t>
            </a:r>
            <a:r>
              <a:rPr sz="900" spc="20" dirty="0">
                <a:solidFill>
                  <a:srgbClr val="7F8084"/>
                </a:solidFill>
                <a:latin typeface="Trebuchet MS"/>
                <a:cs typeface="Trebuchet MS"/>
              </a:rPr>
              <a:t>all</a:t>
            </a:r>
            <a:r>
              <a:rPr sz="900" spc="-30" dirty="0">
                <a:solidFill>
                  <a:srgbClr val="7F8084"/>
                </a:solidFill>
                <a:latin typeface="Trebuchet MS"/>
                <a:cs typeface="Trebuchet MS"/>
              </a:rPr>
              <a:t> </a:t>
            </a:r>
            <a:r>
              <a:rPr sz="900" spc="80" dirty="0">
                <a:solidFill>
                  <a:srgbClr val="7F8084"/>
                </a:solidFill>
                <a:latin typeface="Trebuchet MS"/>
                <a:cs typeface="Trebuchet MS"/>
              </a:rPr>
              <a:t>aspects</a:t>
            </a:r>
            <a:r>
              <a:rPr sz="900" spc="-30" dirty="0">
                <a:solidFill>
                  <a:srgbClr val="7F8084"/>
                </a:solidFill>
                <a:latin typeface="Trebuchet MS"/>
                <a:cs typeface="Trebuchet MS"/>
              </a:rPr>
              <a:t> </a:t>
            </a:r>
            <a:r>
              <a:rPr sz="900" spc="45" dirty="0">
                <a:solidFill>
                  <a:srgbClr val="7F8084"/>
                </a:solidFill>
                <a:latin typeface="Trebuchet MS"/>
                <a:cs typeface="Trebuchet MS"/>
              </a:rPr>
              <a:t>of</a:t>
            </a:r>
            <a:r>
              <a:rPr lang="en-GB" sz="900" dirty="0">
                <a:latin typeface="Trebuchet MS"/>
                <a:cs typeface="Trebuchet MS"/>
              </a:rPr>
              <a:t> </a:t>
            </a:r>
            <a:r>
              <a:rPr sz="900" spc="50" dirty="0">
                <a:solidFill>
                  <a:srgbClr val="7F8084"/>
                </a:solidFill>
                <a:latin typeface="Trebuchet MS"/>
                <a:cs typeface="Trebuchet MS"/>
              </a:rPr>
              <a:t>society</a:t>
            </a:r>
            <a:r>
              <a:rPr sz="900" spc="-35"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65" dirty="0">
                <a:solidFill>
                  <a:srgbClr val="7F8084"/>
                </a:solidFill>
                <a:latin typeface="Trebuchet MS"/>
                <a:cs typeface="Trebuchet MS"/>
              </a:rPr>
              <a:t>we</a:t>
            </a:r>
            <a:r>
              <a:rPr sz="900" spc="-30" dirty="0">
                <a:solidFill>
                  <a:srgbClr val="7F8084"/>
                </a:solidFill>
                <a:latin typeface="Trebuchet MS"/>
                <a:cs typeface="Trebuchet MS"/>
              </a:rPr>
              <a:t> </a:t>
            </a:r>
            <a:r>
              <a:rPr sz="900" spc="65" dirty="0">
                <a:solidFill>
                  <a:srgbClr val="7F8084"/>
                </a:solidFill>
                <a:latin typeface="Trebuchet MS"/>
                <a:cs typeface="Trebuchet MS"/>
              </a:rPr>
              <a:t>want</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5" dirty="0">
                <a:solidFill>
                  <a:srgbClr val="7F8084"/>
                </a:solidFill>
                <a:latin typeface="Trebuchet MS"/>
                <a:cs typeface="Trebuchet MS"/>
              </a:rPr>
              <a:t>reflect</a:t>
            </a:r>
            <a:r>
              <a:rPr sz="900" spc="-30" dirty="0">
                <a:solidFill>
                  <a:srgbClr val="7F8084"/>
                </a:solidFill>
                <a:latin typeface="Trebuchet MS"/>
                <a:cs typeface="Trebuchet MS"/>
              </a:rPr>
              <a:t> </a:t>
            </a:r>
            <a:r>
              <a:rPr sz="900" spc="35" dirty="0">
                <a:solidFill>
                  <a:srgbClr val="7F8084"/>
                </a:solidFill>
                <a:latin typeface="Trebuchet MS"/>
                <a:cs typeface="Trebuchet MS"/>
              </a:rPr>
              <a:t>this</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30" dirty="0">
                <a:solidFill>
                  <a:srgbClr val="7F8084"/>
                </a:solidFill>
                <a:latin typeface="Trebuchet MS"/>
                <a:cs typeface="Trebuchet MS"/>
              </a:rPr>
              <a:t> </a:t>
            </a:r>
            <a:r>
              <a:rPr sz="900" spc="40" dirty="0">
                <a:solidFill>
                  <a:srgbClr val="7F8084"/>
                </a:solidFill>
                <a:latin typeface="Trebuchet MS"/>
                <a:cs typeface="Trebuchet MS"/>
              </a:rPr>
              <a:t>organisation. </a:t>
            </a:r>
            <a:r>
              <a:rPr sz="900" spc="-254" dirty="0">
                <a:solidFill>
                  <a:srgbClr val="7F8084"/>
                </a:solidFill>
                <a:latin typeface="Trebuchet MS"/>
                <a:cs typeface="Trebuchet MS"/>
              </a:rPr>
              <a:t> </a:t>
            </a:r>
            <a:r>
              <a:rPr sz="900" spc="45" dirty="0">
                <a:solidFill>
                  <a:srgbClr val="7F8084"/>
                </a:solidFill>
                <a:latin typeface="Trebuchet MS"/>
                <a:cs typeface="Trebuchet MS"/>
              </a:rPr>
              <a:t>We </a:t>
            </a:r>
            <a:r>
              <a:rPr sz="900" spc="65" dirty="0">
                <a:solidFill>
                  <a:srgbClr val="7F8084"/>
                </a:solidFill>
                <a:latin typeface="Trebuchet MS"/>
                <a:cs typeface="Trebuchet MS"/>
              </a:rPr>
              <a:t>want </a:t>
            </a:r>
            <a:r>
              <a:rPr sz="900" spc="55" dirty="0">
                <a:solidFill>
                  <a:srgbClr val="7F8084"/>
                </a:solidFill>
                <a:latin typeface="Trebuchet MS"/>
                <a:cs typeface="Trebuchet MS"/>
              </a:rPr>
              <a:t>to </a:t>
            </a:r>
            <a:r>
              <a:rPr sz="900" spc="10" dirty="0">
                <a:solidFill>
                  <a:srgbClr val="7F8084"/>
                </a:solidFill>
                <a:latin typeface="Trebuchet MS"/>
                <a:cs typeface="Trebuchet MS"/>
              </a:rPr>
              <a:t>hire </a:t>
            </a:r>
            <a:r>
              <a:rPr sz="900" spc="55" dirty="0">
                <a:solidFill>
                  <a:srgbClr val="7F8084"/>
                </a:solidFill>
                <a:latin typeface="Trebuchet MS"/>
                <a:cs typeface="Trebuchet MS"/>
              </a:rPr>
              <a:t>great </a:t>
            </a:r>
            <a:r>
              <a:rPr sz="900" spc="50" dirty="0">
                <a:solidFill>
                  <a:srgbClr val="7F8084"/>
                </a:solidFill>
                <a:latin typeface="Trebuchet MS"/>
                <a:cs typeface="Trebuchet MS"/>
              </a:rPr>
              <a:t>people </a:t>
            </a:r>
            <a:r>
              <a:rPr sz="900" spc="45" dirty="0">
                <a:solidFill>
                  <a:srgbClr val="7F8084"/>
                </a:solidFill>
                <a:latin typeface="Trebuchet MS"/>
                <a:cs typeface="Trebuchet MS"/>
              </a:rPr>
              <a:t>from </a:t>
            </a:r>
            <a:r>
              <a:rPr sz="900" spc="114" dirty="0">
                <a:solidFill>
                  <a:srgbClr val="7F8084"/>
                </a:solidFill>
                <a:latin typeface="Trebuchet MS"/>
                <a:cs typeface="Trebuchet MS"/>
              </a:rPr>
              <a:t>a </a:t>
            </a:r>
            <a:r>
              <a:rPr sz="900" spc="45" dirty="0">
                <a:solidFill>
                  <a:srgbClr val="7F8084"/>
                </a:solidFill>
                <a:latin typeface="Trebuchet MS"/>
                <a:cs typeface="Trebuchet MS"/>
              </a:rPr>
              <a:t>wide </a:t>
            </a:r>
            <a:r>
              <a:rPr sz="900" spc="30" dirty="0">
                <a:solidFill>
                  <a:srgbClr val="7F8084"/>
                </a:solidFill>
                <a:latin typeface="Trebuchet MS"/>
                <a:cs typeface="Trebuchet MS"/>
              </a:rPr>
              <a:t>variety </a:t>
            </a:r>
            <a:r>
              <a:rPr sz="900" spc="45" dirty="0">
                <a:solidFill>
                  <a:srgbClr val="7F8084"/>
                </a:solidFill>
                <a:latin typeface="Trebuchet MS"/>
                <a:cs typeface="Trebuchet MS"/>
              </a:rPr>
              <a:t>of </a:t>
            </a:r>
            <a:r>
              <a:rPr sz="900" spc="50" dirty="0">
                <a:solidFill>
                  <a:srgbClr val="7F8084"/>
                </a:solidFill>
                <a:latin typeface="Trebuchet MS"/>
                <a:cs typeface="Trebuchet MS"/>
              </a:rPr>
              <a:t> backgrounds.</a:t>
            </a:r>
            <a:r>
              <a:rPr sz="900" spc="220" dirty="0">
                <a:solidFill>
                  <a:srgbClr val="7F8084"/>
                </a:solidFill>
                <a:latin typeface="Trebuchet MS"/>
                <a:cs typeface="Trebuchet MS"/>
              </a:rPr>
              <a:t> </a:t>
            </a:r>
            <a:r>
              <a:rPr sz="900" spc="50" dirty="0">
                <a:solidFill>
                  <a:srgbClr val="7F8084"/>
                </a:solidFill>
                <a:latin typeface="Trebuchet MS"/>
                <a:cs typeface="Trebuchet MS"/>
              </a:rPr>
              <a:t>Please</a:t>
            </a:r>
            <a:r>
              <a:rPr sz="900" spc="-25" dirty="0">
                <a:solidFill>
                  <a:srgbClr val="7F8084"/>
                </a:solidFill>
                <a:latin typeface="Trebuchet MS"/>
                <a:cs typeface="Trebuchet MS"/>
              </a:rPr>
              <a:t> </a:t>
            </a:r>
            <a:r>
              <a:rPr sz="900" spc="10" dirty="0">
                <a:solidFill>
                  <a:srgbClr val="7F8084"/>
                </a:solidFill>
                <a:latin typeface="Trebuchet MS"/>
                <a:cs typeface="Trebuchet MS"/>
              </a:rPr>
              <a:t>let</a:t>
            </a:r>
            <a:r>
              <a:rPr sz="900" spc="-30" dirty="0">
                <a:solidFill>
                  <a:srgbClr val="7F8084"/>
                </a:solidFill>
                <a:latin typeface="Trebuchet MS"/>
                <a:cs typeface="Trebuchet MS"/>
              </a:rPr>
              <a:t> </a:t>
            </a:r>
            <a:r>
              <a:rPr sz="900" spc="75" dirty="0">
                <a:solidFill>
                  <a:srgbClr val="7F8084"/>
                </a:solidFill>
                <a:latin typeface="Trebuchet MS"/>
                <a:cs typeface="Trebuchet MS"/>
              </a:rPr>
              <a:t>us</a:t>
            </a:r>
            <a:r>
              <a:rPr sz="900" spc="-25" dirty="0">
                <a:solidFill>
                  <a:srgbClr val="7F8084"/>
                </a:solidFill>
                <a:latin typeface="Trebuchet MS"/>
                <a:cs typeface="Trebuchet MS"/>
              </a:rPr>
              <a:t> </a:t>
            </a:r>
            <a:r>
              <a:rPr sz="900" spc="60" dirty="0">
                <a:solidFill>
                  <a:srgbClr val="7F8084"/>
                </a:solidFill>
                <a:latin typeface="Trebuchet MS"/>
                <a:cs typeface="Trebuchet MS"/>
              </a:rPr>
              <a:t>know</a:t>
            </a:r>
            <a:r>
              <a:rPr sz="900" spc="-30" dirty="0">
                <a:solidFill>
                  <a:srgbClr val="7F8084"/>
                </a:solidFill>
                <a:latin typeface="Trebuchet MS"/>
                <a:cs typeface="Trebuchet MS"/>
              </a:rPr>
              <a:t> </a:t>
            </a:r>
            <a:r>
              <a:rPr sz="900" spc="-15" dirty="0">
                <a:solidFill>
                  <a:srgbClr val="7F8084"/>
                </a:solidFill>
                <a:latin typeface="Trebuchet MS"/>
                <a:cs typeface="Trebuchet MS"/>
              </a:rPr>
              <a:t>if</a:t>
            </a:r>
            <a:r>
              <a:rPr sz="900" spc="-30" dirty="0">
                <a:solidFill>
                  <a:srgbClr val="7F8084"/>
                </a:solidFill>
                <a:latin typeface="Trebuchet MS"/>
                <a:cs typeface="Trebuchet MS"/>
              </a:rPr>
              <a:t> </a:t>
            </a:r>
            <a:r>
              <a:rPr sz="900" spc="30" dirty="0">
                <a:solidFill>
                  <a:srgbClr val="7F8084"/>
                </a:solidFill>
                <a:latin typeface="Trebuchet MS"/>
                <a:cs typeface="Trebuchet MS"/>
              </a:rPr>
              <a:t>there</a:t>
            </a:r>
            <a:r>
              <a:rPr sz="900" spc="-25"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50" dirty="0">
                <a:solidFill>
                  <a:srgbClr val="7F8084"/>
                </a:solidFill>
                <a:latin typeface="Trebuchet MS"/>
                <a:cs typeface="Trebuchet MS"/>
              </a:rPr>
              <a:t>anything</a:t>
            </a:r>
            <a:r>
              <a:rPr lang="en-GB" sz="900" spc="5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35" dirty="0">
                <a:solidFill>
                  <a:srgbClr val="7F8084"/>
                </a:solidFill>
                <a:latin typeface="Trebuchet MS"/>
                <a:cs typeface="Trebuchet MS"/>
              </a:rPr>
              <a:t>particular</a:t>
            </a:r>
            <a:r>
              <a:rPr sz="900" spc="-25" dirty="0">
                <a:solidFill>
                  <a:srgbClr val="7F8084"/>
                </a:solidFill>
                <a:latin typeface="Trebuchet MS"/>
                <a:cs typeface="Trebuchet MS"/>
              </a:rPr>
              <a:t> </a:t>
            </a:r>
            <a:r>
              <a:rPr sz="900" spc="50" dirty="0">
                <a:solidFill>
                  <a:srgbClr val="7F8084"/>
                </a:solidFill>
                <a:latin typeface="Trebuchet MS"/>
                <a:cs typeface="Trebuchet MS"/>
              </a:rPr>
              <a:t>which</a:t>
            </a:r>
            <a:r>
              <a:rPr sz="900" spc="-25" dirty="0">
                <a:solidFill>
                  <a:srgbClr val="7F8084"/>
                </a:solidFill>
                <a:latin typeface="Trebuchet MS"/>
                <a:cs typeface="Trebuchet MS"/>
              </a:rPr>
              <a:t> </a:t>
            </a:r>
            <a:r>
              <a:rPr sz="900" spc="50" dirty="0">
                <a:solidFill>
                  <a:srgbClr val="7F8084"/>
                </a:solidFill>
                <a:latin typeface="Trebuchet MS"/>
                <a:cs typeface="Trebuchet MS"/>
              </a:rPr>
              <a:t>would</a:t>
            </a:r>
            <a:r>
              <a:rPr sz="900" spc="-25" dirty="0">
                <a:solidFill>
                  <a:srgbClr val="7F8084"/>
                </a:solidFill>
                <a:latin typeface="Trebuchet MS"/>
                <a:cs typeface="Trebuchet MS"/>
              </a:rPr>
              <a:t> </a:t>
            </a:r>
            <a:r>
              <a:rPr sz="900" spc="40" dirty="0">
                <a:solidFill>
                  <a:srgbClr val="7F8084"/>
                </a:solidFill>
                <a:latin typeface="Trebuchet MS"/>
                <a:cs typeface="Trebuchet MS"/>
              </a:rPr>
              <a:t>help</a:t>
            </a:r>
            <a:r>
              <a:rPr sz="900" spc="-25" dirty="0">
                <a:solidFill>
                  <a:srgbClr val="7F8084"/>
                </a:solidFill>
                <a:latin typeface="Trebuchet MS"/>
                <a:cs typeface="Trebuchet MS"/>
              </a:rPr>
              <a:t> </a:t>
            </a:r>
            <a:r>
              <a:rPr sz="900" spc="30" dirty="0">
                <a:solidFill>
                  <a:srgbClr val="7F8084"/>
                </a:solidFill>
                <a:latin typeface="Trebuchet MS"/>
                <a:cs typeface="Trebuchet MS"/>
              </a:rPr>
              <a:t>with</a:t>
            </a:r>
            <a:r>
              <a:rPr sz="900" spc="-25" dirty="0">
                <a:solidFill>
                  <a:srgbClr val="7F8084"/>
                </a:solidFill>
                <a:latin typeface="Trebuchet MS"/>
                <a:cs typeface="Trebuchet MS"/>
              </a:rPr>
              <a:t> </a:t>
            </a:r>
            <a:r>
              <a:rPr sz="900" spc="40" dirty="0">
                <a:solidFill>
                  <a:srgbClr val="7F8084"/>
                </a:solidFill>
                <a:latin typeface="Trebuchet MS"/>
                <a:cs typeface="Trebuchet MS"/>
              </a:rPr>
              <a:t>your</a:t>
            </a:r>
            <a:r>
              <a:rPr sz="900" spc="-30" dirty="0">
                <a:solidFill>
                  <a:srgbClr val="7F8084"/>
                </a:solidFill>
                <a:latin typeface="Trebuchet MS"/>
                <a:cs typeface="Trebuchet MS"/>
              </a:rPr>
              <a:t> </a:t>
            </a:r>
            <a:r>
              <a:rPr sz="900" spc="30" dirty="0">
                <a:solidFill>
                  <a:srgbClr val="7F8084"/>
                </a:solidFill>
                <a:latin typeface="Trebuchet MS"/>
                <a:cs typeface="Trebuchet MS"/>
              </a:rPr>
              <a:t>application, </a:t>
            </a:r>
            <a:r>
              <a:rPr sz="900" spc="-254" dirty="0">
                <a:solidFill>
                  <a:srgbClr val="7F8084"/>
                </a:solidFill>
                <a:latin typeface="Trebuchet MS"/>
                <a:cs typeface="Trebuchet MS"/>
              </a:rPr>
              <a:t> </a:t>
            </a:r>
            <a:r>
              <a:rPr sz="900" spc="55" dirty="0">
                <a:solidFill>
                  <a:srgbClr val="7F8084"/>
                </a:solidFill>
                <a:latin typeface="Trebuchet MS"/>
                <a:cs typeface="Trebuchet MS"/>
              </a:rPr>
              <a:t>should</a:t>
            </a:r>
            <a:r>
              <a:rPr sz="900" spc="-35" dirty="0">
                <a:solidFill>
                  <a:srgbClr val="7F8084"/>
                </a:solidFill>
                <a:latin typeface="Trebuchet MS"/>
                <a:cs typeface="Trebuchet MS"/>
              </a:rPr>
              <a:t> </a:t>
            </a:r>
            <a:r>
              <a:rPr sz="900" spc="30" dirty="0">
                <a:solidFill>
                  <a:srgbClr val="7F8084"/>
                </a:solidFill>
                <a:latin typeface="Trebuchet MS"/>
                <a:cs typeface="Trebuchet MS"/>
              </a:rPr>
              <a:t>there</a:t>
            </a:r>
            <a:r>
              <a:rPr sz="900" spc="-30" dirty="0">
                <a:solidFill>
                  <a:srgbClr val="7F8084"/>
                </a:solidFill>
                <a:latin typeface="Trebuchet MS"/>
                <a:cs typeface="Trebuchet MS"/>
              </a:rPr>
              <a:t> </a:t>
            </a:r>
            <a:r>
              <a:rPr sz="900" spc="70" dirty="0">
                <a:solidFill>
                  <a:srgbClr val="7F8084"/>
                </a:solidFill>
                <a:latin typeface="Trebuchet MS"/>
                <a:cs typeface="Trebuchet MS"/>
              </a:rPr>
              <a:t>be</a:t>
            </a:r>
            <a:r>
              <a:rPr sz="900" spc="-30" dirty="0">
                <a:solidFill>
                  <a:srgbClr val="7F8084"/>
                </a:solidFill>
                <a:latin typeface="Trebuchet MS"/>
                <a:cs typeface="Trebuchet MS"/>
              </a:rPr>
              <a:t> </a:t>
            </a:r>
            <a:r>
              <a:rPr sz="900" spc="70" dirty="0">
                <a:solidFill>
                  <a:srgbClr val="7F8084"/>
                </a:solidFill>
                <a:latin typeface="Trebuchet MS"/>
                <a:cs typeface="Trebuchet MS"/>
              </a:rPr>
              <a:t>any</a:t>
            </a:r>
            <a:r>
              <a:rPr sz="900" spc="-30" dirty="0">
                <a:solidFill>
                  <a:srgbClr val="7F8084"/>
                </a:solidFill>
                <a:latin typeface="Trebuchet MS"/>
                <a:cs typeface="Trebuchet MS"/>
              </a:rPr>
              <a:t> </a:t>
            </a:r>
            <a:r>
              <a:rPr sz="900" spc="50" dirty="0">
                <a:solidFill>
                  <a:srgbClr val="7F8084"/>
                </a:solidFill>
                <a:latin typeface="Trebuchet MS"/>
                <a:cs typeface="Trebuchet MS"/>
              </a:rPr>
              <a:t>adjustments</a:t>
            </a:r>
            <a:r>
              <a:rPr sz="900" spc="-30" dirty="0">
                <a:solidFill>
                  <a:srgbClr val="7F8084"/>
                </a:solidFill>
                <a:latin typeface="Trebuchet MS"/>
                <a:cs typeface="Trebuchet MS"/>
              </a:rPr>
              <a:t> </a:t>
            </a:r>
            <a:r>
              <a:rPr sz="900" spc="60" dirty="0">
                <a:solidFill>
                  <a:srgbClr val="7F8084"/>
                </a:solidFill>
                <a:latin typeface="Trebuchet MS"/>
                <a:cs typeface="Trebuchet MS"/>
              </a:rPr>
              <a:t>you</a:t>
            </a:r>
            <a:r>
              <a:rPr sz="900" spc="-30" dirty="0">
                <a:solidFill>
                  <a:srgbClr val="7F8084"/>
                </a:solidFill>
                <a:latin typeface="Trebuchet MS"/>
                <a:cs typeface="Trebuchet MS"/>
              </a:rPr>
              <a:t> </a:t>
            </a:r>
            <a:r>
              <a:rPr sz="900" spc="55" dirty="0">
                <a:solidFill>
                  <a:srgbClr val="7F8084"/>
                </a:solidFill>
                <a:latin typeface="Trebuchet MS"/>
                <a:cs typeface="Trebuchet MS"/>
              </a:rPr>
              <a:t>wish</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0" dirty="0">
                <a:solidFill>
                  <a:srgbClr val="7F8084"/>
                </a:solidFill>
                <a:latin typeface="Trebuchet MS"/>
                <a:cs typeface="Trebuchet MS"/>
              </a:rPr>
              <a:t>make, </a:t>
            </a:r>
            <a:r>
              <a:rPr sz="900" spc="25" dirty="0">
                <a:solidFill>
                  <a:srgbClr val="7F8084"/>
                </a:solidFill>
                <a:latin typeface="Trebuchet MS"/>
                <a:cs typeface="Trebuchet MS"/>
              </a:rPr>
              <a:t> </a:t>
            </a:r>
            <a:r>
              <a:rPr sz="900" spc="45" dirty="0">
                <a:solidFill>
                  <a:srgbClr val="7F8084"/>
                </a:solidFill>
                <a:latin typeface="Trebuchet MS"/>
                <a:cs typeface="Trebuchet MS"/>
              </a:rPr>
              <a:t>or</a:t>
            </a:r>
            <a:r>
              <a:rPr sz="900" spc="-35" dirty="0">
                <a:solidFill>
                  <a:srgbClr val="7F8084"/>
                </a:solidFill>
                <a:latin typeface="Trebuchet MS"/>
                <a:cs typeface="Trebuchet MS"/>
              </a:rPr>
              <a:t> </a:t>
            </a:r>
            <a:r>
              <a:rPr sz="900" spc="50" dirty="0">
                <a:solidFill>
                  <a:srgbClr val="7F8084"/>
                </a:solidFill>
                <a:latin typeface="Trebuchet MS"/>
                <a:cs typeface="Trebuchet MS"/>
              </a:rPr>
              <a:t>anything</a:t>
            </a:r>
            <a:r>
              <a:rPr sz="900" spc="-30" dirty="0">
                <a:solidFill>
                  <a:srgbClr val="7F8084"/>
                </a:solidFill>
                <a:latin typeface="Trebuchet MS"/>
                <a:cs typeface="Trebuchet MS"/>
              </a:rPr>
              <a:t> </a:t>
            </a:r>
            <a:r>
              <a:rPr sz="900" spc="60" dirty="0">
                <a:solidFill>
                  <a:srgbClr val="7F8084"/>
                </a:solidFill>
                <a:latin typeface="Trebuchet MS"/>
                <a:cs typeface="Trebuchet MS"/>
              </a:rPr>
              <a:t>you</a:t>
            </a:r>
            <a:r>
              <a:rPr sz="900" spc="-30" dirty="0">
                <a:solidFill>
                  <a:srgbClr val="7F8084"/>
                </a:solidFill>
                <a:latin typeface="Trebuchet MS"/>
                <a:cs typeface="Trebuchet MS"/>
              </a:rPr>
              <a:t> </a:t>
            </a:r>
            <a:r>
              <a:rPr sz="900" spc="50" dirty="0">
                <a:solidFill>
                  <a:srgbClr val="7F8084"/>
                </a:solidFill>
                <a:latin typeface="Trebuchet MS"/>
                <a:cs typeface="Trebuchet MS"/>
              </a:rPr>
              <a:t>would</a:t>
            </a:r>
            <a:r>
              <a:rPr sz="900" spc="-30" dirty="0">
                <a:solidFill>
                  <a:srgbClr val="7F8084"/>
                </a:solidFill>
                <a:latin typeface="Trebuchet MS"/>
                <a:cs typeface="Trebuchet MS"/>
              </a:rPr>
              <a:t> </a:t>
            </a:r>
            <a:r>
              <a:rPr sz="900" spc="65" dirty="0">
                <a:solidFill>
                  <a:srgbClr val="7F8084"/>
                </a:solidFill>
                <a:latin typeface="Trebuchet MS"/>
                <a:cs typeface="Trebuchet MS"/>
              </a:rPr>
              <a:t>want</a:t>
            </a:r>
            <a:r>
              <a:rPr sz="900" spc="-35" dirty="0">
                <a:solidFill>
                  <a:srgbClr val="7F8084"/>
                </a:solidFill>
                <a:latin typeface="Trebuchet MS"/>
                <a:cs typeface="Trebuchet MS"/>
              </a:rPr>
              <a:t> </a:t>
            </a:r>
            <a:r>
              <a:rPr sz="900" spc="75" dirty="0">
                <a:solidFill>
                  <a:srgbClr val="7F8084"/>
                </a:solidFill>
                <a:latin typeface="Trebuchet MS"/>
                <a:cs typeface="Trebuchet MS"/>
              </a:rPr>
              <a:t>us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70" dirty="0">
                <a:solidFill>
                  <a:srgbClr val="7F8084"/>
                </a:solidFill>
                <a:latin typeface="Trebuchet MS"/>
                <a:cs typeface="Trebuchet MS"/>
              </a:rPr>
              <a:t>be</a:t>
            </a:r>
            <a:r>
              <a:rPr sz="900" spc="-30" dirty="0">
                <a:solidFill>
                  <a:srgbClr val="7F8084"/>
                </a:solidFill>
                <a:latin typeface="Trebuchet MS"/>
                <a:cs typeface="Trebuchet MS"/>
              </a:rPr>
              <a:t> </a:t>
            </a:r>
            <a:r>
              <a:rPr sz="900" spc="80" dirty="0">
                <a:solidFill>
                  <a:srgbClr val="7F8084"/>
                </a:solidFill>
                <a:latin typeface="Trebuchet MS"/>
                <a:cs typeface="Trebuchet MS"/>
              </a:rPr>
              <a:t>made</a:t>
            </a:r>
            <a:r>
              <a:rPr sz="900" spc="-35" dirty="0">
                <a:solidFill>
                  <a:srgbClr val="7F8084"/>
                </a:solidFill>
                <a:latin typeface="Trebuchet MS"/>
                <a:cs typeface="Trebuchet MS"/>
              </a:rPr>
              <a:t> </a:t>
            </a:r>
            <a:r>
              <a:rPr sz="900" spc="65" dirty="0">
                <a:solidFill>
                  <a:srgbClr val="7F8084"/>
                </a:solidFill>
                <a:latin typeface="Trebuchet MS"/>
                <a:cs typeface="Trebuchet MS"/>
              </a:rPr>
              <a:t>aware</a:t>
            </a:r>
            <a:r>
              <a:rPr sz="900" spc="-30" dirty="0">
                <a:solidFill>
                  <a:srgbClr val="7F8084"/>
                </a:solidFill>
                <a:latin typeface="Trebuchet MS"/>
                <a:cs typeface="Trebuchet MS"/>
              </a:rPr>
              <a:t> </a:t>
            </a:r>
            <a:r>
              <a:rPr sz="900" spc="-20" dirty="0">
                <a:solidFill>
                  <a:srgbClr val="7F8084"/>
                </a:solidFill>
                <a:latin typeface="Trebuchet MS"/>
                <a:cs typeface="Trebuchet MS"/>
              </a:rPr>
              <a:t>of.</a:t>
            </a:r>
            <a:endParaRPr sz="900" dirty="0">
              <a:latin typeface="Trebuchet MS"/>
              <a:cs typeface="Trebuchet MS"/>
            </a:endParaRPr>
          </a:p>
        </p:txBody>
      </p:sp>
      <p:sp>
        <p:nvSpPr>
          <p:cNvPr id="8" name="object 8"/>
          <p:cNvSpPr txBox="1"/>
          <p:nvPr/>
        </p:nvSpPr>
        <p:spPr>
          <a:xfrm>
            <a:off x="7046713" y="2684388"/>
            <a:ext cx="1804035" cy="330200"/>
          </a:xfrm>
          <a:prstGeom prst="rect">
            <a:avLst/>
          </a:prstGeom>
        </p:spPr>
        <p:txBody>
          <a:bodyPr vert="horz" wrap="square" lIns="0" tIns="27939" rIns="0" bIns="0" rtlCol="0">
            <a:spAutoFit/>
          </a:bodyPr>
          <a:lstStyle/>
          <a:p>
            <a:pPr marL="12700">
              <a:lnSpc>
                <a:spcPct val="100000"/>
              </a:lnSpc>
              <a:spcBef>
                <a:spcPts val="219"/>
              </a:spcBef>
            </a:pPr>
            <a:r>
              <a:rPr sz="900" b="1" spc="35" dirty="0">
                <a:solidFill>
                  <a:srgbClr val="46A9D6"/>
                </a:solidFill>
                <a:latin typeface="Lucida Sans"/>
                <a:cs typeface="Lucida Sans"/>
              </a:rPr>
              <a:t>C</a:t>
            </a:r>
            <a:r>
              <a:rPr sz="900" b="1" spc="-5" dirty="0">
                <a:solidFill>
                  <a:srgbClr val="46A9D6"/>
                </a:solidFill>
                <a:latin typeface="Lucida Sans"/>
                <a:cs typeface="Lucida Sans"/>
              </a:rPr>
              <a:t>l</a:t>
            </a:r>
            <a:r>
              <a:rPr sz="900" b="1" spc="-40" dirty="0">
                <a:solidFill>
                  <a:srgbClr val="46A9D6"/>
                </a:solidFill>
                <a:latin typeface="Lucida Sans"/>
                <a:cs typeface="Lucida Sans"/>
              </a:rPr>
              <a:t>osin</a:t>
            </a:r>
            <a:r>
              <a:rPr sz="900" b="1" spc="-35" dirty="0">
                <a:solidFill>
                  <a:srgbClr val="46A9D6"/>
                </a:solidFill>
                <a:latin typeface="Lucida Sans"/>
                <a:cs typeface="Lucida Sans"/>
              </a:rPr>
              <a:t>g</a:t>
            </a:r>
            <a:r>
              <a:rPr sz="900" b="1" spc="-70" dirty="0">
                <a:solidFill>
                  <a:srgbClr val="46A9D6"/>
                </a:solidFill>
                <a:latin typeface="Lucida Sans"/>
                <a:cs typeface="Lucida Sans"/>
              </a:rPr>
              <a:t> </a:t>
            </a:r>
            <a:r>
              <a:rPr sz="900" b="1" spc="5" dirty="0">
                <a:solidFill>
                  <a:srgbClr val="46A9D6"/>
                </a:solidFill>
                <a:latin typeface="Lucida Sans"/>
                <a:cs typeface="Lucida Sans"/>
              </a:rPr>
              <a:t>dat</a:t>
            </a:r>
            <a:r>
              <a:rPr sz="900" b="1" spc="20" dirty="0">
                <a:solidFill>
                  <a:srgbClr val="46A9D6"/>
                </a:solidFill>
                <a:latin typeface="Lucida Sans"/>
                <a:cs typeface="Lucida Sans"/>
              </a:rPr>
              <a:t>e</a:t>
            </a:r>
            <a:r>
              <a:rPr sz="900" b="1" spc="-70" dirty="0">
                <a:solidFill>
                  <a:srgbClr val="46A9D6"/>
                </a:solidFill>
                <a:latin typeface="Lucida Sans"/>
                <a:cs typeface="Lucida Sans"/>
              </a:rPr>
              <a:t> </a:t>
            </a:r>
            <a:r>
              <a:rPr sz="900" b="1" spc="-25" dirty="0">
                <a:solidFill>
                  <a:srgbClr val="46A9D6"/>
                </a:solidFill>
                <a:latin typeface="Lucida Sans"/>
                <a:cs typeface="Lucida Sans"/>
              </a:rPr>
              <a:t>fo</a:t>
            </a:r>
            <a:r>
              <a:rPr sz="900" b="1" spc="-10" dirty="0">
                <a:solidFill>
                  <a:srgbClr val="46A9D6"/>
                </a:solidFill>
                <a:latin typeface="Lucida Sans"/>
                <a:cs typeface="Lucida Sans"/>
              </a:rPr>
              <a:t>r</a:t>
            </a:r>
            <a:r>
              <a:rPr sz="900" b="1" spc="-70" dirty="0">
                <a:solidFill>
                  <a:srgbClr val="46A9D6"/>
                </a:solidFill>
                <a:latin typeface="Lucida Sans"/>
                <a:cs typeface="Lucida Sans"/>
              </a:rPr>
              <a:t> </a:t>
            </a:r>
            <a:r>
              <a:rPr sz="900" b="1" dirty="0">
                <a:solidFill>
                  <a:srgbClr val="46A9D6"/>
                </a:solidFill>
                <a:latin typeface="Lucida Sans"/>
                <a:cs typeface="Lucida Sans"/>
              </a:rPr>
              <a:t>ap</a:t>
            </a:r>
            <a:r>
              <a:rPr sz="900" b="1" spc="-15" dirty="0">
                <a:solidFill>
                  <a:srgbClr val="46A9D6"/>
                </a:solidFill>
                <a:latin typeface="Lucida Sans"/>
                <a:cs typeface="Lucida Sans"/>
              </a:rPr>
              <a:t>p</a:t>
            </a:r>
            <a:r>
              <a:rPr sz="900" b="1" spc="-45" dirty="0">
                <a:solidFill>
                  <a:srgbClr val="46A9D6"/>
                </a:solidFill>
                <a:latin typeface="Lucida Sans"/>
                <a:cs typeface="Lucida Sans"/>
              </a:rPr>
              <a:t>l</a:t>
            </a:r>
            <a:r>
              <a:rPr sz="900" b="1" spc="-15" dirty="0">
                <a:solidFill>
                  <a:srgbClr val="46A9D6"/>
                </a:solidFill>
                <a:latin typeface="Lucida Sans"/>
                <a:cs typeface="Lucida Sans"/>
              </a:rPr>
              <a:t>ications</a:t>
            </a:r>
            <a:endParaRPr sz="900" dirty="0">
              <a:latin typeface="Lucida Sans"/>
              <a:cs typeface="Lucida Sans"/>
            </a:endParaRPr>
          </a:p>
          <a:p>
            <a:pPr marL="12700">
              <a:lnSpc>
                <a:spcPct val="100000"/>
              </a:lnSpc>
              <a:spcBef>
                <a:spcPts val="120"/>
              </a:spcBef>
            </a:pPr>
            <a:r>
              <a:rPr lang="en-GB" sz="900" dirty="0">
                <a:solidFill>
                  <a:schemeClr val="bg1">
                    <a:lumMod val="50000"/>
                  </a:schemeClr>
                </a:solidFill>
                <a:latin typeface="Trebuchet MS"/>
                <a:cs typeface="Trebuchet MS"/>
              </a:rPr>
              <a:t>Midnight Monday 13</a:t>
            </a:r>
            <a:r>
              <a:rPr lang="en-GB" sz="900" baseline="30000" dirty="0">
                <a:solidFill>
                  <a:schemeClr val="bg1">
                    <a:lumMod val="50000"/>
                  </a:schemeClr>
                </a:solidFill>
                <a:latin typeface="Trebuchet MS"/>
                <a:cs typeface="Trebuchet MS"/>
              </a:rPr>
              <a:t>th</a:t>
            </a:r>
            <a:r>
              <a:rPr lang="en-GB" sz="900" dirty="0">
                <a:solidFill>
                  <a:schemeClr val="bg1">
                    <a:lumMod val="50000"/>
                  </a:schemeClr>
                </a:solidFill>
                <a:latin typeface="Trebuchet MS"/>
                <a:cs typeface="Trebuchet MS"/>
              </a:rPr>
              <a:t> June 2022</a:t>
            </a:r>
            <a:endParaRPr sz="900" dirty="0">
              <a:solidFill>
                <a:schemeClr val="bg1">
                  <a:lumMod val="50000"/>
                </a:schemeClr>
              </a:solidFill>
              <a:latin typeface="Trebuchet MS"/>
              <a:cs typeface="Trebuchet MS"/>
            </a:endParaRPr>
          </a:p>
        </p:txBody>
      </p:sp>
      <p:sp>
        <p:nvSpPr>
          <p:cNvPr id="9" name="object 9"/>
          <p:cNvSpPr txBox="1"/>
          <p:nvPr/>
        </p:nvSpPr>
        <p:spPr>
          <a:xfrm>
            <a:off x="7036907" y="3227999"/>
            <a:ext cx="1022350" cy="539750"/>
          </a:xfrm>
          <a:prstGeom prst="rect">
            <a:avLst/>
          </a:prstGeom>
        </p:spPr>
        <p:txBody>
          <a:bodyPr vert="horz" wrap="square" lIns="0" tIns="12700" rIns="0" bIns="0" rtlCol="0">
            <a:spAutoFit/>
          </a:bodyPr>
          <a:lstStyle/>
          <a:p>
            <a:pPr marL="12700">
              <a:lnSpc>
                <a:spcPct val="100000"/>
              </a:lnSpc>
              <a:spcBef>
                <a:spcPts val="100"/>
              </a:spcBef>
            </a:pPr>
            <a:r>
              <a:rPr sz="900" b="1" spc="-20" dirty="0">
                <a:solidFill>
                  <a:srgbClr val="46A9D6"/>
                </a:solidFill>
                <a:latin typeface="Lucida Sans"/>
                <a:cs typeface="Lucida Sans"/>
              </a:rPr>
              <a:t>Benefits:</a:t>
            </a:r>
            <a:endParaRPr sz="900" dirty="0">
              <a:latin typeface="Lucida Sans"/>
              <a:cs typeface="Lucida Sans"/>
            </a:endParaRPr>
          </a:p>
          <a:p>
            <a:pPr marL="120650" indent="-108585">
              <a:lnSpc>
                <a:spcPct val="100000"/>
              </a:lnSpc>
              <a:spcBef>
                <a:spcPts val="685"/>
              </a:spcBef>
              <a:buClr>
                <a:srgbClr val="EE44A2"/>
              </a:buClr>
              <a:buChar char="•"/>
              <a:tabLst>
                <a:tab pos="121285" algn="l"/>
              </a:tabLst>
            </a:pPr>
            <a:r>
              <a:rPr sz="900" spc="40" dirty="0">
                <a:solidFill>
                  <a:srgbClr val="7F8084"/>
                </a:solidFill>
                <a:latin typeface="Trebuchet MS"/>
                <a:cs typeface="Trebuchet MS"/>
              </a:rPr>
              <a:t>£competitive</a:t>
            </a:r>
            <a:endParaRPr sz="900" dirty="0">
              <a:latin typeface="Trebuchet MS"/>
              <a:cs typeface="Trebuchet MS"/>
            </a:endParaRPr>
          </a:p>
          <a:p>
            <a:pPr marL="120650" indent="-108585">
              <a:lnSpc>
                <a:spcPct val="100000"/>
              </a:lnSpc>
              <a:spcBef>
                <a:spcPts val="120"/>
              </a:spcBef>
              <a:buClr>
                <a:srgbClr val="EE44A2"/>
              </a:buClr>
              <a:buChar char="•"/>
              <a:tabLst>
                <a:tab pos="121285" algn="l"/>
              </a:tabLst>
            </a:pPr>
            <a:r>
              <a:rPr sz="900" spc="5" dirty="0">
                <a:solidFill>
                  <a:srgbClr val="7F8084"/>
                </a:solidFill>
                <a:latin typeface="Trebuchet MS"/>
                <a:cs typeface="Trebuchet MS"/>
              </a:rPr>
              <a:t>Flexible</a:t>
            </a:r>
            <a:r>
              <a:rPr sz="900" spc="-55" dirty="0">
                <a:solidFill>
                  <a:srgbClr val="7F8084"/>
                </a:solidFill>
                <a:latin typeface="Trebuchet MS"/>
                <a:cs typeface="Trebuchet MS"/>
              </a:rPr>
              <a:t> </a:t>
            </a:r>
            <a:r>
              <a:rPr sz="900" spc="40" dirty="0">
                <a:solidFill>
                  <a:srgbClr val="7F8084"/>
                </a:solidFill>
                <a:latin typeface="Trebuchet MS"/>
                <a:cs typeface="Trebuchet MS"/>
              </a:rPr>
              <a:t>working</a:t>
            </a:r>
            <a:endParaRPr sz="900" dirty="0">
              <a:latin typeface="Trebuchet MS"/>
              <a:cs typeface="Trebuchet MS"/>
            </a:endParaRPr>
          </a:p>
        </p:txBody>
      </p:sp>
      <p:sp>
        <p:nvSpPr>
          <p:cNvPr id="10" name="object 10"/>
          <p:cNvSpPr txBox="1"/>
          <p:nvPr/>
        </p:nvSpPr>
        <p:spPr>
          <a:xfrm>
            <a:off x="7036907" y="4053588"/>
            <a:ext cx="1750060" cy="831253"/>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46A9D6"/>
                </a:solidFill>
                <a:latin typeface="Lucida Sans"/>
                <a:cs typeface="Lucida Sans"/>
              </a:rPr>
              <a:t>Inte</a:t>
            </a:r>
            <a:r>
              <a:rPr sz="900" b="1" spc="-15" dirty="0">
                <a:solidFill>
                  <a:srgbClr val="46A9D6"/>
                </a:solidFill>
                <a:latin typeface="Lucida Sans"/>
                <a:cs typeface="Lucida Sans"/>
              </a:rPr>
              <a:t>r</a:t>
            </a:r>
            <a:r>
              <a:rPr sz="900" b="1" spc="-30" dirty="0">
                <a:solidFill>
                  <a:srgbClr val="46A9D6"/>
                </a:solidFill>
                <a:latin typeface="Lucida Sans"/>
                <a:cs typeface="Lucida Sans"/>
              </a:rPr>
              <a:t>vi</a:t>
            </a:r>
            <a:r>
              <a:rPr sz="900" b="1" spc="-55" dirty="0">
                <a:solidFill>
                  <a:srgbClr val="46A9D6"/>
                </a:solidFill>
                <a:latin typeface="Lucida Sans"/>
                <a:cs typeface="Lucida Sans"/>
              </a:rPr>
              <a:t>e</a:t>
            </a:r>
            <a:r>
              <a:rPr sz="900" b="1" spc="5" dirty="0">
                <a:solidFill>
                  <a:srgbClr val="46A9D6"/>
                </a:solidFill>
                <a:latin typeface="Lucida Sans"/>
                <a:cs typeface="Lucida Sans"/>
              </a:rPr>
              <a:t>w</a:t>
            </a:r>
            <a:r>
              <a:rPr sz="900" b="1" spc="-70" dirty="0">
                <a:solidFill>
                  <a:srgbClr val="46A9D6"/>
                </a:solidFill>
                <a:latin typeface="Lucida Sans"/>
                <a:cs typeface="Lucida Sans"/>
              </a:rPr>
              <a:t> </a:t>
            </a:r>
            <a:r>
              <a:rPr sz="900" b="1" spc="-40" dirty="0">
                <a:solidFill>
                  <a:srgbClr val="46A9D6"/>
                </a:solidFill>
                <a:latin typeface="Lucida Sans"/>
                <a:cs typeface="Lucida Sans"/>
              </a:rPr>
              <a:t>In</a:t>
            </a:r>
            <a:r>
              <a:rPr sz="900" b="1" spc="-60" dirty="0">
                <a:solidFill>
                  <a:srgbClr val="46A9D6"/>
                </a:solidFill>
                <a:latin typeface="Lucida Sans"/>
                <a:cs typeface="Lucida Sans"/>
              </a:rPr>
              <a:t>f</a:t>
            </a:r>
            <a:r>
              <a:rPr sz="900" b="1" spc="-20" dirty="0">
                <a:solidFill>
                  <a:srgbClr val="46A9D6"/>
                </a:solidFill>
                <a:latin typeface="Lucida Sans"/>
                <a:cs typeface="Lucida Sans"/>
              </a:rPr>
              <a:t>ormation:</a:t>
            </a:r>
            <a:endParaRPr sz="900" dirty="0">
              <a:latin typeface="Lucida Sans"/>
              <a:cs typeface="Lucida Sans"/>
            </a:endParaRPr>
          </a:p>
          <a:p>
            <a:pPr marL="12700" marR="5080">
              <a:lnSpc>
                <a:spcPct val="111100"/>
              </a:lnSpc>
              <a:spcBef>
                <a:spcPts val="565"/>
              </a:spcBef>
            </a:pPr>
            <a:r>
              <a:rPr lang="en-GB" sz="900" spc="30" dirty="0">
                <a:solidFill>
                  <a:srgbClr val="7F8084"/>
                </a:solidFill>
                <a:latin typeface="Trebuchet MS"/>
                <a:cs typeface="Lucida Sans"/>
              </a:rPr>
              <a:t>Candidates shortlisted for interview will be contacted within 7 days after the closing date </a:t>
            </a:r>
            <a:endParaRPr sz="900" dirty="0">
              <a:latin typeface="Lucida Sans"/>
              <a:cs typeface="Lucida Sans"/>
            </a:endParaRPr>
          </a:p>
        </p:txBody>
      </p:sp>
      <p:sp>
        <p:nvSpPr>
          <p:cNvPr id="11" name="object 11"/>
          <p:cNvSpPr txBox="1"/>
          <p:nvPr/>
        </p:nvSpPr>
        <p:spPr>
          <a:xfrm>
            <a:off x="527293" y="7232385"/>
            <a:ext cx="130810" cy="162560"/>
          </a:xfrm>
          <a:prstGeom prst="rect">
            <a:avLst/>
          </a:prstGeom>
        </p:spPr>
        <p:txBody>
          <a:bodyPr vert="horz" wrap="square" lIns="0" tIns="12700" rIns="0" bIns="0" rtlCol="0">
            <a:spAutoFit/>
          </a:bodyPr>
          <a:lstStyle/>
          <a:p>
            <a:pPr marL="12700">
              <a:lnSpc>
                <a:spcPct val="100000"/>
              </a:lnSpc>
              <a:spcBef>
                <a:spcPts val="100"/>
              </a:spcBef>
            </a:pPr>
            <a:r>
              <a:rPr sz="900" spc="-65" dirty="0">
                <a:solidFill>
                  <a:srgbClr val="FFFFFF"/>
                </a:solidFill>
                <a:latin typeface="Trebuchet MS"/>
                <a:cs typeface="Trebuchet MS"/>
              </a:rPr>
              <a:t>19</a:t>
            </a:r>
            <a:endParaRPr sz="900">
              <a:latin typeface="Trebuchet MS"/>
              <a:cs typeface="Trebuchet MS"/>
            </a:endParaRPr>
          </a:p>
        </p:txBody>
      </p:sp>
      <p:sp>
        <p:nvSpPr>
          <p:cNvPr id="12" name="object 12"/>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sp>
        <p:nvSpPr>
          <p:cNvPr id="13" name="object 13"/>
          <p:cNvSpPr txBox="1">
            <a:spLocks noGrp="1"/>
          </p:cNvSpPr>
          <p:nvPr>
            <p:ph type="title"/>
          </p:nvPr>
        </p:nvSpPr>
        <p:spPr>
          <a:xfrm>
            <a:off x="3782100" y="448429"/>
            <a:ext cx="2045970" cy="406400"/>
          </a:xfrm>
          <a:prstGeom prst="rect">
            <a:avLst/>
          </a:prstGeom>
        </p:spPr>
        <p:txBody>
          <a:bodyPr vert="horz" wrap="square" lIns="0" tIns="12700" rIns="0" bIns="0" rtlCol="0">
            <a:spAutoFit/>
          </a:bodyPr>
          <a:lstStyle/>
          <a:p>
            <a:pPr marL="12700">
              <a:lnSpc>
                <a:spcPct val="100000"/>
              </a:lnSpc>
              <a:spcBef>
                <a:spcPts val="100"/>
              </a:spcBef>
            </a:pPr>
            <a:r>
              <a:rPr b="1" spc="-135" dirty="0">
                <a:latin typeface="Lucida Sans"/>
                <a:cs typeface="Lucida Sans"/>
              </a:rPr>
              <a:t>H</a:t>
            </a:r>
            <a:r>
              <a:rPr b="1" spc="-180" dirty="0">
                <a:latin typeface="Lucida Sans"/>
                <a:cs typeface="Lucida Sans"/>
              </a:rPr>
              <a:t>o</a:t>
            </a:r>
            <a:r>
              <a:rPr b="1" spc="20" dirty="0">
                <a:latin typeface="Lucida Sans"/>
                <a:cs typeface="Lucida Sans"/>
              </a:rPr>
              <a:t>w</a:t>
            </a:r>
            <a:r>
              <a:rPr b="1" spc="-290" dirty="0">
                <a:latin typeface="Lucida Sans"/>
                <a:cs typeface="Lucida Sans"/>
              </a:rPr>
              <a:t> </a:t>
            </a:r>
            <a:r>
              <a:rPr b="1" spc="-40" dirty="0">
                <a:latin typeface="Lucida Sans"/>
                <a:cs typeface="Lucida Sans"/>
              </a:rPr>
              <a:t>t</a:t>
            </a:r>
            <a:r>
              <a:rPr b="1" spc="55" dirty="0">
                <a:latin typeface="Lucida Sans"/>
                <a:cs typeface="Lucida Sans"/>
              </a:rPr>
              <a:t>o</a:t>
            </a:r>
            <a:r>
              <a:rPr b="1" spc="-290" dirty="0">
                <a:latin typeface="Lucida Sans"/>
                <a:cs typeface="Lucida Sans"/>
              </a:rPr>
              <a:t> </a:t>
            </a:r>
            <a:r>
              <a:rPr b="1" spc="-125" dirty="0">
                <a:latin typeface="Lucida Sans"/>
                <a:cs typeface="Lucida Sans"/>
              </a:rPr>
              <a:t>Ap</a:t>
            </a:r>
            <a:r>
              <a:rPr b="1" spc="-160" dirty="0">
                <a:latin typeface="Lucida Sans"/>
                <a:cs typeface="Lucida Sans"/>
              </a:rPr>
              <a:t>p</a:t>
            </a:r>
            <a:r>
              <a:rPr b="1" spc="-190" dirty="0">
                <a:latin typeface="Lucida Sans"/>
                <a:cs typeface="Lucida Sans"/>
              </a:rPr>
              <a:t>l</a:t>
            </a:r>
            <a:r>
              <a:rPr b="1" dirty="0">
                <a:latin typeface="Lucida Sans"/>
                <a:cs typeface="Lucida Sans"/>
              </a:rPr>
              <a:t>y</a:t>
            </a:r>
          </a:p>
        </p:txBody>
      </p:sp>
      <p:sp>
        <p:nvSpPr>
          <p:cNvPr id="14" name="object 14"/>
          <p:cNvSpPr txBox="1"/>
          <p:nvPr/>
        </p:nvSpPr>
        <p:spPr>
          <a:xfrm>
            <a:off x="3782100" y="1390779"/>
            <a:ext cx="5972810" cy="482600"/>
          </a:xfrm>
          <a:prstGeom prst="rect">
            <a:avLst/>
          </a:prstGeom>
        </p:spPr>
        <p:txBody>
          <a:bodyPr vert="horz" wrap="square" lIns="0" tIns="12700" rIns="0" bIns="0" rtlCol="0">
            <a:spAutoFit/>
          </a:bodyPr>
          <a:lstStyle/>
          <a:p>
            <a:pPr marL="12700" marR="5080">
              <a:lnSpc>
                <a:spcPct val="100000"/>
              </a:lnSpc>
              <a:spcBef>
                <a:spcPts val="100"/>
              </a:spcBef>
            </a:pPr>
            <a:r>
              <a:rPr sz="1500" spc="-25" dirty="0">
                <a:solidFill>
                  <a:srgbClr val="686B6F"/>
                </a:solidFill>
                <a:latin typeface="Trebuchet MS"/>
                <a:cs typeface="Trebuchet MS"/>
              </a:rPr>
              <a:t>To</a:t>
            </a:r>
            <a:r>
              <a:rPr sz="1500" spc="-140" dirty="0">
                <a:solidFill>
                  <a:srgbClr val="686B6F"/>
                </a:solidFill>
                <a:latin typeface="Trebuchet MS"/>
                <a:cs typeface="Trebuchet MS"/>
              </a:rPr>
              <a:t> </a:t>
            </a:r>
            <a:r>
              <a:rPr sz="1500" spc="55" dirty="0">
                <a:solidFill>
                  <a:srgbClr val="686B6F"/>
                </a:solidFill>
                <a:latin typeface="Trebuchet MS"/>
                <a:cs typeface="Trebuchet MS"/>
              </a:rPr>
              <a:t>apply</a:t>
            </a:r>
            <a:r>
              <a:rPr sz="1500" spc="-135" dirty="0">
                <a:solidFill>
                  <a:srgbClr val="686B6F"/>
                </a:solidFill>
                <a:latin typeface="Trebuchet MS"/>
                <a:cs typeface="Trebuchet MS"/>
              </a:rPr>
              <a:t> </a:t>
            </a:r>
            <a:r>
              <a:rPr sz="1500" spc="60" dirty="0">
                <a:solidFill>
                  <a:srgbClr val="686B6F"/>
                </a:solidFill>
                <a:latin typeface="Trebuchet MS"/>
                <a:cs typeface="Trebuchet MS"/>
              </a:rPr>
              <a:t>please</a:t>
            </a:r>
            <a:r>
              <a:rPr sz="1500" spc="-135" dirty="0">
                <a:solidFill>
                  <a:srgbClr val="686B6F"/>
                </a:solidFill>
                <a:latin typeface="Trebuchet MS"/>
                <a:cs typeface="Trebuchet MS"/>
              </a:rPr>
              <a:t> </a:t>
            </a:r>
            <a:r>
              <a:rPr sz="1500" spc="85" dirty="0">
                <a:solidFill>
                  <a:srgbClr val="686B6F"/>
                </a:solidFill>
                <a:latin typeface="Trebuchet MS"/>
                <a:cs typeface="Trebuchet MS"/>
              </a:rPr>
              <a:t>send</a:t>
            </a:r>
            <a:r>
              <a:rPr sz="1500" spc="-140" dirty="0">
                <a:solidFill>
                  <a:srgbClr val="686B6F"/>
                </a:solidFill>
                <a:latin typeface="Trebuchet MS"/>
                <a:cs typeface="Trebuchet MS"/>
              </a:rPr>
              <a:t> </a:t>
            </a:r>
            <a:r>
              <a:rPr sz="1500" spc="35" dirty="0">
                <a:solidFill>
                  <a:srgbClr val="686B6F"/>
                </a:solidFill>
                <a:latin typeface="Trebuchet MS"/>
                <a:cs typeface="Trebuchet MS"/>
              </a:rPr>
              <a:t>your</a:t>
            </a:r>
            <a:r>
              <a:rPr sz="1500" spc="-135" dirty="0">
                <a:solidFill>
                  <a:srgbClr val="686B6F"/>
                </a:solidFill>
                <a:latin typeface="Trebuchet MS"/>
                <a:cs typeface="Trebuchet MS"/>
              </a:rPr>
              <a:t> </a:t>
            </a:r>
            <a:r>
              <a:rPr sz="1500" spc="10" dirty="0">
                <a:solidFill>
                  <a:srgbClr val="686B6F"/>
                </a:solidFill>
                <a:latin typeface="Trebuchet MS"/>
                <a:cs typeface="Trebuchet MS"/>
              </a:rPr>
              <a:t>tailored</a:t>
            </a:r>
            <a:r>
              <a:rPr sz="1500" spc="-135" dirty="0">
                <a:solidFill>
                  <a:srgbClr val="686B6F"/>
                </a:solidFill>
                <a:latin typeface="Trebuchet MS"/>
                <a:cs typeface="Trebuchet MS"/>
              </a:rPr>
              <a:t> </a:t>
            </a:r>
            <a:r>
              <a:rPr sz="1500" spc="165" dirty="0">
                <a:solidFill>
                  <a:srgbClr val="686B6F"/>
                </a:solidFill>
                <a:latin typeface="Trebuchet MS"/>
                <a:cs typeface="Trebuchet MS"/>
              </a:rPr>
              <a:t>CV</a:t>
            </a:r>
            <a:r>
              <a:rPr sz="1500" spc="-140" dirty="0">
                <a:solidFill>
                  <a:srgbClr val="686B6F"/>
                </a:solidFill>
                <a:latin typeface="Trebuchet MS"/>
                <a:cs typeface="Trebuchet MS"/>
              </a:rPr>
              <a:t> </a:t>
            </a:r>
            <a:r>
              <a:rPr sz="1500" spc="105" dirty="0">
                <a:solidFill>
                  <a:srgbClr val="686B6F"/>
                </a:solidFill>
                <a:latin typeface="Trebuchet MS"/>
                <a:cs typeface="Trebuchet MS"/>
              </a:rPr>
              <a:t>and</a:t>
            </a:r>
            <a:r>
              <a:rPr sz="1500" spc="-135" dirty="0">
                <a:solidFill>
                  <a:srgbClr val="686B6F"/>
                </a:solidFill>
                <a:latin typeface="Trebuchet MS"/>
                <a:cs typeface="Trebuchet MS"/>
              </a:rPr>
              <a:t> </a:t>
            </a:r>
            <a:r>
              <a:rPr sz="1500" spc="40" dirty="0">
                <a:solidFill>
                  <a:srgbClr val="686B6F"/>
                </a:solidFill>
                <a:latin typeface="Trebuchet MS"/>
                <a:cs typeface="Trebuchet MS"/>
              </a:rPr>
              <a:t>covering</a:t>
            </a:r>
            <a:r>
              <a:rPr sz="1500" spc="-135" dirty="0">
                <a:solidFill>
                  <a:srgbClr val="686B6F"/>
                </a:solidFill>
                <a:latin typeface="Trebuchet MS"/>
                <a:cs typeface="Trebuchet MS"/>
              </a:rPr>
              <a:t> </a:t>
            </a:r>
            <a:r>
              <a:rPr sz="1500" spc="-10" dirty="0">
                <a:solidFill>
                  <a:srgbClr val="686B6F"/>
                </a:solidFill>
                <a:latin typeface="Trebuchet MS"/>
                <a:cs typeface="Trebuchet MS"/>
              </a:rPr>
              <a:t>letter</a:t>
            </a:r>
            <a:r>
              <a:rPr sz="1500" spc="-135" dirty="0">
                <a:solidFill>
                  <a:srgbClr val="686B6F"/>
                </a:solidFill>
                <a:latin typeface="Trebuchet MS"/>
                <a:cs typeface="Trebuchet MS"/>
              </a:rPr>
              <a:t> </a:t>
            </a:r>
            <a:r>
              <a:rPr sz="1500" spc="90" dirty="0">
                <a:solidFill>
                  <a:srgbClr val="686B6F"/>
                </a:solidFill>
                <a:latin typeface="Trebuchet MS"/>
                <a:cs typeface="Trebuchet MS"/>
              </a:rPr>
              <a:t>by</a:t>
            </a:r>
            <a:r>
              <a:rPr sz="1500" spc="-140" dirty="0">
                <a:solidFill>
                  <a:srgbClr val="686B6F"/>
                </a:solidFill>
                <a:latin typeface="Trebuchet MS"/>
                <a:cs typeface="Trebuchet MS"/>
              </a:rPr>
              <a:t> </a:t>
            </a:r>
            <a:r>
              <a:rPr sz="1500" spc="-20" dirty="0">
                <a:solidFill>
                  <a:srgbClr val="686B6F"/>
                </a:solidFill>
                <a:latin typeface="Trebuchet MS"/>
                <a:cs typeface="Trebuchet MS"/>
              </a:rPr>
              <a:t>e-mail, </a:t>
            </a:r>
            <a:r>
              <a:rPr sz="1500" spc="-434" dirty="0">
                <a:solidFill>
                  <a:srgbClr val="686B6F"/>
                </a:solidFill>
                <a:latin typeface="Trebuchet MS"/>
                <a:cs typeface="Trebuchet MS"/>
              </a:rPr>
              <a:t> </a:t>
            </a:r>
            <a:r>
              <a:rPr sz="1500" spc="-25" dirty="0">
                <a:solidFill>
                  <a:srgbClr val="686B6F"/>
                </a:solidFill>
                <a:latin typeface="Trebuchet MS"/>
                <a:cs typeface="Trebuchet MS"/>
              </a:rPr>
              <a:t>to:</a:t>
            </a:r>
            <a:r>
              <a:rPr lang="en-GB" sz="1500" spc="-25" dirty="0">
                <a:solidFill>
                  <a:srgbClr val="686B6F"/>
                </a:solidFill>
                <a:latin typeface="Trebuchet MS"/>
                <a:cs typeface="Trebuchet MS"/>
              </a:rPr>
              <a:t> recruitment@bluetriangle.org.uk</a:t>
            </a:r>
            <a:endParaRPr sz="1500" dirty="0">
              <a:latin typeface="Trebuchet MS"/>
              <a:cs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95996" y="3351483"/>
            <a:ext cx="3700007" cy="84798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pic>
          <p:nvPicPr>
            <p:cNvPr id="4" name="object 4"/>
            <p:cNvPicPr/>
            <p:nvPr/>
          </p:nvPicPr>
          <p:blipFill>
            <a:blip r:embed="rId3" cstate="print"/>
            <a:stretch>
              <a:fillRect/>
            </a:stretch>
          </p:blipFill>
          <p:spPr>
            <a:xfrm>
              <a:off x="540004" y="12"/>
              <a:ext cx="10151999" cy="7559992"/>
            </a:xfrm>
            <a:prstGeom prst="rect">
              <a:avLst/>
            </a:prstGeom>
          </p:spPr>
        </p:pic>
        <p:sp>
          <p:nvSpPr>
            <p:cNvPr id="5" name="object 5"/>
            <p:cNvSpPr/>
            <p:nvPr/>
          </p:nvSpPr>
          <p:spPr>
            <a:xfrm>
              <a:off x="0" y="2890"/>
              <a:ext cx="5833110" cy="7556500"/>
            </a:xfrm>
            <a:custGeom>
              <a:avLst/>
              <a:gdLst/>
              <a:ahLst/>
              <a:cxnLst/>
              <a:rect l="l" t="t" r="r" b="b"/>
              <a:pathLst>
                <a:path w="5833110" h="7556500">
                  <a:moveTo>
                    <a:pt x="127031" y="0"/>
                  </a:moveTo>
                  <a:lnTo>
                    <a:pt x="36169" y="0"/>
                  </a:lnTo>
                  <a:lnTo>
                    <a:pt x="0" y="12699"/>
                  </a:lnTo>
                  <a:lnTo>
                    <a:pt x="0" y="5791199"/>
                  </a:lnTo>
                  <a:lnTo>
                    <a:pt x="12547" y="5803899"/>
                  </a:lnTo>
                  <a:lnTo>
                    <a:pt x="78306" y="5880099"/>
                  </a:lnTo>
                  <a:lnTo>
                    <a:pt x="144916" y="5956299"/>
                  </a:lnTo>
                  <a:lnTo>
                    <a:pt x="212348" y="6032499"/>
                  </a:lnTo>
                  <a:lnTo>
                    <a:pt x="314974" y="6146799"/>
                  </a:lnTo>
                  <a:lnTo>
                    <a:pt x="419283" y="6261099"/>
                  </a:lnTo>
                  <a:lnTo>
                    <a:pt x="454410" y="6286499"/>
                  </a:lnTo>
                  <a:lnTo>
                    <a:pt x="525178" y="6362699"/>
                  </a:lnTo>
                  <a:lnTo>
                    <a:pt x="668666" y="6515100"/>
                  </a:lnTo>
                  <a:lnTo>
                    <a:pt x="704067" y="6540500"/>
                  </a:lnTo>
                  <a:lnTo>
                    <a:pt x="811001" y="6654800"/>
                  </a:lnTo>
                  <a:lnTo>
                    <a:pt x="846905" y="6680200"/>
                  </a:lnTo>
                  <a:lnTo>
                    <a:pt x="955458" y="6794500"/>
                  </a:lnTo>
                  <a:lnTo>
                    <a:pt x="991938" y="6819900"/>
                  </a:lnTo>
                  <a:lnTo>
                    <a:pt x="1065367" y="6896100"/>
                  </a:lnTo>
                  <a:lnTo>
                    <a:pt x="1102327" y="6921500"/>
                  </a:lnTo>
                  <a:lnTo>
                    <a:pt x="1176756" y="6997700"/>
                  </a:lnTo>
                  <a:lnTo>
                    <a:pt x="1214235" y="7023100"/>
                  </a:lnTo>
                  <a:lnTo>
                    <a:pt x="1251896" y="7061200"/>
                  </a:lnTo>
                  <a:lnTo>
                    <a:pt x="1289744" y="7086600"/>
                  </a:lnTo>
                  <a:lnTo>
                    <a:pt x="1327784" y="7124700"/>
                  </a:lnTo>
                  <a:lnTo>
                    <a:pt x="1366020" y="7150100"/>
                  </a:lnTo>
                  <a:lnTo>
                    <a:pt x="1404456" y="7188200"/>
                  </a:lnTo>
                  <a:lnTo>
                    <a:pt x="1443097" y="7213600"/>
                  </a:lnTo>
                  <a:lnTo>
                    <a:pt x="1481947" y="7251700"/>
                  </a:lnTo>
                  <a:lnTo>
                    <a:pt x="1521012" y="7277100"/>
                  </a:lnTo>
                  <a:lnTo>
                    <a:pt x="1560295" y="7315200"/>
                  </a:lnTo>
                  <a:lnTo>
                    <a:pt x="1600018" y="7340600"/>
                  </a:lnTo>
                  <a:lnTo>
                    <a:pt x="1640455" y="7366000"/>
                  </a:lnTo>
                  <a:lnTo>
                    <a:pt x="1681591" y="7391400"/>
                  </a:lnTo>
                  <a:lnTo>
                    <a:pt x="1723407" y="7416800"/>
                  </a:lnTo>
                  <a:lnTo>
                    <a:pt x="1809010" y="7467600"/>
                  </a:lnTo>
                  <a:lnTo>
                    <a:pt x="1897124" y="7493000"/>
                  </a:lnTo>
                  <a:lnTo>
                    <a:pt x="1942079" y="7518400"/>
                  </a:lnTo>
                  <a:lnTo>
                    <a:pt x="2033697" y="7543800"/>
                  </a:lnTo>
                  <a:lnTo>
                    <a:pt x="2080325" y="7543800"/>
                  </a:lnTo>
                  <a:lnTo>
                    <a:pt x="2127477" y="7556500"/>
                  </a:lnTo>
                  <a:lnTo>
                    <a:pt x="2420382" y="7556500"/>
                  </a:lnTo>
                  <a:lnTo>
                    <a:pt x="2671629" y="7493000"/>
                  </a:lnTo>
                  <a:lnTo>
                    <a:pt x="2719819" y="7467600"/>
                  </a:lnTo>
                  <a:lnTo>
                    <a:pt x="2767078" y="7454900"/>
                  </a:lnTo>
                  <a:lnTo>
                    <a:pt x="2813413" y="7429500"/>
                  </a:lnTo>
                  <a:lnTo>
                    <a:pt x="2858830" y="7404100"/>
                  </a:lnTo>
                  <a:lnTo>
                    <a:pt x="2903336" y="7378700"/>
                  </a:lnTo>
                  <a:lnTo>
                    <a:pt x="2946938" y="7353300"/>
                  </a:lnTo>
                  <a:lnTo>
                    <a:pt x="2989643" y="7327900"/>
                  </a:lnTo>
                  <a:lnTo>
                    <a:pt x="3031458" y="7302500"/>
                  </a:lnTo>
                  <a:lnTo>
                    <a:pt x="3072389" y="7264400"/>
                  </a:lnTo>
                  <a:lnTo>
                    <a:pt x="3112443" y="7239000"/>
                  </a:lnTo>
                  <a:lnTo>
                    <a:pt x="3151627" y="7200900"/>
                  </a:lnTo>
                  <a:lnTo>
                    <a:pt x="3189947" y="7175500"/>
                  </a:lnTo>
                  <a:lnTo>
                    <a:pt x="3227411" y="7137400"/>
                  </a:lnTo>
                  <a:lnTo>
                    <a:pt x="3335315" y="7023100"/>
                  </a:lnTo>
                  <a:lnTo>
                    <a:pt x="3371210" y="6997700"/>
                  </a:lnTo>
                  <a:lnTo>
                    <a:pt x="3514124" y="6845300"/>
                  </a:lnTo>
                  <a:lnTo>
                    <a:pt x="3549629" y="6819900"/>
                  </a:lnTo>
                  <a:lnTo>
                    <a:pt x="3690411" y="6667500"/>
                  </a:lnTo>
                  <a:lnTo>
                    <a:pt x="3794379" y="6553200"/>
                  </a:lnTo>
                  <a:lnTo>
                    <a:pt x="3828665" y="6527800"/>
                  </a:lnTo>
                  <a:lnTo>
                    <a:pt x="3896616" y="6451599"/>
                  </a:lnTo>
                  <a:lnTo>
                    <a:pt x="3963661" y="6375399"/>
                  </a:lnTo>
                  <a:lnTo>
                    <a:pt x="4062948" y="6261099"/>
                  </a:lnTo>
                  <a:lnTo>
                    <a:pt x="4128311" y="6184899"/>
                  </a:lnTo>
                  <a:lnTo>
                    <a:pt x="4160698" y="6146799"/>
                  </a:lnTo>
                  <a:lnTo>
                    <a:pt x="4192883" y="6095999"/>
                  </a:lnTo>
                  <a:lnTo>
                    <a:pt x="4256638" y="6019799"/>
                  </a:lnTo>
                  <a:lnTo>
                    <a:pt x="4319554" y="5943599"/>
                  </a:lnTo>
                  <a:lnTo>
                    <a:pt x="4381607" y="5867399"/>
                  </a:lnTo>
                  <a:lnTo>
                    <a:pt x="4442772" y="5791199"/>
                  </a:lnTo>
                  <a:lnTo>
                    <a:pt x="4473015" y="5740399"/>
                  </a:lnTo>
                  <a:lnTo>
                    <a:pt x="4532805" y="5664199"/>
                  </a:lnTo>
                  <a:lnTo>
                    <a:pt x="4562346" y="5626099"/>
                  </a:lnTo>
                  <a:lnTo>
                    <a:pt x="4591648" y="5587999"/>
                  </a:lnTo>
                  <a:lnTo>
                    <a:pt x="4620707" y="5537199"/>
                  </a:lnTo>
                  <a:lnTo>
                    <a:pt x="4649521" y="5499099"/>
                  </a:lnTo>
                  <a:lnTo>
                    <a:pt x="4678087" y="5460999"/>
                  </a:lnTo>
                  <a:lnTo>
                    <a:pt x="4706400" y="5422899"/>
                  </a:lnTo>
                  <a:lnTo>
                    <a:pt x="4734460" y="5372099"/>
                  </a:lnTo>
                  <a:lnTo>
                    <a:pt x="4762262" y="5333999"/>
                  </a:lnTo>
                  <a:lnTo>
                    <a:pt x="4789804" y="5295899"/>
                  </a:lnTo>
                  <a:lnTo>
                    <a:pt x="4817082" y="5257799"/>
                  </a:lnTo>
                  <a:lnTo>
                    <a:pt x="4844094" y="5206999"/>
                  </a:lnTo>
                  <a:lnTo>
                    <a:pt x="4870836" y="5168899"/>
                  </a:lnTo>
                  <a:lnTo>
                    <a:pt x="4897307" y="5130799"/>
                  </a:lnTo>
                  <a:lnTo>
                    <a:pt x="4923502" y="5079999"/>
                  </a:lnTo>
                  <a:lnTo>
                    <a:pt x="4949419" y="5041899"/>
                  </a:lnTo>
                  <a:lnTo>
                    <a:pt x="4975055" y="5003799"/>
                  </a:lnTo>
                  <a:lnTo>
                    <a:pt x="5000407" y="4952999"/>
                  </a:lnTo>
                  <a:lnTo>
                    <a:pt x="5025472" y="4914899"/>
                  </a:lnTo>
                  <a:lnTo>
                    <a:pt x="5050246" y="4864099"/>
                  </a:lnTo>
                  <a:lnTo>
                    <a:pt x="5074728" y="4825999"/>
                  </a:lnTo>
                  <a:lnTo>
                    <a:pt x="5098913" y="4787899"/>
                  </a:lnTo>
                  <a:lnTo>
                    <a:pt x="5122800" y="4737099"/>
                  </a:lnTo>
                  <a:lnTo>
                    <a:pt x="5146385" y="4698999"/>
                  </a:lnTo>
                  <a:lnTo>
                    <a:pt x="5169665" y="4648199"/>
                  </a:lnTo>
                  <a:lnTo>
                    <a:pt x="5192637" y="4610099"/>
                  </a:lnTo>
                  <a:lnTo>
                    <a:pt x="5215298" y="4559299"/>
                  </a:lnTo>
                  <a:lnTo>
                    <a:pt x="5237645" y="4521199"/>
                  </a:lnTo>
                  <a:lnTo>
                    <a:pt x="5259676" y="4470399"/>
                  </a:lnTo>
                  <a:lnTo>
                    <a:pt x="5281387" y="4419599"/>
                  </a:lnTo>
                  <a:lnTo>
                    <a:pt x="5302775" y="4381499"/>
                  </a:lnTo>
                  <a:lnTo>
                    <a:pt x="5323837" y="4330699"/>
                  </a:lnTo>
                  <a:lnTo>
                    <a:pt x="5344571" y="4292599"/>
                  </a:lnTo>
                  <a:lnTo>
                    <a:pt x="5364974" y="4241799"/>
                  </a:lnTo>
                  <a:lnTo>
                    <a:pt x="5385041" y="4190999"/>
                  </a:lnTo>
                  <a:lnTo>
                    <a:pt x="5404771" y="4152899"/>
                  </a:lnTo>
                  <a:lnTo>
                    <a:pt x="5424161" y="4102099"/>
                  </a:lnTo>
                  <a:lnTo>
                    <a:pt x="5443207" y="4063999"/>
                  </a:lnTo>
                  <a:lnTo>
                    <a:pt x="5461907" y="4013199"/>
                  </a:lnTo>
                  <a:lnTo>
                    <a:pt x="5480257" y="3962399"/>
                  </a:lnTo>
                  <a:lnTo>
                    <a:pt x="5498255" y="3911599"/>
                  </a:lnTo>
                  <a:lnTo>
                    <a:pt x="5515898" y="3873499"/>
                  </a:lnTo>
                  <a:lnTo>
                    <a:pt x="5533182" y="3822699"/>
                  </a:lnTo>
                  <a:lnTo>
                    <a:pt x="5550105" y="3771899"/>
                  </a:lnTo>
                  <a:lnTo>
                    <a:pt x="5566664" y="3721099"/>
                  </a:lnTo>
                  <a:lnTo>
                    <a:pt x="5582855" y="3682999"/>
                  </a:lnTo>
                  <a:lnTo>
                    <a:pt x="5598677" y="3632199"/>
                  </a:lnTo>
                  <a:lnTo>
                    <a:pt x="5614125" y="3581399"/>
                  </a:lnTo>
                  <a:lnTo>
                    <a:pt x="5629197" y="3530599"/>
                  </a:lnTo>
                  <a:lnTo>
                    <a:pt x="5643946" y="3479799"/>
                  </a:lnTo>
                  <a:lnTo>
                    <a:pt x="5658188" y="3428999"/>
                  </a:lnTo>
                  <a:lnTo>
                    <a:pt x="5671916" y="3378199"/>
                  </a:lnTo>
                  <a:lnTo>
                    <a:pt x="5685126" y="3327399"/>
                  </a:lnTo>
                  <a:lnTo>
                    <a:pt x="5697811" y="3289299"/>
                  </a:lnTo>
                  <a:lnTo>
                    <a:pt x="5709966" y="3238499"/>
                  </a:lnTo>
                  <a:lnTo>
                    <a:pt x="5721585" y="3187699"/>
                  </a:lnTo>
                  <a:lnTo>
                    <a:pt x="5732663" y="3136899"/>
                  </a:lnTo>
                  <a:lnTo>
                    <a:pt x="5743194" y="3086099"/>
                  </a:lnTo>
                  <a:lnTo>
                    <a:pt x="5753172" y="3035299"/>
                  </a:lnTo>
                  <a:lnTo>
                    <a:pt x="5762592" y="2984499"/>
                  </a:lnTo>
                  <a:lnTo>
                    <a:pt x="5771448" y="2933699"/>
                  </a:lnTo>
                  <a:lnTo>
                    <a:pt x="5779734" y="2882899"/>
                  </a:lnTo>
                  <a:lnTo>
                    <a:pt x="5787445" y="2844799"/>
                  </a:lnTo>
                  <a:lnTo>
                    <a:pt x="5794575" y="2793999"/>
                  </a:lnTo>
                  <a:lnTo>
                    <a:pt x="5801118" y="2743199"/>
                  </a:lnTo>
                  <a:lnTo>
                    <a:pt x="5807069" y="2692399"/>
                  </a:lnTo>
                  <a:lnTo>
                    <a:pt x="5812422" y="2641599"/>
                  </a:lnTo>
                  <a:lnTo>
                    <a:pt x="5817172" y="2590799"/>
                  </a:lnTo>
                  <a:lnTo>
                    <a:pt x="5821312" y="2539999"/>
                  </a:lnTo>
                  <a:lnTo>
                    <a:pt x="5824837" y="2489199"/>
                  </a:lnTo>
                  <a:lnTo>
                    <a:pt x="5827742" y="2438399"/>
                  </a:lnTo>
                  <a:lnTo>
                    <a:pt x="5830021" y="2387599"/>
                  </a:lnTo>
                  <a:lnTo>
                    <a:pt x="5831668" y="2349499"/>
                  </a:lnTo>
                  <a:lnTo>
                    <a:pt x="5832678" y="2298699"/>
                  </a:lnTo>
                  <a:lnTo>
                    <a:pt x="5833044" y="2247899"/>
                  </a:lnTo>
                  <a:lnTo>
                    <a:pt x="5832762" y="2197099"/>
                  </a:lnTo>
                  <a:lnTo>
                    <a:pt x="5831825" y="2146299"/>
                  </a:lnTo>
                  <a:lnTo>
                    <a:pt x="5830228" y="2095499"/>
                  </a:lnTo>
                  <a:lnTo>
                    <a:pt x="5827965" y="2044699"/>
                  </a:lnTo>
                  <a:lnTo>
                    <a:pt x="5825031" y="1993899"/>
                  </a:lnTo>
                  <a:lnTo>
                    <a:pt x="5821420" y="1943099"/>
                  </a:lnTo>
                  <a:lnTo>
                    <a:pt x="5817127" y="1904999"/>
                  </a:lnTo>
                  <a:lnTo>
                    <a:pt x="5812145" y="1854199"/>
                  </a:lnTo>
                  <a:lnTo>
                    <a:pt x="5806469" y="1803399"/>
                  </a:lnTo>
                  <a:lnTo>
                    <a:pt x="5800093" y="1752599"/>
                  </a:lnTo>
                  <a:lnTo>
                    <a:pt x="5793012" y="1701799"/>
                  </a:lnTo>
                  <a:lnTo>
                    <a:pt x="5785221" y="1650999"/>
                  </a:lnTo>
                  <a:lnTo>
                    <a:pt x="5776712" y="1600199"/>
                  </a:lnTo>
                  <a:lnTo>
                    <a:pt x="5767482" y="1549399"/>
                  </a:lnTo>
                  <a:lnTo>
                    <a:pt x="5760013" y="1511299"/>
                  </a:lnTo>
                  <a:lnTo>
                    <a:pt x="2083725" y="1511299"/>
                  </a:lnTo>
                  <a:lnTo>
                    <a:pt x="2069425" y="1498599"/>
                  </a:lnTo>
                  <a:lnTo>
                    <a:pt x="2058775" y="1485899"/>
                  </a:lnTo>
                  <a:lnTo>
                    <a:pt x="2051312" y="1485899"/>
                  </a:lnTo>
                  <a:lnTo>
                    <a:pt x="2046578" y="1473199"/>
                  </a:lnTo>
                  <a:lnTo>
                    <a:pt x="2029557" y="1447799"/>
                  </a:lnTo>
                  <a:lnTo>
                    <a:pt x="2012955" y="1422399"/>
                  </a:lnTo>
                  <a:lnTo>
                    <a:pt x="1996486" y="1384299"/>
                  </a:lnTo>
                  <a:lnTo>
                    <a:pt x="1979865" y="1358899"/>
                  </a:lnTo>
                  <a:lnTo>
                    <a:pt x="1954180" y="1320799"/>
                  </a:lnTo>
                  <a:lnTo>
                    <a:pt x="1927996" y="1269999"/>
                  </a:lnTo>
                  <a:lnTo>
                    <a:pt x="1901306" y="1231899"/>
                  </a:lnTo>
                  <a:lnTo>
                    <a:pt x="1874101" y="1181099"/>
                  </a:lnTo>
                  <a:lnTo>
                    <a:pt x="1846374" y="1142999"/>
                  </a:lnTo>
                  <a:lnTo>
                    <a:pt x="1818119" y="1104899"/>
                  </a:lnTo>
                  <a:lnTo>
                    <a:pt x="1789328" y="1054099"/>
                  </a:lnTo>
                  <a:lnTo>
                    <a:pt x="1759993" y="1015999"/>
                  </a:lnTo>
                  <a:lnTo>
                    <a:pt x="1730108" y="977899"/>
                  </a:lnTo>
                  <a:lnTo>
                    <a:pt x="1699664" y="939799"/>
                  </a:lnTo>
                  <a:lnTo>
                    <a:pt x="1668655" y="901699"/>
                  </a:lnTo>
                  <a:lnTo>
                    <a:pt x="1637074" y="863599"/>
                  </a:lnTo>
                  <a:lnTo>
                    <a:pt x="1604913" y="825499"/>
                  </a:lnTo>
                  <a:lnTo>
                    <a:pt x="1572164" y="787399"/>
                  </a:lnTo>
                  <a:lnTo>
                    <a:pt x="1538821" y="749299"/>
                  </a:lnTo>
                  <a:lnTo>
                    <a:pt x="1504876" y="711199"/>
                  </a:lnTo>
                  <a:lnTo>
                    <a:pt x="1470321" y="673099"/>
                  </a:lnTo>
                  <a:lnTo>
                    <a:pt x="1435151" y="647699"/>
                  </a:lnTo>
                  <a:lnTo>
                    <a:pt x="1399356" y="609599"/>
                  </a:lnTo>
                  <a:lnTo>
                    <a:pt x="1362931" y="571499"/>
                  </a:lnTo>
                  <a:lnTo>
                    <a:pt x="1325866" y="546099"/>
                  </a:lnTo>
                  <a:lnTo>
                    <a:pt x="1288157" y="507999"/>
                  </a:lnTo>
                  <a:lnTo>
                    <a:pt x="1249794" y="482599"/>
                  </a:lnTo>
                  <a:lnTo>
                    <a:pt x="1210771" y="444499"/>
                  </a:lnTo>
                  <a:lnTo>
                    <a:pt x="1171080" y="419099"/>
                  </a:lnTo>
                  <a:lnTo>
                    <a:pt x="1130714" y="393699"/>
                  </a:lnTo>
                  <a:lnTo>
                    <a:pt x="1089666" y="355599"/>
                  </a:lnTo>
                  <a:lnTo>
                    <a:pt x="1005494" y="304799"/>
                  </a:lnTo>
                  <a:lnTo>
                    <a:pt x="918505" y="253999"/>
                  </a:lnTo>
                  <a:lnTo>
                    <a:pt x="828641" y="203199"/>
                  </a:lnTo>
                  <a:lnTo>
                    <a:pt x="782612" y="177799"/>
                  </a:lnTo>
                  <a:lnTo>
                    <a:pt x="735843" y="165099"/>
                  </a:lnTo>
                  <a:lnTo>
                    <a:pt x="640802" y="114299"/>
                  </a:lnTo>
                  <a:lnTo>
                    <a:pt x="546047" y="88899"/>
                  </a:lnTo>
                  <a:lnTo>
                    <a:pt x="498842" y="63499"/>
                  </a:lnTo>
                  <a:lnTo>
                    <a:pt x="404841" y="38099"/>
                  </a:lnTo>
                  <a:lnTo>
                    <a:pt x="358070" y="38099"/>
                  </a:lnTo>
                  <a:lnTo>
                    <a:pt x="265053" y="12699"/>
                  </a:lnTo>
                  <a:lnTo>
                    <a:pt x="172821" y="12699"/>
                  </a:lnTo>
                  <a:lnTo>
                    <a:pt x="127031" y="0"/>
                  </a:lnTo>
                  <a:close/>
                </a:path>
                <a:path w="5833110" h="7556500">
                  <a:moveTo>
                    <a:pt x="4484525" y="38099"/>
                  </a:moveTo>
                  <a:lnTo>
                    <a:pt x="3949429" y="38099"/>
                  </a:lnTo>
                  <a:lnTo>
                    <a:pt x="3624382" y="126999"/>
                  </a:lnTo>
                  <a:lnTo>
                    <a:pt x="3534015" y="177799"/>
                  </a:lnTo>
                  <a:lnTo>
                    <a:pt x="3489273" y="190499"/>
                  </a:lnTo>
                  <a:lnTo>
                    <a:pt x="3313365" y="292099"/>
                  </a:lnTo>
                  <a:lnTo>
                    <a:pt x="3229645" y="342899"/>
                  </a:lnTo>
                  <a:lnTo>
                    <a:pt x="3188366" y="380999"/>
                  </a:lnTo>
                  <a:lnTo>
                    <a:pt x="3106980" y="431799"/>
                  </a:lnTo>
                  <a:lnTo>
                    <a:pt x="3066876" y="469899"/>
                  </a:lnTo>
                  <a:lnTo>
                    <a:pt x="2987857" y="520699"/>
                  </a:lnTo>
                  <a:lnTo>
                    <a:pt x="2948946" y="558799"/>
                  </a:lnTo>
                  <a:lnTo>
                    <a:pt x="2910437" y="584199"/>
                  </a:lnTo>
                  <a:lnTo>
                    <a:pt x="2872330" y="622299"/>
                  </a:lnTo>
                  <a:lnTo>
                    <a:pt x="2834629" y="647699"/>
                  </a:lnTo>
                  <a:lnTo>
                    <a:pt x="2797334" y="685799"/>
                  </a:lnTo>
                  <a:lnTo>
                    <a:pt x="2760449" y="711199"/>
                  </a:lnTo>
                  <a:lnTo>
                    <a:pt x="2723975" y="749299"/>
                  </a:lnTo>
                  <a:lnTo>
                    <a:pt x="2687913" y="774699"/>
                  </a:lnTo>
                  <a:lnTo>
                    <a:pt x="2652266" y="812799"/>
                  </a:lnTo>
                  <a:lnTo>
                    <a:pt x="2617036" y="850899"/>
                  </a:lnTo>
                  <a:lnTo>
                    <a:pt x="2582225" y="888999"/>
                  </a:lnTo>
                  <a:lnTo>
                    <a:pt x="2547833" y="914399"/>
                  </a:lnTo>
                  <a:lnTo>
                    <a:pt x="2513865" y="952499"/>
                  </a:lnTo>
                  <a:lnTo>
                    <a:pt x="2480320" y="990599"/>
                  </a:lnTo>
                  <a:lnTo>
                    <a:pt x="2447202" y="1028699"/>
                  </a:lnTo>
                  <a:lnTo>
                    <a:pt x="2414512" y="1066799"/>
                  </a:lnTo>
                  <a:lnTo>
                    <a:pt x="2382252" y="1104899"/>
                  </a:lnTo>
                  <a:lnTo>
                    <a:pt x="2350424" y="1142999"/>
                  </a:lnTo>
                  <a:lnTo>
                    <a:pt x="2319030" y="1181099"/>
                  </a:lnTo>
                  <a:lnTo>
                    <a:pt x="2288071" y="1219199"/>
                  </a:lnTo>
                  <a:lnTo>
                    <a:pt x="2257551" y="1257299"/>
                  </a:lnTo>
                  <a:lnTo>
                    <a:pt x="2227469" y="1295399"/>
                  </a:lnTo>
                  <a:lnTo>
                    <a:pt x="2197830" y="1346199"/>
                  </a:lnTo>
                  <a:lnTo>
                    <a:pt x="2168634" y="1384299"/>
                  </a:lnTo>
                  <a:lnTo>
                    <a:pt x="2139883" y="1422399"/>
                  </a:lnTo>
                  <a:lnTo>
                    <a:pt x="2111580" y="1460499"/>
                  </a:lnTo>
                  <a:lnTo>
                    <a:pt x="2083725" y="1511299"/>
                  </a:lnTo>
                  <a:lnTo>
                    <a:pt x="5760013" y="1511299"/>
                  </a:lnTo>
                  <a:lnTo>
                    <a:pt x="5757523" y="1498599"/>
                  </a:lnTo>
                  <a:lnTo>
                    <a:pt x="5746831" y="1460499"/>
                  </a:lnTo>
                  <a:lnTo>
                    <a:pt x="5735400" y="1409699"/>
                  </a:lnTo>
                  <a:lnTo>
                    <a:pt x="5723224" y="1358899"/>
                  </a:lnTo>
                  <a:lnTo>
                    <a:pt x="5710298" y="1308099"/>
                  </a:lnTo>
                  <a:lnTo>
                    <a:pt x="5696615" y="1257299"/>
                  </a:lnTo>
                  <a:lnTo>
                    <a:pt x="5682171" y="1206499"/>
                  </a:lnTo>
                  <a:lnTo>
                    <a:pt x="5666959" y="1155699"/>
                  </a:lnTo>
                  <a:lnTo>
                    <a:pt x="5650974" y="1104899"/>
                  </a:lnTo>
                  <a:lnTo>
                    <a:pt x="5634210" y="1054099"/>
                  </a:lnTo>
                  <a:lnTo>
                    <a:pt x="5616662" y="1015999"/>
                  </a:lnTo>
                  <a:lnTo>
                    <a:pt x="5598096" y="965199"/>
                  </a:lnTo>
                  <a:lnTo>
                    <a:pt x="5578502" y="914399"/>
                  </a:lnTo>
                  <a:lnTo>
                    <a:pt x="5557873" y="863599"/>
                  </a:lnTo>
                  <a:lnTo>
                    <a:pt x="5536203" y="825499"/>
                  </a:lnTo>
                  <a:lnTo>
                    <a:pt x="5513487" y="774699"/>
                  </a:lnTo>
                  <a:lnTo>
                    <a:pt x="5489717" y="736599"/>
                  </a:lnTo>
                  <a:lnTo>
                    <a:pt x="5464887" y="685799"/>
                  </a:lnTo>
                  <a:lnTo>
                    <a:pt x="5438991" y="647699"/>
                  </a:lnTo>
                  <a:lnTo>
                    <a:pt x="5412023" y="609599"/>
                  </a:lnTo>
                  <a:lnTo>
                    <a:pt x="5383975" y="571499"/>
                  </a:lnTo>
                  <a:lnTo>
                    <a:pt x="5354842" y="533399"/>
                  </a:lnTo>
                  <a:lnTo>
                    <a:pt x="5324618" y="495299"/>
                  </a:lnTo>
                  <a:lnTo>
                    <a:pt x="5293295" y="457199"/>
                  </a:lnTo>
                  <a:lnTo>
                    <a:pt x="5260868" y="419099"/>
                  </a:lnTo>
                  <a:lnTo>
                    <a:pt x="5227331" y="393699"/>
                  </a:lnTo>
                  <a:lnTo>
                    <a:pt x="5192676" y="355599"/>
                  </a:lnTo>
                  <a:lnTo>
                    <a:pt x="5156897" y="330199"/>
                  </a:lnTo>
                  <a:lnTo>
                    <a:pt x="5119989" y="304799"/>
                  </a:lnTo>
                  <a:lnTo>
                    <a:pt x="5081944" y="266699"/>
                  </a:lnTo>
                  <a:lnTo>
                    <a:pt x="5042756" y="241299"/>
                  </a:lnTo>
                  <a:lnTo>
                    <a:pt x="5002420" y="215899"/>
                  </a:lnTo>
                  <a:lnTo>
                    <a:pt x="4960928" y="203199"/>
                  </a:lnTo>
                  <a:lnTo>
                    <a:pt x="4918275" y="177799"/>
                  </a:lnTo>
                  <a:lnTo>
                    <a:pt x="4874453" y="152399"/>
                  </a:lnTo>
                  <a:lnTo>
                    <a:pt x="4829457" y="139699"/>
                  </a:lnTo>
                  <a:lnTo>
                    <a:pt x="4783279" y="114299"/>
                  </a:lnTo>
                  <a:lnTo>
                    <a:pt x="4637599" y="76199"/>
                  </a:lnTo>
                  <a:lnTo>
                    <a:pt x="4484525" y="38099"/>
                  </a:lnTo>
                  <a:close/>
                </a:path>
                <a:path w="5833110" h="7556500">
                  <a:moveTo>
                    <a:pt x="4385260" y="25399"/>
                  </a:moveTo>
                  <a:lnTo>
                    <a:pt x="4044642" y="25399"/>
                  </a:lnTo>
                  <a:lnTo>
                    <a:pt x="3996912" y="38099"/>
                  </a:lnTo>
                  <a:lnTo>
                    <a:pt x="4434791" y="38099"/>
                  </a:lnTo>
                  <a:lnTo>
                    <a:pt x="4385260" y="25399"/>
                  </a:lnTo>
                  <a:close/>
                </a:path>
                <a:path w="5833110" h="7556500">
                  <a:moveTo>
                    <a:pt x="4237935" y="12699"/>
                  </a:moveTo>
                  <a:lnTo>
                    <a:pt x="4189265" y="12699"/>
                  </a:lnTo>
                  <a:lnTo>
                    <a:pt x="4140823" y="25399"/>
                  </a:lnTo>
                  <a:lnTo>
                    <a:pt x="4286827" y="25399"/>
                  </a:lnTo>
                  <a:lnTo>
                    <a:pt x="4237935" y="12699"/>
                  </a:lnTo>
                  <a:close/>
                </a:path>
              </a:pathLst>
            </a:custGeom>
            <a:solidFill>
              <a:srgbClr val="FFFFFF"/>
            </a:solidFill>
          </p:spPr>
          <p:txBody>
            <a:bodyPr wrap="square" lIns="0" tIns="0" rIns="0" bIns="0" rtlCol="0"/>
            <a:lstStyle/>
            <a:p>
              <a:endParaRPr/>
            </a:p>
          </p:txBody>
        </p:sp>
      </p:grpSp>
      <p:sp>
        <p:nvSpPr>
          <p:cNvPr id="6" name="object 6"/>
          <p:cNvSpPr txBox="1"/>
          <p:nvPr/>
        </p:nvSpPr>
        <p:spPr>
          <a:xfrm>
            <a:off x="959299" y="2744003"/>
            <a:ext cx="2248535" cy="1437509"/>
          </a:xfrm>
          <a:prstGeom prst="rect">
            <a:avLst/>
          </a:prstGeom>
        </p:spPr>
        <p:txBody>
          <a:bodyPr vert="horz" wrap="square" lIns="0" tIns="12700" rIns="0" bIns="0" rtlCol="0">
            <a:spAutoFit/>
          </a:bodyPr>
          <a:lstStyle/>
          <a:p>
            <a:pPr marL="12700" marR="5080">
              <a:lnSpc>
                <a:spcPct val="158300"/>
              </a:lnSpc>
              <a:spcBef>
                <a:spcPts val="100"/>
              </a:spcBef>
            </a:pPr>
            <a:r>
              <a:rPr sz="1000" spc="40" dirty="0">
                <a:solidFill>
                  <a:srgbClr val="1793CD"/>
                </a:solidFill>
                <a:latin typeface="Verdana"/>
                <a:cs typeface="Verdana"/>
              </a:rPr>
              <a:t>W</a:t>
            </a:r>
            <a:r>
              <a:rPr sz="1000" dirty="0">
                <a:solidFill>
                  <a:srgbClr val="1793CD"/>
                </a:solidFill>
                <a:latin typeface="Verdana"/>
                <a:cs typeface="Verdana"/>
              </a:rPr>
              <a:t>el</a:t>
            </a:r>
            <a:r>
              <a:rPr sz="1000" spc="-15" dirty="0">
                <a:solidFill>
                  <a:srgbClr val="1793CD"/>
                </a:solidFill>
                <a:latin typeface="Verdana"/>
                <a:cs typeface="Verdana"/>
              </a:rPr>
              <a:t>c</a:t>
            </a:r>
            <a:r>
              <a:rPr sz="1000" spc="-5" dirty="0">
                <a:solidFill>
                  <a:srgbClr val="1793CD"/>
                </a:solidFill>
                <a:latin typeface="Verdana"/>
                <a:cs typeface="Verdana"/>
              </a:rPr>
              <a:t>om</a:t>
            </a:r>
            <a:r>
              <a:rPr sz="1000"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f</a:t>
            </a:r>
            <a:r>
              <a:rPr sz="1000" spc="-40" dirty="0">
                <a:solidFill>
                  <a:srgbClr val="1793CD"/>
                </a:solidFill>
                <a:latin typeface="Verdana"/>
                <a:cs typeface="Verdana"/>
              </a:rPr>
              <a:t>r</a:t>
            </a:r>
            <a:r>
              <a:rPr sz="1000" spc="-5" dirty="0">
                <a:solidFill>
                  <a:srgbClr val="1793CD"/>
                </a:solidFill>
                <a:latin typeface="Verdana"/>
                <a:cs typeface="Verdana"/>
              </a:rPr>
              <a:t>o</a:t>
            </a:r>
            <a:r>
              <a:rPr sz="1000" spc="10" dirty="0">
                <a:solidFill>
                  <a:srgbClr val="1793CD"/>
                </a:solidFill>
                <a:latin typeface="Verdana"/>
                <a:cs typeface="Verdana"/>
              </a:rPr>
              <a:t>m</a:t>
            </a:r>
            <a:r>
              <a:rPr sz="1000" spc="-75" dirty="0">
                <a:solidFill>
                  <a:srgbClr val="1793CD"/>
                </a:solidFill>
                <a:latin typeface="Verdana"/>
                <a:cs typeface="Verdana"/>
              </a:rPr>
              <a:t> </a:t>
            </a:r>
            <a:r>
              <a:rPr sz="1000" spc="-55" dirty="0">
                <a:solidFill>
                  <a:srgbClr val="1793CD"/>
                </a:solidFill>
                <a:latin typeface="Verdana"/>
                <a:cs typeface="Verdana"/>
              </a:rPr>
              <a:t>Iai</a:t>
            </a:r>
            <a:r>
              <a:rPr sz="1000" spc="-60" dirty="0">
                <a:solidFill>
                  <a:srgbClr val="1793CD"/>
                </a:solidFill>
                <a:latin typeface="Verdana"/>
                <a:cs typeface="Verdana"/>
              </a:rPr>
              <a:t>n</a:t>
            </a:r>
            <a:r>
              <a:rPr sz="1000" spc="-75" dirty="0">
                <a:solidFill>
                  <a:srgbClr val="1793CD"/>
                </a:solidFill>
                <a:latin typeface="Verdana"/>
                <a:cs typeface="Verdana"/>
              </a:rPr>
              <a:t> </a:t>
            </a:r>
            <a:r>
              <a:rPr sz="1000" spc="5" dirty="0">
                <a:solidFill>
                  <a:srgbClr val="1793CD"/>
                </a:solidFill>
                <a:latin typeface="Verdana"/>
                <a:cs typeface="Verdana"/>
              </a:rPr>
              <a:t>Mac</a:t>
            </a:r>
            <a:r>
              <a:rPr sz="1000" spc="-15" dirty="0">
                <a:solidFill>
                  <a:srgbClr val="1793CD"/>
                </a:solidFill>
                <a:latin typeface="Verdana"/>
                <a:cs typeface="Verdana"/>
              </a:rPr>
              <a:t>f</a:t>
            </a:r>
            <a:r>
              <a:rPr sz="1000" spc="-30" dirty="0">
                <a:solidFill>
                  <a:srgbClr val="1793CD"/>
                </a:solidFill>
                <a:latin typeface="Verdana"/>
                <a:cs typeface="Verdana"/>
              </a:rPr>
              <a:t>arlan</a:t>
            </a:r>
            <a:r>
              <a:rPr sz="1000" spc="-40" dirty="0">
                <a:solidFill>
                  <a:srgbClr val="1793CD"/>
                </a:solidFill>
                <a:latin typeface="Verdana"/>
                <a:cs typeface="Verdana"/>
              </a:rPr>
              <a:t>e</a:t>
            </a:r>
            <a:r>
              <a:rPr sz="1000" spc="-120" dirty="0">
                <a:solidFill>
                  <a:srgbClr val="1793CD"/>
                </a:solidFill>
                <a:latin typeface="Verdana"/>
                <a:cs typeface="Verdana"/>
              </a:rPr>
              <a:t>,</a:t>
            </a:r>
            <a:r>
              <a:rPr sz="1000" spc="-75" dirty="0">
                <a:solidFill>
                  <a:srgbClr val="1793CD"/>
                </a:solidFill>
                <a:latin typeface="Verdana"/>
                <a:cs typeface="Verdana"/>
              </a:rPr>
              <a:t> </a:t>
            </a:r>
            <a:r>
              <a:rPr sz="1000" spc="25" dirty="0">
                <a:solidFill>
                  <a:srgbClr val="1793CD"/>
                </a:solidFill>
                <a:latin typeface="Verdana"/>
                <a:cs typeface="Verdana"/>
              </a:rPr>
              <a:t>CEO  About</a:t>
            </a:r>
            <a:r>
              <a:rPr sz="1000" spc="-80" dirty="0">
                <a:solidFill>
                  <a:srgbClr val="1793CD"/>
                </a:solidFill>
                <a:latin typeface="Verdana"/>
                <a:cs typeface="Verdana"/>
              </a:rPr>
              <a:t> </a:t>
            </a:r>
            <a:r>
              <a:rPr sz="1000" spc="-10" dirty="0">
                <a:solidFill>
                  <a:srgbClr val="1793CD"/>
                </a:solidFill>
                <a:latin typeface="Verdana"/>
                <a:cs typeface="Verdana"/>
              </a:rPr>
              <a:t>Blue</a:t>
            </a:r>
            <a:r>
              <a:rPr sz="1000" spc="-75" dirty="0">
                <a:solidFill>
                  <a:srgbClr val="1793CD"/>
                </a:solidFill>
                <a:latin typeface="Verdana"/>
                <a:cs typeface="Verdana"/>
              </a:rPr>
              <a:t> </a:t>
            </a:r>
            <a:r>
              <a:rPr sz="1000" spc="-25" dirty="0">
                <a:solidFill>
                  <a:srgbClr val="1793CD"/>
                </a:solidFill>
                <a:latin typeface="Verdana"/>
                <a:cs typeface="Verdana"/>
              </a:rPr>
              <a:t>Triangle</a:t>
            </a:r>
            <a:endParaRPr sz="1000" dirty="0">
              <a:latin typeface="Verdana"/>
              <a:cs typeface="Verdana"/>
            </a:endParaRPr>
          </a:p>
          <a:p>
            <a:pPr marL="12700" marR="875030">
              <a:lnSpc>
                <a:spcPct val="158300"/>
              </a:lnSpc>
            </a:pPr>
            <a:r>
              <a:rPr sz="1000" spc="-5" dirty="0">
                <a:solidFill>
                  <a:srgbClr val="1793CD"/>
                </a:solidFill>
                <a:latin typeface="Verdana"/>
                <a:cs typeface="Verdana"/>
              </a:rPr>
              <a:t>Ou</a:t>
            </a:r>
            <a:r>
              <a:rPr sz="1000" spc="5" dirty="0">
                <a:solidFill>
                  <a:srgbClr val="1793CD"/>
                </a:solidFill>
                <a:latin typeface="Verdana"/>
                <a:cs typeface="Verdana"/>
              </a:rPr>
              <a:t>r</a:t>
            </a:r>
            <a:r>
              <a:rPr sz="1000" spc="-75" dirty="0">
                <a:solidFill>
                  <a:srgbClr val="1793CD"/>
                </a:solidFill>
                <a:latin typeface="Verdana"/>
                <a:cs typeface="Verdana"/>
              </a:rPr>
              <a:t> </a:t>
            </a:r>
            <a:r>
              <a:rPr sz="1000" spc="-5" dirty="0">
                <a:solidFill>
                  <a:srgbClr val="1793CD"/>
                </a:solidFill>
                <a:latin typeface="Verdana"/>
                <a:cs typeface="Verdana"/>
              </a:rPr>
              <a:t>Futu</a:t>
            </a:r>
            <a:r>
              <a:rPr sz="1000" spc="-30" dirty="0">
                <a:solidFill>
                  <a:srgbClr val="1793CD"/>
                </a:solidFill>
                <a:latin typeface="Verdana"/>
                <a:cs typeface="Verdana"/>
              </a:rPr>
              <a:t>r</a:t>
            </a:r>
            <a:r>
              <a:rPr sz="1000" spc="-5"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Plans  </a:t>
            </a:r>
            <a:r>
              <a:rPr sz="1000" spc="15" dirty="0">
                <a:solidFill>
                  <a:srgbClr val="1793CD"/>
                </a:solidFill>
                <a:latin typeface="Verdana"/>
                <a:cs typeface="Verdana"/>
              </a:rPr>
              <a:t>O</a:t>
            </a:r>
            <a:r>
              <a:rPr sz="1000" spc="-25" dirty="0">
                <a:solidFill>
                  <a:srgbClr val="1793CD"/>
                </a:solidFill>
                <a:latin typeface="Verdana"/>
                <a:cs typeface="Verdana"/>
              </a:rPr>
              <a:t>r</a:t>
            </a:r>
            <a:r>
              <a:rPr sz="1000" spc="-20" dirty="0">
                <a:solidFill>
                  <a:srgbClr val="1793CD"/>
                </a:solidFill>
                <a:latin typeface="Verdana"/>
                <a:cs typeface="Verdana"/>
              </a:rPr>
              <a:t>ganis</a:t>
            </a:r>
            <a:r>
              <a:rPr sz="1000" spc="-25" dirty="0">
                <a:solidFill>
                  <a:srgbClr val="1793CD"/>
                </a:solidFill>
                <a:latin typeface="Verdana"/>
                <a:cs typeface="Verdana"/>
              </a:rPr>
              <a:t>a</a:t>
            </a:r>
            <a:r>
              <a:rPr sz="1000" spc="-15" dirty="0">
                <a:solidFill>
                  <a:srgbClr val="1793CD"/>
                </a:solidFill>
                <a:latin typeface="Verdana"/>
                <a:cs typeface="Verdana"/>
              </a:rPr>
              <a:t>tiona</a:t>
            </a:r>
            <a:r>
              <a:rPr sz="1000" spc="-5" dirty="0">
                <a:solidFill>
                  <a:srgbClr val="1793CD"/>
                </a:solidFill>
                <a:latin typeface="Verdana"/>
                <a:cs typeface="Verdana"/>
              </a:rPr>
              <a:t>l</a:t>
            </a:r>
            <a:r>
              <a:rPr sz="1000" spc="-75" dirty="0">
                <a:solidFill>
                  <a:srgbClr val="1793CD"/>
                </a:solidFill>
                <a:latin typeface="Verdana"/>
                <a:cs typeface="Verdana"/>
              </a:rPr>
              <a:t> </a:t>
            </a:r>
            <a:r>
              <a:rPr sz="1000" spc="-15" dirty="0">
                <a:solidFill>
                  <a:srgbClr val="1793CD"/>
                </a:solidFill>
                <a:latin typeface="Verdana"/>
                <a:cs typeface="Verdana"/>
              </a:rPr>
              <a:t>Chart </a:t>
            </a:r>
            <a:endParaRPr lang="en-GB" sz="1000" spc="-15" dirty="0">
              <a:solidFill>
                <a:srgbClr val="1793CD"/>
              </a:solidFill>
              <a:latin typeface="Verdana"/>
              <a:cs typeface="Verdana"/>
            </a:endParaRPr>
          </a:p>
          <a:p>
            <a:pPr marL="12700" marR="875030">
              <a:lnSpc>
                <a:spcPct val="158300"/>
              </a:lnSpc>
            </a:pPr>
            <a:r>
              <a:rPr lang="en-GB" sz="1000" spc="-15" dirty="0">
                <a:solidFill>
                  <a:srgbClr val="1793CD"/>
                </a:solidFill>
                <a:latin typeface="Verdana"/>
                <a:cs typeface="Verdana"/>
              </a:rPr>
              <a:t>About the Role</a:t>
            </a:r>
          </a:p>
          <a:p>
            <a:pPr marL="12700" marR="875030">
              <a:lnSpc>
                <a:spcPct val="158300"/>
              </a:lnSpc>
            </a:pPr>
            <a:r>
              <a:rPr sz="1000" spc="10" dirty="0">
                <a:solidFill>
                  <a:srgbClr val="1793CD"/>
                </a:solidFill>
                <a:latin typeface="Verdana"/>
                <a:cs typeface="Verdana"/>
              </a:rPr>
              <a:t>How</a:t>
            </a:r>
            <a:r>
              <a:rPr sz="1000" spc="-80" dirty="0">
                <a:solidFill>
                  <a:srgbClr val="1793CD"/>
                </a:solidFill>
                <a:latin typeface="Verdana"/>
                <a:cs typeface="Verdana"/>
              </a:rPr>
              <a:t> </a:t>
            </a:r>
            <a:r>
              <a:rPr sz="1000" spc="5" dirty="0">
                <a:solidFill>
                  <a:srgbClr val="1793CD"/>
                </a:solidFill>
                <a:latin typeface="Verdana"/>
                <a:cs typeface="Verdana"/>
              </a:rPr>
              <a:t>to</a:t>
            </a:r>
            <a:r>
              <a:rPr sz="1000" spc="-80" dirty="0">
                <a:solidFill>
                  <a:srgbClr val="1793CD"/>
                </a:solidFill>
                <a:latin typeface="Verdana"/>
                <a:cs typeface="Verdana"/>
              </a:rPr>
              <a:t> </a:t>
            </a:r>
            <a:r>
              <a:rPr sz="1000" spc="20" dirty="0">
                <a:solidFill>
                  <a:srgbClr val="1793CD"/>
                </a:solidFill>
                <a:latin typeface="Verdana"/>
                <a:cs typeface="Verdana"/>
              </a:rPr>
              <a:t>Apply</a:t>
            </a:r>
            <a:endParaRPr sz="1000" dirty="0">
              <a:latin typeface="Verdana"/>
              <a:cs typeface="Verdana"/>
            </a:endParaRPr>
          </a:p>
        </p:txBody>
      </p:sp>
      <p:sp>
        <p:nvSpPr>
          <p:cNvPr id="7" name="object 7"/>
          <p:cNvSpPr txBox="1"/>
          <p:nvPr/>
        </p:nvSpPr>
        <p:spPr>
          <a:xfrm>
            <a:off x="4578799" y="2744003"/>
            <a:ext cx="196215" cy="1474763"/>
          </a:xfrm>
          <a:prstGeom prst="rect">
            <a:avLst/>
          </a:prstGeom>
        </p:spPr>
        <p:txBody>
          <a:bodyPr vert="horz" wrap="square" lIns="0" tIns="101600" rIns="0" bIns="0" rtlCol="0">
            <a:spAutoFit/>
          </a:bodyPr>
          <a:lstStyle/>
          <a:p>
            <a:pPr marL="12700">
              <a:lnSpc>
                <a:spcPct val="100000"/>
              </a:lnSpc>
              <a:spcBef>
                <a:spcPts val="800"/>
              </a:spcBef>
            </a:pPr>
            <a:r>
              <a:rPr sz="1000" spc="55" dirty="0">
                <a:solidFill>
                  <a:srgbClr val="1793CD"/>
                </a:solidFill>
                <a:latin typeface="Verdana"/>
                <a:cs typeface="Verdana"/>
              </a:rPr>
              <a:t>0</a:t>
            </a:r>
            <a:r>
              <a:rPr sz="1000" spc="-25" dirty="0">
                <a:solidFill>
                  <a:srgbClr val="1793CD"/>
                </a:solidFill>
                <a:latin typeface="Verdana"/>
                <a:cs typeface="Verdana"/>
              </a:rPr>
              <a:t>3</a:t>
            </a:r>
            <a:endParaRPr sz="1000" dirty="0">
              <a:latin typeface="Verdana"/>
              <a:cs typeface="Verdana"/>
            </a:endParaRPr>
          </a:p>
          <a:p>
            <a:pPr marL="12700">
              <a:lnSpc>
                <a:spcPct val="100000"/>
              </a:lnSpc>
              <a:spcBef>
                <a:spcPts val="700"/>
              </a:spcBef>
            </a:pPr>
            <a:r>
              <a:rPr sz="1000" spc="15" dirty="0">
                <a:solidFill>
                  <a:srgbClr val="1793CD"/>
                </a:solidFill>
                <a:latin typeface="Verdana"/>
                <a:cs typeface="Verdana"/>
              </a:rPr>
              <a:t>05</a:t>
            </a:r>
            <a:endParaRPr sz="1000" dirty="0">
              <a:latin typeface="Verdana"/>
              <a:cs typeface="Verdana"/>
            </a:endParaRPr>
          </a:p>
          <a:p>
            <a:pPr marL="12700">
              <a:lnSpc>
                <a:spcPct val="100000"/>
              </a:lnSpc>
              <a:spcBef>
                <a:spcPts val="700"/>
              </a:spcBef>
            </a:pPr>
            <a:r>
              <a:rPr sz="1000" spc="35" dirty="0">
                <a:solidFill>
                  <a:srgbClr val="1793CD"/>
                </a:solidFill>
                <a:latin typeface="Verdana"/>
                <a:cs typeface="Verdana"/>
              </a:rPr>
              <a:t>06</a:t>
            </a:r>
            <a:endParaRPr lang="en-GB" sz="1000" spc="35" dirty="0">
              <a:solidFill>
                <a:srgbClr val="1793CD"/>
              </a:solidFill>
              <a:latin typeface="Verdana"/>
              <a:cs typeface="Verdana"/>
            </a:endParaRPr>
          </a:p>
          <a:p>
            <a:pPr marL="12700">
              <a:lnSpc>
                <a:spcPct val="100000"/>
              </a:lnSpc>
              <a:spcBef>
                <a:spcPts val="700"/>
              </a:spcBef>
            </a:pPr>
            <a:r>
              <a:rPr lang="en-GB" sz="1000" spc="35" dirty="0">
                <a:solidFill>
                  <a:srgbClr val="1793CD"/>
                </a:solidFill>
                <a:latin typeface="Verdana"/>
                <a:cs typeface="Verdana"/>
              </a:rPr>
              <a:t>07</a:t>
            </a:r>
          </a:p>
          <a:p>
            <a:pPr marL="12700">
              <a:lnSpc>
                <a:spcPct val="100000"/>
              </a:lnSpc>
              <a:spcBef>
                <a:spcPts val="700"/>
              </a:spcBef>
            </a:pPr>
            <a:r>
              <a:rPr lang="en-GB" sz="1000" spc="35" dirty="0">
                <a:solidFill>
                  <a:srgbClr val="1793CD"/>
                </a:solidFill>
                <a:latin typeface="Verdana"/>
                <a:cs typeface="Verdana"/>
              </a:rPr>
              <a:t>09</a:t>
            </a:r>
          </a:p>
          <a:p>
            <a:pPr marL="12700">
              <a:lnSpc>
                <a:spcPct val="100000"/>
              </a:lnSpc>
              <a:spcBef>
                <a:spcPts val="700"/>
              </a:spcBef>
            </a:pPr>
            <a:r>
              <a:rPr lang="en-GB" sz="1000" spc="35" dirty="0">
                <a:solidFill>
                  <a:srgbClr val="1793CD"/>
                </a:solidFill>
                <a:latin typeface="Verdana"/>
                <a:cs typeface="Verdana"/>
              </a:rPr>
              <a:t>13</a:t>
            </a:r>
            <a:endParaRPr sz="1000" dirty="0">
              <a:latin typeface="Verdana"/>
              <a:cs typeface="Verdana"/>
            </a:endParaRPr>
          </a:p>
        </p:txBody>
      </p:sp>
      <p:sp>
        <p:nvSpPr>
          <p:cNvPr id="8" name="object 8"/>
          <p:cNvSpPr txBox="1">
            <a:spLocks noGrp="1"/>
          </p:cNvSpPr>
          <p:nvPr>
            <p:ph type="title"/>
          </p:nvPr>
        </p:nvSpPr>
        <p:spPr>
          <a:xfrm>
            <a:off x="959299" y="1939405"/>
            <a:ext cx="1537335" cy="436880"/>
          </a:xfrm>
          <a:prstGeom prst="rect">
            <a:avLst/>
          </a:prstGeom>
        </p:spPr>
        <p:txBody>
          <a:bodyPr vert="horz" wrap="square" lIns="0" tIns="12700" rIns="0" bIns="0" rtlCol="0">
            <a:spAutoFit/>
          </a:bodyPr>
          <a:lstStyle/>
          <a:p>
            <a:pPr marL="12700">
              <a:lnSpc>
                <a:spcPct val="100000"/>
              </a:lnSpc>
              <a:spcBef>
                <a:spcPts val="100"/>
              </a:spcBef>
            </a:pPr>
            <a:r>
              <a:rPr sz="2700" b="1" spc="105" dirty="0">
                <a:latin typeface="Tahoma"/>
                <a:cs typeface="Tahoma"/>
              </a:rPr>
              <a:t>C</a:t>
            </a:r>
            <a:r>
              <a:rPr sz="2700" b="1" spc="-30" dirty="0">
                <a:latin typeface="Tahoma"/>
                <a:cs typeface="Tahoma"/>
              </a:rPr>
              <a:t>on</a:t>
            </a:r>
            <a:r>
              <a:rPr sz="2700" b="1" spc="-80" dirty="0">
                <a:latin typeface="Tahoma"/>
                <a:cs typeface="Tahoma"/>
              </a:rPr>
              <a:t>t</a:t>
            </a:r>
            <a:r>
              <a:rPr sz="2700" b="1" spc="-65" dirty="0">
                <a:latin typeface="Tahoma"/>
                <a:cs typeface="Tahoma"/>
              </a:rPr>
              <a:t>ents</a:t>
            </a:r>
            <a:endParaRPr sz="2700">
              <a:latin typeface="Tahoma"/>
              <a:cs typeface="Tahoma"/>
            </a:endParaRPr>
          </a:p>
        </p:txBody>
      </p:sp>
      <p:grpSp>
        <p:nvGrpSpPr>
          <p:cNvPr id="9" name="object 9"/>
          <p:cNvGrpSpPr/>
          <p:nvPr/>
        </p:nvGrpSpPr>
        <p:grpSpPr>
          <a:xfrm>
            <a:off x="540005" y="7000954"/>
            <a:ext cx="9611995" cy="394970"/>
            <a:chOff x="540005" y="7000954"/>
            <a:chExt cx="9611995" cy="394970"/>
          </a:xfrm>
        </p:grpSpPr>
        <p:sp>
          <p:nvSpPr>
            <p:cNvPr id="10" name="object 10"/>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11" name="object 11"/>
            <p:cNvPicPr/>
            <p:nvPr/>
          </p:nvPicPr>
          <p:blipFill>
            <a:blip r:embed="rId4" cstate="print"/>
            <a:stretch>
              <a:fillRect/>
            </a:stretch>
          </p:blipFill>
          <p:spPr>
            <a:xfrm>
              <a:off x="9109382" y="7156804"/>
              <a:ext cx="1042617" cy="238951"/>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540005" y="7000954"/>
            <a:ext cx="9611995" cy="38100"/>
            <a:chOff x="540005" y="7000954"/>
            <a:chExt cx="9611995" cy="38100"/>
          </a:xfrm>
        </p:grpSpPr>
        <p:sp>
          <p:nvSpPr>
            <p:cNvPr id="4" name="object 4"/>
            <p:cNvSpPr/>
            <p:nvPr/>
          </p:nvSpPr>
          <p:spPr>
            <a:xfrm>
              <a:off x="540005" y="7000954"/>
              <a:ext cx="9611995" cy="38100"/>
            </a:xfrm>
            <a:custGeom>
              <a:avLst/>
              <a:gdLst/>
              <a:ahLst/>
              <a:cxnLst/>
              <a:rect l="l" t="t" r="r" b="b"/>
              <a:pathLst>
                <a:path w="9611995" h="38100">
                  <a:moveTo>
                    <a:pt x="0" y="38100"/>
                  </a:moveTo>
                  <a:lnTo>
                    <a:pt x="9611995" y="38100"/>
                  </a:lnTo>
                  <a:lnTo>
                    <a:pt x="9611995" y="0"/>
                  </a:lnTo>
                  <a:lnTo>
                    <a:pt x="0" y="0"/>
                  </a:lnTo>
                  <a:lnTo>
                    <a:pt x="0" y="38100"/>
                  </a:lnTo>
                  <a:close/>
                </a:path>
              </a:pathLst>
            </a:custGeom>
            <a:solidFill>
              <a:srgbClr val="FF6C17"/>
            </a:solidFill>
          </p:spPr>
          <p:txBody>
            <a:bodyPr wrap="square" lIns="0" tIns="0" rIns="0" bIns="0" rtlCol="0"/>
            <a:lstStyle/>
            <a:p>
              <a:endParaRPr/>
            </a:p>
          </p:txBody>
        </p:sp>
        <p:sp>
          <p:nvSpPr>
            <p:cNvPr id="5" name="object 5"/>
            <p:cNvSpPr/>
            <p:nvPr/>
          </p:nvSpPr>
          <p:spPr>
            <a:xfrm>
              <a:off x="540005" y="7000954"/>
              <a:ext cx="9611995" cy="38100"/>
            </a:xfrm>
            <a:custGeom>
              <a:avLst/>
              <a:gdLst/>
              <a:ahLst/>
              <a:cxnLst/>
              <a:rect l="l" t="t" r="r" b="b"/>
              <a:pathLst>
                <a:path w="9611995" h="38100">
                  <a:moveTo>
                    <a:pt x="0" y="38100"/>
                  </a:moveTo>
                  <a:lnTo>
                    <a:pt x="9611995" y="38100"/>
                  </a:lnTo>
                  <a:lnTo>
                    <a:pt x="9611995" y="0"/>
                  </a:lnTo>
                  <a:lnTo>
                    <a:pt x="0" y="0"/>
                  </a:lnTo>
                  <a:lnTo>
                    <a:pt x="0" y="38100"/>
                  </a:lnTo>
                  <a:close/>
                </a:path>
              </a:pathLst>
            </a:custGeom>
            <a:solidFill>
              <a:srgbClr val="1793CD"/>
            </a:solidFill>
          </p:spPr>
          <p:txBody>
            <a:bodyPr wrap="square" lIns="0" tIns="0" rIns="0" bIns="0" rtlCol="0"/>
            <a:lstStyle/>
            <a:p>
              <a:endParaRPr/>
            </a:p>
          </p:txBody>
        </p:sp>
      </p:grpSp>
      <p:pic>
        <p:nvPicPr>
          <p:cNvPr id="6" name="object 6"/>
          <p:cNvPicPr/>
          <p:nvPr/>
        </p:nvPicPr>
        <p:blipFill>
          <a:blip r:embed="rId2" cstate="print"/>
          <a:stretch>
            <a:fillRect/>
          </a:stretch>
        </p:blipFill>
        <p:spPr>
          <a:xfrm>
            <a:off x="9109382" y="7156805"/>
            <a:ext cx="1042617" cy="238951"/>
          </a:xfrm>
          <a:prstGeom prst="rect">
            <a:avLst/>
          </a:prstGeom>
        </p:spPr>
      </p:pic>
      <p:sp>
        <p:nvSpPr>
          <p:cNvPr id="7" name="object 7"/>
          <p:cNvSpPr txBox="1">
            <a:spLocks noGrp="1"/>
          </p:cNvSpPr>
          <p:nvPr>
            <p:ph type="title"/>
          </p:nvPr>
        </p:nvSpPr>
        <p:spPr>
          <a:xfrm>
            <a:off x="527300" y="448429"/>
            <a:ext cx="3810000" cy="774700"/>
          </a:xfrm>
          <a:prstGeom prst="rect">
            <a:avLst/>
          </a:prstGeom>
        </p:spPr>
        <p:txBody>
          <a:bodyPr vert="horz" wrap="square" lIns="0" tIns="12700" rIns="0" bIns="0" rtlCol="0">
            <a:spAutoFit/>
          </a:bodyPr>
          <a:lstStyle/>
          <a:p>
            <a:pPr marL="12700">
              <a:lnSpc>
                <a:spcPts val="2650"/>
              </a:lnSpc>
              <a:spcBef>
                <a:spcPts val="100"/>
              </a:spcBef>
            </a:pPr>
            <a:r>
              <a:rPr spc="35" dirty="0"/>
              <a:t>W</a:t>
            </a:r>
            <a:r>
              <a:rPr dirty="0"/>
              <a:t>e</a:t>
            </a:r>
            <a:r>
              <a:rPr spc="-135" dirty="0"/>
              <a:t>l</a:t>
            </a:r>
            <a:r>
              <a:rPr spc="175" dirty="0"/>
              <a:t>com</a:t>
            </a:r>
            <a:r>
              <a:rPr spc="220" dirty="0"/>
              <a:t>e</a:t>
            </a:r>
            <a:r>
              <a:rPr spc="-204" dirty="0"/>
              <a:t> </a:t>
            </a:r>
            <a:r>
              <a:rPr spc="-20" dirty="0"/>
              <a:t>f</a:t>
            </a:r>
            <a:r>
              <a:rPr spc="-70" dirty="0"/>
              <a:t>r</a:t>
            </a:r>
            <a:r>
              <a:rPr spc="185" dirty="0"/>
              <a:t>om</a:t>
            </a:r>
          </a:p>
          <a:p>
            <a:pPr marL="12700">
              <a:lnSpc>
                <a:spcPts val="3250"/>
              </a:lnSpc>
            </a:pPr>
            <a:r>
              <a:rPr sz="3000" b="1" spc="-250" dirty="0">
                <a:latin typeface="Lucida Sans"/>
                <a:cs typeface="Lucida Sans"/>
              </a:rPr>
              <a:t>I</a:t>
            </a:r>
            <a:r>
              <a:rPr sz="3000" b="1" spc="-150" dirty="0">
                <a:latin typeface="Lucida Sans"/>
                <a:cs typeface="Lucida Sans"/>
              </a:rPr>
              <a:t>ai</a:t>
            </a:r>
            <a:r>
              <a:rPr sz="3000" b="1" spc="-85" dirty="0">
                <a:latin typeface="Lucida Sans"/>
                <a:cs typeface="Lucida Sans"/>
              </a:rPr>
              <a:t>n</a:t>
            </a:r>
            <a:r>
              <a:rPr sz="3000" b="1" spc="-345" dirty="0">
                <a:latin typeface="Lucida Sans"/>
                <a:cs typeface="Lucida Sans"/>
              </a:rPr>
              <a:t> </a:t>
            </a:r>
            <a:r>
              <a:rPr sz="3000" b="1" spc="25" dirty="0">
                <a:latin typeface="Lucida Sans"/>
                <a:cs typeface="Lucida Sans"/>
              </a:rPr>
              <a:t>Mac</a:t>
            </a:r>
            <a:r>
              <a:rPr sz="3000" b="1" spc="-95" dirty="0">
                <a:latin typeface="Lucida Sans"/>
                <a:cs typeface="Lucida Sans"/>
              </a:rPr>
              <a:t>f</a:t>
            </a:r>
            <a:r>
              <a:rPr sz="3000" b="1" spc="-75" dirty="0">
                <a:latin typeface="Lucida Sans"/>
                <a:cs typeface="Lucida Sans"/>
              </a:rPr>
              <a:t>ar</a:t>
            </a:r>
            <a:r>
              <a:rPr sz="3000" b="1" spc="-125" dirty="0">
                <a:latin typeface="Lucida Sans"/>
                <a:cs typeface="Lucida Sans"/>
              </a:rPr>
              <a:t>l</a:t>
            </a:r>
            <a:r>
              <a:rPr sz="3000" b="1" spc="-70" dirty="0">
                <a:latin typeface="Lucida Sans"/>
                <a:cs typeface="Lucida Sans"/>
              </a:rPr>
              <a:t>an</a:t>
            </a:r>
            <a:r>
              <a:rPr sz="3000" b="1" spc="-114" dirty="0">
                <a:latin typeface="Lucida Sans"/>
                <a:cs typeface="Lucida Sans"/>
              </a:rPr>
              <a:t>e</a:t>
            </a:r>
            <a:r>
              <a:rPr sz="3000" b="1" spc="70" dirty="0">
                <a:latin typeface="Lucida Sans"/>
                <a:cs typeface="Lucida Sans"/>
              </a:rPr>
              <a:t>,</a:t>
            </a:r>
            <a:r>
              <a:rPr sz="3000" b="1" spc="-345" dirty="0">
                <a:latin typeface="Lucida Sans"/>
                <a:cs typeface="Lucida Sans"/>
              </a:rPr>
              <a:t> </a:t>
            </a:r>
            <a:r>
              <a:rPr sz="3000" b="1" spc="-45" dirty="0">
                <a:latin typeface="Lucida Sans"/>
                <a:cs typeface="Lucida Sans"/>
              </a:rPr>
              <a:t>CEO</a:t>
            </a:r>
            <a:endParaRPr sz="3000">
              <a:latin typeface="Lucida Sans"/>
              <a:cs typeface="Lucida Sans"/>
            </a:endParaRPr>
          </a:p>
        </p:txBody>
      </p:sp>
      <p:sp>
        <p:nvSpPr>
          <p:cNvPr id="8" name="object 8"/>
          <p:cNvSpPr txBox="1"/>
          <p:nvPr/>
        </p:nvSpPr>
        <p:spPr>
          <a:xfrm>
            <a:off x="527300" y="1390779"/>
            <a:ext cx="4399280" cy="482600"/>
          </a:xfrm>
          <a:prstGeom prst="rect">
            <a:avLst/>
          </a:prstGeom>
        </p:spPr>
        <p:txBody>
          <a:bodyPr vert="horz" wrap="square" lIns="0" tIns="12700" rIns="0" bIns="0" rtlCol="0">
            <a:spAutoFit/>
          </a:bodyPr>
          <a:lstStyle/>
          <a:p>
            <a:pPr marL="12700" marR="5080">
              <a:lnSpc>
                <a:spcPct val="100000"/>
              </a:lnSpc>
              <a:spcBef>
                <a:spcPts val="100"/>
              </a:spcBef>
            </a:pPr>
            <a:r>
              <a:rPr sz="1500" spc="25" dirty="0">
                <a:solidFill>
                  <a:srgbClr val="686B6F"/>
                </a:solidFill>
                <a:latin typeface="Trebuchet MS"/>
                <a:cs typeface="Trebuchet MS"/>
              </a:rPr>
              <a:t>Thank</a:t>
            </a:r>
            <a:r>
              <a:rPr sz="1500" spc="-140" dirty="0">
                <a:solidFill>
                  <a:srgbClr val="686B6F"/>
                </a:solidFill>
                <a:latin typeface="Trebuchet MS"/>
                <a:cs typeface="Trebuchet MS"/>
              </a:rPr>
              <a:t> </a:t>
            </a:r>
            <a:r>
              <a:rPr sz="1500" spc="65" dirty="0">
                <a:solidFill>
                  <a:srgbClr val="686B6F"/>
                </a:solidFill>
                <a:latin typeface="Trebuchet MS"/>
                <a:cs typeface="Trebuchet MS"/>
              </a:rPr>
              <a:t>you</a:t>
            </a:r>
            <a:r>
              <a:rPr sz="1500" spc="-140" dirty="0">
                <a:solidFill>
                  <a:srgbClr val="686B6F"/>
                </a:solidFill>
                <a:latin typeface="Trebuchet MS"/>
                <a:cs typeface="Trebuchet MS"/>
              </a:rPr>
              <a:t> </a:t>
            </a:r>
            <a:r>
              <a:rPr sz="1500" spc="10" dirty="0">
                <a:solidFill>
                  <a:srgbClr val="686B6F"/>
                </a:solidFill>
                <a:latin typeface="Trebuchet MS"/>
                <a:cs typeface="Trebuchet MS"/>
              </a:rPr>
              <a:t>for</a:t>
            </a:r>
            <a:r>
              <a:rPr sz="1500" spc="-135" dirty="0">
                <a:solidFill>
                  <a:srgbClr val="686B6F"/>
                </a:solidFill>
                <a:latin typeface="Trebuchet MS"/>
                <a:cs typeface="Trebuchet MS"/>
              </a:rPr>
              <a:t> </a:t>
            </a:r>
            <a:r>
              <a:rPr sz="1500" spc="35" dirty="0">
                <a:solidFill>
                  <a:srgbClr val="686B6F"/>
                </a:solidFill>
                <a:latin typeface="Trebuchet MS"/>
                <a:cs typeface="Trebuchet MS"/>
              </a:rPr>
              <a:t>your</a:t>
            </a:r>
            <a:r>
              <a:rPr sz="1500" spc="-140" dirty="0">
                <a:solidFill>
                  <a:srgbClr val="686B6F"/>
                </a:solidFill>
                <a:latin typeface="Trebuchet MS"/>
                <a:cs typeface="Trebuchet MS"/>
              </a:rPr>
              <a:t> </a:t>
            </a:r>
            <a:r>
              <a:rPr sz="1500" spc="10" dirty="0">
                <a:solidFill>
                  <a:srgbClr val="686B6F"/>
                </a:solidFill>
                <a:latin typeface="Trebuchet MS"/>
                <a:cs typeface="Trebuchet MS"/>
              </a:rPr>
              <a:t>interest</a:t>
            </a:r>
            <a:r>
              <a:rPr sz="1500" spc="-135" dirty="0">
                <a:solidFill>
                  <a:srgbClr val="686B6F"/>
                </a:solidFill>
                <a:latin typeface="Trebuchet MS"/>
                <a:cs typeface="Trebuchet MS"/>
              </a:rPr>
              <a:t> </a:t>
            </a:r>
            <a:r>
              <a:rPr sz="1500" spc="-10" dirty="0">
                <a:solidFill>
                  <a:srgbClr val="686B6F"/>
                </a:solidFill>
                <a:latin typeface="Trebuchet MS"/>
                <a:cs typeface="Trebuchet MS"/>
              </a:rPr>
              <a:t>in</a:t>
            </a:r>
            <a:r>
              <a:rPr sz="1500" spc="-140" dirty="0">
                <a:solidFill>
                  <a:srgbClr val="686B6F"/>
                </a:solidFill>
                <a:latin typeface="Trebuchet MS"/>
                <a:cs typeface="Trebuchet MS"/>
              </a:rPr>
              <a:t> </a:t>
            </a:r>
            <a:r>
              <a:rPr sz="1500" dirty="0">
                <a:solidFill>
                  <a:srgbClr val="686B6F"/>
                </a:solidFill>
                <a:latin typeface="Trebuchet MS"/>
                <a:cs typeface="Trebuchet MS"/>
              </a:rPr>
              <a:t>joining</a:t>
            </a:r>
            <a:r>
              <a:rPr sz="1500" spc="-135" dirty="0">
                <a:solidFill>
                  <a:srgbClr val="686B6F"/>
                </a:solidFill>
                <a:latin typeface="Trebuchet MS"/>
                <a:cs typeface="Trebuchet MS"/>
              </a:rPr>
              <a:t> </a:t>
            </a:r>
            <a:r>
              <a:rPr sz="1500" spc="15" dirty="0">
                <a:solidFill>
                  <a:srgbClr val="686B6F"/>
                </a:solidFill>
                <a:latin typeface="Trebuchet MS"/>
                <a:cs typeface="Trebuchet MS"/>
              </a:rPr>
              <a:t>Blue</a:t>
            </a:r>
            <a:r>
              <a:rPr sz="1500" spc="-140" dirty="0">
                <a:solidFill>
                  <a:srgbClr val="686B6F"/>
                </a:solidFill>
                <a:latin typeface="Trebuchet MS"/>
                <a:cs typeface="Trebuchet MS"/>
              </a:rPr>
              <a:t> </a:t>
            </a:r>
            <a:r>
              <a:rPr sz="1500" spc="-25" dirty="0">
                <a:solidFill>
                  <a:srgbClr val="686B6F"/>
                </a:solidFill>
                <a:latin typeface="Trebuchet MS"/>
                <a:cs typeface="Trebuchet MS"/>
              </a:rPr>
              <a:t>Triangle. </a:t>
            </a:r>
            <a:r>
              <a:rPr sz="1500" spc="-434" dirty="0">
                <a:solidFill>
                  <a:srgbClr val="686B6F"/>
                </a:solidFill>
                <a:latin typeface="Trebuchet MS"/>
                <a:cs typeface="Trebuchet MS"/>
              </a:rPr>
              <a:t> </a:t>
            </a:r>
            <a:r>
              <a:rPr sz="1500" spc="-15" dirty="0">
                <a:solidFill>
                  <a:srgbClr val="686B6F"/>
                </a:solidFill>
                <a:latin typeface="Trebuchet MS"/>
                <a:cs typeface="Trebuchet MS"/>
              </a:rPr>
              <a:t>Visi</a:t>
            </a:r>
            <a:r>
              <a:rPr sz="1500" spc="45" dirty="0">
                <a:solidFill>
                  <a:srgbClr val="686B6F"/>
                </a:solidFill>
                <a:latin typeface="Trebuchet MS"/>
                <a:cs typeface="Trebuchet MS"/>
              </a:rPr>
              <a:t>t</a:t>
            </a:r>
            <a:r>
              <a:rPr sz="1500" spc="-140" dirty="0">
                <a:solidFill>
                  <a:srgbClr val="686B6F"/>
                </a:solidFill>
                <a:latin typeface="Trebuchet MS"/>
                <a:cs typeface="Trebuchet MS"/>
              </a:rPr>
              <a:t> </a:t>
            </a:r>
            <a:r>
              <a:rPr sz="1500" spc="-90" dirty="0">
                <a:solidFill>
                  <a:srgbClr val="686B6F"/>
                </a:solidFill>
                <a:latin typeface="Trebuchet MS"/>
                <a:cs typeface="Trebuchet MS"/>
              </a:rPr>
              <a:t>I</a:t>
            </a:r>
            <a:r>
              <a:rPr sz="1500" spc="10" dirty="0">
                <a:solidFill>
                  <a:srgbClr val="686B6F"/>
                </a:solidFill>
                <a:latin typeface="Trebuchet MS"/>
                <a:cs typeface="Trebuchet MS"/>
              </a:rPr>
              <a:t>ai</a:t>
            </a:r>
            <a:r>
              <a:rPr sz="1500" spc="-40" dirty="0">
                <a:solidFill>
                  <a:srgbClr val="686B6F"/>
                </a:solidFill>
                <a:latin typeface="Trebuchet MS"/>
                <a:cs typeface="Trebuchet MS"/>
              </a:rPr>
              <a:t>n</a:t>
            </a:r>
            <a:r>
              <a:rPr sz="1500" spc="-380" dirty="0">
                <a:solidFill>
                  <a:srgbClr val="686B6F"/>
                </a:solidFill>
                <a:latin typeface="Trebuchet MS"/>
                <a:cs typeface="Trebuchet MS"/>
              </a:rPr>
              <a:t>’</a:t>
            </a:r>
            <a:r>
              <a:rPr sz="1500" spc="195" dirty="0">
                <a:solidFill>
                  <a:srgbClr val="686B6F"/>
                </a:solidFill>
                <a:latin typeface="Trebuchet MS"/>
                <a:cs typeface="Trebuchet MS"/>
              </a:rPr>
              <a:t>s</a:t>
            </a:r>
            <a:r>
              <a:rPr sz="1500" spc="-140" dirty="0">
                <a:solidFill>
                  <a:srgbClr val="686B6F"/>
                </a:solidFill>
                <a:latin typeface="Trebuchet MS"/>
                <a:cs typeface="Trebuchet MS"/>
              </a:rPr>
              <a:t> </a:t>
            </a:r>
            <a:r>
              <a:rPr sz="1500" u="sng" spc="85" dirty="0">
                <a:solidFill>
                  <a:srgbClr val="1793CD"/>
                </a:solidFill>
                <a:uFill>
                  <a:solidFill>
                    <a:srgbClr val="1793CD"/>
                  </a:solidFill>
                </a:uFill>
                <a:latin typeface="Trebuchet MS"/>
                <a:cs typeface="Trebuchet MS"/>
                <a:hlinkClick r:id="rId3"/>
              </a:rPr>
              <a:t>w</a:t>
            </a:r>
            <a:r>
              <a:rPr sz="1500" u="sng" dirty="0">
                <a:solidFill>
                  <a:srgbClr val="1793CD"/>
                </a:solidFill>
                <a:uFill>
                  <a:solidFill>
                    <a:srgbClr val="1793CD"/>
                  </a:solidFill>
                </a:uFill>
                <a:latin typeface="Trebuchet MS"/>
                <a:cs typeface="Trebuchet MS"/>
                <a:hlinkClick r:id="rId3"/>
              </a:rPr>
              <a:t>e</a:t>
            </a:r>
            <a:r>
              <a:rPr sz="1500" u="sng" spc="-100" dirty="0">
                <a:solidFill>
                  <a:srgbClr val="1793CD"/>
                </a:solidFill>
                <a:uFill>
                  <a:solidFill>
                    <a:srgbClr val="1793CD"/>
                  </a:solidFill>
                </a:uFill>
                <a:latin typeface="Trebuchet MS"/>
                <a:cs typeface="Trebuchet MS"/>
                <a:hlinkClick r:id="rId3"/>
              </a:rPr>
              <a:t>l</a:t>
            </a:r>
            <a:r>
              <a:rPr sz="1500" u="sng" spc="110" dirty="0">
                <a:solidFill>
                  <a:srgbClr val="1793CD"/>
                </a:solidFill>
                <a:uFill>
                  <a:solidFill>
                    <a:srgbClr val="1793CD"/>
                  </a:solidFill>
                </a:uFill>
                <a:latin typeface="Trebuchet MS"/>
                <a:cs typeface="Trebuchet MS"/>
                <a:hlinkClick r:id="rId3"/>
              </a:rPr>
              <a:t>com</a:t>
            </a:r>
            <a:r>
              <a:rPr sz="1500" u="sng" spc="95" dirty="0">
                <a:solidFill>
                  <a:srgbClr val="1793CD"/>
                </a:solidFill>
                <a:uFill>
                  <a:solidFill>
                    <a:srgbClr val="1793CD"/>
                  </a:solidFill>
                </a:uFill>
                <a:latin typeface="Trebuchet MS"/>
                <a:cs typeface="Trebuchet MS"/>
                <a:hlinkClick r:id="rId3"/>
              </a:rPr>
              <a:t>e</a:t>
            </a:r>
            <a:r>
              <a:rPr sz="1500" u="sng" spc="-140" dirty="0">
                <a:solidFill>
                  <a:srgbClr val="1793CD"/>
                </a:solidFill>
                <a:uFill>
                  <a:solidFill>
                    <a:srgbClr val="1793CD"/>
                  </a:solidFill>
                </a:uFill>
                <a:latin typeface="Trebuchet MS"/>
                <a:cs typeface="Trebuchet MS"/>
                <a:hlinkClick r:id="rId3"/>
              </a:rPr>
              <a:t> </a:t>
            </a:r>
            <a:r>
              <a:rPr sz="1500" u="sng" spc="20" dirty="0">
                <a:solidFill>
                  <a:srgbClr val="1793CD"/>
                </a:solidFill>
                <a:uFill>
                  <a:solidFill>
                    <a:srgbClr val="1793CD"/>
                  </a:solidFill>
                </a:uFill>
                <a:latin typeface="Trebuchet MS"/>
                <a:cs typeface="Trebuchet MS"/>
                <a:hlinkClick r:id="rId3"/>
              </a:rPr>
              <a:t>vide</a:t>
            </a:r>
            <a:r>
              <a:rPr sz="1500" u="sng" spc="-5" dirty="0">
                <a:solidFill>
                  <a:srgbClr val="1793CD"/>
                </a:solidFill>
                <a:uFill>
                  <a:solidFill>
                    <a:srgbClr val="1793CD"/>
                  </a:solidFill>
                </a:uFill>
                <a:latin typeface="Trebuchet MS"/>
                <a:cs typeface="Trebuchet MS"/>
                <a:hlinkClick r:id="rId3"/>
              </a:rPr>
              <a:t>o</a:t>
            </a:r>
            <a:r>
              <a:rPr sz="1500" spc="-145" dirty="0">
                <a:solidFill>
                  <a:srgbClr val="686B6F"/>
                </a:solidFill>
                <a:latin typeface="Trebuchet MS"/>
                <a:cs typeface="Trebuchet MS"/>
              </a:rPr>
              <a:t>.</a:t>
            </a:r>
            <a:endParaRPr sz="1500">
              <a:latin typeface="Trebuchet MS"/>
              <a:cs typeface="Trebuchet MS"/>
            </a:endParaRPr>
          </a:p>
        </p:txBody>
      </p:sp>
      <p:sp>
        <p:nvSpPr>
          <p:cNvPr id="9" name="object 9"/>
          <p:cNvSpPr txBox="1"/>
          <p:nvPr/>
        </p:nvSpPr>
        <p:spPr>
          <a:xfrm>
            <a:off x="527300" y="2717697"/>
            <a:ext cx="3105785" cy="2999283"/>
          </a:xfrm>
          <a:prstGeom prst="rect">
            <a:avLst/>
          </a:prstGeom>
        </p:spPr>
        <p:txBody>
          <a:bodyPr vert="horz" wrap="square" lIns="0" tIns="12700" rIns="0" bIns="0" rtlCol="0">
            <a:spAutoFit/>
          </a:bodyPr>
          <a:lstStyle/>
          <a:p>
            <a:pPr marL="12700" marR="36830">
              <a:lnSpc>
                <a:spcPct val="111100"/>
              </a:lnSpc>
              <a:spcBef>
                <a:spcPts val="100"/>
              </a:spcBef>
            </a:pPr>
            <a:r>
              <a:rPr sz="900" dirty="0">
                <a:solidFill>
                  <a:srgbClr val="7F8084"/>
                </a:solidFill>
                <a:latin typeface="Trebuchet MS"/>
                <a:cs typeface="Trebuchet MS"/>
              </a:rPr>
              <a:t>I </a:t>
            </a:r>
            <a:r>
              <a:rPr sz="900" spc="90" dirty="0">
                <a:solidFill>
                  <a:srgbClr val="7F8084"/>
                </a:solidFill>
                <a:latin typeface="Trebuchet MS"/>
                <a:cs typeface="Trebuchet MS"/>
              </a:rPr>
              <a:t>was </a:t>
            </a:r>
            <a:r>
              <a:rPr sz="900" spc="45" dirty="0">
                <a:solidFill>
                  <a:srgbClr val="7F8084"/>
                </a:solidFill>
                <a:latin typeface="Trebuchet MS"/>
                <a:cs typeface="Trebuchet MS"/>
              </a:rPr>
              <a:t>appointed </a:t>
            </a:r>
            <a:r>
              <a:rPr sz="900" spc="105" dirty="0">
                <a:solidFill>
                  <a:srgbClr val="7F8084"/>
                </a:solidFill>
                <a:latin typeface="Trebuchet MS"/>
                <a:cs typeface="Trebuchet MS"/>
              </a:rPr>
              <a:t>as </a:t>
            </a:r>
            <a:r>
              <a:rPr sz="900" spc="95" dirty="0">
                <a:solidFill>
                  <a:srgbClr val="7F8084"/>
                </a:solidFill>
                <a:latin typeface="Trebuchet MS"/>
                <a:cs typeface="Trebuchet MS"/>
              </a:rPr>
              <a:t>CEO </a:t>
            </a:r>
            <a:r>
              <a:rPr sz="900" dirty="0">
                <a:solidFill>
                  <a:srgbClr val="7F8084"/>
                </a:solidFill>
                <a:latin typeface="Trebuchet MS"/>
                <a:cs typeface="Trebuchet MS"/>
              </a:rPr>
              <a:t>in </a:t>
            </a:r>
            <a:r>
              <a:rPr sz="900" spc="45" dirty="0">
                <a:solidFill>
                  <a:srgbClr val="7F8084"/>
                </a:solidFill>
                <a:latin typeface="Trebuchet MS"/>
                <a:cs typeface="Trebuchet MS"/>
              </a:rPr>
              <a:t>September </a:t>
            </a:r>
            <a:r>
              <a:rPr sz="900" spc="55" dirty="0">
                <a:solidFill>
                  <a:srgbClr val="7F8084"/>
                </a:solidFill>
                <a:latin typeface="Trebuchet MS"/>
                <a:cs typeface="Trebuchet MS"/>
              </a:rPr>
              <a:t>2020 </a:t>
            </a:r>
            <a:r>
              <a:rPr sz="900" spc="70" dirty="0">
                <a:solidFill>
                  <a:srgbClr val="7F8084"/>
                </a:solidFill>
                <a:latin typeface="Trebuchet MS"/>
                <a:cs typeface="Trebuchet MS"/>
              </a:rPr>
              <a:t>and </a:t>
            </a:r>
            <a:r>
              <a:rPr sz="900" dirty="0">
                <a:solidFill>
                  <a:srgbClr val="7F8084"/>
                </a:solidFill>
                <a:latin typeface="Trebuchet MS"/>
                <a:cs typeface="Trebuchet MS"/>
              </a:rPr>
              <a:t>I </a:t>
            </a:r>
            <a:r>
              <a:rPr sz="900" spc="90" dirty="0">
                <a:solidFill>
                  <a:srgbClr val="7F8084"/>
                </a:solidFill>
                <a:latin typeface="Trebuchet MS"/>
                <a:cs typeface="Trebuchet MS"/>
              </a:rPr>
              <a:t>am </a:t>
            </a:r>
            <a:r>
              <a:rPr sz="900" spc="-260" dirty="0">
                <a:solidFill>
                  <a:srgbClr val="7F8084"/>
                </a:solidFill>
                <a:latin typeface="Trebuchet MS"/>
                <a:cs typeface="Trebuchet MS"/>
              </a:rPr>
              <a:t> </a:t>
            </a:r>
            <a:r>
              <a:rPr sz="900" spc="25" dirty="0">
                <a:solidFill>
                  <a:srgbClr val="7F8084"/>
                </a:solidFill>
                <a:latin typeface="Trebuchet MS"/>
                <a:cs typeface="Trebuchet MS"/>
              </a:rPr>
              <a:t>continually </a:t>
            </a:r>
            <a:r>
              <a:rPr sz="900" spc="45" dirty="0">
                <a:solidFill>
                  <a:srgbClr val="7F8084"/>
                </a:solidFill>
                <a:latin typeface="Trebuchet MS"/>
                <a:cs typeface="Trebuchet MS"/>
              </a:rPr>
              <a:t>impressed </a:t>
            </a:r>
            <a:r>
              <a:rPr sz="900" spc="70" dirty="0">
                <a:solidFill>
                  <a:srgbClr val="7F8084"/>
                </a:solidFill>
                <a:latin typeface="Trebuchet MS"/>
                <a:cs typeface="Trebuchet MS"/>
              </a:rPr>
              <a:t>and </a:t>
            </a:r>
            <a:r>
              <a:rPr sz="900" spc="40" dirty="0">
                <a:solidFill>
                  <a:srgbClr val="7F8084"/>
                </a:solidFill>
                <a:latin typeface="Trebuchet MS"/>
                <a:cs typeface="Trebuchet MS"/>
              </a:rPr>
              <a:t>humbled </a:t>
            </a:r>
            <a:r>
              <a:rPr sz="900" spc="60" dirty="0">
                <a:solidFill>
                  <a:srgbClr val="7F8084"/>
                </a:solidFill>
                <a:latin typeface="Trebuchet MS"/>
                <a:cs typeface="Trebuchet MS"/>
              </a:rPr>
              <a:t>by </a:t>
            </a:r>
            <a:r>
              <a:rPr sz="900" spc="35" dirty="0">
                <a:solidFill>
                  <a:srgbClr val="7F8084"/>
                </a:solidFill>
                <a:latin typeface="Trebuchet MS"/>
                <a:cs typeface="Trebuchet MS"/>
              </a:rPr>
              <a:t>the </a:t>
            </a:r>
            <a:r>
              <a:rPr sz="900" spc="40" dirty="0">
                <a:solidFill>
                  <a:srgbClr val="7F8084"/>
                </a:solidFill>
                <a:latin typeface="Trebuchet MS"/>
                <a:cs typeface="Trebuchet MS"/>
              </a:rPr>
              <a:t>services </a:t>
            </a:r>
            <a:r>
              <a:rPr sz="900" spc="45" dirty="0">
                <a:solidFill>
                  <a:srgbClr val="7F8084"/>
                </a:solidFill>
                <a:latin typeface="Trebuchet MS"/>
                <a:cs typeface="Trebuchet MS"/>
              </a:rPr>
              <a:t> </a:t>
            </a:r>
            <a:r>
              <a:rPr sz="900" spc="70" dirty="0">
                <a:solidFill>
                  <a:srgbClr val="7F8084"/>
                </a:solidFill>
                <a:latin typeface="Trebuchet MS"/>
                <a:cs typeface="Trebuchet MS"/>
              </a:rPr>
              <a:t>and </a:t>
            </a:r>
            <a:r>
              <a:rPr sz="900" spc="30" dirty="0">
                <a:solidFill>
                  <a:srgbClr val="7F8084"/>
                </a:solidFill>
                <a:latin typeface="Trebuchet MS"/>
                <a:cs typeface="Trebuchet MS"/>
              </a:rPr>
              <a:t>projects </a:t>
            </a:r>
            <a:r>
              <a:rPr sz="900" spc="25" dirty="0">
                <a:solidFill>
                  <a:srgbClr val="7F8084"/>
                </a:solidFill>
                <a:latin typeface="Trebuchet MS"/>
                <a:cs typeface="Trebuchet MS"/>
              </a:rPr>
              <a:t>led </a:t>
            </a:r>
            <a:r>
              <a:rPr sz="900" spc="70" dirty="0">
                <a:solidFill>
                  <a:srgbClr val="7F8084"/>
                </a:solidFill>
                <a:latin typeface="Trebuchet MS"/>
                <a:cs typeface="Trebuchet MS"/>
              </a:rPr>
              <a:t>and </a:t>
            </a:r>
            <a:r>
              <a:rPr sz="900" spc="15" dirty="0">
                <a:solidFill>
                  <a:srgbClr val="7F8084"/>
                </a:solidFill>
                <a:latin typeface="Trebuchet MS"/>
                <a:cs typeface="Trebuchet MS"/>
              </a:rPr>
              <a:t>delivered </a:t>
            </a:r>
            <a:r>
              <a:rPr sz="900" spc="60" dirty="0">
                <a:solidFill>
                  <a:srgbClr val="7F8084"/>
                </a:solidFill>
                <a:latin typeface="Trebuchet MS"/>
                <a:cs typeface="Trebuchet MS"/>
              </a:rPr>
              <a:t>by </a:t>
            </a:r>
            <a:r>
              <a:rPr sz="900" spc="35" dirty="0">
                <a:solidFill>
                  <a:srgbClr val="7F8084"/>
                </a:solidFill>
                <a:latin typeface="Trebuchet MS"/>
                <a:cs typeface="Trebuchet MS"/>
              </a:rPr>
              <a:t>our </a:t>
            </a:r>
            <a:r>
              <a:rPr sz="900" spc="65" dirty="0">
                <a:solidFill>
                  <a:srgbClr val="7F8084"/>
                </a:solidFill>
                <a:latin typeface="Trebuchet MS"/>
                <a:cs typeface="Trebuchet MS"/>
              </a:rPr>
              <a:t>teams </a:t>
            </a:r>
            <a:r>
              <a:rPr sz="900" spc="70" dirty="0">
                <a:solidFill>
                  <a:srgbClr val="7F8084"/>
                </a:solidFill>
                <a:latin typeface="Trebuchet MS"/>
                <a:cs typeface="Trebuchet MS"/>
              </a:rPr>
              <a:t>across </a:t>
            </a:r>
            <a:r>
              <a:rPr sz="900" spc="75" dirty="0">
                <a:solidFill>
                  <a:srgbClr val="7F8084"/>
                </a:solidFill>
                <a:latin typeface="Trebuchet MS"/>
                <a:cs typeface="Trebuchet MS"/>
              </a:rPr>
              <a:t> </a:t>
            </a:r>
            <a:r>
              <a:rPr sz="900" spc="35" dirty="0">
                <a:solidFill>
                  <a:srgbClr val="7F8084"/>
                </a:solidFill>
                <a:latin typeface="Trebuchet MS"/>
                <a:cs typeface="Trebuchet MS"/>
              </a:rPr>
              <a:t>Scotland.</a:t>
            </a:r>
            <a:r>
              <a:rPr sz="900" spc="180" dirty="0">
                <a:solidFill>
                  <a:srgbClr val="7F8084"/>
                </a:solidFill>
                <a:latin typeface="Trebuchet MS"/>
                <a:cs typeface="Trebuchet MS"/>
              </a:rPr>
              <a:t> </a:t>
            </a:r>
            <a:r>
              <a:rPr sz="900" dirty="0">
                <a:solidFill>
                  <a:srgbClr val="7F8084"/>
                </a:solidFill>
                <a:latin typeface="Trebuchet MS"/>
                <a:cs typeface="Trebuchet MS"/>
              </a:rPr>
              <a:t>It</a:t>
            </a:r>
            <a:r>
              <a:rPr sz="900" spc="-50" dirty="0">
                <a:solidFill>
                  <a:srgbClr val="7F8084"/>
                </a:solidFill>
                <a:latin typeface="Trebuchet MS"/>
                <a:cs typeface="Trebuchet MS"/>
              </a:rPr>
              <a:t> </a:t>
            </a:r>
            <a:r>
              <a:rPr sz="900" spc="80" dirty="0">
                <a:solidFill>
                  <a:srgbClr val="7F8084"/>
                </a:solidFill>
                <a:latin typeface="Trebuchet MS"/>
                <a:cs typeface="Trebuchet MS"/>
              </a:rPr>
              <a:t>can</a:t>
            </a:r>
            <a:r>
              <a:rPr sz="900" spc="-55" dirty="0">
                <a:solidFill>
                  <a:srgbClr val="7F8084"/>
                </a:solidFill>
                <a:latin typeface="Trebuchet MS"/>
                <a:cs typeface="Trebuchet MS"/>
              </a:rPr>
              <a:t> </a:t>
            </a:r>
            <a:r>
              <a:rPr sz="900" spc="65" dirty="0">
                <a:solidFill>
                  <a:srgbClr val="7F8084"/>
                </a:solidFill>
                <a:latin typeface="Trebuchet MS"/>
                <a:cs typeface="Trebuchet MS"/>
              </a:rPr>
              <a:t>be</a:t>
            </a:r>
            <a:r>
              <a:rPr sz="900" spc="-55" dirty="0">
                <a:solidFill>
                  <a:srgbClr val="7F8084"/>
                </a:solidFill>
                <a:latin typeface="Trebuchet MS"/>
                <a:cs typeface="Trebuchet MS"/>
              </a:rPr>
              <a:t> </a:t>
            </a:r>
            <a:r>
              <a:rPr sz="900" spc="35" dirty="0">
                <a:solidFill>
                  <a:srgbClr val="7F8084"/>
                </a:solidFill>
                <a:latin typeface="Trebuchet MS"/>
                <a:cs typeface="Trebuchet MS"/>
              </a:rPr>
              <a:t>overwhelming</a:t>
            </a:r>
            <a:r>
              <a:rPr sz="900" spc="-55" dirty="0">
                <a:solidFill>
                  <a:srgbClr val="7F8084"/>
                </a:solidFill>
                <a:latin typeface="Trebuchet MS"/>
                <a:cs typeface="Trebuchet MS"/>
              </a:rPr>
              <a:t> </a:t>
            </a:r>
            <a:r>
              <a:rPr sz="900" spc="50" dirty="0">
                <a:solidFill>
                  <a:srgbClr val="7F8084"/>
                </a:solidFill>
                <a:latin typeface="Trebuchet MS"/>
                <a:cs typeface="Trebuchet MS"/>
              </a:rPr>
              <a:t>to</a:t>
            </a:r>
            <a:r>
              <a:rPr sz="900" spc="-50" dirty="0">
                <a:solidFill>
                  <a:srgbClr val="7F8084"/>
                </a:solidFill>
                <a:latin typeface="Trebuchet MS"/>
                <a:cs typeface="Trebuchet MS"/>
              </a:rPr>
              <a:t> </a:t>
            </a:r>
            <a:r>
              <a:rPr sz="900" spc="60" dirty="0">
                <a:solidFill>
                  <a:srgbClr val="7F8084"/>
                </a:solidFill>
                <a:latin typeface="Trebuchet MS"/>
                <a:cs typeface="Trebuchet MS"/>
              </a:rPr>
              <a:t>see</a:t>
            </a:r>
            <a:r>
              <a:rPr sz="900" spc="-55" dirty="0">
                <a:solidFill>
                  <a:srgbClr val="7F8084"/>
                </a:solidFill>
                <a:latin typeface="Trebuchet MS"/>
                <a:cs typeface="Trebuchet MS"/>
              </a:rPr>
              <a:t> </a:t>
            </a:r>
            <a:r>
              <a:rPr sz="900" spc="35" dirty="0">
                <a:solidFill>
                  <a:srgbClr val="7F8084"/>
                </a:solidFill>
                <a:latin typeface="Trebuchet MS"/>
                <a:cs typeface="Trebuchet MS"/>
              </a:rPr>
              <a:t>the</a:t>
            </a:r>
            <a:r>
              <a:rPr sz="900" spc="-55" dirty="0">
                <a:solidFill>
                  <a:srgbClr val="7F8084"/>
                </a:solidFill>
                <a:latin typeface="Trebuchet MS"/>
                <a:cs typeface="Trebuchet MS"/>
              </a:rPr>
              <a:t> </a:t>
            </a:r>
            <a:r>
              <a:rPr sz="900" spc="20" dirty="0">
                <a:solidFill>
                  <a:srgbClr val="7F8084"/>
                </a:solidFill>
                <a:latin typeface="Trebuchet MS"/>
                <a:cs typeface="Trebuchet MS"/>
              </a:rPr>
              <a:t>difference </a:t>
            </a:r>
            <a:r>
              <a:rPr sz="900" spc="-254" dirty="0">
                <a:solidFill>
                  <a:srgbClr val="7F8084"/>
                </a:solidFill>
                <a:latin typeface="Trebuchet MS"/>
                <a:cs typeface="Trebuchet MS"/>
              </a:rPr>
              <a:t> </a:t>
            </a:r>
            <a:r>
              <a:rPr sz="900" spc="60" dirty="0">
                <a:solidFill>
                  <a:srgbClr val="7F8084"/>
                </a:solidFill>
                <a:latin typeface="Trebuchet MS"/>
                <a:cs typeface="Trebuchet MS"/>
              </a:rPr>
              <a:t>we </a:t>
            </a:r>
            <a:r>
              <a:rPr sz="900" spc="55" dirty="0">
                <a:solidFill>
                  <a:srgbClr val="7F8084"/>
                </a:solidFill>
                <a:latin typeface="Trebuchet MS"/>
                <a:cs typeface="Trebuchet MS"/>
              </a:rPr>
              <a:t>make </a:t>
            </a:r>
            <a:r>
              <a:rPr sz="900" spc="70" dirty="0">
                <a:solidFill>
                  <a:srgbClr val="7F8084"/>
                </a:solidFill>
                <a:latin typeface="Trebuchet MS"/>
                <a:cs typeface="Trebuchet MS"/>
              </a:rPr>
              <a:t>and how </a:t>
            </a:r>
            <a:r>
              <a:rPr sz="900" spc="60" dirty="0">
                <a:solidFill>
                  <a:srgbClr val="7F8084"/>
                </a:solidFill>
                <a:latin typeface="Trebuchet MS"/>
                <a:cs typeface="Trebuchet MS"/>
              </a:rPr>
              <a:t>we </a:t>
            </a:r>
            <a:r>
              <a:rPr sz="900" spc="15" dirty="0">
                <a:solidFill>
                  <a:srgbClr val="7F8084"/>
                </a:solidFill>
                <a:latin typeface="Trebuchet MS"/>
                <a:cs typeface="Trebuchet MS"/>
              </a:rPr>
              <a:t>build </a:t>
            </a:r>
            <a:r>
              <a:rPr sz="900" spc="20" dirty="0">
                <a:solidFill>
                  <a:srgbClr val="7F8084"/>
                </a:solidFill>
                <a:latin typeface="Trebuchet MS"/>
                <a:cs typeface="Trebuchet MS"/>
              </a:rPr>
              <a:t>innovative </a:t>
            </a:r>
            <a:r>
              <a:rPr sz="900" spc="40" dirty="0">
                <a:solidFill>
                  <a:srgbClr val="7F8084"/>
                </a:solidFill>
                <a:latin typeface="Trebuchet MS"/>
                <a:cs typeface="Trebuchet MS"/>
              </a:rPr>
              <a:t>partnerships to </a:t>
            </a:r>
            <a:r>
              <a:rPr sz="900" spc="-265" dirty="0">
                <a:solidFill>
                  <a:srgbClr val="7F8084"/>
                </a:solidFill>
                <a:latin typeface="Trebuchet MS"/>
                <a:cs typeface="Trebuchet MS"/>
              </a:rPr>
              <a:t> </a:t>
            </a:r>
            <a:r>
              <a:rPr sz="900" spc="20" dirty="0">
                <a:solidFill>
                  <a:srgbClr val="7F8084"/>
                </a:solidFill>
                <a:latin typeface="Trebuchet MS"/>
                <a:cs typeface="Trebuchet MS"/>
              </a:rPr>
              <a:t>‘Empower</a:t>
            </a:r>
            <a:r>
              <a:rPr sz="900" spc="-50" dirty="0">
                <a:solidFill>
                  <a:srgbClr val="7F8084"/>
                </a:solidFill>
                <a:latin typeface="Trebuchet MS"/>
                <a:cs typeface="Trebuchet MS"/>
              </a:rPr>
              <a:t> </a:t>
            </a:r>
            <a:r>
              <a:rPr sz="900" spc="30" dirty="0">
                <a:solidFill>
                  <a:srgbClr val="7F8084"/>
                </a:solidFill>
                <a:latin typeface="Trebuchet MS"/>
                <a:cs typeface="Trebuchet MS"/>
              </a:rPr>
              <a:t>People</a:t>
            </a:r>
            <a:r>
              <a:rPr sz="900" spc="-50" dirty="0">
                <a:solidFill>
                  <a:srgbClr val="7F8084"/>
                </a:solidFill>
                <a:latin typeface="Trebuchet MS"/>
                <a:cs typeface="Trebuchet MS"/>
              </a:rPr>
              <a:t> </a:t>
            </a:r>
            <a:r>
              <a:rPr sz="900" spc="50" dirty="0">
                <a:solidFill>
                  <a:srgbClr val="7F8084"/>
                </a:solidFill>
                <a:latin typeface="Trebuchet MS"/>
                <a:cs typeface="Trebuchet MS"/>
              </a:rPr>
              <a:t>to</a:t>
            </a:r>
            <a:r>
              <a:rPr sz="900" spc="-45" dirty="0">
                <a:solidFill>
                  <a:srgbClr val="7F8084"/>
                </a:solidFill>
                <a:latin typeface="Trebuchet MS"/>
                <a:cs typeface="Trebuchet MS"/>
              </a:rPr>
              <a:t> </a:t>
            </a:r>
            <a:r>
              <a:rPr sz="900" spc="-35" dirty="0">
                <a:solidFill>
                  <a:srgbClr val="7F8084"/>
                </a:solidFill>
                <a:latin typeface="Trebuchet MS"/>
                <a:cs typeface="Trebuchet MS"/>
              </a:rPr>
              <a:t>Thrive.’</a:t>
            </a:r>
            <a:r>
              <a:rPr sz="900" spc="195" dirty="0">
                <a:solidFill>
                  <a:srgbClr val="7F8084"/>
                </a:solidFill>
                <a:latin typeface="Trebuchet MS"/>
                <a:cs typeface="Trebuchet MS"/>
              </a:rPr>
              <a:t> </a:t>
            </a:r>
            <a:r>
              <a:rPr sz="900" spc="20" dirty="0">
                <a:solidFill>
                  <a:srgbClr val="7F8084"/>
                </a:solidFill>
                <a:latin typeface="Trebuchet MS"/>
                <a:cs typeface="Trebuchet MS"/>
              </a:rPr>
              <a:t>Every</a:t>
            </a:r>
            <a:r>
              <a:rPr sz="900" spc="-45" dirty="0">
                <a:solidFill>
                  <a:srgbClr val="7F8084"/>
                </a:solidFill>
                <a:latin typeface="Trebuchet MS"/>
                <a:cs typeface="Trebuchet MS"/>
              </a:rPr>
              <a:t> </a:t>
            </a:r>
            <a:r>
              <a:rPr sz="900" spc="55" dirty="0">
                <a:solidFill>
                  <a:srgbClr val="7F8084"/>
                </a:solidFill>
                <a:latin typeface="Trebuchet MS"/>
                <a:cs typeface="Trebuchet MS"/>
              </a:rPr>
              <a:t>person</a:t>
            </a:r>
            <a:r>
              <a:rPr sz="900" spc="-50" dirty="0">
                <a:solidFill>
                  <a:srgbClr val="7F8084"/>
                </a:solidFill>
                <a:latin typeface="Trebuchet MS"/>
                <a:cs typeface="Trebuchet MS"/>
              </a:rPr>
              <a:t> </a:t>
            </a:r>
            <a:r>
              <a:rPr sz="900" spc="60" dirty="0">
                <a:solidFill>
                  <a:srgbClr val="7F8084"/>
                </a:solidFill>
                <a:latin typeface="Trebuchet MS"/>
                <a:cs typeface="Trebuchet MS"/>
              </a:rPr>
              <a:t>we</a:t>
            </a:r>
            <a:r>
              <a:rPr sz="900" spc="-45" dirty="0">
                <a:solidFill>
                  <a:srgbClr val="7F8084"/>
                </a:solidFill>
                <a:latin typeface="Trebuchet MS"/>
                <a:cs typeface="Trebuchet MS"/>
              </a:rPr>
              <a:t> </a:t>
            </a:r>
            <a:r>
              <a:rPr sz="900" spc="50" dirty="0">
                <a:solidFill>
                  <a:srgbClr val="7F8084"/>
                </a:solidFill>
                <a:latin typeface="Trebuchet MS"/>
                <a:cs typeface="Trebuchet MS"/>
              </a:rPr>
              <a:t>support</a:t>
            </a:r>
            <a:r>
              <a:rPr sz="900" spc="-50" dirty="0">
                <a:solidFill>
                  <a:srgbClr val="7F8084"/>
                </a:solidFill>
                <a:latin typeface="Trebuchet MS"/>
                <a:cs typeface="Trebuchet MS"/>
              </a:rPr>
              <a:t> </a:t>
            </a:r>
            <a:r>
              <a:rPr sz="900" spc="20" dirty="0">
                <a:solidFill>
                  <a:srgbClr val="7F8084"/>
                </a:solidFill>
                <a:latin typeface="Trebuchet MS"/>
                <a:cs typeface="Trebuchet MS"/>
              </a:rPr>
              <a:t>is </a:t>
            </a:r>
            <a:r>
              <a:rPr sz="900" spc="-254" dirty="0">
                <a:solidFill>
                  <a:srgbClr val="7F8084"/>
                </a:solidFill>
                <a:latin typeface="Trebuchet MS"/>
                <a:cs typeface="Trebuchet MS"/>
              </a:rPr>
              <a:t> </a:t>
            </a:r>
            <a:r>
              <a:rPr sz="900" spc="35" dirty="0">
                <a:solidFill>
                  <a:srgbClr val="7F8084"/>
                </a:solidFill>
                <a:latin typeface="Trebuchet MS"/>
                <a:cs typeface="Trebuchet MS"/>
              </a:rPr>
              <a:t>amazing,</a:t>
            </a:r>
            <a:r>
              <a:rPr sz="900" spc="-50" dirty="0">
                <a:solidFill>
                  <a:srgbClr val="7F8084"/>
                </a:solidFill>
                <a:latin typeface="Trebuchet MS"/>
                <a:cs typeface="Trebuchet MS"/>
              </a:rPr>
              <a:t> </a:t>
            </a:r>
            <a:r>
              <a:rPr sz="900" spc="70" dirty="0">
                <a:solidFill>
                  <a:srgbClr val="7F8084"/>
                </a:solidFill>
                <a:latin typeface="Trebuchet MS"/>
                <a:cs typeface="Trebuchet MS"/>
              </a:rPr>
              <a:t>and</a:t>
            </a:r>
            <a:r>
              <a:rPr sz="900" spc="-50" dirty="0">
                <a:solidFill>
                  <a:srgbClr val="7F8084"/>
                </a:solidFill>
                <a:latin typeface="Trebuchet MS"/>
                <a:cs typeface="Trebuchet MS"/>
              </a:rPr>
              <a:t> </a:t>
            </a:r>
            <a:r>
              <a:rPr sz="900" spc="-10" dirty="0">
                <a:solidFill>
                  <a:srgbClr val="7F8084"/>
                </a:solidFill>
                <a:latin typeface="Trebuchet MS"/>
                <a:cs typeface="Trebuchet MS"/>
              </a:rPr>
              <a:t>we’re</a:t>
            </a:r>
            <a:r>
              <a:rPr sz="900" spc="-50" dirty="0">
                <a:solidFill>
                  <a:srgbClr val="7F8084"/>
                </a:solidFill>
                <a:latin typeface="Trebuchet MS"/>
                <a:cs typeface="Trebuchet MS"/>
              </a:rPr>
              <a:t> </a:t>
            </a:r>
            <a:r>
              <a:rPr sz="900" spc="20" dirty="0">
                <a:solidFill>
                  <a:srgbClr val="7F8084"/>
                </a:solidFill>
                <a:latin typeface="Trebuchet MS"/>
                <a:cs typeface="Trebuchet MS"/>
              </a:rPr>
              <a:t>there</a:t>
            </a:r>
            <a:r>
              <a:rPr sz="900" spc="-50" dirty="0">
                <a:solidFill>
                  <a:srgbClr val="7F8084"/>
                </a:solidFill>
                <a:latin typeface="Trebuchet MS"/>
                <a:cs typeface="Trebuchet MS"/>
              </a:rPr>
              <a:t> </a:t>
            </a:r>
            <a:r>
              <a:rPr sz="900" spc="50" dirty="0">
                <a:solidFill>
                  <a:srgbClr val="7F8084"/>
                </a:solidFill>
                <a:latin typeface="Trebuchet MS"/>
                <a:cs typeface="Trebuchet MS"/>
              </a:rPr>
              <a:t>to</a:t>
            </a:r>
            <a:r>
              <a:rPr sz="900" spc="-50" dirty="0">
                <a:solidFill>
                  <a:srgbClr val="7F8084"/>
                </a:solidFill>
                <a:latin typeface="Trebuchet MS"/>
                <a:cs typeface="Trebuchet MS"/>
              </a:rPr>
              <a:t> </a:t>
            </a:r>
            <a:r>
              <a:rPr sz="900" spc="80" dirty="0">
                <a:solidFill>
                  <a:srgbClr val="7F8084"/>
                </a:solidFill>
                <a:latin typeface="Trebuchet MS"/>
                <a:cs typeface="Trebuchet MS"/>
              </a:rPr>
              <a:t>do</a:t>
            </a:r>
            <a:r>
              <a:rPr sz="900" spc="-50" dirty="0">
                <a:solidFill>
                  <a:srgbClr val="7F8084"/>
                </a:solidFill>
                <a:latin typeface="Trebuchet MS"/>
                <a:cs typeface="Trebuchet MS"/>
              </a:rPr>
              <a:t> </a:t>
            </a:r>
            <a:r>
              <a:rPr sz="900" spc="35" dirty="0">
                <a:solidFill>
                  <a:srgbClr val="7F8084"/>
                </a:solidFill>
                <a:latin typeface="Trebuchet MS"/>
                <a:cs typeface="Trebuchet MS"/>
              </a:rPr>
              <a:t>our</a:t>
            </a:r>
            <a:r>
              <a:rPr sz="900" spc="-50" dirty="0">
                <a:solidFill>
                  <a:srgbClr val="7F8084"/>
                </a:solidFill>
                <a:latin typeface="Trebuchet MS"/>
                <a:cs typeface="Trebuchet MS"/>
              </a:rPr>
              <a:t> </a:t>
            </a:r>
            <a:r>
              <a:rPr sz="900" spc="15" dirty="0">
                <a:solidFill>
                  <a:srgbClr val="7F8084"/>
                </a:solidFill>
                <a:latin typeface="Trebuchet MS"/>
                <a:cs typeface="Trebuchet MS"/>
              </a:rPr>
              <a:t>bit</a:t>
            </a:r>
            <a:r>
              <a:rPr sz="900" spc="-50" dirty="0">
                <a:solidFill>
                  <a:srgbClr val="7F8084"/>
                </a:solidFill>
                <a:latin typeface="Trebuchet MS"/>
                <a:cs typeface="Trebuchet MS"/>
              </a:rPr>
              <a:t> </a:t>
            </a:r>
            <a:r>
              <a:rPr sz="900" spc="50" dirty="0">
                <a:solidFill>
                  <a:srgbClr val="7F8084"/>
                </a:solidFill>
                <a:latin typeface="Trebuchet MS"/>
                <a:cs typeface="Trebuchet MS"/>
              </a:rPr>
              <a:t>to</a:t>
            </a:r>
            <a:r>
              <a:rPr sz="900" spc="-50" dirty="0">
                <a:solidFill>
                  <a:srgbClr val="7F8084"/>
                </a:solidFill>
                <a:latin typeface="Trebuchet MS"/>
                <a:cs typeface="Trebuchet MS"/>
              </a:rPr>
              <a:t> </a:t>
            </a:r>
            <a:r>
              <a:rPr sz="900" spc="35" dirty="0">
                <a:solidFill>
                  <a:srgbClr val="7F8084"/>
                </a:solidFill>
                <a:latin typeface="Trebuchet MS"/>
                <a:cs typeface="Trebuchet MS"/>
              </a:rPr>
              <a:t>unlock</a:t>
            </a:r>
            <a:r>
              <a:rPr sz="900" spc="-50" dirty="0">
                <a:solidFill>
                  <a:srgbClr val="7F8084"/>
                </a:solidFill>
                <a:latin typeface="Trebuchet MS"/>
                <a:cs typeface="Trebuchet MS"/>
              </a:rPr>
              <a:t> </a:t>
            </a:r>
            <a:r>
              <a:rPr sz="900" dirty="0">
                <a:solidFill>
                  <a:srgbClr val="7F8084"/>
                </a:solidFill>
                <a:latin typeface="Trebuchet MS"/>
                <a:cs typeface="Trebuchet MS"/>
              </a:rPr>
              <a:t>their</a:t>
            </a:r>
            <a:endParaRPr sz="900" dirty="0">
              <a:latin typeface="Trebuchet MS"/>
              <a:cs typeface="Trebuchet MS"/>
            </a:endParaRPr>
          </a:p>
          <a:p>
            <a:pPr marL="12700" marR="5080">
              <a:lnSpc>
                <a:spcPct val="111100"/>
              </a:lnSpc>
            </a:pPr>
            <a:r>
              <a:rPr sz="900" spc="15" dirty="0">
                <a:solidFill>
                  <a:srgbClr val="7F8084"/>
                </a:solidFill>
                <a:latin typeface="Trebuchet MS"/>
                <a:cs typeface="Trebuchet MS"/>
              </a:rPr>
              <a:t>potential.</a:t>
            </a:r>
            <a:r>
              <a:rPr sz="900" spc="190" dirty="0">
                <a:solidFill>
                  <a:srgbClr val="7F8084"/>
                </a:solidFill>
                <a:latin typeface="Trebuchet MS"/>
                <a:cs typeface="Trebuchet MS"/>
              </a:rPr>
              <a:t> </a:t>
            </a:r>
            <a:r>
              <a:rPr sz="900" spc="45" dirty="0">
                <a:solidFill>
                  <a:srgbClr val="7F8084"/>
                </a:solidFill>
                <a:latin typeface="Trebuchet MS"/>
                <a:cs typeface="Trebuchet MS"/>
              </a:rPr>
              <a:t>Social</a:t>
            </a:r>
            <a:r>
              <a:rPr sz="900" spc="-55" dirty="0">
                <a:solidFill>
                  <a:srgbClr val="7F8084"/>
                </a:solidFill>
                <a:latin typeface="Trebuchet MS"/>
                <a:cs typeface="Trebuchet MS"/>
              </a:rPr>
              <a:t> </a:t>
            </a:r>
            <a:r>
              <a:rPr sz="900" spc="50" dirty="0">
                <a:solidFill>
                  <a:srgbClr val="7F8084"/>
                </a:solidFill>
                <a:latin typeface="Trebuchet MS"/>
                <a:cs typeface="Trebuchet MS"/>
              </a:rPr>
              <a:t>care</a:t>
            </a:r>
            <a:r>
              <a:rPr sz="900" spc="-50" dirty="0">
                <a:solidFill>
                  <a:srgbClr val="7F8084"/>
                </a:solidFill>
                <a:latin typeface="Trebuchet MS"/>
                <a:cs typeface="Trebuchet MS"/>
              </a:rPr>
              <a:t> </a:t>
            </a:r>
            <a:r>
              <a:rPr sz="900" spc="60" dirty="0">
                <a:solidFill>
                  <a:srgbClr val="7F8084"/>
                </a:solidFill>
                <a:latin typeface="Trebuchet MS"/>
                <a:cs typeface="Trebuchet MS"/>
              </a:rPr>
              <a:t>must</a:t>
            </a:r>
            <a:r>
              <a:rPr sz="900" spc="-50" dirty="0">
                <a:solidFill>
                  <a:srgbClr val="7F8084"/>
                </a:solidFill>
                <a:latin typeface="Trebuchet MS"/>
                <a:cs typeface="Trebuchet MS"/>
              </a:rPr>
              <a:t> </a:t>
            </a:r>
            <a:r>
              <a:rPr sz="900" spc="65" dirty="0">
                <a:solidFill>
                  <a:srgbClr val="7F8084"/>
                </a:solidFill>
                <a:latin typeface="Trebuchet MS"/>
                <a:cs typeface="Trebuchet MS"/>
              </a:rPr>
              <a:t>be</a:t>
            </a:r>
            <a:r>
              <a:rPr sz="900" spc="-50" dirty="0">
                <a:solidFill>
                  <a:srgbClr val="7F8084"/>
                </a:solidFill>
                <a:latin typeface="Trebuchet MS"/>
                <a:cs typeface="Trebuchet MS"/>
              </a:rPr>
              <a:t> </a:t>
            </a:r>
            <a:r>
              <a:rPr sz="900" spc="30" dirty="0">
                <a:solidFill>
                  <a:srgbClr val="7F8084"/>
                </a:solidFill>
                <a:latin typeface="Trebuchet MS"/>
                <a:cs typeface="Trebuchet MS"/>
              </a:rPr>
              <a:t>viewed</a:t>
            </a:r>
            <a:r>
              <a:rPr sz="900" spc="-50" dirty="0">
                <a:solidFill>
                  <a:srgbClr val="7F8084"/>
                </a:solidFill>
                <a:latin typeface="Trebuchet MS"/>
                <a:cs typeface="Trebuchet MS"/>
              </a:rPr>
              <a:t> </a:t>
            </a:r>
            <a:r>
              <a:rPr sz="900" spc="105" dirty="0">
                <a:solidFill>
                  <a:srgbClr val="7F8084"/>
                </a:solidFill>
                <a:latin typeface="Trebuchet MS"/>
                <a:cs typeface="Trebuchet MS"/>
              </a:rPr>
              <a:t>as</a:t>
            </a:r>
            <a:r>
              <a:rPr sz="900" spc="-50" dirty="0">
                <a:solidFill>
                  <a:srgbClr val="7F8084"/>
                </a:solidFill>
                <a:latin typeface="Trebuchet MS"/>
                <a:cs typeface="Trebuchet MS"/>
              </a:rPr>
              <a:t> </a:t>
            </a:r>
            <a:r>
              <a:rPr sz="900" spc="75" dirty="0">
                <a:solidFill>
                  <a:srgbClr val="7F8084"/>
                </a:solidFill>
                <a:latin typeface="Trebuchet MS"/>
                <a:cs typeface="Trebuchet MS"/>
              </a:rPr>
              <a:t>an</a:t>
            </a:r>
            <a:r>
              <a:rPr sz="900" spc="-50" dirty="0">
                <a:solidFill>
                  <a:srgbClr val="7F8084"/>
                </a:solidFill>
                <a:latin typeface="Trebuchet MS"/>
                <a:cs typeface="Trebuchet MS"/>
              </a:rPr>
              <a:t> </a:t>
            </a:r>
            <a:r>
              <a:rPr sz="900" spc="30" dirty="0">
                <a:solidFill>
                  <a:srgbClr val="7F8084"/>
                </a:solidFill>
                <a:latin typeface="Trebuchet MS"/>
                <a:cs typeface="Trebuchet MS"/>
              </a:rPr>
              <a:t>investment </a:t>
            </a:r>
            <a:r>
              <a:rPr sz="900" spc="-254" dirty="0">
                <a:solidFill>
                  <a:srgbClr val="7F8084"/>
                </a:solidFill>
                <a:latin typeface="Trebuchet MS"/>
                <a:cs typeface="Trebuchet MS"/>
              </a:rPr>
              <a:t> </a:t>
            </a:r>
            <a:r>
              <a:rPr sz="900" spc="70" dirty="0">
                <a:solidFill>
                  <a:srgbClr val="7F8084"/>
                </a:solidFill>
                <a:latin typeface="Trebuchet MS"/>
                <a:cs typeface="Trebuchet MS"/>
              </a:rPr>
              <a:t>and </a:t>
            </a:r>
            <a:r>
              <a:rPr sz="900" spc="114" dirty="0">
                <a:solidFill>
                  <a:srgbClr val="7F8084"/>
                </a:solidFill>
                <a:latin typeface="Trebuchet MS"/>
                <a:cs typeface="Trebuchet MS"/>
              </a:rPr>
              <a:t>a </a:t>
            </a:r>
            <a:r>
              <a:rPr sz="900" spc="50" dirty="0">
                <a:solidFill>
                  <a:srgbClr val="7F8084"/>
                </a:solidFill>
                <a:latin typeface="Trebuchet MS"/>
                <a:cs typeface="Trebuchet MS"/>
              </a:rPr>
              <a:t>springboard to </a:t>
            </a:r>
            <a:r>
              <a:rPr sz="900" spc="114" dirty="0">
                <a:solidFill>
                  <a:srgbClr val="7F8084"/>
                </a:solidFill>
                <a:latin typeface="Trebuchet MS"/>
                <a:cs typeface="Trebuchet MS"/>
              </a:rPr>
              <a:t>a </a:t>
            </a:r>
            <a:r>
              <a:rPr sz="900" spc="25" dirty="0">
                <a:solidFill>
                  <a:srgbClr val="7F8084"/>
                </a:solidFill>
                <a:latin typeface="Trebuchet MS"/>
                <a:cs typeface="Trebuchet MS"/>
              </a:rPr>
              <a:t>better </a:t>
            </a:r>
            <a:r>
              <a:rPr sz="900" spc="-10" dirty="0">
                <a:solidFill>
                  <a:srgbClr val="7F8084"/>
                </a:solidFill>
                <a:latin typeface="Trebuchet MS"/>
                <a:cs typeface="Trebuchet MS"/>
              </a:rPr>
              <a:t>future, </a:t>
            </a:r>
            <a:r>
              <a:rPr sz="900" spc="45" dirty="0">
                <a:solidFill>
                  <a:srgbClr val="7F8084"/>
                </a:solidFill>
                <a:latin typeface="Trebuchet MS"/>
                <a:cs typeface="Trebuchet MS"/>
              </a:rPr>
              <a:t>not </a:t>
            </a:r>
            <a:r>
              <a:rPr sz="900" spc="105" dirty="0">
                <a:solidFill>
                  <a:srgbClr val="7F8084"/>
                </a:solidFill>
                <a:latin typeface="Trebuchet MS"/>
                <a:cs typeface="Trebuchet MS"/>
              </a:rPr>
              <a:t>as </a:t>
            </a:r>
            <a:r>
              <a:rPr sz="900" spc="114" dirty="0">
                <a:solidFill>
                  <a:srgbClr val="7F8084"/>
                </a:solidFill>
                <a:latin typeface="Trebuchet MS"/>
                <a:cs typeface="Trebuchet MS"/>
              </a:rPr>
              <a:t>a </a:t>
            </a:r>
            <a:r>
              <a:rPr sz="900" spc="40" dirty="0">
                <a:solidFill>
                  <a:srgbClr val="7F8084"/>
                </a:solidFill>
                <a:latin typeface="Trebuchet MS"/>
                <a:cs typeface="Trebuchet MS"/>
              </a:rPr>
              <a:t>safety </a:t>
            </a:r>
            <a:r>
              <a:rPr sz="900" spc="45" dirty="0">
                <a:solidFill>
                  <a:srgbClr val="7F8084"/>
                </a:solidFill>
                <a:latin typeface="Trebuchet MS"/>
                <a:cs typeface="Trebuchet MS"/>
              </a:rPr>
              <a:t> </a:t>
            </a:r>
            <a:r>
              <a:rPr sz="900" spc="35" dirty="0">
                <a:solidFill>
                  <a:srgbClr val="7F8084"/>
                </a:solidFill>
                <a:latin typeface="Trebuchet MS"/>
                <a:cs typeface="Trebuchet MS"/>
              </a:rPr>
              <a:t>net</a:t>
            </a:r>
            <a:r>
              <a:rPr sz="900" spc="-55" dirty="0">
                <a:solidFill>
                  <a:srgbClr val="7F8084"/>
                </a:solidFill>
                <a:latin typeface="Trebuchet MS"/>
                <a:cs typeface="Trebuchet MS"/>
              </a:rPr>
              <a:t> </a:t>
            </a:r>
            <a:r>
              <a:rPr sz="900" spc="50" dirty="0">
                <a:solidFill>
                  <a:srgbClr val="7F8084"/>
                </a:solidFill>
                <a:latin typeface="Trebuchet MS"/>
                <a:cs typeface="Trebuchet MS"/>
              </a:rPr>
              <a:t>to</a:t>
            </a:r>
            <a:r>
              <a:rPr sz="900" spc="-50" dirty="0">
                <a:solidFill>
                  <a:srgbClr val="7F8084"/>
                </a:solidFill>
                <a:latin typeface="Trebuchet MS"/>
                <a:cs typeface="Trebuchet MS"/>
              </a:rPr>
              <a:t> </a:t>
            </a:r>
            <a:r>
              <a:rPr sz="900" spc="65" dirty="0">
                <a:solidFill>
                  <a:srgbClr val="7F8084"/>
                </a:solidFill>
                <a:latin typeface="Trebuchet MS"/>
                <a:cs typeface="Trebuchet MS"/>
              </a:rPr>
              <a:t>catch</a:t>
            </a:r>
            <a:r>
              <a:rPr sz="900" spc="-50" dirty="0">
                <a:solidFill>
                  <a:srgbClr val="7F8084"/>
                </a:solidFill>
                <a:latin typeface="Trebuchet MS"/>
                <a:cs typeface="Trebuchet MS"/>
              </a:rPr>
              <a:t> </a:t>
            </a:r>
            <a:r>
              <a:rPr sz="900" spc="40" dirty="0">
                <a:solidFill>
                  <a:srgbClr val="7F8084"/>
                </a:solidFill>
                <a:latin typeface="Trebuchet MS"/>
                <a:cs typeface="Trebuchet MS"/>
              </a:rPr>
              <a:t>people</a:t>
            </a:r>
            <a:r>
              <a:rPr sz="900" spc="-50" dirty="0">
                <a:solidFill>
                  <a:srgbClr val="7F8084"/>
                </a:solidFill>
                <a:latin typeface="Trebuchet MS"/>
                <a:cs typeface="Trebuchet MS"/>
              </a:rPr>
              <a:t> </a:t>
            </a:r>
            <a:r>
              <a:rPr sz="900" dirty="0">
                <a:solidFill>
                  <a:srgbClr val="7F8084"/>
                </a:solidFill>
                <a:latin typeface="Trebuchet MS"/>
                <a:cs typeface="Trebuchet MS"/>
              </a:rPr>
              <a:t>in</a:t>
            </a:r>
            <a:r>
              <a:rPr sz="900" spc="-50" dirty="0">
                <a:solidFill>
                  <a:srgbClr val="7F8084"/>
                </a:solidFill>
                <a:latin typeface="Trebuchet MS"/>
                <a:cs typeface="Trebuchet MS"/>
              </a:rPr>
              <a:t> </a:t>
            </a:r>
            <a:r>
              <a:rPr sz="900" spc="5" dirty="0">
                <a:solidFill>
                  <a:srgbClr val="7F8084"/>
                </a:solidFill>
                <a:latin typeface="Trebuchet MS"/>
                <a:cs typeface="Trebuchet MS"/>
              </a:rPr>
              <a:t>crisis.</a:t>
            </a:r>
            <a:endParaRPr sz="900" dirty="0">
              <a:latin typeface="Trebuchet MS"/>
              <a:cs typeface="Trebuchet MS"/>
            </a:endParaRPr>
          </a:p>
          <a:p>
            <a:pPr marL="12700" marR="42545">
              <a:lnSpc>
                <a:spcPct val="111100"/>
              </a:lnSpc>
              <a:spcBef>
                <a:spcPts val="565"/>
              </a:spcBef>
            </a:pPr>
            <a:r>
              <a:rPr sz="900" spc="85" dirty="0">
                <a:solidFill>
                  <a:srgbClr val="7F8084"/>
                </a:solidFill>
                <a:latin typeface="Trebuchet MS"/>
                <a:cs typeface="Trebuchet MS"/>
              </a:rPr>
              <a:t>As</a:t>
            </a:r>
            <a:r>
              <a:rPr sz="900" spc="-50" dirty="0">
                <a:solidFill>
                  <a:srgbClr val="7F8084"/>
                </a:solidFill>
                <a:latin typeface="Trebuchet MS"/>
                <a:cs typeface="Trebuchet MS"/>
              </a:rPr>
              <a:t> </a:t>
            </a:r>
            <a:r>
              <a:rPr sz="900" spc="60" dirty="0">
                <a:solidFill>
                  <a:srgbClr val="7F8084"/>
                </a:solidFill>
                <a:latin typeface="Trebuchet MS"/>
                <a:cs typeface="Trebuchet MS"/>
              </a:rPr>
              <a:t>we</a:t>
            </a:r>
            <a:r>
              <a:rPr sz="900" spc="-45" dirty="0">
                <a:solidFill>
                  <a:srgbClr val="7F8084"/>
                </a:solidFill>
                <a:latin typeface="Trebuchet MS"/>
                <a:cs typeface="Trebuchet MS"/>
              </a:rPr>
              <a:t> </a:t>
            </a:r>
            <a:r>
              <a:rPr sz="900" spc="50" dirty="0">
                <a:solidFill>
                  <a:srgbClr val="7F8084"/>
                </a:solidFill>
                <a:latin typeface="Trebuchet MS"/>
                <a:cs typeface="Trebuchet MS"/>
              </a:rPr>
              <a:t>have</a:t>
            </a:r>
            <a:r>
              <a:rPr sz="900" spc="-45" dirty="0">
                <a:solidFill>
                  <a:srgbClr val="7F8084"/>
                </a:solidFill>
                <a:latin typeface="Trebuchet MS"/>
                <a:cs typeface="Trebuchet MS"/>
              </a:rPr>
              <a:t> </a:t>
            </a:r>
            <a:r>
              <a:rPr sz="900" spc="10" dirty="0">
                <a:solidFill>
                  <a:srgbClr val="7F8084"/>
                </a:solidFill>
                <a:latin typeface="Trebuchet MS"/>
                <a:cs typeface="Trebuchet MS"/>
              </a:rPr>
              <a:t>all</a:t>
            </a:r>
            <a:r>
              <a:rPr sz="900" spc="-45" dirty="0">
                <a:solidFill>
                  <a:srgbClr val="7F8084"/>
                </a:solidFill>
                <a:latin typeface="Trebuchet MS"/>
                <a:cs typeface="Trebuchet MS"/>
              </a:rPr>
              <a:t> </a:t>
            </a:r>
            <a:r>
              <a:rPr sz="900" spc="30" dirty="0">
                <a:solidFill>
                  <a:srgbClr val="7F8084"/>
                </a:solidFill>
                <a:latin typeface="Trebuchet MS"/>
                <a:cs typeface="Trebuchet MS"/>
              </a:rPr>
              <a:t>experienced</a:t>
            </a:r>
            <a:r>
              <a:rPr sz="900" spc="-50" dirty="0">
                <a:solidFill>
                  <a:srgbClr val="7F8084"/>
                </a:solidFill>
                <a:latin typeface="Trebuchet MS"/>
                <a:cs typeface="Trebuchet MS"/>
              </a:rPr>
              <a:t> </a:t>
            </a:r>
            <a:r>
              <a:rPr sz="900" spc="30" dirty="0">
                <a:solidFill>
                  <a:srgbClr val="7F8084"/>
                </a:solidFill>
                <a:latin typeface="Trebuchet MS"/>
                <a:cs typeface="Trebuchet MS"/>
              </a:rPr>
              <a:t>over</a:t>
            </a:r>
            <a:r>
              <a:rPr sz="900" spc="-45" dirty="0">
                <a:solidFill>
                  <a:srgbClr val="7F8084"/>
                </a:solidFill>
                <a:latin typeface="Trebuchet MS"/>
                <a:cs typeface="Trebuchet MS"/>
              </a:rPr>
              <a:t> </a:t>
            </a:r>
            <a:r>
              <a:rPr sz="900" spc="35" dirty="0">
                <a:solidFill>
                  <a:srgbClr val="7F8084"/>
                </a:solidFill>
                <a:latin typeface="Trebuchet MS"/>
                <a:cs typeface="Trebuchet MS"/>
              </a:rPr>
              <a:t>the</a:t>
            </a:r>
            <a:r>
              <a:rPr sz="900" spc="-45" dirty="0">
                <a:solidFill>
                  <a:srgbClr val="7F8084"/>
                </a:solidFill>
                <a:latin typeface="Trebuchet MS"/>
                <a:cs typeface="Trebuchet MS"/>
              </a:rPr>
              <a:t> </a:t>
            </a:r>
            <a:r>
              <a:rPr sz="900" spc="40" dirty="0">
                <a:solidFill>
                  <a:srgbClr val="7F8084"/>
                </a:solidFill>
                <a:latin typeface="Trebuchet MS"/>
                <a:cs typeface="Trebuchet MS"/>
              </a:rPr>
              <a:t>last</a:t>
            </a:r>
            <a:r>
              <a:rPr sz="900" spc="-45" dirty="0">
                <a:solidFill>
                  <a:srgbClr val="7F8084"/>
                </a:solidFill>
                <a:latin typeface="Trebuchet MS"/>
                <a:cs typeface="Trebuchet MS"/>
              </a:rPr>
              <a:t> </a:t>
            </a:r>
            <a:r>
              <a:rPr sz="900" dirty="0">
                <a:solidFill>
                  <a:srgbClr val="7F8084"/>
                </a:solidFill>
                <a:latin typeface="Trebuchet MS"/>
                <a:cs typeface="Trebuchet MS"/>
              </a:rPr>
              <a:t>18</a:t>
            </a:r>
            <a:r>
              <a:rPr sz="900" spc="-50" dirty="0">
                <a:solidFill>
                  <a:srgbClr val="7F8084"/>
                </a:solidFill>
                <a:latin typeface="Trebuchet MS"/>
                <a:cs typeface="Trebuchet MS"/>
              </a:rPr>
              <a:t> </a:t>
            </a:r>
            <a:r>
              <a:rPr sz="900" spc="30" dirty="0">
                <a:solidFill>
                  <a:srgbClr val="7F8084"/>
                </a:solidFill>
                <a:latin typeface="Trebuchet MS"/>
                <a:cs typeface="Trebuchet MS"/>
              </a:rPr>
              <a:t>months,</a:t>
            </a:r>
            <a:r>
              <a:rPr sz="900" spc="-45" dirty="0">
                <a:solidFill>
                  <a:srgbClr val="7F8084"/>
                </a:solidFill>
                <a:latin typeface="Trebuchet MS"/>
                <a:cs typeface="Trebuchet MS"/>
              </a:rPr>
              <a:t> </a:t>
            </a:r>
            <a:r>
              <a:rPr sz="900" spc="45" dirty="0">
                <a:solidFill>
                  <a:srgbClr val="7F8084"/>
                </a:solidFill>
                <a:latin typeface="Trebuchet MS"/>
                <a:cs typeface="Trebuchet MS"/>
              </a:rPr>
              <a:t>we </a:t>
            </a:r>
            <a:r>
              <a:rPr sz="900" spc="-254" dirty="0">
                <a:solidFill>
                  <a:srgbClr val="7F8084"/>
                </a:solidFill>
                <a:latin typeface="Trebuchet MS"/>
                <a:cs typeface="Trebuchet MS"/>
              </a:rPr>
              <a:t> </a:t>
            </a:r>
            <a:r>
              <a:rPr sz="900" spc="30" dirty="0">
                <a:solidFill>
                  <a:srgbClr val="7F8084"/>
                </a:solidFill>
                <a:latin typeface="Trebuchet MS"/>
                <a:cs typeface="Trebuchet MS"/>
              </a:rPr>
              <a:t>know</a:t>
            </a:r>
            <a:r>
              <a:rPr sz="900" spc="-105" dirty="0">
                <a:solidFill>
                  <a:srgbClr val="7F8084"/>
                </a:solidFill>
                <a:latin typeface="Trebuchet MS"/>
                <a:cs typeface="Trebuchet MS"/>
              </a:rPr>
              <a:t> </a:t>
            </a:r>
            <a:r>
              <a:rPr sz="900" spc="20" dirty="0">
                <a:solidFill>
                  <a:srgbClr val="7F8084"/>
                </a:solidFill>
                <a:latin typeface="Trebuchet MS"/>
                <a:cs typeface="Trebuchet MS"/>
              </a:rPr>
              <a:t>that</a:t>
            </a:r>
            <a:r>
              <a:rPr sz="900" spc="-100" dirty="0">
                <a:solidFill>
                  <a:srgbClr val="7F8084"/>
                </a:solidFill>
                <a:latin typeface="Trebuchet MS"/>
                <a:cs typeface="Trebuchet MS"/>
              </a:rPr>
              <a:t> </a:t>
            </a:r>
            <a:r>
              <a:rPr sz="900" spc="20" dirty="0">
                <a:solidFill>
                  <a:srgbClr val="7F8084"/>
                </a:solidFill>
                <a:latin typeface="Trebuchet MS"/>
                <a:cs typeface="Trebuchet MS"/>
              </a:rPr>
              <a:t>society</a:t>
            </a:r>
            <a:r>
              <a:rPr sz="900" spc="-105" dirty="0">
                <a:solidFill>
                  <a:srgbClr val="7F8084"/>
                </a:solidFill>
                <a:latin typeface="Trebuchet MS"/>
                <a:cs typeface="Trebuchet MS"/>
              </a:rPr>
              <a:t> </a:t>
            </a:r>
            <a:r>
              <a:rPr sz="900" spc="-5" dirty="0">
                <a:solidFill>
                  <a:srgbClr val="7F8084"/>
                </a:solidFill>
                <a:latin typeface="Trebuchet MS"/>
                <a:cs typeface="Trebuchet MS"/>
              </a:rPr>
              <a:t>doesn’t</a:t>
            </a:r>
            <a:r>
              <a:rPr sz="900" spc="-100" dirty="0">
                <a:solidFill>
                  <a:srgbClr val="7F8084"/>
                </a:solidFill>
                <a:latin typeface="Trebuchet MS"/>
                <a:cs typeface="Trebuchet MS"/>
              </a:rPr>
              <a:t> </a:t>
            </a:r>
            <a:r>
              <a:rPr sz="900" spc="45" dirty="0">
                <a:solidFill>
                  <a:srgbClr val="7F8084"/>
                </a:solidFill>
                <a:latin typeface="Trebuchet MS"/>
                <a:cs typeface="Trebuchet MS"/>
              </a:rPr>
              <a:t>stand</a:t>
            </a:r>
            <a:r>
              <a:rPr sz="900" spc="-105" dirty="0">
                <a:solidFill>
                  <a:srgbClr val="7F8084"/>
                </a:solidFill>
                <a:latin typeface="Trebuchet MS"/>
                <a:cs typeface="Trebuchet MS"/>
              </a:rPr>
              <a:t> </a:t>
            </a:r>
            <a:r>
              <a:rPr sz="900" spc="-40" dirty="0">
                <a:solidFill>
                  <a:srgbClr val="7F8084"/>
                </a:solidFill>
                <a:latin typeface="Trebuchet MS"/>
                <a:cs typeface="Trebuchet MS"/>
              </a:rPr>
              <a:t>still,</a:t>
            </a:r>
            <a:r>
              <a:rPr sz="900" spc="-100" dirty="0">
                <a:solidFill>
                  <a:srgbClr val="7F8084"/>
                </a:solidFill>
                <a:latin typeface="Trebuchet MS"/>
                <a:cs typeface="Trebuchet MS"/>
              </a:rPr>
              <a:t> </a:t>
            </a:r>
            <a:r>
              <a:rPr sz="900" spc="55" dirty="0">
                <a:solidFill>
                  <a:srgbClr val="7F8084"/>
                </a:solidFill>
                <a:latin typeface="Trebuchet MS"/>
                <a:cs typeface="Trebuchet MS"/>
              </a:rPr>
              <a:t>and</a:t>
            </a:r>
            <a:r>
              <a:rPr sz="900" spc="-105" dirty="0">
                <a:solidFill>
                  <a:srgbClr val="7F8084"/>
                </a:solidFill>
                <a:latin typeface="Trebuchet MS"/>
                <a:cs typeface="Trebuchet MS"/>
              </a:rPr>
              <a:t> </a:t>
            </a:r>
            <a:r>
              <a:rPr sz="900" spc="25" dirty="0">
                <a:solidFill>
                  <a:srgbClr val="7F8084"/>
                </a:solidFill>
                <a:latin typeface="Trebuchet MS"/>
                <a:cs typeface="Trebuchet MS"/>
              </a:rPr>
              <a:t>challenges</a:t>
            </a:r>
            <a:r>
              <a:rPr sz="900" spc="-70" dirty="0">
                <a:solidFill>
                  <a:srgbClr val="7F8084"/>
                </a:solidFill>
                <a:latin typeface="Trebuchet MS"/>
                <a:cs typeface="Trebuchet MS"/>
              </a:rPr>
              <a:t> </a:t>
            </a:r>
            <a:r>
              <a:rPr sz="900" spc="80" dirty="0">
                <a:solidFill>
                  <a:srgbClr val="7F8084"/>
                </a:solidFill>
                <a:latin typeface="Trebuchet MS"/>
                <a:cs typeface="Trebuchet MS"/>
              </a:rPr>
              <a:t>can </a:t>
            </a:r>
            <a:r>
              <a:rPr sz="900" spc="85" dirty="0">
                <a:solidFill>
                  <a:srgbClr val="7F8084"/>
                </a:solidFill>
                <a:latin typeface="Trebuchet MS"/>
                <a:cs typeface="Trebuchet MS"/>
              </a:rPr>
              <a:t> </a:t>
            </a:r>
            <a:r>
              <a:rPr sz="900" spc="75" dirty="0">
                <a:solidFill>
                  <a:srgbClr val="7F8084"/>
                </a:solidFill>
                <a:latin typeface="Trebuchet MS"/>
                <a:cs typeface="Trebuchet MS"/>
              </a:rPr>
              <a:t>come </a:t>
            </a:r>
            <a:r>
              <a:rPr sz="900" spc="35" dirty="0">
                <a:solidFill>
                  <a:srgbClr val="7F8084"/>
                </a:solidFill>
                <a:latin typeface="Trebuchet MS"/>
                <a:cs typeface="Trebuchet MS"/>
              </a:rPr>
              <a:t>from </a:t>
            </a:r>
            <a:r>
              <a:rPr sz="900" spc="10" dirty="0">
                <a:solidFill>
                  <a:srgbClr val="7F8084"/>
                </a:solidFill>
                <a:latin typeface="Trebuchet MS"/>
                <a:cs typeface="Trebuchet MS"/>
              </a:rPr>
              <a:t>all </a:t>
            </a:r>
            <a:r>
              <a:rPr sz="900" spc="15" dirty="0">
                <a:solidFill>
                  <a:srgbClr val="7F8084"/>
                </a:solidFill>
                <a:latin typeface="Trebuchet MS"/>
                <a:cs typeface="Trebuchet MS"/>
              </a:rPr>
              <a:t>directions. </a:t>
            </a:r>
            <a:r>
              <a:rPr sz="900" spc="50" dirty="0">
                <a:solidFill>
                  <a:srgbClr val="7F8084"/>
                </a:solidFill>
                <a:latin typeface="Trebuchet MS"/>
                <a:cs typeface="Trebuchet MS"/>
              </a:rPr>
              <a:t>Our </a:t>
            </a:r>
            <a:r>
              <a:rPr sz="900" spc="40" dirty="0">
                <a:solidFill>
                  <a:srgbClr val="7F8084"/>
                </a:solidFill>
                <a:latin typeface="Trebuchet MS"/>
                <a:cs typeface="Trebuchet MS"/>
              </a:rPr>
              <a:t>services </a:t>
            </a:r>
            <a:r>
              <a:rPr sz="900" spc="50" dirty="0">
                <a:solidFill>
                  <a:srgbClr val="7F8084"/>
                </a:solidFill>
                <a:latin typeface="Trebuchet MS"/>
                <a:cs typeface="Trebuchet MS"/>
              </a:rPr>
              <a:t>have </a:t>
            </a:r>
            <a:r>
              <a:rPr sz="900" spc="45" dirty="0">
                <a:solidFill>
                  <a:srgbClr val="7F8084"/>
                </a:solidFill>
                <a:latin typeface="Trebuchet MS"/>
                <a:cs typeface="Trebuchet MS"/>
              </a:rPr>
              <a:t>been </a:t>
            </a:r>
            <a:r>
              <a:rPr sz="900" spc="50" dirty="0">
                <a:solidFill>
                  <a:srgbClr val="7F8084"/>
                </a:solidFill>
                <a:latin typeface="Trebuchet MS"/>
                <a:cs typeface="Trebuchet MS"/>
              </a:rPr>
              <a:t> needed </a:t>
            </a:r>
            <a:r>
              <a:rPr sz="900" spc="45" dirty="0">
                <a:solidFill>
                  <a:srgbClr val="7F8084"/>
                </a:solidFill>
                <a:latin typeface="Trebuchet MS"/>
                <a:cs typeface="Trebuchet MS"/>
              </a:rPr>
              <a:t>more </a:t>
            </a:r>
            <a:r>
              <a:rPr sz="900" spc="50" dirty="0">
                <a:solidFill>
                  <a:srgbClr val="7F8084"/>
                </a:solidFill>
                <a:latin typeface="Trebuchet MS"/>
                <a:cs typeface="Trebuchet MS"/>
              </a:rPr>
              <a:t>than </a:t>
            </a:r>
            <a:r>
              <a:rPr sz="900" spc="20" dirty="0">
                <a:solidFill>
                  <a:srgbClr val="7F8084"/>
                </a:solidFill>
                <a:latin typeface="Trebuchet MS"/>
                <a:cs typeface="Trebuchet MS"/>
              </a:rPr>
              <a:t>ever </a:t>
            </a:r>
            <a:r>
              <a:rPr sz="900" spc="5" dirty="0">
                <a:solidFill>
                  <a:srgbClr val="7F8084"/>
                </a:solidFill>
                <a:latin typeface="Trebuchet MS"/>
                <a:cs typeface="Trebuchet MS"/>
              </a:rPr>
              <a:t>before. </a:t>
            </a:r>
            <a:r>
              <a:rPr sz="900" spc="40" dirty="0">
                <a:solidFill>
                  <a:srgbClr val="7F8084"/>
                </a:solidFill>
                <a:latin typeface="Trebuchet MS"/>
                <a:cs typeface="Trebuchet MS"/>
              </a:rPr>
              <a:t>We </a:t>
            </a:r>
            <a:r>
              <a:rPr sz="900" spc="35" dirty="0">
                <a:solidFill>
                  <a:srgbClr val="7F8084"/>
                </a:solidFill>
                <a:latin typeface="Trebuchet MS"/>
                <a:cs typeface="Trebuchet MS"/>
              </a:rPr>
              <a:t>continued </a:t>
            </a:r>
            <a:r>
              <a:rPr sz="900" spc="40" dirty="0">
                <a:solidFill>
                  <a:srgbClr val="7F8084"/>
                </a:solidFill>
                <a:latin typeface="Trebuchet MS"/>
                <a:cs typeface="Trebuchet MS"/>
              </a:rPr>
              <a:t>to </a:t>
            </a:r>
            <a:r>
              <a:rPr sz="900" spc="45" dirty="0">
                <a:solidFill>
                  <a:srgbClr val="7F8084"/>
                </a:solidFill>
                <a:latin typeface="Trebuchet MS"/>
                <a:cs typeface="Trebuchet MS"/>
              </a:rPr>
              <a:t> </a:t>
            </a:r>
            <a:r>
              <a:rPr sz="900" spc="50" dirty="0">
                <a:solidFill>
                  <a:srgbClr val="7F8084"/>
                </a:solidFill>
                <a:latin typeface="Trebuchet MS"/>
                <a:cs typeface="Trebuchet MS"/>
              </a:rPr>
              <a:t>support </a:t>
            </a:r>
            <a:r>
              <a:rPr sz="900" spc="30" dirty="0">
                <a:solidFill>
                  <a:srgbClr val="7F8084"/>
                </a:solidFill>
                <a:latin typeface="Trebuchet MS"/>
                <a:cs typeface="Trebuchet MS"/>
              </a:rPr>
              <a:t>over </a:t>
            </a:r>
            <a:r>
              <a:rPr sz="900" spc="60" dirty="0">
                <a:solidFill>
                  <a:srgbClr val="7F8084"/>
                </a:solidFill>
                <a:latin typeface="Trebuchet MS"/>
                <a:cs typeface="Trebuchet MS"/>
              </a:rPr>
              <a:t>400 </a:t>
            </a:r>
            <a:r>
              <a:rPr sz="900" spc="40" dirty="0">
                <a:solidFill>
                  <a:srgbClr val="7F8084"/>
                </a:solidFill>
                <a:latin typeface="Trebuchet MS"/>
                <a:cs typeface="Trebuchet MS"/>
              </a:rPr>
              <a:t>people </a:t>
            </a:r>
            <a:r>
              <a:rPr sz="900" spc="30" dirty="0">
                <a:solidFill>
                  <a:srgbClr val="7F8084"/>
                </a:solidFill>
                <a:latin typeface="Trebuchet MS"/>
                <a:cs typeface="Trebuchet MS"/>
              </a:rPr>
              <a:t>during </a:t>
            </a:r>
            <a:r>
              <a:rPr sz="900" spc="25" dirty="0">
                <a:solidFill>
                  <a:srgbClr val="7F8084"/>
                </a:solidFill>
                <a:latin typeface="Trebuchet MS"/>
                <a:cs typeface="Trebuchet MS"/>
              </a:rPr>
              <a:t>lockdown, </a:t>
            </a:r>
            <a:r>
              <a:rPr sz="900" spc="70" dirty="0">
                <a:solidFill>
                  <a:srgbClr val="7F8084"/>
                </a:solidFill>
                <a:latin typeface="Trebuchet MS"/>
                <a:cs typeface="Trebuchet MS"/>
              </a:rPr>
              <a:t>and </a:t>
            </a:r>
            <a:r>
              <a:rPr sz="900" spc="30" dirty="0">
                <a:solidFill>
                  <a:srgbClr val="7F8084"/>
                </a:solidFill>
                <a:latin typeface="Trebuchet MS"/>
                <a:cs typeface="Trebuchet MS"/>
              </a:rPr>
              <a:t>often </a:t>
            </a:r>
            <a:r>
              <a:rPr sz="900" spc="35" dirty="0">
                <a:solidFill>
                  <a:srgbClr val="7F8084"/>
                </a:solidFill>
                <a:latin typeface="Trebuchet MS"/>
                <a:cs typeface="Trebuchet MS"/>
              </a:rPr>
              <a:t> </a:t>
            </a:r>
            <a:r>
              <a:rPr sz="900" spc="60" dirty="0">
                <a:solidFill>
                  <a:srgbClr val="7F8084"/>
                </a:solidFill>
                <a:latin typeface="Trebuchet MS"/>
                <a:cs typeface="Trebuchet MS"/>
              </a:rPr>
              <a:t>we</a:t>
            </a:r>
            <a:r>
              <a:rPr sz="900" spc="-55" dirty="0">
                <a:solidFill>
                  <a:srgbClr val="7F8084"/>
                </a:solidFill>
                <a:latin typeface="Trebuchet MS"/>
                <a:cs typeface="Trebuchet MS"/>
              </a:rPr>
              <a:t> </a:t>
            </a:r>
            <a:r>
              <a:rPr sz="900" spc="30" dirty="0">
                <a:solidFill>
                  <a:srgbClr val="7F8084"/>
                </a:solidFill>
                <a:latin typeface="Trebuchet MS"/>
                <a:cs typeface="Trebuchet MS"/>
              </a:rPr>
              <a:t>were</a:t>
            </a:r>
            <a:r>
              <a:rPr sz="900" spc="-50" dirty="0">
                <a:solidFill>
                  <a:srgbClr val="7F8084"/>
                </a:solidFill>
                <a:latin typeface="Trebuchet MS"/>
                <a:cs typeface="Trebuchet MS"/>
              </a:rPr>
              <a:t> </a:t>
            </a:r>
            <a:r>
              <a:rPr sz="900" spc="35" dirty="0">
                <a:solidFill>
                  <a:srgbClr val="7F8084"/>
                </a:solidFill>
                <a:latin typeface="Trebuchet MS"/>
                <a:cs typeface="Trebuchet MS"/>
              </a:rPr>
              <a:t>the</a:t>
            </a:r>
            <a:r>
              <a:rPr sz="900" spc="-50" dirty="0">
                <a:solidFill>
                  <a:srgbClr val="7F8084"/>
                </a:solidFill>
                <a:latin typeface="Trebuchet MS"/>
                <a:cs typeface="Trebuchet MS"/>
              </a:rPr>
              <a:t> </a:t>
            </a:r>
            <a:r>
              <a:rPr sz="900" spc="30" dirty="0">
                <a:solidFill>
                  <a:srgbClr val="7F8084"/>
                </a:solidFill>
                <a:latin typeface="Trebuchet MS"/>
                <a:cs typeface="Trebuchet MS"/>
              </a:rPr>
              <a:t>only</a:t>
            </a:r>
            <a:r>
              <a:rPr sz="900" spc="-50" dirty="0">
                <a:solidFill>
                  <a:srgbClr val="7F8084"/>
                </a:solidFill>
                <a:latin typeface="Trebuchet MS"/>
                <a:cs typeface="Trebuchet MS"/>
              </a:rPr>
              <a:t> </a:t>
            </a:r>
            <a:r>
              <a:rPr sz="900" spc="35" dirty="0">
                <a:solidFill>
                  <a:srgbClr val="7F8084"/>
                </a:solidFill>
                <a:latin typeface="Trebuchet MS"/>
                <a:cs typeface="Trebuchet MS"/>
              </a:rPr>
              <a:t>service</a:t>
            </a:r>
            <a:r>
              <a:rPr sz="900" spc="-55" dirty="0">
                <a:solidFill>
                  <a:srgbClr val="7F8084"/>
                </a:solidFill>
                <a:latin typeface="Trebuchet MS"/>
                <a:cs typeface="Trebuchet MS"/>
              </a:rPr>
              <a:t> </a:t>
            </a:r>
            <a:r>
              <a:rPr sz="900" dirty="0">
                <a:solidFill>
                  <a:srgbClr val="7F8084"/>
                </a:solidFill>
                <a:latin typeface="Trebuchet MS"/>
                <a:cs typeface="Trebuchet MS"/>
              </a:rPr>
              <a:t>in</a:t>
            </a:r>
            <a:r>
              <a:rPr sz="900" spc="-50" dirty="0">
                <a:solidFill>
                  <a:srgbClr val="7F8084"/>
                </a:solidFill>
                <a:latin typeface="Trebuchet MS"/>
                <a:cs typeface="Trebuchet MS"/>
              </a:rPr>
              <a:t> </a:t>
            </a:r>
            <a:r>
              <a:rPr sz="900" spc="70" dirty="0">
                <a:solidFill>
                  <a:srgbClr val="7F8084"/>
                </a:solidFill>
                <a:latin typeface="Trebuchet MS"/>
                <a:cs typeface="Trebuchet MS"/>
              </a:rPr>
              <a:t>many</a:t>
            </a:r>
            <a:r>
              <a:rPr sz="900" spc="-50" dirty="0">
                <a:solidFill>
                  <a:srgbClr val="7F8084"/>
                </a:solidFill>
                <a:latin typeface="Trebuchet MS"/>
                <a:cs typeface="Trebuchet MS"/>
              </a:rPr>
              <a:t> </a:t>
            </a:r>
            <a:r>
              <a:rPr sz="900" spc="40" dirty="0">
                <a:solidFill>
                  <a:srgbClr val="7F8084"/>
                </a:solidFill>
                <a:latin typeface="Trebuchet MS"/>
                <a:cs typeface="Trebuchet MS"/>
              </a:rPr>
              <a:t>communities</a:t>
            </a:r>
            <a:r>
              <a:rPr sz="900" spc="-50" dirty="0">
                <a:solidFill>
                  <a:srgbClr val="7F8084"/>
                </a:solidFill>
                <a:latin typeface="Trebuchet MS"/>
                <a:cs typeface="Trebuchet MS"/>
              </a:rPr>
              <a:t> </a:t>
            </a:r>
            <a:r>
              <a:rPr sz="900" spc="25" dirty="0">
                <a:solidFill>
                  <a:srgbClr val="7F8084"/>
                </a:solidFill>
                <a:latin typeface="Trebuchet MS"/>
                <a:cs typeface="Trebuchet MS"/>
              </a:rPr>
              <a:t>with</a:t>
            </a:r>
            <a:r>
              <a:rPr sz="900" spc="-50" dirty="0">
                <a:solidFill>
                  <a:srgbClr val="7F8084"/>
                </a:solidFill>
                <a:latin typeface="Trebuchet MS"/>
                <a:cs typeface="Trebuchet MS"/>
              </a:rPr>
              <a:t> </a:t>
            </a:r>
            <a:r>
              <a:rPr sz="900" spc="30" dirty="0">
                <a:solidFill>
                  <a:srgbClr val="7F8084"/>
                </a:solidFill>
                <a:latin typeface="Trebuchet MS"/>
                <a:cs typeface="Trebuchet MS"/>
              </a:rPr>
              <a:t>our </a:t>
            </a:r>
            <a:r>
              <a:rPr sz="900" spc="-260" dirty="0">
                <a:solidFill>
                  <a:srgbClr val="7F8084"/>
                </a:solidFill>
                <a:latin typeface="Trebuchet MS"/>
                <a:cs typeface="Trebuchet MS"/>
              </a:rPr>
              <a:t> </a:t>
            </a:r>
            <a:r>
              <a:rPr sz="900" spc="60" dirty="0">
                <a:solidFill>
                  <a:srgbClr val="7F8084"/>
                </a:solidFill>
                <a:latin typeface="Trebuchet MS"/>
                <a:cs typeface="Trebuchet MS"/>
              </a:rPr>
              <a:t>doors </a:t>
            </a:r>
            <a:r>
              <a:rPr sz="900" spc="25" dirty="0">
                <a:solidFill>
                  <a:srgbClr val="7F8084"/>
                </a:solidFill>
                <a:latin typeface="Trebuchet MS"/>
                <a:cs typeface="Trebuchet MS"/>
              </a:rPr>
              <a:t>open, </a:t>
            </a:r>
            <a:r>
              <a:rPr sz="900" spc="95" dirty="0">
                <a:solidFill>
                  <a:srgbClr val="7F8084"/>
                </a:solidFill>
                <a:latin typeface="Trebuchet MS"/>
                <a:cs typeface="Trebuchet MS"/>
              </a:rPr>
              <a:t>so </a:t>
            </a:r>
            <a:r>
              <a:rPr sz="900" spc="60" dirty="0">
                <a:solidFill>
                  <a:srgbClr val="7F8084"/>
                </a:solidFill>
                <a:latin typeface="Trebuchet MS"/>
                <a:cs typeface="Trebuchet MS"/>
              </a:rPr>
              <a:t>we </a:t>
            </a:r>
            <a:r>
              <a:rPr sz="900" spc="75" dirty="0">
                <a:solidFill>
                  <a:srgbClr val="7F8084"/>
                </a:solidFill>
                <a:latin typeface="Trebuchet MS"/>
                <a:cs typeface="Trebuchet MS"/>
              </a:rPr>
              <a:t>had </a:t>
            </a:r>
            <a:r>
              <a:rPr sz="900" spc="95" dirty="0">
                <a:solidFill>
                  <a:srgbClr val="7F8084"/>
                </a:solidFill>
                <a:latin typeface="Trebuchet MS"/>
                <a:cs typeface="Trebuchet MS"/>
              </a:rPr>
              <a:t>so </a:t>
            </a:r>
            <a:r>
              <a:rPr sz="900" spc="70" dirty="0">
                <a:solidFill>
                  <a:srgbClr val="7F8084"/>
                </a:solidFill>
                <a:latin typeface="Trebuchet MS"/>
                <a:cs typeface="Trebuchet MS"/>
              </a:rPr>
              <a:t>many </a:t>
            </a:r>
            <a:r>
              <a:rPr sz="900" spc="40" dirty="0">
                <a:solidFill>
                  <a:srgbClr val="7F8084"/>
                </a:solidFill>
                <a:latin typeface="Trebuchet MS"/>
                <a:cs typeface="Trebuchet MS"/>
              </a:rPr>
              <a:t>people </a:t>
            </a:r>
            <a:r>
              <a:rPr sz="900" spc="45" dirty="0">
                <a:solidFill>
                  <a:srgbClr val="7F8084"/>
                </a:solidFill>
                <a:latin typeface="Trebuchet MS"/>
                <a:cs typeface="Trebuchet MS"/>
              </a:rPr>
              <a:t>reaching </a:t>
            </a:r>
            <a:r>
              <a:rPr sz="900" spc="35" dirty="0">
                <a:solidFill>
                  <a:srgbClr val="7F8084"/>
                </a:solidFill>
                <a:latin typeface="Trebuchet MS"/>
                <a:cs typeface="Trebuchet MS"/>
              </a:rPr>
              <a:t>out </a:t>
            </a:r>
            <a:r>
              <a:rPr sz="900" spc="-260" dirty="0">
                <a:solidFill>
                  <a:srgbClr val="7F8084"/>
                </a:solidFill>
                <a:latin typeface="Trebuchet MS"/>
                <a:cs typeface="Trebuchet MS"/>
              </a:rPr>
              <a:t> </a:t>
            </a:r>
            <a:r>
              <a:rPr sz="900" spc="15" dirty="0">
                <a:solidFill>
                  <a:srgbClr val="7F8084"/>
                </a:solidFill>
                <a:latin typeface="Trebuchet MS"/>
                <a:cs typeface="Trebuchet MS"/>
              </a:rPr>
              <a:t>for </a:t>
            </a:r>
            <a:r>
              <a:rPr sz="900" spc="25" dirty="0">
                <a:solidFill>
                  <a:srgbClr val="7F8084"/>
                </a:solidFill>
                <a:latin typeface="Trebuchet MS"/>
                <a:cs typeface="Trebuchet MS"/>
              </a:rPr>
              <a:t>support, </a:t>
            </a:r>
            <a:r>
              <a:rPr sz="900" spc="45" dirty="0">
                <a:solidFill>
                  <a:srgbClr val="7F8084"/>
                </a:solidFill>
                <a:latin typeface="Trebuchet MS"/>
                <a:cs typeface="Trebuchet MS"/>
              </a:rPr>
              <a:t>which </a:t>
            </a:r>
            <a:r>
              <a:rPr sz="900" spc="15" dirty="0">
                <a:solidFill>
                  <a:srgbClr val="7F8084"/>
                </a:solidFill>
                <a:latin typeface="Trebuchet MS"/>
                <a:cs typeface="Trebuchet MS"/>
              </a:rPr>
              <a:t>for </a:t>
            </a:r>
            <a:r>
              <a:rPr sz="900" spc="70" dirty="0">
                <a:solidFill>
                  <a:srgbClr val="7F8084"/>
                </a:solidFill>
                <a:latin typeface="Trebuchet MS"/>
                <a:cs typeface="Trebuchet MS"/>
              </a:rPr>
              <a:t>us </a:t>
            </a:r>
            <a:r>
              <a:rPr sz="900" spc="30" dirty="0">
                <a:solidFill>
                  <a:srgbClr val="7F8084"/>
                </a:solidFill>
                <a:latin typeface="Trebuchet MS"/>
                <a:cs typeface="Trebuchet MS"/>
              </a:rPr>
              <a:t>is </a:t>
            </a:r>
            <a:r>
              <a:rPr sz="900" spc="35" dirty="0">
                <a:solidFill>
                  <a:srgbClr val="7F8084"/>
                </a:solidFill>
                <a:latin typeface="Trebuchet MS"/>
                <a:cs typeface="Trebuchet MS"/>
              </a:rPr>
              <a:t>the </a:t>
            </a:r>
            <a:r>
              <a:rPr sz="900" spc="50" dirty="0">
                <a:solidFill>
                  <a:srgbClr val="7F8084"/>
                </a:solidFill>
                <a:latin typeface="Trebuchet MS"/>
                <a:cs typeface="Trebuchet MS"/>
              </a:rPr>
              <a:t>norm </a:t>
            </a:r>
            <a:r>
              <a:rPr sz="900" spc="105" dirty="0">
                <a:solidFill>
                  <a:srgbClr val="7F8084"/>
                </a:solidFill>
                <a:latin typeface="Trebuchet MS"/>
                <a:cs typeface="Trebuchet MS"/>
              </a:rPr>
              <a:t>as </a:t>
            </a:r>
            <a:r>
              <a:rPr sz="900" spc="-10" dirty="0">
                <a:solidFill>
                  <a:srgbClr val="7F8084"/>
                </a:solidFill>
                <a:latin typeface="Trebuchet MS"/>
                <a:cs typeface="Trebuchet MS"/>
              </a:rPr>
              <a:t>we’re </a:t>
            </a:r>
            <a:r>
              <a:rPr sz="900" spc="30" dirty="0">
                <a:solidFill>
                  <a:srgbClr val="7F8084"/>
                </a:solidFill>
                <a:latin typeface="Trebuchet MS"/>
                <a:cs typeface="Trebuchet MS"/>
              </a:rPr>
              <a:t>simply </a:t>
            </a:r>
            <a:r>
              <a:rPr sz="900" spc="35" dirty="0">
                <a:solidFill>
                  <a:srgbClr val="7F8084"/>
                </a:solidFill>
                <a:latin typeface="Trebuchet MS"/>
                <a:cs typeface="Trebuchet MS"/>
              </a:rPr>
              <a:t> </a:t>
            </a:r>
            <a:r>
              <a:rPr sz="900" spc="20" dirty="0">
                <a:solidFill>
                  <a:srgbClr val="7F8084"/>
                </a:solidFill>
                <a:latin typeface="Trebuchet MS"/>
                <a:cs typeface="Trebuchet MS"/>
              </a:rPr>
              <a:t>there</a:t>
            </a:r>
            <a:r>
              <a:rPr sz="900" spc="-55" dirty="0">
                <a:solidFill>
                  <a:srgbClr val="7F8084"/>
                </a:solidFill>
                <a:latin typeface="Trebuchet MS"/>
                <a:cs typeface="Trebuchet MS"/>
              </a:rPr>
              <a:t> </a:t>
            </a:r>
            <a:r>
              <a:rPr sz="900" spc="15" dirty="0">
                <a:solidFill>
                  <a:srgbClr val="7F8084"/>
                </a:solidFill>
                <a:latin typeface="Trebuchet MS"/>
                <a:cs typeface="Trebuchet MS"/>
              </a:rPr>
              <a:t>for</a:t>
            </a:r>
            <a:r>
              <a:rPr sz="900" spc="-50" dirty="0">
                <a:solidFill>
                  <a:srgbClr val="7F8084"/>
                </a:solidFill>
                <a:latin typeface="Trebuchet MS"/>
                <a:cs typeface="Trebuchet MS"/>
              </a:rPr>
              <a:t> </a:t>
            </a:r>
            <a:r>
              <a:rPr sz="900" spc="35" dirty="0">
                <a:solidFill>
                  <a:srgbClr val="7F8084"/>
                </a:solidFill>
                <a:latin typeface="Trebuchet MS"/>
                <a:cs typeface="Trebuchet MS"/>
              </a:rPr>
              <a:t>the</a:t>
            </a:r>
            <a:r>
              <a:rPr sz="900" spc="-50" dirty="0">
                <a:solidFill>
                  <a:srgbClr val="7F8084"/>
                </a:solidFill>
                <a:latin typeface="Trebuchet MS"/>
                <a:cs typeface="Trebuchet MS"/>
              </a:rPr>
              <a:t> </a:t>
            </a:r>
            <a:r>
              <a:rPr sz="900" spc="20" dirty="0">
                <a:solidFill>
                  <a:srgbClr val="7F8084"/>
                </a:solidFill>
                <a:latin typeface="Trebuchet MS"/>
                <a:cs typeface="Trebuchet MS"/>
              </a:rPr>
              <a:t>next</a:t>
            </a:r>
            <a:r>
              <a:rPr sz="900" spc="-50" dirty="0">
                <a:solidFill>
                  <a:srgbClr val="7F8084"/>
                </a:solidFill>
                <a:latin typeface="Trebuchet MS"/>
                <a:cs typeface="Trebuchet MS"/>
              </a:rPr>
              <a:t> </a:t>
            </a:r>
            <a:r>
              <a:rPr sz="900" spc="55" dirty="0">
                <a:solidFill>
                  <a:srgbClr val="7F8084"/>
                </a:solidFill>
                <a:latin typeface="Trebuchet MS"/>
                <a:cs typeface="Trebuchet MS"/>
              </a:rPr>
              <a:t>one</a:t>
            </a:r>
            <a:r>
              <a:rPr sz="900" spc="-50" dirty="0">
                <a:solidFill>
                  <a:srgbClr val="7F8084"/>
                </a:solidFill>
                <a:latin typeface="Trebuchet MS"/>
                <a:cs typeface="Trebuchet MS"/>
              </a:rPr>
              <a:t> </a:t>
            </a:r>
            <a:r>
              <a:rPr sz="900" spc="75" dirty="0">
                <a:solidFill>
                  <a:srgbClr val="7F8084"/>
                </a:solidFill>
                <a:latin typeface="Trebuchet MS"/>
                <a:cs typeface="Trebuchet MS"/>
              </a:rPr>
              <a:t>who</a:t>
            </a:r>
            <a:r>
              <a:rPr sz="900" spc="-50" dirty="0">
                <a:solidFill>
                  <a:srgbClr val="7F8084"/>
                </a:solidFill>
                <a:latin typeface="Trebuchet MS"/>
                <a:cs typeface="Trebuchet MS"/>
              </a:rPr>
              <a:t> </a:t>
            </a:r>
            <a:r>
              <a:rPr sz="900" spc="50" dirty="0">
                <a:solidFill>
                  <a:srgbClr val="7F8084"/>
                </a:solidFill>
                <a:latin typeface="Trebuchet MS"/>
                <a:cs typeface="Trebuchet MS"/>
              </a:rPr>
              <a:t>walks</a:t>
            </a:r>
            <a:r>
              <a:rPr sz="900" spc="-50" dirty="0">
                <a:solidFill>
                  <a:srgbClr val="7F8084"/>
                </a:solidFill>
                <a:latin typeface="Trebuchet MS"/>
                <a:cs typeface="Trebuchet MS"/>
              </a:rPr>
              <a:t> </a:t>
            </a:r>
            <a:r>
              <a:rPr sz="900" dirty="0">
                <a:solidFill>
                  <a:srgbClr val="7F8084"/>
                </a:solidFill>
                <a:latin typeface="Trebuchet MS"/>
                <a:cs typeface="Trebuchet MS"/>
              </a:rPr>
              <a:t>in</a:t>
            </a:r>
            <a:r>
              <a:rPr sz="900" spc="-50" dirty="0">
                <a:solidFill>
                  <a:srgbClr val="7F8084"/>
                </a:solidFill>
                <a:latin typeface="Trebuchet MS"/>
                <a:cs typeface="Trebuchet MS"/>
              </a:rPr>
              <a:t> </a:t>
            </a:r>
            <a:r>
              <a:rPr sz="900" spc="35" dirty="0">
                <a:solidFill>
                  <a:srgbClr val="7F8084"/>
                </a:solidFill>
                <a:latin typeface="Trebuchet MS"/>
                <a:cs typeface="Trebuchet MS"/>
              </a:rPr>
              <a:t>the</a:t>
            </a:r>
            <a:r>
              <a:rPr sz="900" spc="-50" dirty="0">
                <a:solidFill>
                  <a:srgbClr val="7F8084"/>
                </a:solidFill>
                <a:latin typeface="Trebuchet MS"/>
                <a:cs typeface="Trebuchet MS"/>
              </a:rPr>
              <a:t> </a:t>
            </a:r>
            <a:r>
              <a:rPr sz="900" spc="5" dirty="0">
                <a:solidFill>
                  <a:srgbClr val="7F8084"/>
                </a:solidFill>
                <a:latin typeface="Trebuchet MS"/>
                <a:cs typeface="Trebuchet MS"/>
              </a:rPr>
              <a:t>door.</a:t>
            </a:r>
            <a:endParaRPr sz="900" dirty="0">
              <a:latin typeface="Trebuchet MS"/>
              <a:cs typeface="Trebuchet MS"/>
            </a:endParaRPr>
          </a:p>
        </p:txBody>
      </p:sp>
      <p:sp>
        <p:nvSpPr>
          <p:cNvPr id="10" name="object 10"/>
          <p:cNvSpPr txBox="1"/>
          <p:nvPr/>
        </p:nvSpPr>
        <p:spPr>
          <a:xfrm>
            <a:off x="3782107" y="2716783"/>
            <a:ext cx="3114040" cy="2689326"/>
          </a:xfrm>
          <a:prstGeom prst="rect">
            <a:avLst/>
          </a:prstGeom>
        </p:spPr>
        <p:txBody>
          <a:bodyPr vert="horz" wrap="square" lIns="0" tIns="12700" rIns="0" bIns="0" rtlCol="0">
            <a:spAutoFit/>
          </a:bodyPr>
          <a:lstStyle/>
          <a:p>
            <a:pPr marL="12700" algn="just">
              <a:lnSpc>
                <a:spcPct val="100000"/>
              </a:lnSpc>
              <a:spcBef>
                <a:spcPts val="685"/>
              </a:spcBef>
            </a:pPr>
            <a:r>
              <a:rPr lang="en-GB" sz="900" spc="40" dirty="0">
                <a:solidFill>
                  <a:srgbClr val="7F8084"/>
                </a:solidFill>
                <a:latin typeface="Trebuchet MS"/>
                <a:cs typeface="Trebuchet MS"/>
              </a:rPr>
              <a:t>We</a:t>
            </a:r>
            <a:r>
              <a:rPr lang="en-GB" sz="900" spc="-50" dirty="0">
                <a:solidFill>
                  <a:srgbClr val="7F8084"/>
                </a:solidFill>
                <a:latin typeface="Trebuchet MS"/>
                <a:cs typeface="Trebuchet MS"/>
              </a:rPr>
              <a:t> </a:t>
            </a:r>
            <a:r>
              <a:rPr lang="en-GB" sz="900" spc="45" dirty="0">
                <a:solidFill>
                  <a:srgbClr val="7F8084"/>
                </a:solidFill>
                <a:latin typeface="Trebuchet MS"/>
                <a:cs typeface="Trebuchet MS"/>
              </a:rPr>
              <a:t>operate</a:t>
            </a:r>
            <a:r>
              <a:rPr lang="en-GB" sz="900" spc="-50" dirty="0">
                <a:solidFill>
                  <a:srgbClr val="7F8084"/>
                </a:solidFill>
                <a:latin typeface="Trebuchet MS"/>
                <a:cs typeface="Trebuchet MS"/>
              </a:rPr>
              <a:t> </a:t>
            </a:r>
            <a:r>
              <a:rPr lang="en-GB" sz="900" spc="60" dirty="0">
                <a:solidFill>
                  <a:srgbClr val="7F8084"/>
                </a:solidFill>
                <a:latin typeface="Trebuchet MS"/>
                <a:cs typeface="Trebuchet MS"/>
              </a:rPr>
              <a:t>at</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the</a:t>
            </a:r>
            <a:r>
              <a:rPr lang="en-GB" sz="900" spc="-45" dirty="0">
                <a:solidFill>
                  <a:srgbClr val="7F8084"/>
                </a:solidFill>
                <a:latin typeface="Trebuchet MS"/>
                <a:cs typeface="Trebuchet MS"/>
              </a:rPr>
              <a:t> </a:t>
            </a:r>
            <a:r>
              <a:rPr lang="en-GB" sz="900" spc="25" dirty="0">
                <a:solidFill>
                  <a:srgbClr val="7F8084"/>
                </a:solidFill>
                <a:latin typeface="Trebuchet MS"/>
                <a:cs typeface="Trebuchet MS"/>
              </a:rPr>
              <a:t>intersection</a:t>
            </a:r>
            <a:r>
              <a:rPr lang="en-GB" sz="900" spc="-50" dirty="0">
                <a:solidFill>
                  <a:srgbClr val="7F8084"/>
                </a:solidFill>
                <a:latin typeface="Trebuchet MS"/>
                <a:cs typeface="Trebuchet MS"/>
              </a:rPr>
              <a:t> </a:t>
            </a:r>
            <a:r>
              <a:rPr lang="en-GB" sz="900" spc="45" dirty="0">
                <a:solidFill>
                  <a:srgbClr val="7F8084"/>
                </a:solidFill>
                <a:latin typeface="Trebuchet MS"/>
                <a:cs typeface="Trebuchet MS"/>
              </a:rPr>
              <a:t>of</a:t>
            </a:r>
            <a:r>
              <a:rPr lang="en-GB" sz="900" spc="-50" dirty="0">
                <a:solidFill>
                  <a:srgbClr val="7F8084"/>
                </a:solidFill>
                <a:latin typeface="Trebuchet MS"/>
                <a:cs typeface="Trebuchet MS"/>
              </a:rPr>
              <a:t> </a:t>
            </a:r>
            <a:r>
              <a:rPr lang="en-GB" sz="900" spc="45" dirty="0">
                <a:solidFill>
                  <a:srgbClr val="7F8084"/>
                </a:solidFill>
                <a:latin typeface="Trebuchet MS"/>
                <a:cs typeface="Trebuchet MS"/>
              </a:rPr>
              <a:t>social</a:t>
            </a:r>
            <a:r>
              <a:rPr lang="en-GB" sz="900" spc="-45" dirty="0">
                <a:solidFill>
                  <a:srgbClr val="7F8084"/>
                </a:solidFill>
                <a:latin typeface="Trebuchet MS"/>
                <a:cs typeface="Trebuchet MS"/>
              </a:rPr>
              <a:t> </a:t>
            </a:r>
            <a:r>
              <a:rPr lang="en-GB" sz="900" spc="50" dirty="0">
                <a:solidFill>
                  <a:srgbClr val="7F8084"/>
                </a:solidFill>
                <a:latin typeface="Trebuchet MS"/>
                <a:cs typeface="Trebuchet MS"/>
              </a:rPr>
              <a:t>care</a:t>
            </a:r>
            <a:r>
              <a:rPr lang="en-GB" sz="900" spc="-50" dirty="0">
                <a:solidFill>
                  <a:srgbClr val="7F8084"/>
                </a:solidFill>
                <a:latin typeface="Trebuchet MS"/>
                <a:cs typeface="Trebuchet MS"/>
              </a:rPr>
              <a:t> </a:t>
            </a:r>
            <a:r>
              <a:rPr lang="en-GB" sz="900" spc="65" dirty="0">
                <a:solidFill>
                  <a:srgbClr val="7F8084"/>
                </a:solidFill>
                <a:latin typeface="Trebuchet MS"/>
                <a:cs typeface="Trebuchet MS"/>
              </a:rPr>
              <a:t>and</a:t>
            </a:r>
            <a:endParaRPr lang="en-GB" sz="900" dirty="0">
              <a:latin typeface="Trebuchet MS"/>
              <a:cs typeface="Trebuchet MS"/>
            </a:endParaRPr>
          </a:p>
          <a:p>
            <a:pPr marL="12700" marR="5715" algn="just">
              <a:lnSpc>
                <a:spcPct val="111100"/>
              </a:lnSpc>
            </a:pPr>
            <a:r>
              <a:rPr lang="en-GB" sz="900" spc="45" dirty="0">
                <a:solidFill>
                  <a:srgbClr val="7F8084"/>
                </a:solidFill>
                <a:latin typeface="Trebuchet MS"/>
                <a:cs typeface="Trebuchet MS"/>
              </a:rPr>
              <a:t>social</a:t>
            </a:r>
            <a:r>
              <a:rPr lang="en-GB" sz="900" spc="-50" dirty="0">
                <a:solidFill>
                  <a:srgbClr val="7F8084"/>
                </a:solidFill>
                <a:latin typeface="Trebuchet MS"/>
                <a:cs typeface="Trebuchet MS"/>
              </a:rPr>
              <a:t> </a:t>
            </a:r>
            <a:r>
              <a:rPr lang="en-GB" sz="900" dirty="0">
                <a:solidFill>
                  <a:srgbClr val="7F8084"/>
                </a:solidFill>
                <a:latin typeface="Trebuchet MS"/>
                <a:cs typeface="Trebuchet MS"/>
              </a:rPr>
              <a:t>justice,</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where</a:t>
            </a:r>
            <a:r>
              <a:rPr lang="en-GB" sz="900" spc="-45" dirty="0">
                <a:solidFill>
                  <a:srgbClr val="7F8084"/>
                </a:solidFill>
                <a:latin typeface="Trebuchet MS"/>
                <a:cs typeface="Trebuchet MS"/>
              </a:rPr>
              <a:t> </a:t>
            </a:r>
            <a:r>
              <a:rPr lang="en-GB" sz="900" spc="40" dirty="0">
                <a:solidFill>
                  <a:srgbClr val="7F8084"/>
                </a:solidFill>
                <a:latin typeface="Trebuchet MS"/>
                <a:cs typeface="Trebuchet MS"/>
              </a:rPr>
              <a:t>complex</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interdependencies</a:t>
            </a:r>
            <a:r>
              <a:rPr lang="en-GB" sz="900" spc="-50" dirty="0">
                <a:solidFill>
                  <a:srgbClr val="7F8084"/>
                </a:solidFill>
                <a:latin typeface="Trebuchet MS"/>
                <a:cs typeface="Trebuchet MS"/>
              </a:rPr>
              <a:t> </a:t>
            </a:r>
            <a:r>
              <a:rPr lang="en-GB" sz="900" spc="70" dirty="0">
                <a:solidFill>
                  <a:srgbClr val="7F8084"/>
                </a:solidFill>
                <a:latin typeface="Trebuchet MS"/>
                <a:cs typeface="Trebuchet MS"/>
              </a:rPr>
              <a:t>across </a:t>
            </a:r>
            <a:r>
              <a:rPr lang="en-GB" sz="900" spc="-254" dirty="0">
                <a:solidFill>
                  <a:srgbClr val="7F8084"/>
                </a:solidFill>
                <a:latin typeface="Trebuchet MS"/>
                <a:cs typeface="Trebuchet MS"/>
              </a:rPr>
              <a:t> </a:t>
            </a:r>
            <a:r>
              <a:rPr lang="en-GB" sz="900" spc="40" dirty="0">
                <a:solidFill>
                  <a:srgbClr val="7F8084"/>
                </a:solidFill>
                <a:latin typeface="Trebuchet MS"/>
                <a:cs typeface="Trebuchet MS"/>
              </a:rPr>
              <a:t>homelessness,</a:t>
            </a:r>
            <a:r>
              <a:rPr lang="en-GB" sz="900" spc="-50" dirty="0">
                <a:solidFill>
                  <a:srgbClr val="7F8084"/>
                </a:solidFill>
                <a:latin typeface="Trebuchet MS"/>
                <a:cs typeface="Trebuchet MS"/>
              </a:rPr>
              <a:t> </a:t>
            </a:r>
            <a:r>
              <a:rPr lang="en-GB" sz="900" spc="20" dirty="0">
                <a:solidFill>
                  <a:srgbClr val="7F8084"/>
                </a:solidFill>
                <a:latin typeface="Trebuchet MS"/>
                <a:cs typeface="Trebuchet MS"/>
              </a:rPr>
              <a:t>addiction,</a:t>
            </a:r>
            <a:r>
              <a:rPr lang="en-GB" sz="900" spc="-45" dirty="0">
                <a:solidFill>
                  <a:srgbClr val="7F8084"/>
                </a:solidFill>
                <a:latin typeface="Trebuchet MS"/>
                <a:cs typeface="Trebuchet MS"/>
              </a:rPr>
              <a:t> </a:t>
            </a:r>
            <a:r>
              <a:rPr lang="en-GB" sz="900" spc="20" dirty="0">
                <a:solidFill>
                  <a:srgbClr val="7F8084"/>
                </a:solidFill>
                <a:latin typeface="Trebuchet MS"/>
                <a:cs typeface="Trebuchet MS"/>
              </a:rPr>
              <a:t>offending,</a:t>
            </a:r>
            <a:r>
              <a:rPr lang="en-GB" sz="900" spc="-45" dirty="0">
                <a:solidFill>
                  <a:srgbClr val="7F8084"/>
                </a:solidFill>
                <a:latin typeface="Trebuchet MS"/>
                <a:cs typeface="Trebuchet MS"/>
              </a:rPr>
              <a:t> </a:t>
            </a:r>
            <a:r>
              <a:rPr lang="en-GB" sz="900" spc="25" dirty="0">
                <a:solidFill>
                  <a:srgbClr val="7F8084"/>
                </a:solidFill>
                <a:latin typeface="Trebuchet MS"/>
                <a:cs typeface="Trebuchet MS"/>
              </a:rPr>
              <a:t>trauma,</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abuse,</a:t>
            </a:r>
            <a:r>
              <a:rPr lang="en-GB" sz="900" spc="-45" dirty="0">
                <a:solidFill>
                  <a:srgbClr val="7F8084"/>
                </a:solidFill>
                <a:latin typeface="Trebuchet MS"/>
                <a:cs typeface="Trebuchet MS"/>
              </a:rPr>
              <a:t> </a:t>
            </a:r>
            <a:r>
              <a:rPr lang="en-GB" sz="900" spc="65" dirty="0">
                <a:solidFill>
                  <a:srgbClr val="7F8084"/>
                </a:solidFill>
                <a:latin typeface="Trebuchet MS"/>
                <a:cs typeface="Trebuchet MS"/>
              </a:rPr>
              <a:t>and </a:t>
            </a:r>
            <a:r>
              <a:rPr lang="en-GB" sz="900" spc="-260" dirty="0">
                <a:solidFill>
                  <a:srgbClr val="7F8084"/>
                </a:solidFill>
                <a:latin typeface="Trebuchet MS"/>
                <a:cs typeface="Trebuchet MS"/>
              </a:rPr>
              <a:t> </a:t>
            </a:r>
            <a:r>
              <a:rPr lang="en-GB" sz="900" spc="20" dirty="0">
                <a:solidFill>
                  <a:srgbClr val="7F8084"/>
                </a:solidFill>
                <a:latin typeface="Trebuchet MS"/>
                <a:cs typeface="Trebuchet MS"/>
              </a:rPr>
              <a:t>fragile</a:t>
            </a:r>
            <a:r>
              <a:rPr lang="en-GB" sz="900" spc="-55" dirty="0">
                <a:solidFill>
                  <a:srgbClr val="7F8084"/>
                </a:solidFill>
                <a:latin typeface="Trebuchet MS"/>
                <a:cs typeface="Trebuchet MS"/>
              </a:rPr>
              <a:t> </a:t>
            </a:r>
            <a:r>
              <a:rPr lang="en-GB" sz="900" spc="40" dirty="0">
                <a:solidFill>
                  <a:srgbClr val="7F8084"/>
                </a:solidFill>
                <a:latin typeface="Trebuchet MS"/>
                <a:cs typeface="Trebuchet MS"/>
              </a:rPr>
              <a:t>mental</a:t>
            </a:r>
            <a:r>
              <a:rPr lang="en-GB" sz="900" spc="-50" dirty="0">
                <a:solidFill>
                  <a:srgbClr val="7F8084"/>
                </a:solidFill>
                <a:latin typeface="Trebuchet MS"/>
                <a:cs typeface="Trebuchet MS"/>
              </a:rPr>
              <a:t> </a:t>
            </a:r>
            <a:r>
              <a:rPr lang="en-GB" sz="900" spc="30" dirty="0">
                <a:solidFill>
                  <a:srgbClr val="7F8084"/>
                </a:solidFill>
                <a:latin typeface="Trebuchet MS"/>
                <a:cs typeface="Trebuchet MS"/>
              </a:rPr>
              <a:t>health</a:t>
            </a:r>
            <a:r>
              <a:rPr lang="en-GB" sz="900" spc="-50" dirty="0">
                <a:solidFill>
                  <a:srgbClr val="7F8084"/>
                </a:solidFill>
                <a:latin typeface="Trebuchet MS"/>
                <a:cs typeface="Trebuchet MS"/>
              </a:rPr>
              <a:t> </a:t>
            </a:r>
            <a:r>
              <a:rPr lang="en-GB" sz="900" spc="40" dirty="0">
                <a:solidFill>
                  <a:srgbClr val="7F8084"/>
                </a:solidFill>
                <a:latin typeface="Trebuchet MS"/>
                <a:cs typeface="Trebuchet MS"/>
              </a:rPr>
              <a:t>are</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the</a:t>
            </a:r>
            <a:r>
              <a:rPr lang="en-GB" sz="900" spc="-55" dirty="0">
                <a:solidFill>
                  <a:srgbClr val="7F8084"/>
                </a:solidFill>
                <a:latin typeface="Trebuchet MS"/>
                <a:cs typeface="Trebuchet MS"/>
              </a:rPr>
              <a:t> </a:t>
            </a:r>
            <a:r>
              <a:rPr lang="en-GB" sz="900" spc="-15" dirty="0">
                <a:solidFill>
                  <a:srgbClr val="7F8084"/>
                </a:solidFill>
                <a:latin typeface="Trebuchet MS"/>
                <a:cs typeface="Trebuchet MS"/>
              </a:rPr>
              <a:t>reality.</a:t>
            </a:r>
            <a:endParaRPr lang="en-GB" sz="900" dirty="0">
              <a:latin typeface="Trebuchet MS"/>
              <a:cs typeface="Trebuchet MS"/>
            </a:endParaRPr>
          </a:p>
          <a:p>
            <a:pPr marL="12700" marR="5080">
              <a:lnSpc>
                <a:spcPct val="111100"/>
              </a:lnSpc>
              <a:spcBef>
                <a:spcPts val="100"/>
              </a:spcBef>
            </a:pPr>
            <a:r>
              <a:rPr lang="en-GB" sz="900" spc="20" dirty="0">
                <a:solidFill>
                  <a:srgbClr val="7F8084"/>
                </a:solidFill>
                <a:latin typeface="Trebuchet MS"/>
                <a:cs typeface="Trebuchet MS"/>
              </a:rPr>
              <a:t>Every </a:t>
            </a:r>
            <a:r>
              <a:rPr lang="en-GB" sz="900" spc="75" dirty="0">
                <a:solidFill>
                  <a:srgbClr val="7F8084"/>
                </a:solidFill>
                <a:latin typeface="Trebuchet MS"/>
                <a:cs typeface="Trebuchet MS"/>
              </a:rPr>
              <a:t>day </a:t>
            </a:r>
            <a:r>
              <a:rPr lang="en-GB" sz="900" spc="60" dirty="0">
                <a:solidFill>
                  <a:srgbClr val="7F8084"/>
                </a:solidFill>
                <a:latin typeface="Trebuchet MS"/>
                <a:cs typeface="Trebuchet MS"/>
              </a:rPr>
              <a:t>we </a:t>
            </a:r>
            <a:r>
              <a:rPr lang="en-GB" sz="900" spc="-5" dirty="0">
                <a:solidFill>
                  <a:srgbClr val="7F8084"/>
                </a:solidFill>
                <a:latin typeface="Trebuchet MS"/>
                <a:cs typeface="Trebuchet MS"/>
              </a:rPr>
              <a:t>nurture, </a:t>
            </a:r>
            <a:r>
              <a:rPr lang="en-GB" sz="900" spc="25" dirty="0">
                <a:solidFill>
                  <a:srgbClr val="7F8084"/>
                </a:solidFill>
                <a:latin typeface="Trebuchet MS"/>
                <a:cs typeface="Trebuchet MS"/>
              </a:rPr>
              <a:t>support, </a:t>
            </a:r>
            <a:r>
              <a:rPr lang="en-GB" sz="900" spc="70" dirty="0">
                <a:solidFill>
                  <a:srgbClr val="7F8084"/>
                </a:solidFill>
                <a:latin typeface="Trebuchet MS"/>
                <a:cs typeface="Trebuchet MS"/>
              </a:rPr>
              <a:t>and </a:t>
            </a:r>
            <a:r>
              <a:rPr lang="en-GB" sz="900" spc="50" dirty="0">
                <a:solidFill>
                  <a:srgbClr val="7F8084"/>
                </a:solidFill>
                <a:latin typeface="Trebuchet MS"/>
                <a:cs typeface="Trebuchet MS"/>
              </a:rPr>
              <a:t>empower </a:t>
            </a:r>
            <a:r>
              <a:rPr lang="en-GB" sz="900" spc="55" dirty="0">
                <a:solidFill>
                  <a:srgbClr val="7F8084"/>
                </a:solidFill>
                <a:latin typeface="Trebuchet MS"/>
                <a:cs typeface="Trebuchet MS"/>
              </a:rPr>
              <a:t>young </a:t>
            </a:r>
            <a:r>
              <a:rPr lang="en-GB" sz="900" spc="60" dirty="0">
                <a:solidFill>
                  <a:srgbClr val="7F8084"/>
                </a:solidFill>
                <a:latin typeface="Trebuchet MS"/>
                <a:cs typeface="Trebuchet MS"/>
              </a:rPr>
              <a:t> </a:t>
            </a:r>
            <a:r>
              <a:rPr lang="en-GB" sz="900" spc="40" dirty="0">
                <a:solidFill>
                  <a:srgbClr val="7F8084"/>
                </a:solidFill>
                <a:latin typeface="Trebuchet MS"/>
                <a:cs typeface="Trebuchet MS"/>
              </a:rPr>
              <a:t>people</a:t>
            </a:r>
            <a:r>
              <a:rPr lang="en-GB" sz="900" spc="-50" dirty="0">
                <a:solidFill>
                  <a:srgbClr val="7F8084"/>
                </a:solidFill>
                <a:latin typeface="Trebuchet MS"/>
                <a:cs typeface="Trebuchet MS"/>
              </a:rPr>
              <a:t> </a:t>
            </a:r>
            <a:r>
              <a:rPr lang="en-GB" sz="900" spc="70" dirty="0">
                <a:solidFill>
                  <a:srgbClr val="7F8084"/>
                </a:solidFill>
                <a:latin typeface="Trebuchet MS"/>
                <a:cs typeface="Trebuchet MS"/>
              </a:rPr>
              <a:t>and</a:t>
            </a:r>
            <a:r>
              <a:rPr lang="en-GB" sz="900" spc="-45" dirty="0">
                <a:solidFill>
                  <a:srgbClr val="7F8084"/>
                </a:solidFill>
                <a:latin typeface="Trebuchet MS"/>
                <a:cs typeface="Trebuchet MS"/>
              </a:rPr>
              <a:t> </a:t>
            </a:r>
            <a:r>
              <a:rPr lang="en-GB" sz="900" spc="15" dirty="0">
                <a:solidFill>
                  <a:srgbClr val="7F8084"/>
                </a:solidFill>
                <a:latin typeface="Trebuchet MS"/>
                <a:cs typeface="Trebuchet MS"/>
              </a:rPr>
              <a:t>adults,</a:t>
            </a:r>
            <a:r>
              <a:rPr lang="en-GB" sz="900" spc="-50" dirty="0">
                <a:solidFill>
                  <a:srgbClr val="7F8084"/>
                </a:solidFill>
                <a:latin typeface="Trebuchet MS"/>
                <a:cs typeface="Trebuchet MS"/>
              </a:rPr>
              <a:t> </a:t>
            </a:r>
            <a:r>
              <a:rPr lang="en-GB" sz="900" spc="70" dirty="0">
                <a:solidFill>
                  <a:srgbClr val="7F8084"/>
                </a:solidFill>
                <a:latin typeface="Trebuchet MS"/>
                <a:cs typeface="Trebuchet MS"/>
              </a:rPr>
              <a:t>many</a:t>
            </a:r>
            <a:r>
              <a:rPr lang="en-GB" sz="900" spc="-45" dirty="0">
                <a:solidFill>
                  <a:srgbClr val="7F8084"/>
                </a:solidFill>
                <a:latin typeface="Trebuchet MS"/>
                <a:cs typeface="Trebuchet MS"/>
              </a:rPr>
              <a:t> </a:t>
            </a:r>
            <a:r>
              <a:rPr lang="en-GB" sz="900" spc="45" dirty="0">
                <a:solidFill>
                  <a:srgbClr val="7F8084"/>
                </a:solidFill>
                <a:latin typeface="Trebuchet MS"/>
                <a:cs typeface="Trebuchet MS"/>
              </a:rPr>
              <a:t>of</a:t>
            </a:r>
            <a:r>
              <a:rPr lang="en-GB" sz="900" spc="-45" dirty="0">
                <a:solidFill>
                  <a:srgbClr val="7F8084"/>
                </a:solidFill>
                <a:latin typeface="Trebuchet MS"/>
                <a:cs typeface="Trebuchet MS"/>
              </a:rPr>
              <a:t> </a:t>
            </a:r>
            <a:r>
              <a:rPr lang="en-GB" sz="900" spc="75" dirty="0">
                <a:solidFill>
                  <a:srgbClr val="7F8084"/>
                </a:solidFill>
                <a:latin typeface="Trebuchet MS"/>
                <a:cs typeface="Trebuchet MS"/>
              </a:rPr>
              <a:t>whom</a:t>
            </a:r>
            <a:r>
              <a:rPr lang="en-GB" sz="900" spc="-50" dirty="0">
                <a:solidFill>
                  <a:srgbClr val="7F8084"/>
                </a:solidFill>
                <a:latin typeface="Trebuchet MS"/>
                <a:cs typeface="Trebuchet MS"/>
              </a:rPr>
              <a:t> </a:t>
            </a:r>
            <a:r>
              <a:rPr lang="en-GB" sz="900" spc="50" dirty="0">
                <a:solidFill>
                  <a:srgbClr val="7F8084"/>
                </a:solidFill>
                <a:latin typeface="Trebuchet MS"/>
                <a:cs typeface="Trebuchet MS"/>
              </a:rPr>
              <a:t>have</a:t>
            </a:r>
            <a:r>
              <a:rPr lang="en-GB" sz="900" spc="-45" dirty="0">
                <a:solidFill>
                  <a:srgbClr val="7F8084"/>
                </a:solidFill>
                <a:latin typeface="Trebuchet MS"/>
                <a:cs typeface="Trebuchet MS"/>
              </a:rPr>
              <a:t> </a:t>
            </a:r>
            <a:r>
              <a:rPr lang="en-GB" sz="900" spc="50" dirty="0">
                <a:solidFill>
                  <a:srgbClr val="7F8084"/>
                </a:solidFill>
                <a:latin typeface="Trebuchet MS"/>
                <a:cs typeface="Trebuchet MS"/>
              </a:rPr>
              <a:t>been</a:t>
            </a:r>
            <a:r>
              <a:rPr lang="en-GB" sz="900" spc="-45" dirty="0">
                <a:solidFill>
                  <a:srgbClr val="7F8084"/>
                </a:solidFill>
                <a:latin typeface="Trebuchet MS"/>
                <a:cs typeface="Trebuchet MS"/>
              </a:rPr>
              <a:t> </a:t>
            </a:r>
            <a:r>
              <a:rPr lang="en-GB" sz="900" spc="50" dirty="0">
                <a:solidFill>
                  <a:srgbClr val="7F8084"/>
                </a:solidFill>
                <a:latin typeface="Trebuchet MS"/>
                <a:cs typeface="Trebuchet MS"/>
              </a:rPr>
              <a:t>trapped</a:t>
            </a:r>
            <a:r>
              <a:rPr lang="en-GB" sz="900" spc="-50" dirty="0">
                <a:solidFill>
                  <a:srgbClr val="7F8084"/>
                </a:solidFill>
                <a:latin typeface="Trebuchet MS"/>
                <a:cs typeface="Trebuchet MS"/>
              </a:rPr>
              <a:t> </a:t>
            </a:r>
            <a:r>
              <a:rPr lang="en-GB" sz="900" spc="-10" dirty="0">
                <a:solidFill>
                  <a:srgbClr val="7F8084"/>
                </a:solidFill>
                <a:latin typeface="Trebuchet MS"/>
                <a:cs typeface="Trebuchet MS"/>
              </a:rPr>
              <a:t>in </a:t>
            </a:r>
            <a:r>
              <a:rPr lang="en-GB" sz="900" spc="-254" dirty="0">
                <a:solidFill>
                  <a:srgbClr val="7F8084"/>
                </a:solidFill>
                <a:latin typeface="Trebuchet MS"/>
                <a:cs typeface="Trebuchet MS"/>
              </a:rPr>
              <a:t> </a:t>
            </a:r>
            <a:r>
              <a:rPr lang="en-GB" sz="900" spc="114" dirty="0">
                <a:solidFill>
                  <a:srgbClr val="7F8084"/>
                </a:solidFill>
                <a:latin typeface="Trebuchet MS"/>
                <a:cs typeface="Trebuchet MS"/>
              </a:rPr>
              <a:t>a</a:t>
            </a:r>
            <a:r>
              <a:rPr lang="en-GB" sz="900" spc="-50" dirty="0">
                <a:solidFill>
                  <a:srgbClr val="7F8084"/>
                </a:solidFill>
                <a:latin typeface="Trebuchet MS"/>
                <a:cs typeface="Trebuchet MS"/>
              </a:rPr>
              <a:t> </a:t>
            </a:r>
            <a:r>
              <a:rPr lang="en-GB" sz="900" spc="55" dirty="0">
                <a:solidFill>
                  <a:srgbClr val="7F8084"/>
                </a:solidFill>
                <a:latin typeface="Trebuchet MS"/>
                <a:cs typeface="Trebuchet MS"/>
              </a:rPr>
              <a:t>system</a:t>
            </a:r>
            <a:r>
              <a:rPr lang="en-GB" sz="900" spc="-50" dirty="0">
                <a:solidFill>
                  <a:srgbClr val="7F8084"/>
                </a:solidFill>
                <a:latin typeface="Trebuchet MS"/>
                <a:cs typeface="Trebuchet MS"/>
              </a:rPr>
              <a:t> </a:t>
            </a:r>
            <a:r>
              <a:rPr lang="en-GB" sz="900" spc="40" dirty="0">
                <a:solidFill>
                  <a:srgbClr val="7F8084"/>
                </a:solidFill>
                <a:latin typeface="Trebuchet MS"/>
                <a:cs typeface="Trebuchet MS"/>
              </a:rPr>
              <a:t>that</a:t>
            </a:r>
            <a:r>
              <a:rPr lang="en-GB" sz="900" spc="-50" dirty="0">
                <a:solidFill>
                  <a:srgbClr val="7F8084"/>
                </a:solidFill>
                <a:latin typeface="Trebuchet MS"/>
                <a:cs typeface="Trebuchet MS"/>
              </a:rPr>
              <a:t> </a:t>
            </a:r>
            <a:r>
              <a:rPr lang="en-GB" sz="900" spc="15" dirty="0">
                <a:solidFill>
                  <a:srgbClr val="7F8084"/>
                </a:solidFill>
                <a:latin typeface="Trebuchet MS"/>
                <a:cs typeface="Trebuchet MS"/>
              </a:rPr>
              <a:t>tries</a:t>
            </a:r>
            <a:r>
              <a:rPr lang="en-GB" sz="900" spc="-50" dirty="0">
                <a:solidFill>
                  <a:srgbClr val="7F8084"/>
                </a:solidFill>
                <a:latin typeface="Trebuchet MS"/>
                <a:cs typeface="Trebuchet MS"/>
              </a:rPr>
              <a:t> </a:t>
            </a:r>
            <a:r>
              <a:rPr lang="en-GB" sz="900" spc="50" dirty="0">
                <a:solidFill>
                  <a:srgbClr val="7F8084"/>
                </a:solidFill>
                <a:latin typeface="Trebuchet MS"/>
                <a:cs typeface="Trebuchet MS"/>
              </a:rPr>
              <a:t>to</a:t>
            </a:r>
            <a:r>
              <a:rPr lang="en-GB" sz="900" spc="-50" dirty="0">
                <a:solidFill>
                  <a:srgbClr val="7F8084"/>
                </a:solidFill>
                <a:latin typeface="Trebuchet MS"/>
                <a:cs typeface="Trebuchet MS"/>
              </a:rPr>
              <a:t> </a:t>
            </a:r>
            <a:r>
              <a:rPr lang="en-GB" sz="900" spc="-10" dirty="0">
                <a:solidFill>
                  <a:srgbClr val="7F8084"/>
                </a:solidFill>
                <a:latin typeface="Trebuchet MS"/>
                <a:cs typeface="Trebuchet MS"/>
              </a:rPr>
              <a:t>fix</a:t>
            </a:r>
            <a:r>
              <a:rPr lang="en-GB" sz="900" spc="-50" dirty="0">
                <a:solidFill>
                  <a:srgbClr val="7F8084"/>
                </a:solidFill>
                <a:latin typeface="Trebuchet MS"/>
                <a:cs typeface="Trebuchet MS"/>
              </a:rPr>
              <a:t> </a:t>
            </a:r>
            <a:r>
              <a:rPr lang="en-GB" sz="900" spc="10" dirty="0">
                <a:solidFill>
                  <a:srgbClr val="7F8084"/>
                </a:solidFill>
                <a:latin typeface="Trebuchet MS"/>
                <a:cs typeface="Trebuchet MS"/>
              </a:rPr>
              <a:t>them,</a:t>
            </a:r>
            <a:r>
              <a:rPr lang="en-GB" sz="900" spc="-50" dirty="0">
                <a:solidFill>
                  <a:srgbClr val="7F8084"/>
                </a:solidFill>
                <a:latin typeface="Trebuchet MS"/>
                <a:cs typeface="Trebuchet MS"/>
              </a:rPr>
              <a:t> </a:t>
            </a:r>
            <a:r>
              <a:rPr lang="en-GB" sz="900" spc="45" dirty="0">
                <a:solidFill>
                  <a:srgbClr val="7F8084"/>
                </a:solidFill>
                <a:latin typeface="Trebuchet MS"/>
                <a:cs typeface="Trebuchet MS"/>
              </a:rPr>
              <a:t>issue</a:t>
            </a:r>
            <a:r>
              <a:rPr lang="en-GB" sz="900" spc="-45" dirty="0">
                <a:solidFill>
                  <a:srgbClr val="7F8084"/>
                </a:solidFill>
                <a:latin typeface="Trebuchet MS"/>
                <a:cs typeface="Trebuchet MS"/>
              </a:rPr>
              <a:t> </a:t>
            </a:r>
            <a:r>
              <a:rPr lang="en-GB" sz="900" spc="60" dirty="0">
                <a:solidFill>
                  <a:srgbClr val="7F8084"/>
                </a:solidFill>
                <a:latin typeface="Trebuchet MS"/>
                <a:cs typeface="Trebuchet MS"/>
              </a:rPr>
              <a:t>by</a:t>
            </a:r>
            <a:r>
              <a:rPr lang="en-GB" sz="900" spc="-50" dirty="0">
                <a:solidFill>
                  <a:srgbClr val="7F8084"/>
                </a:solidFill>
                <a:latin typeface="Trebuchet MS"/>
                <a:cs typeface="Trebuchet MS"/>
              </a:rPr>
              <a:t> </a:t>
            </a:r>
            <a:r>
              <a:rPr lang="en-GB" sz="900" spc="15" dirty="0">
                <a:solidFill>
                  <a:srgbClr val="7F8084"/>
                </a:solidFill>
                <a:latin typeface="Trebuchet MS"/>
                <a:cs typeface="Trebuchet MS"/>
              </a:rPr>
              <a:t>issue.</a:t>
            </a:r>
            <a:endParaRPr lang="en-GB" sz="900" dirty="0">
              <a:latin typeface="Trebuchet MS"/>
              <a:cs typeface="Trebuchet MS"/>
            </a:endParaRPr>
          </a:p>
          <a:p>
            <a:pPr marL="12700" marR="59055">
              <a:lnSpc>
                <a:spcPct val="111100"/>
              </a:lnSpc>
              <a:spcBef>
                <a:spcPts val="565"/>
              </a:spcBef>
            </a:pPr>
            <a:r>
              <a:rPr lang="en-GB" sz="900" spc="45" dirty="0">
                <a:solidFill>
                  <a:srgbClr val="7F8084"/>
                </a:solidFill>
                <a:latin typeface="Trebuchet MS"/>
                <a:cs typeface="Trebuchet MS"/>
              </a:rPr>
              <a:t>When </a:t>
            </a:r>
            <a:r>
              <a:rPr lang="en-GB" sz="900" spc="70" dirty="0">
                <a:solidFill>
                  <a:srgbClr val="7F8084"/>
                </a:solidFill>
                <a:latin typeface="Trebuchet MS"/>
                <a:cs typeface="Trebuchet MS"/>
              </a:rPr>
              <a:t>assessing </a:t>
            </a:r>
            <a:r>
              <a:rPr lang="en-GB" sz="900" spc="75" dirty="0">
                <a:solidFill>
                  <a:srgbClr val="7F8084"/>
                </a:solidFill>
                <a:latin typeface="Trebuchet MS"/>
                <a:cs typeface="Trebuchet MS"/>
              </a:rPr>
              <a:t>who </a:t>
            </a:r>
            <a:r>
              <a:rPr lang="en-GB" sz="900" spc="60" dirty="0">
                <a:solidFill>
                  <a:srgbClr val="7F8084"/>
                </a:solidFill>
                <a:latin typeface="Trebuchet MS"/>
                <a:cs typeface="Trebuchet MS"/>
              </a:rPr>
              <a:t>we </a:t>
            </a:r>
            <a:r>
              <a:rPr lang="en-GB" sz="900" spc="40" dirty="0">
                <a:solidFill>
                  <a:srgbClr val="7F8084"/>
                </a:solidFill>
                <a:latin typeface="Trebuchet MS"/>
                <a:cs typeface="Trebuchet MS"/>
              </a:rPr>
              <a:t>are </a:t>
            </a:r>
            <a:r>
              <a:rPr lang="en-GB" sz="900" spc="105" dirty="0">
                <a:solidFill>
                  <a:srgbClr val="7F8084"/>
                </a:solidFill>
                <a:latin typeface="Trebuchet MS"/>
                <a:cs typeface="Trebuchet MS"/>
              </a:rPr>
              <a:t>as </a:t>
            </a:r>
            <a:r>
              <a:rPr lang="en-GB" sz="900" spc="75" dirty="0">
                <a:solidFill>
                  <a:srgbClr val="7F8084"/>
                </a:solidFill>
                <a:latin typeface="Trebuchet MS"/>
                <a:cs typeface="Trebuchet MS"/>
              </a:rPr>
              <a:t>an </a:t>
            </a:r>
            <a:r>
              <a:rPr lang="en-GB" sz="900" spc="30" dirty="0">
                <a:solidFill>
                  <a:srgbClr val="7F8084"/>
                </a:solidFill>
                <a:latin typeface="Trebuchet MS"/>
                <a:cs typeface="Trebuchet MS"/>
              </a:rPr>
              <a:t>organisation, </a:t>
            </a:r>
            <a:r>
              <a:rPr lang="en-GB" sz="900" spc="60" dirty="0">
                <a:solidFill>
                  <a:srgbClr val="7F8084"/>
                </a:solidFill>
                <a:latin typeface="Trebuchet MS"/>
                <a:cs typeface="Trebuchet MS"/>
              </a:rPr>
              <a:t>we </a:t>
            </a:r>
            <a:r>
              <a:rPr lang="en-GB" sz="900" spc="65" dirty="0">
                <a:solidFill>
                  <a:srgbClr val="7F8084"/>
                </a:solidFill>
                <a:latin typeface="Trebuchet MS"/>
                <a:cs typeface="Trebuchet MS"/>
              </a:rPr>
              <a:t> </a:t>
            </a:r>
            <a:r>
              <a:rPr lang="en-GB" sz="900" spc="50" dirty="0">
                <a:solidFill>
                  <a:srgbClr val="7F8084"/>
                </a:solidFill>
                <a:latin typeface="Trebuchet MS"/>
                <a:cs typeface="Trebuchet MS"/>
              </a:rPr>
              <a:t>have </a:t>
            </a:r>
            <a:r>
              <a:rPr lang="en-GB" sz="900" spc="40" dirty="0">
                <a:solidFill>
                  <a:srgbClr val="7F8084"/>
                </a:solidFill>
                <a:latin typeface="Trebuchet MS"/>
                <a:cs typeface="Trebuchet MS"/>
              </a:rPr>
              <a:t>complex </a:t>
            </a:r>
            <a:r>
              <a:rPr lang="en-GB" sz="900" spc="25" dirty="0">
                <a:solidFill>
                  <a:srgbClr val="7F8084"/>
                </a:solidFill>
                <a:latin typeface="Trebuchet MS"/>
                <a:cs typeface="Trebuchet MS"/>
              </a:rPr>
              <a:t>financial </a:t>
            </a:r>
            <a:r>
              <a:rPr lang="en-GB" sz="900" spc="15" dirty="0">
                <a:solidFill>
                  <a:srgbClr val="7F8084"/>
                </a:solidFill>
                <a:latin typeface="Trebuchet MS"/>
                <a:cs typeface="Trebuchet MS"/>
              </a:rPr>
              <a:t>metrics, </a:t>
            </a:r>
            <a:r>
              <a:rPr lang="en-GB" sz="900" spc="60" dirty="0">
                <a:solidFill>
                  <a:srgbClr val="7F8084"/>
                </a:solidFill>
                <a:latin typeface="Trebuchet MS"/>
                <a:cs typeface="Trebuchet MS"/>
              </a:rPr>
              <a:t>we </a:t>
            </a:r>
            <a:r>
              <a:rPr lang="en-GB" sz="900" spc="50" dirty="0">
                <a:solidFill>
                  <a:srgbClr val="7F8084"/>
                </a:solidFill>
                <a:latin typeface="Trebuchet MS"/>
                <a:cs typeface="Trebuchet MS"/>
              </a:rPr>
              <a:t>have </a:t>
            </a:r>
            <a:r>
              <a:rPr lang="en-GB" sz="900" spc="15" dirty="0">
                <a:solidFill>
                  <a:srgbClr val="7F8084"/>
                </a:solidFill>
                <a:latin typeface="Trebuchet MS"/>
                <a:cs typeface="Trebuchet MS"/>
              </a:rPr>
              <a:t>critical </a:t>
            </a:r>
            <a:r>
              <a:rPr lang="en-GB" sz="900" spc="20" dirty="0">
                <a:solidFill>
                  <a:srgbClr val="7F8084"/>
                </a:solidFill>
                <a:latin typeface="Trebuchet MS"/>
                <a:cs typeface="Trebuchet MS"/>
              </a:rPr>
              <a:t> </a:t>
            </a:r>
            <a:r>
              <a:rPr lang="en-GB" sz="900" spc="65" dirty="0">
                <a:solidFill>
                  <a:srgbClr val="7F8084"/>
                </a:solidFill>
                <a:latin typeface="Trebuchet MS"/>
                <a:cs typeface="Trebuchet MS"/>
              </a:rPr>
              <a:t>processes </a:t>
            </a:r>
            <a:r>
              <a:rPr lang="en-GB" sz="900" spc="70" dirty="0">
                <a:solidFill>
                  <a:srgbClr val="7F8084"/>
                </a:solidFill>
                <a:latin typeface="Trebuchet MS"/>
                <a:cs typeface="Trebuchet MS"/>
              </a:rPr>
              <a:t>and </a:t>
            </a:r>
            <a:r>
              <a:rPr lang="en-GB" sz="900" spc="30" dirty="0">
                <a:solidFill>
                  <a:srgbClr val="7F8084"/>
                </a:solidFill>
                <a:latin typeface="Trebuchet MS"/>
                <a:cs typeface="Trebuchet MS"/>
              </a:rPr>
              <a:t>protocols, </a:t>
            </a:r>
            <a:r>
              <a:rPr lang="en-GB" sz="900" spc="70" dirty="0">
                <a:solidFill>
                  <a:srgbClr val="7F8084"/>
                </a:solidFill>
                <a:latin typeface="Trebuchet MS"/>
                <a:cs typeface="Trebuchet MS"/>
              </a:rPr>
              <a:t>and </a:t>
            </a:r>
            <a:r>
              <a:rPr lang="en-GB" sz="900" spc="60" dirty="0">
                <a:solidFill>
                  <a:srgbClr val="7F8084"/>
                </a:solidFill>
                <a:latin typeface="Trebuchet MS"/>
                <a:cs typeface="Trebuchet MS"/>
              </a:rPr>
              <a:t>we </a:t>
            </a:r>
            <a:r>
              <a:rPr lang="en-GB" sz="900" spc="50" dirty="0">
                <a:solidFill>
                  <a:srgbClr val="7F8084"/>
                </a:solidFill>
                <a:latin typeface="Trebuchet MS"/>
                <a:cs typeface="Trebuchet MS"/>
              </a:rPr>
              <a:t>have </a:t>
            </a:r>
            <a:r>
              <a:rPr lang="en-GB" sz="900" spc="75" dirty="0">
                <a:solidFill>
                  <a:srgbClr val="7F8084"/>
                </a:solidFill>
                <a:latin typeface="Trebuchet MS"/>
                <a:cs typeface="Trebuchet MS"/>
              </a:rPr>
              <a:t>an </a:t>
            </a:r>
            <a:r>
              <a:rPr lang="en-GB" sz="900" spc="40" dirty="0">
                <a:solidFill>
                  <a:srgbClr val="7F8084"/>
                </a:solidFill>
                <a:latin typeface="Trebuchet MS"/>
                <a:cs typeface="Trebuchet MS"/>
              </a:rPr>
              <a:t>array </a:t>
            </a:r>
            <a:r>
              <a:rPr lang="en-GB" sz="900" spc="35" dirty="0">
                <a:solidFill>
                  <a:srgbClr val="7F8084"/>
                </a:solidFill>
                <a:latin typeface="Trebuchet MS"/>
                <a:cs typeface="Trebuchet MS"/>
              </a:rPr>
              <a:t>of </a:t>
            </a:r>
            <a:r>
              <a:rPr lang="en-GB" sz="900" spc="40" dirty="0">
                <a:solidFill>
                  <a:srgbClr val="7F8084"/>
                </a:solidFill>
                <a:latin typeface="Trebuchet MS"/>
                <a:cs typeface="Trebuchet MS"/>
              </a:rPr>
              <a:t> </a:t>
            </a:r>
            <a:r>
              <a:rPr lang="en-GB" sz="900" spc="80" dirty="0">
                <a:solidFill>
                  <a:srgbClr val="7F8084"/>
                </a:solidFill>
                <a:latin typeface="Trebuchet MS"/>
                <a:cs typeface="Trebuchet MS"/>
              </a:rPr>
              <a:t>success</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measures,</a:t>
            </a:r>
            <a:r>
              <a:rPr lang="en-GB" sz="900" spc="190" dirty="0">
                <a:solidFill>
                  <a:srgbClr val="7F8084"/>
                </a:solidFill>
                <a:latin typeface="Trebuchet MS"/>
                <a:cs typeface="Trebuchet MS"/>
              </a:rPr>
              <a:t> </a:t>
            </a:r>
            <a:r>
              <a:rPr lang="en-GB" sz="900" spc="5" dirty="0">
                <a:solidFill>
                  <a:srgbClr val="7F8084"/>
                </a:solidFill>
                <a:latin typeface="Trebuchet MS"/>
                <a:cs typeface="Trebuchet MS"/>
              </a:rPr>
              <a:t>however,</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the</a:t>
            </a:r>
            <a:r>
              <a:rPr lang="en-GB" sz="900" spc="-50" dirty="0">
                <a:solidFill>
                  <a:srgbClr val="7F8084"/>
                </a:solidFill>
                <a:latin typeface="Trebuchet MS"/>
                <a:cs typeface="Trebuchet MS"/>
              </a:rPr>
              <a:t> </a:t>
            </a:r>
            <a:r>
              <a:rPr lang="en-GB" sz="900" spc="55" dirty="0">
                <a:solidFill>
                  <a:srgbClr val="7F8084"/>
                </a:solidFill>
                <a:latin typeface="Trebuchet MS"/>
                <a:cs typeface="Trebuchet MS"/>
              </a:rPr>
              <a:t>one</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thing</a:t>
            </a:r>
            <a:r>
              <a:rPr lang="en-GB" sz="900" spc="-50" dirty="0">
                <a:solidFill>
                  <a:srgbClr val="7F8084"/>
                </a:solidFill>
                <a:latin typeface="Trebuchet MS"/>
                <a:cs typeface="Trebuchet MS"/>
              </a:rPr>
              <a:t> </a:t>
            </a:r>
            <a:r>
              <a:rPr lang="en-GB" sz="900" spc="40" dirty="0">
                <a:solidFill>
                  <a:srgbClr val="7F8084"/>
                </a:solidFill>
                <a:latin typeface="Trebuchet MS"/>
                <a:cs typeface="Trebuchet MS"/>
              </a:rPr>
              <a:t>that</a:t>
            </a:r>
            <a:r>
              <a:rPr lang="en-GB" sz="900" spc="-50" dirty="0">
                <a:solidFill>
                  <a:srgbClr val="7F8084"/>
                </a:solidFill>
                <a:latin typeface="Trebuchet MS"/>
                <a:cs typeface="Trebuchet MS"/>
              </a:rPr>
              <a:t> </a:t>
            </a:r>
            <a:r>
              <a:rPr lang="en-GB" sz="900" spc="55" dirty="0">
                <a:solidFill>
                  <a:srgbClr val="7F8084"/>
                </a:solidFill>
                <a:latin typeface="Trebuchet MS"/>
                <a:cs typeface="Trebuchet MS"/>
              </a:rPr>
              <a:t>makes </a:t>
            </a:r>
            <a:r>
              <a:rPr lang="en-GB" sz="900" spc="60" dirty="0">
                <a:solidFill>
                  <a:srgbClr val="7F8084"/>
                </a:solidFill>
                <a:latin typeface="Trebuchet MS"/>
                <a:cs typeface="Trebuchet MS"/>
              </a:rPr>
              <a:t> </a:t>
            </a:r>
            <a:r>
              <a:rPr lang="en-GB" sz="900" spc="25" dirty="0">
                <a:solidFill>
                  <a:srgbClr val="7F8084"/>
                </a:solidFill>
                <a:latin typeface="Trebuchet MS"/>
                <a:cs typeface="Trebuchet MS"/>
              </a:rPr>
              <a:t>this </a:t>
            </a:r>
            <a:r>
              <a:rPr lang="en-GB" sz="900" spc="40" dirty="0">
                <a:solidFill>
                  <a:srgbClr val="7F8084"/>
                </a:solidFill>
                <a:latin typeface="Trebuchet MS"/>
                <a:cs typeface="Trebuchet MS"/>
              </a:rPr>
              <a:t>organisation </a:t>
            </a:r>
            <a:r>
              <a:rPr lang="en-GB" sz="900" spc="60" dirty="0">
                <a:solidFill>
                  <a:srgbClr val="7F8084"/>
                </a:solidFill>
                <a:latin typeface="Trebuchet MS"/>
                <a:cs typeface="Trebuchet MS"/>
              </a:rPr>
              <a:t>what </a:t>
            </a:r>
            <a:r>
              <a:rPr lang="en-GB" sz="900" spc="-15" dirty="0">
                <a:solidFill>
                  <a:srgbClr val="7F8084"/>
                </a:solidFill>
                <a:latin typeface="Trebuchet MS"/>
                <a:cs typeface="Trebuchet MS"/>
              </a:rPr>
              <a:t>it </a:t>
            </a:r>
            <a:r>
              <a:rPr lang="en-GB" sz="900" spc="-25" dirty="0">
                <a:solidFill>
                  <a:srgbClr val="7F8084"/>
                </a:solidFill>
                <a:latin typeface="Trebuchet MS"/>
                <a:cs typeface="Trebuchet MS"/>
              </a:rPr>
              <a:t>is, </a:t>
            </a:r>
            <a:r>
              <a:rPr lang="en-GB" sz="900" spc="30" dirty="0">
                <a:solidFill>
                  <a:srgbClr val="7F8084"/>
                </a:solidFill>
                <a:latin typeface="Trebuchet MS"/>
                <a:cs typeface="Trebuchet MS"/>
              </a:rPr>
              <a:t>is </a:t>
            </a:r>
            <a:r>
              <a:rPr lang="en-GB" sz="900" spc="35" dirty="0">
                <a:solidFill>
                  <a:srgbClr val="7F8084"/>
                </a:solidFill>
                <a:latin typeface="Trebuchet MS"/>
                <a:cs typeface="Trebuchet MS"/>
              </a:rPr>
              <a:t>our </a:t>
            </a:r>
            <a:r>
              <a:rPr lang="en-GB" sz="900" spc="15" dirty="0">
                <a:solidFill>
                  <a:srgbClr val="7F8084"/>
                </a:solidFill>
                <a:latin typeface="Trebuchet MS"/>
                <a:cs typeface="Trebuchet MS"/>
              </a:rPr>
              <a:t>people. </a:t>
            </a:r>
            <a:r>
              <a:rPr lang="en-GB" sz="900" spc="25" dirty="0">
                <a:solidFill>
                  <a:srgbClr val="7F8084"/>
                </a:solidFill>
                <a:latin typeface="Trebuchet MS"/>
                <a:cs typeface="Trebuchet MS"/>
              </a:rPr>
              <a:t>Whether </a:t>
            </a:r>
            <a:r>
              <a:rPr lang="en-GB" sz="900" spc="30" dirty="0">
                <a:solidFill>
                  <a:srgbClr val="7F8084"/>
                </a:solidFill>
                <a:latin typeface="Trebuchet MS"/>
                <a:cs typeface="Trebuchet MS"/>
              </a:rPr>
              <a:t> </a:t>
            </a:r>
            <a:r>
              <a:rPr lang="en-GB" sz="900" spc="-5" dirty="0">
                <a:solidFill>
                  <a:srgbClr val="7F8084"/>
                </a:solidFill>
                <a:latin typeface="Trebuchet MS"/>
                <a:cs typeface="Trebuchet MS"/>
              </a:rPr>
              <a:t>formally, informally, </a:t>
            </a:r>
            <a:r>
              <a:rPr lang="en-GB" sz="900" dirty="0">
                <a:solidFill>
                  <a:srgbClr val="7F8084"/>
                </a:solidFill>
                <a:latin typeface="Trebuchet MS"/>
                <a:cs typeface="Trebuchet MS"/>
              </a:rPr>
              <a:t>internal, </a:t>
            </a:r>
            <a:r>
              <a:rPr lang="en-GB" sz="900" spc="40" dirty="0">
                <a:solidFill>
                  <a:srgbClr val="7F8084"/>
                </a:solidFill>
                <a:latin typeface="Trebuchet MS"/>
                <a:cs typeface="Trebuchet MS"/>
              </a:rPr>
              <a:t>or </a:t>
            </a:r>
            <a:r>
              <a:rPr lang="en-GB" sz="900" spc="5" dirty="0">
                <a:solidFill>
                  <a:srgbClr val="7F8084"/>
                </a:solidFill>
                <a:latin typeface="Trebuchet MS"/>
                <a:cs typeface="Trebuchet MS"/>
              </a:rPr>
              <a:t>external, </a:t>
            </a:r>
            <a:r>
              <a:rPr lang="en-GB" sz="900" spc="35" dirty="0">
                <a:solidFill>
                  <a:srgbClr val="7F8084"/>
                </a:solidFill>
                <a:latin typeface="Trebuchet MS"/>
                <a:cs typeface="Trebuchet MS"/>
              </a:rPr>
              <a:t>the </a:t>
            </a:r>
            <a:r>
              <a:rPr lang="en-GB" sz="900" spc="50" dirty="0">
                <a:solidFill>
                  <a:srgbClr val="7F8084"/>
                </a:solidFill>
                <a:latin typeface="Trebuchet MS"/>
                <a:cs typeface="Trebuchet MS"/>
              </a:rPr>
              <a:t>one </a:t>
            </a:r>
            <a:r>
              <a:rPr lang="en-GB" sz="900" spc="55" dirty="0">
                <a:solidFill>
                  <a:srgbClr val="7F8084"/>
                </a:solidFill>
                <a:latin typeface="Trebuchet MS"/>
                <a:cs typeface="Trebuchet MS"/>
              </a:rPr>
              <a:t> constant</a:t>
            </a:r>
            <a:r>
              <a:rPr lang="en-GB" sz="900" spc="-50" dirty="0">
                <a:solidFill>
                  <a:srgbClr val="7F8084"/>
                </a:solidFill>
                <a:latin typeface="Trebuchet MS"/>
                <a:cs typeface="Trebuchet MS"/>
              </a:rPr>
              <a:t> </a:t>
            </a:r>
            <a:r>
              <a:rPr lang="en-GB" sz="900" spc="25" dirty="0">
                <a:solidFill>
                  <a:srgbClr val="7F8084"/>
                </a:solidFill>
                <a:latin typeface="Trebuchet MS"/>
                <a:cs typeface="Trebuchet MS"/>
              </a:rPr>
              <a:t>positive</a:t>
            </a:r>
            <a:r>
              <a:rPr lang="en-GB" sz="900" spc="-45" dirty="0">
                <a:solidFill>
                  <a:srgbClr val="7F8084"/>
                </a:solidFill>
                <a:latin typeface="Trebuchet MS"/>
                <a:cs typeface="Trebuchet MS"/>
              </a:rPr>
              <a:t> </a:t>
            </a:r>
            <a:r>
              <a:rPr lang="en-GB" sz="900" dirty="0">
                <a:solidFill>
                  <a:srgbClr val="7F8084"/>
                </a:solidFill>
                <a:latin typeface="Trebuchet MS"/>
                <a:cs typeface="Trebuchet MS"/>
              </a:rPr>
              <a:t>I</a:t>
            </a:r>
            <a:r>
              <a:rPr lang="en-GB" sz="900" spc="-50" dirty="0">
                <a:solidFill>
                  <a:srgbClr val="7F8084"/>
                </a:solidFill>
                <a:latin typeface="Trebuchet MS"/>
                <a:cs typeface="Trebuchet MS"/>
              </a:rPr>
              <a:t> </a:t>
            </a:r>
            <a:r>
              <a:rPr lang="en-GB" sz="900" spc="45" dirty="0">
                <a:solidFill>
                  <a:srgbClr val="7F8084"/>
                </a:solidFill>
                <a:latin typeface="Trebuchet MS"/>
                <a:cs typeface="Trebuchet MS"/>
              </a:rPr>
              <a:t>hear</a:t>
            </a:r>
            <a:r>
              <a:rPr lang="en-GB" sz="900" spc="-45" dirty="0">
                <a:solidFill>
                  <a:srgbClr val="7F8084"/>
                </a:solidFill>
                <a:latin typeface="Trebuchet MS"/>
                <a:cs typeface="Trebuchet MS"/>
              </a:rPr>
              <a:t> </a:t>
            </a:r>
            <a:r>
              <a:rPr lang="en-GB" sz="900" spc="30" dirty="0">
                <a:solidFill>
                  <a:srgbClr val="7F8084"/>
                </a:solidFill>
                <a:latin typeface="Trebuchet MS"/>
                <a:cs typeface="Trebuchet MS"/>
              </a:rPr>
              <a:t>is</a:t>
            </a:r>
            <a:r>
              <a:rPr lang="en-GB" sz="900" spc="-50" dirty="0">
                <a:solidFill>
                  <a:srgbClr val="7F8084"/>
                </a:solidFill>
                <a:latin typeface="Trebuchet MS"/>
                <a:cs typeface="Trebuchet MS"/>
              </a:rPr>
              <a:t> </a:t>
            </a:r>
            <a:r>
              <a:rPr lang="en-GB" sz="900" spc="70" dirty="0">
                <a:solidFill>
                  <a:srgbClr val="7F8084"/>
                </a:solidFill>
                <a:latin typeface="Trebuchet MS"/>
                <a:cs typeface="Trebuchet MS"/>
              </a:rPr>
              <a:t>how</a:t>
            </a:r>
            <a:r>
              <a:rPr lang="en-GB" sz="900" spc="-45" dirty="0">
                <a:solidFill>
                  <a:srgbClr val="7F8084"/>
                </a:solidFill>
                <a:latin typeface="Trebuchet MS"/>
                <a:cs typeface="Trebuchet MS"/>
              </a:rPr>
              <a:t> </a:t>
            </a:r>
            <a:r>
              <a:rPr lang="en-GB" sz="900" spc="35" dirty="0">
                <a:solidFill>
                  <a:srgbClr val="7F8084"/>
                </a:solidFill>
                <a:latin typeface="Trebuchet MS"/>
                <a:cs typeface="Trebuchet MS"/>
              </a:rPr>
              <a:t>our</a:t>
            </a:r>
            <a:r>
              <a:rPr lang="en-GB" sz="900" spc="-50" dirty="0">
                <a:solidFill>
                  <a:srgbClr val="7F8084"/>
                </a:solidFill>
                <a:latin typeface="Trebuchet MS"/>
                <a:cs typeface="Trebuchet MS"/>
              </a:rPr>
              <a:t> </a:t>
            </a:r>
            <a:r>
              <a:rPr lang="en-GB" sz="900" spc="40" dirty="0">
                <a:solidFill>
                  <a:srgbClr val="7F8084"/>
                </a:solidFill>
                <a:latin typeface="Trebuchet MS"/>
                <a:cs typeface="Trebuchet MS"/>
              </a:rPr>
              <a:t>people</a:t>
            </a:r>
            <a:r>
              <a:rPr lang="en-GB" sz="900" spc="-45" dirty="0">
                <a:solidFill>
                  <a:srgbClr val="7F8084"/>
                </a:solidFill>
                <a:latin typeface="Trebuchet MS"/>
                <a:cs typeface="Trebuchet MS"/>
              </a:rPr>
              <a:t> </a:t>
            </a:r>
            <a:r>
              <a:rPr lang="en-GB" sz="900" spc="-10" dirty="0">
                <a:solidFill>
                  <a:srgbClr val="7F8084"/>
                </a:solidFill>
                <a:latin typeface="Trebuchet MS"/>
                <a:cs typeface="Trebuchet MS"/>
              </a:rPr>
              <a:t>will</a:t>
            </a:r>
            <a:r>
              <a:rPr lang="en-GB" sz="900" spc="-50" dirty="0">
                <a:solidFill>
                  <a:srgbClr val="7F8084"/>
                </a:solidFill>
                <a:latin typeface="Trebuchet MS"/>
                <a:cs typeface="Trebuchet MS"/>
              </a:rPr>
              <a:t> </a:t>
            </a:r>
            <a:r>
              <a:rPr lang="en-GB" sz="900" spc="80" dirty="0">
                <a:solidFill>
                  <a:srgbClr val="7F8084"/>
                </a:solidFill>
                <a:latin typeface="Trebuchet MS"/>
                <a:cs typeface="Trebuchet MS"/>
              </a:rPr>
              <a:t>do</a:t>
            </a:r>
            <a:r>
              <a:rPr lang="en-GB" sz="900" spc="-45" dirty="0">
                <a:solidFill>
                  <a:srgbClr val="7F8084"/>
                </a:solidFill>
                <a:latin typeface="Trebuchet MS"/>
                <a:cs typeface="Trebuchet MS"/>
              </a:rPr>
              <a:t> </a:t>
            </a:r>
            <a:r>
              <a:rPr lang="en-GB" sz="900" dirty="0">
                <a:solidFill>
                  <a:srgbClr val="7F8084"/>
                </a:solidFill>
                <a:latin typeface="Trebuchet MS"/>
                <a:cs typeface="Trebuchet MS"/>
              </a:rPr>
              <a:t>extra, </a:t>
            </a:r>
            <a:r>
              <a:rPr lang="en-GB" sz="900" spc="-260" dirty="0">
                <a:solidFill>
                  <a:srgbClr val="7F8084"/>
                </a:solidFill>
                <a:latin typeface="Trebuchet MS"/>
                <a:cs typeface="Trebuchet MS"/>
              </a:rPr>
              <a:t> </a:t>
            </a:r>
            <a:r>
              <a:rPr lang="en-GB" sz="900" spc="30" dirty="0">
                <a:solidFill>
                  <a:srgbClr val="7F8084"/>
                </a:solidFill>
                <a:latin typeface="Trebuchet MS"/>
                <a:cs typeface="Trebuchet MS"/>
              </a:rPr>
              <a:t>help</a:t>
            </a:r>
            <a:r>
              <a:rPr lang="en-GB" sz="900" spc="-50" dirty="0">
                <a:solidFill>
                  <a:srgbClr val="7F8084"/>
                </a:solidFill>
                <a:latin typeface="Trebuchet MS"/>
                <a:cs typeface="Trebuchet MS"/>
              </a:rPr>
              <a:t> </a:t>
            </a:r>
            <a:r>
              <a:rPr lang="en-GB" sz="900" spc="45" dirty="0">
                <a:solidFill>
                  <a:srgbClr val="7F8084"/>
                </a:solidFill>
                <a:latin typeface="Trebuchet MS"/>
                <a:cs typeface="Trebuchet MS"/>
              </a:rPr>
              <a:t>more</a:t>
            </a:r>
            <a:r>
              <a:rPr lang="en-GB" sz="900" spc="-50" dirty="0">
                <a:solidFill>
                  <a:srgbClr val="7F8084"/>
                </a:solidFill>
                <a:latin typeface="Trebuchet MS"/>
                <a:cs typeface="Trebuchet MS"/>
              </a:rPr>
              <a:t> </a:t>
            </a:r>
            <a:r>
              <a:rPr lang="en-GB" sz="900" spc="70" dirty="0">
                <a:solidFill>
                  <a:srgbClr val="7F8084"/>
                </a:solidFill>
                <a:latin typeface="Trebuchet MS"/>
                <a:cs typeface="Trebuchet MS"/>
              </a:rPr>
              <a:t>and</a:t>
            </a:r>
            <a:r>
              <a:rPr lang="en-GB" sz="900" spc="-50" dirty="0">
                <a:solidFill>
                  <a:srgbClr val="7F8084"/>
                </a:solidFill>
                <a:latin typeface="Trebuchet MS"/>
                <a:cs typeface="Trebuchet MS"/>
              </a:rPr>
              <a:t> </a:t>
            </a:r>
            <a:r>
              <a:rPr lang="en-GB" sz="900" spc="50" dirty="0">
                <a:solidFill>
                  <a:srgbClr val="7F8084"/>
                </a:solidFill>
                <a:latin typeface="Trebuchet MS"/>
                <a:cs typeface="Trebuchet MS"/>
              </a:rPr>
              <a:t>support</a:t>
            </a:r>
            <a:r>
              <a:rPr lang="en-GB" sz="900" spc="-50" dirty="0">
                <a:solidFill>
                  <a:srgbClr val="7F8084"/>
                </a:solidFill>
                <a:latin typeface="Trebuchet MS"/>
                <a:cs typeface="Trebuchet MS"/>
              </a:rPr>
              <a:t> </a:t>
            </a:r>
            <a:r>
              <a:rPr lang="en-GB" sz="900" spc="-10" dirty="0">
                <a:solidFill>
                  <a:srgbClr val="7F8084"/>
                </a:solidFill>
                <a:latin typeface="Trebuchet MS"/>
                <a:cs typeface="Trebuchet MS"/>
              </a:rPr>
              <a:t>further.</a:t>
            </a:r>
            <a:r>
              <a:rPr lang="en-GB" sz="900" spc="190" dirty="0">
                <a:solidFill>
                  <a:srgbClr val="7F8084"/>
                </a:solidFill>
                <a:latin typeface="Trebuchet MS"/>
                <a:cs typeface="Trebuchet MS"/>
              </a:rPr>
              <a:t> </a:t>
            </a:r>
            <a:r>
              <a:rPr lang="en-GB" sz="900" spc="10" dirty="0">
                <a:solidFill>
                  <a:srgbClr val="7F8084"/>
                </a:solidFill>
                <a:latin typeface="Trebuchet MS"/>
                <a:cs typeface="Trebuchet MS"/>
              </a:rPr>
              <a:t>This</a:t>
            </a:r>
            <a:r>
              <a:rPr lang="en-GB" sz="900" spc="-50" dirty="0">
                <a:solidFill>
                  <a:srgbClr val="7F8084"/>
                </a:solidFill>
                <a:latin typeface="Trebuchet MS"/>
                <a:cs typeface="Trebuchet MS"/>
              </a:rPr>
              <a:t> </a:t>
            </a:r>
            <a:r>
              <a:rPr lang="en-GB" sz="900" spc="30" dirty="0">
                <a:solidFill>
                  <a:srgbClr val="7F8084"/>
                </a:solidFill>
                <a:latin typeface="Trebuchet MS"/>
                <a:cs typeface="Trebuchet MS"/>
              </a:rPr>
              <a:t>is</a:t>
            </a:r>
            <a:r>
              <a:rPr lang="en-GB" sz="900" spc="-50" dirty="0">
                <a:solidFill>
                  <a:srgbClr val="7F8084"/>
                </a:solidFill>
                <a:latin typeface="Trebuchet MS"/>
                <a:cs typeface="Trebuchet MS"/>
              </a:rPr>
              <a:t> </a:t>
            </a:r>
            <a:r>
              <a:rPr lang="en-GB" sz="900" spc="65" dirty="0">
                <a:solidFill>
                  <a:srgbClr val="7F8084"/>
                </a:solidFill>
                <a:latin typeface="Trebuchet MS"/>
                <a:cs typeface="Trebuchet MS"/>
              </a:rPr>
              <a:t>why</a:t>
            </a:r>
            <a:r>
              <a:rPr lang="en-GB" sz="900" spc="-45" dirty="0">
                <a:solidFill>
                  <a:srgbClr val="7F8084"/>
                </a:solidFill>
                <a:latin typeface="Trebuchet MS"/>
                <a:cs typeface="Trebuchet MS"/>
              </a:rPr>
              <a:t> </a:t>
            </a:r>
            <a:r>
              <a:rPr lang="en-GB" sz="900" spc="30" dirty="0">
                <a:solidFill>
                  <a:srgbClr val="7F8084"/>
                </a:solidFill>
                <a:latin typeface="Trebuchet MS"/>
                <a:cs typeface="Trebuchet MS"/>
              </a:rPr>
              <a:t>during</a:t>
            </a:r>
            <a:r>
              <a:rPr lang="en-GB" sz="900" spc="-50" dirty="0">
                <a:solidFill>
                  <a:srgbClr val="7F8084"/>
                </a:solidFill>
                <a:latin typeface="Trebuchet MS"/>
                <a:cs typeface="Trebuchet MS"/>
              </a:rPr>
              <a:t> </a:t>
            </a:r>
            <a:r>
              <a:rPr lang="en-GB" sz="900" spc="15" dirty="0">
                <a:solidFill>
                  <a:srgbClr val="7F8084"/>
                </a:solidFill>
                <a:latin typeface="Trebuchet MS"/>
                <a:cs typeface="Trebuchet MS"/>
              </a:rPr>
              <a:t>2021 </a:t>
            </a:r>
            <a:r>
              <a:rPr lang="en-GB" sz="900" spc="20" dirty="0">
                <a:solidFill>
                  <a:srgbClr val="7F8084"/>
                </a:solidFill>
                <a:latin typeface="Trebuchet MS"/>
                <a:cs typeface="Trebuchet MS"/>
              </a:rPr>
              <a:t> </a:t>
            </a:r>
            <a:r>
              <a:rPr lang="en-GB" sz="900" spc="60" dirty="0">
                <a:solidFill>
                  <a:srgbClr val="7F8084"/>
                </a:solidFill>
                <a:latin typeface="Trebuchet MS"/>
                <a:cs typeface="Trebuchet MS"/>
              </a:rPr>
              <a:t>we </a:t>
            </a:r>
            <a:r>
              <a:rPr lang="en-GB" sz="900" spc="50" dirty="0">
                <a:solidFill>
                  <a:srgbClr val="7F8084"/>
                </a:solidFill>
                <a:latin typeface="Trebuchet MS"/>
                <a:cs typeface="Trebuchet MS"/>
              </a:rPr>
              <a:t>have been </a:t>
            </a:r>
            <a:r>
              <a:rPr lang="en-GB" sz="900" spc="30" dirty="0">
                <a:solidFill>
                  <a:srgbClr val="7F8084"/>
                </a:solidFill>
                <a:latin typeface="Trebuchet MS"/>
                <a:cs typeface="Trebuchet MS"/>
              </a:rPr>
              <a:t>celebrating </a:t>
            </a:r>
            <a:r>
              <a:rPr lang="en-GB" sz="900" spc="35" dirty="0">
                <a:solidFill>
                  <a:srgbClr val="7F8084"/>
                </a:solidFill>
                <a:latin typeface="Trebuchet MS"/>
                <a:cs typeface="Trebuchet MS"/>
              </a:rPr>
              <a:t>our </a:t>
            </a:r>
            <a:r>
              <a:rPr lang="en-GB" sz="900" spc="25" dirty="0">
                <a:solidFill>
                  <a:srgbClr val="7F8084"/>
                </a:solidFill>
                <a:latin typeface="Trebuchet MS"/>
                <a:cs typeface="Trebuchet MS"/>
              </a:rPr>
              <a:t>#AmazingPeople, </a:t>
            </a:r>
            <a:r>
              <a:rPr lang="en-GB" sz="900" spc="50" dirty="0">
                <a:solidFill>
                  <a:srgbClr val="7F8084"/>
                </a:solidFill>
                <a:latin typeface="Trebuchet MS"/>
                <a:cs typeface="Trebuchet MS"/>
              </a:rPr>
              <a:t>both </a:t>
            </a:r>
            <a:r>
              <a:rPr lang="en-GB" sz="900" spc="55" dirty="0">
                <a:solidFill>
                  <a:srgbClr val="7F8084"/>
                </a:solidFill>
                <a:latin typeface="Trebuchet MS"/>
                <a:cs typeface="Trebuchet MS"/>
              </a:rPr>
              <a:t> </a:t>
            </a:r>
            <a:r>
              <a:rPr lang="en-GB" sz="900" spc="35" dirty="0">
                <a:solidFill>
                  <a:srgbClr val="7F8084"/>
                </a:solidFill>
                <a:latin typeface="Trebuchet MS"/>
                <a:cs typeface="Trebuchet MS"/>
              </a:rPr>
              <a:t>our</a:t>
            </a:r>
            <a:r>
              <a:rPr lang="en-GB" sz="900" spc="-55" dirty="0">
                <a:solidFill>
                  <a:srgbClr val="7F8084"/>
                </a:solidFill>
                <a:latin typeface="Trebuchet MS"/>
                <a:cs typeface="Trebuchet MS"/>
              </a:rPr>
              <a:t> </a:t>
            </a:r>
            <a:r>
              <a:rPr lang="en-GB" sz="900" spc="40" dirty="0">
                <a:solidFill>
                  <a:srgbClr val="7F8084"/>
                </a:solidFill>
                <a:latin typeface="Trebuchet MS"/>
                <a:cs typeface="Trebuchet MS"/>
              </a:rPr>
              <a:t>staff</a:t>
            </a:r>
            <a:r>
              <a:rPr lang="en-GB" sz="900" spc="-50" dirty="0">
                <a:solidFill>
                  <a:srgbClr val="7F8084"/>
                </a:solidFill>
                <a:latin typeface="Trebuchet MS"/>
                <a:cs typeface="Trebuchet MS"/>
              </a:rPr>
              <a:t> </a:t>
            </a:r>
            <a:r>
              <a:rPr lang="en-GB" sz="900" spc="70" dirty="0">
                <a:solidFill>
                  <a:srgbClr val="7F8084"/>
                </a:solidFill>
                <a:latin typeface="Trebuchet MS"/>
                <a:cs typeface="Trebuchet MS"/>
              </a:rPr>
              <a:t>and</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the</a:t>
            </a:r>
            <a:r>
              <a:rPr lang="en-GB" sz="900" spc="-50" dirty="0">
                <a:solidFill>
                  <a:srgbClr val="7F8084"/>
                </a:solidFill>
                <a:latin typeface="Trebuchet MS"/>
                <a:cs typeface="Trebuchet MS"/>
              </a:rPr>
              <a:t> </a:t>
            </a:r>
            <a:r>
              <a:rPr lang="en-GB" sz="900" spc="40" dirty="0">
                <a:solidFill>
                  <a:srgbClr val="7F8084"/>
                </a:solidFill>
                <a:latin typeface="Trebuchet MS"/>
                <a:cs typeface="Trebuchet MS"/>
              </a:rPr>
              <a:t>people</a:t>
            </a:r>
            <a:r>
              <a:rPr lang="en-GB" sz="900" spc="-50" dirty="0">
                <a:solidFill>
                  <a:srgbClr val="7F8084"/>
                </a:solidFill>
                <a:latin typeface="Trebuchet MS"/>
                <a:cs typeface="Trebuchet MS"/>
              </a:rPr>
              <a:t> </a:t>
            </a:r>
            <a:r>
              <a:rPr lang="en-GB" sz="900" spc="60" dirty="0">
                <a:solidFill>
                  <a:srgbClr val="7F8084"/>
                </a:solidFill>
                <a:latin typeface="Trebuchet MS"/>
                <a:cs typeface="Trebuchet MS"/>
              </a:rPr>
              <a:t>we</a:t>
            </a:r>
            <a:r>
              <a:rPr lang="en-GB" sz="900" spc="-50" dirty="0">
                <a:solidFill>
                  <a:srgbClr val="7F8084"/>
                </a:solidFill>
                <a:latin typeface="Trebuchet MS"/>
                <a:cs typeface="Trebuchet MS"/>
              </a:rPr>
              <a:t> </a:t>
            </a:r>
            <a:r>
              <a:rPr lang="en-GB" sz="900" spc="30" dirty="0">
                <a:solidFill>
                  <a:srgbClr val="7F8084"/>
                </a:solidFill>
                <a:latin typeface="Trebuchet MS"/>
                <a:cs typeface="Trebuchet MS"/>
              </a:rPr>
              <a:t>support.</a:t>
            </a:r>
            <a:endParaRPr lang="en-GB" sz="900" dirty="0">
              <a:latin typeface="Trebuchet MS"/>
              <a:cs typeface="Trebuchet MS"/>
            </a:endParaRPr>
          </a:p>
        </p:txBody>
      </p:sp>
      <p:sp>
        <p:nvSpPr>
          <p:cNvPr id="11" name="object 11"/>
          <p:cNvSpPr txBox="1"/>
          <p:nvPr/>
        </p:nvSpPr>
        <p:spPr>
          <a:xfrm>
            <a:off x="527300" y="7231518"/>
            <a:ext cx="153035"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1793CD"/>
                </a:solidFill>
                <a:latin typeface="Trebuchet MS"/>
                <a:cs typeface="Trebuchet MS"/>
              </a:rPr>
              <a:t>03</a:t>
            </a:r>
            <a:endParaRPr sz="900">
              <a:latin typeface="Trebuchet MS"/>
              <a:cs typeface="Trebuchet MS"/>
            </a:endParaRPr>
          </a:p>
        </p:txBody>
      </p:sp>
      <p:sp>
        <p:nvSpPr>
          <p:cNvPr id="12" name="object 12"/>
          <p:cNvSpPr txBox="1"/>
          <p:nvPr/>
        </p:nvSpPr>
        <p:spPr>
          <a:xfrm>
            <a:off x="7036899" y="2717696"/>
            <a:ext cx="3123565" cy="2383155"/>
          </a:xfrm>
          <a:prstGeom prst="rect">
            <a:avLst/>
          </a:prstGeom>
        </p:spPr>
        <p:txBody>
          <a:bodyPr vert="horz" wrap="square" lIns="0" tIns="12700" rIns="0" bIns="0" rtlCol="0">
            <a:spAutoFit/>
          </a:bodyPr>
          <a:lstStyle/>
          <a:p>
            <a:pPr marL="12700" marR="5080">
              <a:lnSpc>
                <a:spcPct val="111100"/>
              </a:lnSpc>
              <a:spcBef>
                <a:spcPts val="100"/>
              </a:spcBef>
            </a:pPr>
            <a:r>
              <a:rPr sz="900" spc="40" dirty="0">
                <a:solidFill>
                  <a:srgbClr val="7F8084"/>
                </a:solidFill>
                <a:latin typeface="Trebuchet MS"/>
                <a:cs typeface="Trebuchet MS"/>
              </a:rPr>
              <a:t>We are </a:t>
            </a:r>
            <a:r>
              <a:rPr sz="900" spc="35" dirty="0">
                <a:solidFill>
                  <a:srgbClr val="7F8084"/>
                </a:solidFill>
                <a:latin typeface="Trebuchet MS"/>
                <a:cs typeface="Trebuchet MS"/>
              </a:rPr>
              <a:t>transforming the </a:t>
            </a:r>
            <a:r>
              <a:rPr sz="900" spc="40" dirty="0">
                <a:solidFill>
                  <a:srgbClr val="7F8084"/>
                </a:solidFill>
                <a:latin typeface="Trebuchet MS"/>
                <a:cs typeface="Trebuchet MS"/>
              </a:rPr>
              <a:t>organisation </a:t>
            </a:r>
            <a:r>
              <a:rPr sz="900" spc="35" dirty="0">
                <a:solidFill>
                  <a:srgbClr val="7F8084"/>
                </a:solidFill>
                <a:latin typeface="Trebuchet MS"/>
                <a:cs typeface="Trebuchet MS"/>
              </a:rPr>
              <a:t>from the </a:t>
            </a:r>
            <a:r>
              <a:rPr sz="900" spc="20" dirty="0">
                <a:solidFill>
                  <a:srgbClr val="7F8084"/>
                </a:solidFill>
                <a:latin typeface="Trebuchet MS"/>
                <a:cs typeface="Trebuchet MS"/>
              </a:rPr>
              <a:t>inside </a:t>
            </a:r>
            <a:r>
              <a:rPr sz="900" spc="25" dirty="0">
                <a:solidFill>
                  <a:srgbClr val="7F8084"/>
                </a:solidFill>
                <a:latin typeface="Trebuchet MS"/>
                <a:cs typeface="Trebuchet MS"/>
              </a:rPr>
              <a:t> </a:t>
            </a:r>
            <a:r>
              <a:rPr sz="900" dirty="0">
                <a:solidFill>
                  <a:srgbClr val="7F8084"/>
                </a:solidFill>
                <a:latin typeface="Trebuchet MS"/>
                <a:cs typeface="Trebuchet MS"/>
              </a:rPr>
              <a:t>out, </a:t>
            </a:r>
            <a:r>
              <a:rPr sz="900" spc="70" dirty="0">
                <a:solidFill>
                  <a:srgbClr val="7F8084"/>
                </a:solidFill>
                <a:latin typeface="Trebuchet MS"/>
                <a:cs typeface="Trebuchet MS"/>
              </a:rPr>
              <a:t>and </a:t>
            </a:r>
            <a:r>
              <a:rPr sz="900" spc="60" dirty="0">
                <a:solidFill>
                  <a:srgbClr val="7F8084"/>
                </a:solidFill>
                <a:latin typeface="Trebuchet MS"/>
                <a:cs typeface="Trebuchet MS"/>
              </a:rPr>
              <a:t>we </a:t>
            </a:r>
            <a:r>
              <a:rPr sz="900" spc="40" dirty="0">
                <a:solidFill>
                  <a:srgbClr val="7F8084"/>
                </a:solidFill>
                <a:latin typeface="Trebuchet MS"/>
                <a:cs typeface="Trebuchet MS"/>
              </a:rPr>
              <a:t>are </a:t>
            </a:r>
            <a:r>
              <a:rPr sz="900" spc="65" dirty="0">
                <a:solidFill>
                  <a:srgbClr val="7F8084"/>
                </a:solidFill>
                <a:latin typeface="Trebuchet MS"/>
                <a:cs typeface="Trebuchet MS"/>
              </a:rPr>
              <a:t>now </a:t>
            </a:r>
            <a:r>
              <a:rPr sz="900" spc="25" dirty="0">
                <a:solidFill>
                  <a:srgbClr val="7F8084"/>
                </a:solidFill>
                <a:latin typeface="Trebuchet MS"/>
                <a:cs typeface="Trebuchet MS"/>
              </a:rPr>
              <a:t>building </a:t>
            </a:r>
            <a:r>
              <a:rPr sz="900" spc="35" dirty="0">
                <a:solidFill>
                  <a:srgbClr val="7F8084"/>
                </a:solidFill>
                <a:latin typeface="Trebuchet MS"/>
                <a:cs typeface="Trebuchet MS"/>
              </a:rPr>
              <a:t>our </a:t>
            </a:r>
            <a:r>
              <a:rPr sz="900" spc="30" dirty="0">
                <a:solidFill>
                  <a:srgbClr val="7F8084"/>
                </a:solidFill>
                <a:latin typeface="Trebuchet MS"/>
                <a:cs typeface="Trebuchet MS"/>
              </a:rPr>
              <a:t>Senior </a:t>
            </a:r>
            <a:r>
              <a:rPr sz="900" spc="35" dirty="0">
                <a:solidFill>
                  <a:srgbClr val="7F8084"/>
                </a:solidFill>
                <a:latin typeface="Trebuchet MS"/>
                <a:cs typeface="Trebuchet MS"/>
              </a:rPr>
              <a:t>Leadership </a:t>
            </a:r>
            <a:r>
              <a:rPr sz="900" spc="40" dirty="0">
                <a:solidFill>
                  <a:srgbClr val="7F8084"/>
                </a:solidFill>
                <a:latin typeface="Trebuchet MS"/>
                <a:cs typeface="Trebuchet MS"/>
              </a:rPr>
              <a:t> </a:t>
            </a:r>
            <a:r>
              <a:rPr sz="900" spc="30" dirty="0">
                <a:solidFill>
                  <a:srgbClr val="7F8084"/>
                </a:solidFill>
                <a:latin typeface="Trebuchet MS"/>
                <a:cs typeface="Trebuchet MS"/>
              </a:rPr>
              <a:t>Team </a:t>
            </a:r>
            <a:r>
              <a:rPr sz="900" spc="50" dirty="0">
                <a:solidFill>
                  <a:srgbClr val="7F8084"/>
                </a:solidFill>
                <a:latin typeface="Trebuchet MS"/>
                <a:cs typeface="Trebuchet MS"/>
              </a:rPr>
              <a:t>to </a:t>
            </a:r>
            <a:r>
              <a:rPr sz="900" spc="35" dirty="0">
                <a:solidFill>
                  <a:srgbClr val="7F8084"/>
                </a:solidFill>
                <a:latin typeface="Trebuchet MS"/>
                <a:cs typeface="Trebuchet MS"/>
              </a:rPr>
              <a:t>work </a:t>
            </a:r>
            <a:r>
              <a:rPr sz="900" spc="50" dirty="0">
                <a:solidFill>
                  <a:srgbClr val="7F8084"/>
                </a:solidFill>
                <a:latin typeface="Trebuchet MS"/>
                <a:cs typeface="Trebuchet MS"/>
              </a:rPr>
              <a:t>alongside </a:t>
            </a:r>
            <a:r>
              <a:rPr sz="900" spc="70" dirty="0">
                <a:solidFill>
                  <a:srgbClr val="7F8084"/>
                </a:solidFill>
                <a:latin typeface="Trebuchet MS"/>
                <a:cs typeface="Trebuchet MS"/>
              </a:rPr>
              <a:t>me </a:t>
            </a:r>
            <a:r>
              <a:rPr sz="900" spc="50" dirty="0">
                <a:solidFill>
                  <a:srgbClr val="7F8084"/>
                </a:solidFill>
                <a:latin typeface="Trebuchet MS"/>
                <a:cs typeface="Trebuchet MS"/>
              </a:rPr>
              <a:t>to </a:t>
            </a:r>
            <a:r>
              <a:rPr sz="900" spc="5" dirty="0">
                <a:solidFill>
                  <a:srgbClr val="7F8084"/>
                </a:solidFill>
                <a:latin typeface="Trebuchet MS"/>
                <a:cs typeface="Trebuchet MS"/>
              </a:rPr>
              <a:t>deliver </a:t>
            </a:r>
            <a:r>
              <a:rPr sz="900" spc="35" dirty="0">
                <a:solidFill>
                  <a:srgbClr val="7F8084"/>
                </a:solidFill>
                <a:latin typeface="Trebuchet MS"/>
                <a:cs typeface="Trebuchet MS"/>
              </a:rPr>
              <a:t>our </a:t>
            </a:r>
            <a:r>
              <a:rPr sz="900" spc="40" dirty="0">
                <a:solidFill>
                  <a:srgbClr val="7F8084"/>
                </a:solidFill>
                <a:latin typeface="Trebuchet MS"/>
                <a:cs typeface="Trebuchet MS"/>
              </a:rPr>
              <a:t>ambitious </a:t>
            </a:r>
            <a:r>
              <a:rPr sz="900" spc="45" dirty="0">
                <a:solidFill>
                  <a:srgbClr val="7F8084"/>
                </a:solidFill>
                <a:latin typeface="Trebuchet MS"/>
                <a:cs typeface="Trebuchet MS"/>
              </a:rPr>
              <a:t> strategy </a:t>
            </a:r>
            <a:r>
              <a:rPr sz="900" spc="15" dirty="0">
                <a:solidFill>
                  <a:srgbClr val="7F8084"/>
                </a:solidFill>
                <a:latin typeface="Trebuchet MS"/>
                <a:cs typeface="Trebuchet MS"/>
              </a:rPr>
              <a:t>for </a:t>
            </a:r>
            <a:r>
              <a:rPr sz="900" spc="20" dirty="0">
                <a:solidFill>
                  <a:srgbClr val="7F8084"/>
                </a:solidFill>
                <a:latin typeface="Trebuchet MS"/>
                <a:cs typeface="Trebuchet MS"/>
              </a:rPr>
              <a:t>diversification </a:t>
            </a:r>
            <a:r>
              <a:rPr sz="900" spc="70" dirty="0">
                <a:solidFill>
                  <a:srgbClr val="7F8084"/>
                </a:solidFill>
                <a:latin typeface="Trebuchet MS"/>
                <a:cs typeface="Trebuchet MS"/>
              </a:rPr>
              <a:t>and </a:t>
            </a:r>
            <a:r>
              <a:rPr sz="900" spc="25" dirty="0">
                <a:solidFill>
                  <a:srgbClr val="7F8084"/>
                </a:solidFill>
                <a:latin typeface="Trebuchet MS"/>
                <a:cs typeface="Trebuchet MS"/>
              </a:rPr>
              <a:t>growth, </a:t>
            </a:r>
            <a:r>
              <a:rPr sz="900" spc="35" dirty="0">
                <a:solidFill>
                  <a:srgbClr val="7F8084"/>
                </a:solidFill>
                <a:latin typeface="Trebuchet MS"/>
                <a:cs typeface="Trebuchet MS"/>
              </a:rPr>
              <a:t>bringing </a:t>
            </a:r>
            <a:r>
              <a:rPr sz="900" spc="55" dirty="0">
                <a:solidFill>
                  <a:srgbClr val="7F8084"/>
                </a:solidFill>
                <a:latin typeface="Trebuchet MS"/>
                <a:cs typeface="Trebuchet MS"/>
              </a:rPr>
              <a:t>new </a:t>
            </a:r>
            <a:r>
              <a:rPr sz="900" spc="60" dirty="0">
                <a:solidFill>
                  <a:srgbClr val="7F8084"/>
                </a:solidFill>
                <a:latin typeface="Trebuchet MS"/>
                <a:cs typeface="Trebuchet MS"/>
              </a:rPr>
              <a:t> </a:t>
            </a:r>
            <a:r>
              <a:rPr sz="900" spc="50" dirty="0">
                <a:solidFill>
                  <a:srgbClr val="7F8084"/>
                </a:solidFill>
                <a:latin typeface="Trebuchet MS"/>
                <a:cs typeface="Trebuchet MS"/>
              </a:rPr>
              <a:t>ideas to </a:t>
            </a:r>
            <a:r>
              <a:rPr sz="900" spc="35" dirty="0">
                <a:solidFill>
                  <a:srgbClr val="7F8084"/>
                </a:solidFill>
                <a:latin typeface="Trebuchet MS"/>
                <a:cs typeface="Trebuchet MS"/>
              </a:rPr>
              <a:t>achieve the </a:t>
            </a:r>
            <a:r>
              <a:rPr sz="900" spc="55" dirty="0">
                <a:solidFill>
                  <a:srgbClr val="7F8084"/>
                </a:solidFill>
                <a:latin typeface="Trebuchet MS"/>
                <a:cs typeface="Trebuchet MS"/>
              </a:rPr>
              <a:t>step </a:t>
            </a:r>
            <a:r>
              <a:rPr sz="900" spc="75" dirty="0">
                <a:solidFill>
                  <a:srgbClr val="7F8084"/>
                </a:solidFill>
                <a:latin typeface="Trebuchet MS"/>
                <a:cs typeface="Trebuchet MS"/>
              </a:rPr>
              <a:t>changes </a:t>
            </a:r>
            <a:r>
              <a:rPr sz="900" dirty="0">
                <a:solidFill>
                  <a:srgbClr val="7F8084"/>
                </a:solidFill>
                <a:latin typeface="Trebuchet MS"/>
                <a:cs typeface="Trebuchet MS"/>
              </a:rPr>
              <a:t>in </a:t>
            </a:r>
            <a:r>
              <a:rPr sz="900" spc="65" dirty="0">
                <a:solidFill>
                  <a:srgbClr val="7F8084"/>
                </a:solidFill>
                <a:latin typeface="Trebuchet MS"/>
                <a:cs typeface="Trebuchet MS"/>
              </a:rPr>
              <a:t>outcomes </a:t>
            </a:r>
            <a:r>
              <a:rPr sz="900" spc="60" dirty="0">
                <a:solidFill>
                  <a:srgbClr val="7F8084"/>
                </a:solidFill>
                <a:latin typeface="Trebuchet MS"/>
                <a:cs typeface="Trebuchet MS"/>
              </a:rPr>
              <a:t>we </a:t>
            </a:r>
            <a:r>
              <a:rPr sz="900" spc="10" dirty="0">
                <a:solidFill>
                  <a:srgbClr val="7F8084"/>
                </a:solidFill>
                <a:latin typeface="Trebuchet MS"/>
                <a:cs typeface="Trebuchet MS"/>
              </a:rPr>
              <a:t>all </a:t>
            </a:r>
            <a:r>
              <a:rPr sz="900" spc="-260" dirty="0">
                <a:solidFill>
                  <a:srgbClr val="7F8084"/>
                </a:solidFill>
                <a:latin typeface="Trebuchet MS"/>
                <a:cs typeface="Trebuchet MS"/>
              </a:rPr>
              <a:t> </a:t>
            </a:r>
            <a:r>
              <a:rPr sz="900" spc="50" dirty="0">
                <a:solidFill>
                  <a:srgbClr val="7F8084"/>
                </a:solidFill>
                <a:latin typeface="Trebuchet MS"/>
                <a:cs typeface="Trebuchet MS"/>
              </a:rPr>
              <a:t>know </a:t>
            </a:r>
            <a:r>
              <a:rPr sz="900" spc="40" dirty="0">
                <a:solidFill>
                  <a:srgbClr val="7F8084"/>
                </a:solidFill>
                <a:latin typeface="Trebuchet MS"/>
                <a:cs typeface="Trebuchet MS"/>
              </a:rPr>
              <a:t>are </a:t>
            </a:r>
            <a:r>
              <a:rPr sz="900" spc="25" dirty="0">
                <a:solidFill>
                  <a:srgbClr val="7F8084"/>
                </a:solidFill>
                <a:latin typeface="Trebuchet MS"/>
                <a:cs typeface="Trebuchet MS"/>
              </a:rPr>
              <a:t>possible. </a:t>
            </a:r>
            <a:r>
              <a:rPr sz="900" dirty="0">
                <a:solidFill>
                  <a:srgbClr val="7F8084"/>
                </a:solidFill>
                <a:latin typeface="Trebuchet MS"/>
                <a:cs typeface="Trebuchet MS"/>
              </a:rPr>
              <a:t>I </a:t>
            </a:r>
            <a:r>
              <a:rPr sz="900" spc="100" dirty="0">
                <a:solidFill>
                  <a:srgbClr val="7F8084"/>
                </a:solidFill>
                <a:latin typeface="Trebuchet MS"/>
                <a:cs typeface="Trebuchet MS"/>
              </a:rPr>
              <a:t>am </a:t>
            </a:r>
            <a:r>
              <a:rPr sz="900" spc="30" dirty="0">
                <a:solidFill>
                  <a:srgbClr val="7F8084"/>
                </a:solidFill>
                <a:latin typeface="Trebuchet MS"/>
                <a:cs typeface="Trebuchet MS"/>
              </a:rPr>
              <a:t>fortunate </a:t>
            </a:r>
            <a:r>
              <a:rPr sz="900" spc="50" dirty="0">
                <a:solidFill>
                  <a:srgbClr val="7F8084"/>
                </a:solidFill>
                <a:latin typeface="Trebuchet MS"/>
                <a:cs typeface="Trebuchet MS"/>
              </a:rPr>
              <a:t>to </a:t>
            </a:r>
            <a:r>
              <a:rPr sz="900" spc="65" dirty="0">
                <a:solidFill>
                  <a:srgbClr val="7F8084"/>
                </a:solidFill>
                <a:latin typeface="Trebuchet MS"/>
                <a:cs typeface="Trebuchet MS"/>
              </a:rPr>
              <a:t>be </a:t>
            </a:r>
            <a:r>
              <a:rPr sz="900" spc="50" dirty="0">
                <a:solidFill>
                  <a:srgbClr val="7F8084"/>
                </a:solidFill>
                <a:latin typeface="Trebuchet MS"/>
                <a:cs typeface="Trebuchet MS"/>
              </a:rPr>
              <a:t>supported </a:t>
            </a:r>
            <a:r>
              <a:rPr sz="900" spc="60" dirty="0">
                <a:solidFill>
                  <a:srgbClr val="7F8084"/>
                </a:solidFill>
                <a:latin typeface="Trebuchet MS"/>
                <a:cs typeface="Trebuchet MS"/>
              </a:rPr>
              <a:t>by </a:t>
            </a:r>
            <a:r>
              <a:rPr sz="900" spc="65" dirty="0">
                <a:solidFill>
                  <a:srgbClr val="7F8084"/>
                </a:solidFill>
                <a:latin typeface="Trebuchet MS"/>
                <a:cs typeface="Trebuchet MS"/>
              </a:rPr>
              <a:t> </a:t>
            </a:r>
            <a:r>
              <a:rPr sz="900" spc="75" dirty="0">
                <a:solidFill>
                  <a:srgbClr val="7F8084"/>
                </a:solidFill>
                <a:latin typeface="Trebuchet MS"/>
                <a:cs typeface="Trebuchet MS"/>
              </a:rPr>
              <a:t>an </a:t>
            </a:r>
            <a:r>
              <a:rPr sz="900" spc="30" dirty="0">
                <a:solidFill>
                  <a:srgbClr val="7F8084"/>
                </a:solidFill>
                <a:latin typeface="Trebuchet MS"/>
                <a:cs typeface="Trebuchet MS"/>
              </a:rPr>
              <a:t>experienced </a:t>
            </a:r>
            <a:r>
              <a:rPr sz="900" spc="70" dirty="0">
                <a:solidFill>
                  <a:srgbClr val="7F8084"/>
                </a:solidFill>
                <a:latin typeface="Trebuchet MS"/>
                <a:cs typeface="Trebuchet MS"/>
              </a:rPr>
              <a:t>and </a:t>
            </a:r>
            <a:r>
              <a:rPr sz="900" spc="30" dirty="0">
                <a:solidFill>
                  <a:srgbClr val="7F8084"/>
                </a:solidFill>
                <a:latin typeface="Trebuchet MS"/>
                <a:cs typeface="Trebuchet MS"/>
              </a:rPr>
              <a:t>wonderful </a:t>
            </a:r>
            <a:r>
              <a:rPr sz="900" spc="50" dirty="0">
                <a:solidFill>
                  <a:srgbClr val="7F8084"/>
                </a:solidFill>
                <a:latin typeface="Trebuchet MS"/>
                <a:cs typeface="Trebuchet MS"/>
              </a:rPr>
              <a:t>Board </a:t>
            </a:r>
            <a:r>
              <a:rPr sz="900" spc="75" dirty="0">
                <a:solidFill>
                  <a:srgbClr val="7F8084"/>
                </a:solidFill>
                <a:latin typeface="Trebuchet MS"/>
                <a:cs typeface="Trebuchet MS"/>
              </a:rPr>
              <a:t>who </a:t>
            </a:r>
            <a:r>
              <a:rPr sz="900" spc="40" dirty="0">
                <a:solidFill>
                  <a:srgbClr val="7F8084"/>
                </a:solidFill>
                <a:latin typeface="Trebuchet MS"/>
                <a:cs typeface="Trebuchet MS"/>
              </a:rPr>
              <a:t>are </a:t>
            </a:r>
            <a:r>
              <a:rPr sz="900" spc="105" dirty="0">
                <a:solidFill>
                  <a:srgbClr val="7F8084"/>
                </a:solidFill>
                <a:latin typeface="Trebuchet MS"/>
                <a:cs typeface="Trebuchet MS"/>
              </a:rPr>
              <a:t>as </a:t>
            </a:r>
            <a:r>
              <a:rPr sz="900" spc="20" dirty="0">
                <a:solidFill>
                  <a:srgbClr val="7F8084"/>
                </a:solidFill>
                <a:latin typeface="Trebuchet MS"/>
                <a:cs typeface="Trebuchet MS"/>
              </a:rPr>
              <a:t>keen </a:t>
            </a:r>
            <a:r>
              <a:rPr sz="900" spc="25" dirty="0">
                <a:solidFill>
                  <a:srgbClr val="7F8084"/>
                </a:solidFill>
                <a:latin typeface="Trebuchet MS"/>
                <a:cs typeface="Trebuchet MS"/>
              </a:rPr>
              <a:t> </a:t>
            </a:r>
            <a:r>
              <a:rPr sz="900" spc="105" dirty="0">
                <a:solidFill>
                  <a:srgbClr val="7F8084"/>
                </a:solidFill>
                <a:latin typeface="Trebuchet MS"/>
                <a:cs typeface="Trebuchet MS"/>
              </a:rPr>
              <a:t>as </a:t>
            </a:r>
            <a:r>
              <a:rPr sz="900" dirty="0">
                <a:solidFill>
                  <a:srgbClr val="7F8084"/>
                </a:solidFill>
                <a:latin typeface="Trebuchet MS"/>
                <a:cs typeface="Trebuchet MS"/>
              </a:rPr>
              <a:t>I </a:t>
            </a:r>
            <a:r>
              <a:rPr sz="900" spc="100" dirty="0">
                <a:solidFill>
                  <a:srgbClr val="7F8084"/>
                </a:solidFill>
                <a:latin typeface="Trebuchet MS"/>
                <a:cs typeface="Trebuchet MS"/>
              </a:rPr>
              <a:t>am </a:t>
            </a:r>
            <a:r>
              <a:rPr sz="900" spc="50" dirty="0">
                <a:solidFill>
                  <a:srgbClr val="7F8084"/>
                </a:solidFill>
                <a:latin typeface="Trebuchet MS"/>
                <a:cs typeface="Trebuchet MS"/>
              </a:rPr>
              <a:t>to </a:t>
            </a:r>
            <a:r>
              <a:rPr sz="900" spc="60" dirty="0">
                <a:solidFill>
                  <a:srgbClr val="7F8084"/>
                </a:solidFill>
                <a:latin typeface="Trebuchet MS"/>
                <a:cs typeface="Trebuchet MS"/>
              </a:rPr>
              <a:t>see </a:t>
            </a:r>
            <a:r>
              <a:rPr sz="900" spc="35" dirty="0">
                <a:solidFill>
                  <a:srgbClr val="7F8084"/>
                </a:solidFill>
                <a:latin typeface="Trebuchet MS"/>
                <a:cs typeface="Trebuchet MS"/>
              </a:rPr>
              <a:t>the </a:t>
            </a:r>
            <a:r>
              <a:rPr sz="900" spc="40" dirty="0">
                <a:solidFill>
                  <a:srgbClr val="7F8084"/>
                </a:solidFill>
                <a:latin typeface="Trebuchet MS"/>
                <a:cs typeface="Trebuchet MS"/>
              </a:rPr>
              <a:t>organisation </a:t>
            </a:r>
            <a:r>
              <a:rPr sz="900" spc="60" dirty="0">
                <a:solidFill>
                  <a:srgbClr val="7F8084"/>
                </a:solidFill>
                <a:latin typeface="Trebuchet MS"/>
                <a:cs typeface="Trebuchet MS"/>
              </a:rPr>
              <a:t>grow </a:t>
            </a:r>
            <a:r>
              <a:rPr sz="900" spc="70" dirty="0">
                <a:solidFill>
                  <a:srgbClr val="7F8084"/>
                </a:solidFill>
                <a:latin typeface="Trebuchet MS"/>
                <a:cs typeface="Trebuchet MS"/>
              </a:rPr>
              <a:t>and </a:t>
            </a:r>
            <a:r>
              <a:rPr sz="900" dirty="0">
                <a:solidFill>
                  <a:srgbClr val="7F8084"/>
                </a:solidFill>
                <a:latin typeface="Trebuchet MS"/>
                <a:cs typeface="Trebuchet MS"/>
              </a:rPr>
              <a:t>flourish, </a:t>
            </a:r>
            <a:r>
              <a:rPr sz="900" spc="65" dirty="0">
                <a:solidFill>
                  <a:srgbClr val="7F8084"/>
                </a:solidFill>
                <a:latin typeface="Trebuchet MS"/>
                <a:cs typeface="Trebuchet MS"/>
              </a:rPr>
              <a:t>and </a:t>
            </a:r>
            <a:r>
              <a:rPr sz="900" spc="-260" dirty="0">
                <a:solidFill>
                  <a:srgbClr val="7F8084"/>
                </a:solidFill>
                <a:latin typeface="Trebuchet MS"/>
                <a:cs typeface="Trebuchet MS"/>
              </a:rPr>
              <a:t> </a:t>
            </a:r>
            <a:r>
              <a:rPr sz="900" spc="70" dirty="0">
                <a:solidFill>
                  <a:srgbClr val="7F8084"/>
                </a:solidFill>
                <a:latin typeface="Trebuchet MS"/>
                <a:cs typeface="Trebuchet MS"/>
              </a:rPr>
              <a:t>most</a:t>
            </a:r>
            <a:r>
              <a:rPr sz="900" spc="-50" dirty="0">
                <a:solidFill>
                  <a:srgbClr val="7F8084"/>
                </a:solidFill>
                <a:latin typeface="Trebuchet MS"/>
                <a:cs typeface="Trebuchet MS"/>
              </a:rPr>
              <a:t> </a:t>
            </a:r>
            <a:r>
              <a:rPr sz="900" spc="10" dirty="0">
                <a:solidFill>
                  <a:srgbClr val="7F8084"/>
                </a:solidFill>
                <a:latin typeface="Trebuchet MS"/>
                <a:cs typeface="Trebuchet MS"/>
              </a:rPr>
              <a:t>importantly,</a:t>
            </a:r>
            <a:r>
              <a:rPr sz="900" spc="-50" dirty="0">
                <a:solidFill>
                  <a:srgbClr val="7F8084"/>
                </a:solidFill>
                <a:latin typeface="Trebuchet MS"/>
                <a:cs typeface="Trebuchet MS"/>
              </a:rPr>
              <a:t> </a:t>
            </a:r>
            <a:r>
              <a:rPr sz="900" spc="5" dirty="0">
                <a:solidFill>
                  <a:srgbClr val="7F8084"/>
                </a:solidFill>
                <a:latin typeface="Trebuchet MS"/>
                <a:cs typeface="Trebuchet MS"/>
              </a:rPr>
              <a:t>deliver</a:t>
            </a:r>
            <a:r>
              <a:rPr sz="900" spc="-45" dirty="0">
                <a:solidFill>
                  <a:srgbClr val="7F8084"/>
                </a:solidFill>
                <a:latin typeface="Trebuchet MS"/>
                <a:cs typeface="Trebuchet MS"/>
              </a:rPr>
              <a:t> </a:t>
            </a:r>
            <a:r>
              <a:rPr sz="900" spc="15" dirty="0">
                <a:solidFill>
                  <a:srgbClr val="7F8084"/>
                </a:solidFill>
                <a:latin typeface="Trebuchet MS"/>
                <a:cs typeface="Trebuchet MS"/>
              </a:rPr>
              <a:t>for</a:t>
            </a:r>
            <a:r>
              <a:rPr sz="900" spc="-50" dirty="0">
                <a:solidFill>
                  <a:srgbClr val="7F8084"/>
                </a:solidFill>
                <a:latin typeface="Trebuchet MS"/>
                <a:cs typeface="Trebuchet MS"/>
              </a:rPr>
              <a:t> </a:t>
            </a:r>
            <a:r>
              <a:rPr sz="900" spc="35" dirty="0">
                <a:solidFill>
                  <a:srgbClr val="7F8084"/>
                </a:solidFill>
                <a:latin typeface="Trebuchet MS"/>
                <a:cs typeface="Trebuchet MS"/>
              </a:rPr>
              <a:t>the</a:t>
            </a:r>
            <a:r>
              <a:rPr sz="900" spc="-45" dirty="0">
                <a:solidFill>
                  <a:srgbClr val="7F8084"/>
                </a:solidFill>
                <a:latin typeface="Trebuchet MS"/>
                <a:cs typeface="Trebuchet MS"/>
              </a:rPr>
              <a:t> </a:t>
            </a:r>
            <a:r>
              <a:rPr sz="900" spc="40" dirty="0">
                <a:solidFill>
                  <a:srgbClr val="7F8084"/>
                </a:solidFill>
                <a:latin typeface="Trebuchet MS"/>
                <a:cs typeface="Trebuchet MS"/>
              </a:rPr>
              <a:t>people</a:t>
            </a:r>
            <a:r>
              <a:rPr sz="900" spc="-50" dirty="0">
                <a:solidFill>
                  <a:srgbClr val="7F8084"/>
                </a:solidFill>
                <a:latin typeface="Trebuchet MS"/>
                <a:cs typeface="Trebuchet MS"/>
              </a:rPr>
              <a:t> </a:t>
            </a:r>
            <a:r>
              <a:rPr sz="900" spc="70" dirty="0">
                <a:solidFill>
                  <a:srgbClr val="7F8084"/>
                </a:solidFill>
                <a:latin typeface="Trebuchet MS"/>
                <a:cs typeface="Trebuchet MS"/>
              </a:rPr>
              <a:t>across</a:t>
            </a:r>
            <a:r>
              <a:rPr sz="900" spc="-50" dirty="0">
                <a:solidFill>
                  <a:srgbClr val="7F8084"/>
                </a:solidFill>
                <a:latin typeface="Trebuchet MS"/>
                <a:cs typeface="Trebuchet MS"/>
              </a:rPr>
              <a:t> </a:t>
            </a:r>
            <a:r>
              <a:rPr sz="900" spc="50" dirty="0">
                <a:solidFill>
                  <a:srgbClr val="7F8084"/>
                </a:solidFill>
                <a:latin typeface="Trebuchet MS"/>
                <a:cs typeface="Trebuchet MS"/>
              </a:rPr>
              <a:t>Scotland </a:t>
            </a:r>
            <a:r>
              <a:rPr sz="900" spc="-254" dirty="0">
                <a:solidFill>
                  <a:srgbClr val="7F8084"/>
                </a:solidFill>
                <a:latin typeface="Trebuchet MS"/>
                <a:cs typeface="Trebuchet MS"/>
              </a:rPr>
              <a:t> </a:t>
            </a:r>
            <a:r>
              <a:rPr sz="900" spc="75" dirty="0">
                <a:solidFill>
                  <a:srgbClr val="7F8084"/>
                </a:solidFill>
                <a:latin typeface="Trebuchet MS"/>
                <a:cs typeface="Trebuchet MS"/>
              </a:rPr>
              <a:t>who </a:t>
            </a:r>
            <a:r>
              <a:rPr sz="900" spc="50" dirty="0">
                <a:solidFill>
                  <a:srgbClr val="7F8084"/>
                </a:solidFill>
                <a:latin typeface="Trebuchet MS"/>
                <a:cs typeface="Trebuchet MS"/>
              </a:rPr>
              <a:t>need </a:t>
            </a:r>
            <a:r>
              <a:rPr sz="900" spc="75" dirty="0">
                <a:solidFill>
                  <a:srgbClr val="7F8084"/>
                </a:solidFill>
                <a:latin typeface="Trebuchet MS"/>
                <a:cs typeface="Trebuchet MS"/>
              </a:rPr>
              <a:t>some </a:t>
            </a:r>
            <a:r>
              <a:rPr sz="900" spc="20" dirty="0">
                <a:solidFill>
                  <a:srgbClr val="7F8084"/>
                </a:solidFill>
                <a:latin typeface="Trebuchet MS"/>
                <a:cs typeface="Trebuchet MS"/>
              </a:rPr>
              <a:t>hope, </a:t>
            </a:r>
            <a:r>
              <a:rPr sz="900" spc="50" dirty="0">
                <a:solidFill>
                  <a:srgbClr val="7F8084"/>
                </a:solidFill>
                <a:latin typeface="Trebuchet MS"/>
                <a:cs typeface="Trebuchet MS"/>
              </a:rPr>
              <a:t>to </a:t>
            </a:r>
            <a:r>
              <a:rPr sz="900" spc="5" dirty="0">
                <a:solidFill>
                  <a:srgbClr val="7F8084"/>
                </a:solidFill>
                <a:latin typeface="Trebuchet MS"/>
                <a:cs typeface="Trebuchet MS"/>
              </a:rPr>
              <a:t>feel loved, </a:t>
            </a:r>
            <a:r>
              <a:rPr sz="900" spc="70" dirty="0">
                <a:solidFill>
                  <a:srgbClr val="7F8084"/>
                </a:solidFill>
                <a:latin typeface="Trebuchet MS"/>
                <a:cs typeface="Trebuchet MS"/>
              </a:rPr>
              <a:t>and </a:t>
            </a:r>
            <a:r>
              <a:rPr sz="900" spc="50" dirty="0">
                <a:solidFill>
                  <a:srgbClr val="7F8084"/>
                </a:solidFill>
                <a:latin typeface="Trebuchet MS"/>
                <a:cs typeface="Trebuchet MS"/>
              </a:rPr>
              <a:t>to </a:t>
            </a:r>
            <a:r>
              <a:rPr sz="900" spc="55" dirty="0">
                <a:solidFill>
                  <a:srgbClr val="7F8084"/>
                </a:solidFill>
                <a:latin typeface="Trebuchet MS"/>
                <a:cs typeface="Trebuchet MS"/>
              </a:rPr>
              <a:t>be </a:t>
            </a:r>
            <a:r>
              <a:rPr sz="900" spc="60" dirty="0">
                <a:solidFill>
                  <a:srgbClr val="7F8084"/>
                </a:solidFill>
                <a:latin typeface="Trebuchet MS"/>
                <a:cs typeface="Trebuchet MS"/>
              </a:rPr>
              <a:t> </a:t>
            </a:r>
            <a:r>
              <a:rPr sz="900" spc="50" dirty="0">
                <a:solidFill>
                  <a:srgbClr val="7F8084"/>
                </a:solidFill>
                <a:latin typeface="Trebuchet MS"/>
                <a:cs typeface="Trebuchet MS"/>
              </a:rPr>
              <a:t>empowered</a:t>
            </a:r>
            <a:r>
              <a:rPr sz="900" spc="-55" dirty="0">
                <a:solidFill>
                  <a:srgbClr val="7F8084"/>
                </a:solidFill>
                <a:latin typeface="Trebuchet MS"/>
                <a:cs typeface="Trebuchet MS"/>
              </a:rPr>
              <a:t> </a:t>
            </a:r>
            <a:r>
              <a:rPr sz="900" spc="45" dirty="0">
                <a:solidFill>
                  <a:srgbClr val="7F8084"/>
                </a:solidFill>
                <a:latin typeface="Trebuchet MS"/>
                <a:cs typeface="Trebuchet MS"/>
              </a:rPr>
              <a:t>more</a:t>
            </a:r>
            <a:r>
              <a:rPr sz="900" spc="-50" dirty="0">
                <a:solidFill>
                  <a:srgbClr val="7F8084"/>
                </a:solidFill>
                <a:latin typeface="Trebuchet MS"/>
                <a:cs typeface="Trebuchet MS"/>
              </a:rPr>
              <a:t> </a:t>
            </a:r>
            <a:r>
              <a:rPr sz="900" spc="50" dirty="0">
                <a:solidFill>
                  <a:srgbClr val="7F8084"/>
                </a:solidFill>
                <a:latin typeface="Trebuchet MS"/>
                <a:cs typeface="Trebuchet MS"/>
              </a:rPr>
              <a:t>than</a:t>
            </a:r>
            <a:r>
              <a:rPr sz="900" spc="-50" dirty="0">
                <a:solidFill>
                  <a:srgbClr val="7F8084"/>
                </a:solidFill>
                <a:latin typeface="Trebuchet MS"/>
                <a:cs typeface="Trebuchet MS"/>
              </a:rPr>
              <a:t> </a:t>
            </a:r>
            <a:r>
              <a:rPr sz="900" spc="30" dirty="0">
                <a:solidFill>
                  <a:srgbClr val="7F8084"/>
                </a:solidFill>
                <a:latin typeface="Trebuchet MS"/>
                <a:cs typeface="Trebuchet MS"/>
              </a:rPr>
              <a:t>most.</a:t>
            </a:r>
            <a:endParaRPr sz="900">
              <a:latin typeface="Trebuchet MS"/>
              <a:cs typeface="Trebuchet MS"/>
            </a:endParaRPr>
          </a:p>
          <a:p>
            <a:pPr marL="12700" marR="104775">
              <a:lnSpc>
                <a:spcPct val="111100"/>
              </a:lnSpc>
              <a:spcBef>
                <a:spcPts val="565"/>
              </a:spcBef>
            </a:pPr>
            <a:r>
              <a:rPr sz="900" dirty="0">
                <a:solidFill>
                  <a:srgbClr val="7F8084"/>
                </a:solidFill>
                <a:latin typeface="Trebuchet MS"/>
                <a:cs typeface="Trebuchet MS"/>
              </a:rPr>
              <a:t>I </a:t>
            </a:r>
            <a:r>
              <a:rPr sz="900" spc="55" dirty="0">
                <a:solidFill>
                  <a:srgbClr val="7F8084"/>
                </a:solidFill>
                <a:latin typeface="Trebuchet MS"/>
                <a:cs typeface="Trebuchet MS"/>
              </a:rPr>
              <a:t>want </a:t>
            </a:r>
            <a:r>
              <a:rPr sz="900" spc="50" dirty="0">
                <a:solidFill>
                  <a:srgbClr val="7F8084"/>
                </a:solidFill>
                <a:latin typeface="Trebuchet MS"/>
                <a:cs typeface="Trebuchet MS"/>
              </a:rPr>
              <a:t>to </a:t>
            </a:r>
            <a:r>
              <a:rPr sz="900" spc="35" dirty="0">
                <a:solidFill>
                  <a:srgbClr val="7F8084"/>
                </a:solidFill>
                <a:latin typeface="Trebuchet MS"/>
                <a:cs typeface="Trebuchet MS"/>
              </a:rPr>
              <a:t>work </a:t>
            </a:r>
            <a:r>
              <a:rPr sz="900" spc="25" dirty="0">
                <a:solidFill>
                  <a:srgbClr val="7F8084"/>
                </a:solidFill>
                <a:latin typeface="Trebuchet MS"/>
                <a:cs typeface="Trebuchet MS"/>
              </a:rPr>
              <a:t>with </a:t>
            </a:r>
            <a:r>
              <a:rPr sz="900" spc="40" dirty="0">
                <a:solidFill>
                  <a:srgbClr val="7F8084"/>
                </a:solidFill>
                <a:latin typeface="Trebuchet MS"/>
                <a:cs typeface="Trebuchet MS"/>
              </a:rPr>
              <a:t>people </a:t>
            </a:r>
            <a:r>
              <a:rPr sz="900" spc="75" dirty="0">
                <a:solidFill>
                  <a:srgbClr val="7F8084"/>
                </a:solidFill>
                <a:latin typeface="Trebuchet MS"/>
                <a:cs typeface="Trebuchet MS"/>
              </a:rPr>
              <a:t>who </a:t>
            </a:r>
            <a:r>
              <a:rPr sz="900" spc="35" dirty="0">
                <a:solidFill>
                  <a:srgbClr val="7F8084"/>
                </a:solidFill>
                <a:latin typeface="Trebuchet MS"/>
                <a:cs typeface="Trebuchet MS"/>
              </a:rPr>
              <a:t>bring </a:t>
            </a:r>
            <a:r>
              <a:rPr sz="900" spc="5" dirty="0">
                <a:solidFill>
                  <a:srgbClr val="7F8084"/>
                </a:solidFill>
                <a:latin typeface="Trebuchet MS"/>
                <a:cs typeface="Trebuchet MS"/>
              </a:rPr>
              <a:t>their </a:t>
            </a:r>
            <a:r>
              <a:rPr sz="900" spc="30" dirty="0">
                <a:solidFill>
                  <a:srgbClr val="7F8084"/>
                </a:solidFill>
                <a:latin typeface="Trebuchet MS"/>
                <a:cs typeface="Trebuchet MS"/>
              </a:rPr>
              <a:t>proven </a:t>
            </a:r>
            <a:r>
              <a:rPr sz="900" spc="35" dirty="0">
                <a:solidFill>
                  <a:srgbClr val="7F8084"/>
                </a:solidFill>
                <a:latin typeface="Trebuchet MS"/>
                <a:cs typeface="Trebuchet MS"/>
              </a:rPr>
              <a:t> </a:t>
            </a:r>
            <a:r>
              <a:rPr sz="900" spc="40" dirty="0">
                <a:solidFill>
                  <a:srgbClr val="7F8084"/>
                </a:solidFill>
                <a:latin typeface="Trebuchet MS"/>
                <a:cs typeface="Trebuchet MS"/>
              </a:rPr>
              <a:t>professional </a:t>
            </a:r>
            <a:r>
              <a:rPr sz="900" spc="15" dirty="0">
                <a:solidFill>
                  <a:srgbClr val="7F8084"/>
                </a:solidFill>
                <a:latin typeface="Trebuchet MS"/>
                <a:cs typeface="Trebuchet MS"/>
              </a:rPr>
              <a:t>experience, </a:t>
            </a:r>
            <a:r>
              <a:rPr sz="900" spc="75" dirty="0">
                <a:solidFill>
                  <a:srgbClr val="7F8084"/>
                </a:solidFill>
                <a:latin typeface="Trebuchet MS"/>
                <a:cs typeface="Trebuchet MS"/>
              </a:rPr>
              <a:t>who </a:t>
            </a:r>
            <a:r>
              <a:rPr sz="900" spc="40" dirty="0">
                <a:solidFill>
                  <a:srgbClr val="7F8084"/>
                </a:solidFill>
                <a:latin typeface="Trebuchet MS"/>
                <a:cs typeface="Trebuchet MS"/>
              </a:rPr>
              <a:t>are </a:t>
            </a:r>
            <a:r>
              <a:rPr sz="900" spc="55" dirty="0">
                <a:solidFill>
                  <a:srgbClr val="7F8084"/>
                </a:solidFill>
                <a:latin typeface="Trebuchet MS"/>
                <a:cs typeface="Trebuchet MS"/>
              </a:rPr>
              <a:t>passionate about </a:t>
            </a:r>
            <a:r>
              <a:rPr sz="900" spc="60" dirty="0">
                <a:solidFill>
                  <a:srgbClr val="7F8084"/>
                </a:solidFill>
                <a:latin typeface="Trebuchet MS"/>
                <a:cs typeface="Trebuchet MS"/>
              </a:rPr>
              <a:t> </a:t>
            </a:r>
            <a:r>
              <a:rPr sz="900" spc="50" dirty="0">
                <a:solidFill>
                  <a:srgbClr val="7F8084"/>
                </a:solidFill>
                <a:latin typeface="Trebuchet MS"/>
                <a:cs typeface="Trebuchet MS"/>
              </a:rPr>
              <a:t>making</a:t>
            </a:r>
            <a:r>
              <a:rPr sz="900" spc="-55" dirty="0">
                <a:solidFill>
                  <a:srgbClr val="7F8084"/>
                </a:solidFill>
                <a:latin typeface="Trebuchet MS"/>
                <a:cs typeface="Trebuchet MS"/>
              </a:rPr>
              <a:t> </a:t>
            </a:r>
            <a:r>
              <a:rPr sz="900" spc="114" dirty="0">
                <a:solidFill>
                  <a:srgbClr val="7F8084"/>
                </a:solidFill>
                <a:latin typeface="Trebuchet MS"/>
                <a:cs typeface="Trebuchet MS"/>
              </a:rPr>
              <a:t>a</a:t>
            </a:r>
            <a:r>
              <a:rPr sz="900" spc="-50" dirty="0">
                <a:solidFill>
                  <a:srgbClr val="7F8084"/>
                </a:solidFill>
                <a:latin typeface="Trebuchet MS"/>
                <a:cs typeface="Trebuchet MS"/>
              </a:rPr>
              <a:t> </a:t>
            </a:r>
            <a:r>
              <a:rPr sz="900" spc="35" dirty="0">
                <a:solidFill>
                  <a:srgbClr val="7F8084"/>
                </a:solidFill>
                <a:latin typeface="Trebuchet MS"/>
                <a:cs typeface="Trebuchet MS"/>
              </a:rPr>
              <a:t>lasting</a:t>
            </a:r>
            <a:r>
              <a:rPr sz="900" spc="-50" dirty="0">
                <a:solidFill>
                  <a:srgbClr val="7F8084"/>
                </a:solidFill>
                <a:latin typeface="Trebuchet MS"/>
                <a:cs typeface="Trebuchet MS"/>
              </a:rPr>
              <a:t> </a:t>
            </a:r>
            <a:r>
              <a:rPr sz="900" spc="50" dirty="0">
                <a:solidFill>
                  <a:srgbClr val="7F8084"/>
                </a:solidFill>
                <a:latin typeface="Trebuchet MS"/>
                <a:cs typeface="Trebuchet MS"/>
              </a:rPr>
              <a:t>impact</a:t>
            </a:r>
            <a:r>
              <a:rPr sz="900" spc="-50" dirty="0">
                <a:solidFill>
                  <a:srgbClr val="7F8084"/>
                </a:solidFill>
                <a:latin typeface="Trebuchet MS"/>
                <a:cs typeface="Trebuchet MS"/>
              </a:rPr>
              <a:t> </a:t>
            </a:r>
            <a:r>
              <a:rPr sz="900" spc="70" dirty="0">
                <a:solidFill>
                  <a:srgbClr val="7F8084"/>
                </a:solidFill>
                <a:latin typeface="Trebuchet MS"/>
                <a:cs typeface="Trebuchet MS"/>
              </a:rPr>
              <a:t>and</a:t>
            </a:r>
            <a:r>
              <a:rPr sz="900" spc="-50" dirty="0">
                <a:solidFill>
                  <a:srgbClr val="7F8084"/>
                </a:solidFill>
                <a:latin typeface="Trebuchet MS"/>
                <a:cs typeface="Trebuchet MS"/>
              </a:rPr>
              <a:t> </a:t>
            </a:r>
            <a:r>
              <a:rPr sz="900" spc="75" dirty="0">
                <a:solidFill>
                  <a:srgbClr val="7F8084"/>
                </a:solidFill>
                <a:latin typeface="Trebuchet MS"/>
                <a:cs typeface="Trebuchet MS"/>
              </a:rPr>
              <a:t>who</a:t>
            </a:r>
            <a:r>
              <a:rPr sz="900" spc="-50" dirty="0">
                <a:solidFill>
                  <a:srgbClr val="7F8084"/>
                </a:solidFill>
                <a:latin typeface="Trebuchet MS"/>
                <a:cs typeface="Trebuchet MS"/>
              </a:rPr>
              <a:t> </a:t>
            </a:r>
            <a:r>
              <a:rPr sz="900" spc="80" dirty="0">
                <a:solidFill>
                  <a:srgbClr val="7F8084"/>
                </a:solidFill>
                <a:latin typeface="Trebuchet MS"/>
                <a:cs typeface="Trebuchet MS"/>
              </a:rPr>
              <a:t>can</a:t>
            </a:r>
            <a:r>
              <a:rPr sz="900" spc="-50" dirty="0">
                <a:solidFill>
                  <a:srgbClr val="7F8084"/>
                </a:solidFill>
                <a:latin typeface="Trebuchet MS"/>
                <a:cs typeface="Trebuchet MS"/>
              </a:rPr>
              <a:t> </a:t>
            </a:r>
            <a:r>
              <a:rPr sz="900" spc="65" dirty="0">
                <a:solidFill>
                  <a:srgbClr val="7F8084"/>
                </a:solidFill>
                <a:latin typeface="Trebuchet MS"/>
                <a:cs typeface="Trebuchet MS"/>
              </a:rPr>
              <a:t>be</a:t>
            </a:r>
            <a:r>
              <a:rPr sz="900" spc="-50" dirty="0">
                <a:solidFill>
                  <a:srgbClr val="7F8084"/>
                </a:solidFill>
                <a:latin typeface="Trebuchet MS"/>
                <a:cs typeface="Trebuchet MS"/>
              </a:rPr>
              <a:t> </a:t>
            </a:r>
            <a:r>
              <a:rPr sz="900" spc="10" dirty="0">
                <a:solidFill>
                  <a:srgbClr val="7F8084"/>
                </a:solidFill>
                <a:latin typeface="Trebuchet MS"/>
                <a:cs typeface="Trebuchet MS"/>
              </a:rPr>
              <a:t>bold,</a:t>
            </a:r>
            <a:r>
              <a:rPr sz="900" spc="-50" dirty="0">
                <a:solidFill>
                  <a:srgbClr val="7F8084"/>
                </a:solidFill>
                <a:latin typeface="Trebuchet MS"/>
                <a:cs typeface="Trebuchet MS"/>
              </a:rPr>
              <a:t> </a:t>
            </a:r>
            <a:r>
              <a:rPr sz="900" spc="15" dirty="0">
                <a:solidFill>
                  <a:srgbClr val="7F8084"/>
                </a:solidFill>
                <a:latin typeface="Trebuchet MS"/>
                <a:cs typeface="Trebuchet MS"/>
              </a:rPr>
              <a:t>radical, </a:t>
            </a:r>
            <a:r>
              <a:rPr sz="900" spc="-254" dirty="0">
                <a:solidFill>
                  <a:srgbClr val="7F8084"/>
                </a:solidFill>
                <a:latin typeface="Trebuchet MS"/>
                <a:cs typeface="Trebuchet MS"/>
              </a:rPr>
              <a:t> </a:t>
            </a:r>
            <a:r>
              <a:rPr sz="900" spc="70" dirty="0">
                <a:solidFill>
                  <a:srgbClr val="7F8084"/>
                </a:solidFill>
                <a:latin typeface="Trebuchet MS"/>
                <a:cs typeface="Trebuchet MS"/>
              </a:rPr>
              <a:t>and</a:t>
            </a:r>
            <a:r>
              <a:rPr sz="900" spc="-55" dirty="0">
                <a:solidFill>
                  <a:srgbClr val="7F8084"/>
                </a:solidFill>
                <a:latin typeface="Trebuchet MS"/>
                <a:cs typeface="Trebuchet MS"/>
              </a:rPr>
              <a:t> </a:t>
            </a:r>
            <a:r>
              <a:rPr sz="900" spc="45" dirty="0">
                <a:solidFill>
                  <a:srgbClr val="7F8084"/>
                </a:solidFill>
                <a:latin typeface="Trebuchet MS"/>
                <a:cs typeface="Trebuchet MS"/>
              </a:rPr>
              <a:t>courageous.</a:t>
            </a:r>
            <a:endParaRPr sz="900">
              <a:latin typeface="Trebuchet MS"/>
              <a:cs typeface="Trebuchet MS"/>
            </a:endParaRPr>
          </a:p>
        </p:txBody>
      </p:sp>
      <p:sp>
        <p:nvSpPr>
          <p:cNvPr id="13" name="object 13"/>
          <p:cNvSpPr txBox="1"/>
          <p:nvPr/>
        </p:nvSpPr>
        <p:spPr>
          <a:xfrm>
            <a:off x="7036899" y="6269225"/>
            <a:ext cx="1281430" cy="330200"/>
          </a:xfrm>
          <a:prstGeom prst="rect">
            <a:avLst/>
          </a:prstGeom>
        </p:spPr>
        <p:txBody>
          <a:bodyPr vert="horz" wrap="square" lIns="0" tIns="27939" rIns="0" bIns="0" rtlCol="0">
            <a:spAutoFit/>
          </a:bodyPr>
          <a:lstStyle/>
          <a:p>
            <a:pPr marL="12700">
              <a:lnSpc>
                <a:spcPct val="100000"/>
              </a:lnSpc>
              <a:spcBef>
                <a:spcPts val="219"/>
              </a:spcBef>
            </a:pPr>
            <a:r>
              <a:rPr sz="900" b="1" spc="-10" dirty="0">
                <a:solidFill>
                  <a:srgbClr val="46A9D6"/>
                </a:solidFill>
                <a:latin typeface="Trebuchet MS"/>
                <a:cs typeface="Trebuchet MS"/>
              </a:rPr>
              <a:t>I</a:t>
            </a:r>
            <a:r>
              <a:rPr sz="900" b="1" dirty="0">
                <a:solidFill>
                  <a:srgbClr val="46A9D6"/>
                </a:solidFill>
                <a:latin typeface="Trebuchet MS"/>
                <a:cs typeface="Trebuchet MS"/>
              </a:rPr>
              <a:t>ai</a:t>
            </a:r>
            <a:r>
              <a:rPr sz="900" b="1" spc="30" dirty="0">
                <a:solidFill>
                  <a:srgbClr val="46A9D6"/>
                </a:solidFill>
                <a:latin typeface="Trebuchet MS"/>
                <a:cs typeface="Trebuchet MS"/>
              </a:rPr>
              <a:t>n</a:t>
            </a:r>
            <a:r>
              <a:rPr sz="900" b="1" spc="-75" dirty="0">
                <a:solidFill>
                  <a:srgbClr val="46A9D6"/>
                </a:solidFill>
                <a:latin typeface="Trebuchet MS"/>
                <a:cs typeface="Trebuchet MS"/>
              </a:rPr>
              <a:t> </a:t>
            </a:r>
            <a:r>
              <a:rPr sz="900" b="1" spc="85" dirty="0">
                <a:solidFill>
                  <a:srgbClr val="46A9D6"/>
                </a:solidFill>
                <a:latin typeface="Trebuchet MS"/>
                <a:cs typeface="Trebuchet MS"/>
              </a:rPr>
              <a:t>Mac</a:t>
            </a:r>
            <a:r>
              <a:rPr sz="900" b="1" spc="25" dirty="0">
                <a:solidFill>
                  <a:srgbClr val="46A9D6"/>
                </a:solidFill>
                <a:latin typeface="Trebuchet MS"/>
                <a:cs typeface="Trebuchet MS"/>
              </a:rPr>
              <a:t>f</a:t>
            </a:r>
            <a:r>
              <a:rPr sz="900" b="1" spc="30" dirty="0">
                <a:solidFill>
                  <a:srgbClr val="46A9D6"/>
                </a:solidFill>
                <a:latin typeface="Trebuchet MS"/>
                <a:cs typeface="Trebuchet MS"/>
              </a:rPr>
              <a:t>ar</a:t>
            </a:r>
            <a:r>
              <a:rPr sz="900" b="1" dirty="0">
                <a:solidFill>
                  <a:srgbClr val="46A9D6"/>
                </a:solidFill>
                <a:latin typeface="Trebuchet MS"/>
                <a:cs typeface="Trebuchet MS"/>
              </a:rPr>
              <a:t>l</a:t>
            </a:r>
            <a:r>
              <a:rPr sz="900" b="1" spc="20" dirty="0">
                <a:solidFill>
                  <a:srgbClr val="46A9D6"/>
                </a:solidFill>
                <a:latin typeface="Trebuchet MS"/>
                <a:cs typeface="Trebuchet MS"/>
              </a:rPr>
              <a:t>ane</a:t>
            </a:r>
            <a:endParaRPr sz="900">
              <a:latin typeface="Trebuchet MS"/>
              <a:cs typeface="Trebuchet MS"/>
            </a:endParaRPr>
          </a:p>
          <a:p>
            <a:pPr marL="12700">
              <a:lnSpc>
                <a:spcPct val="100000"/>
              </a:lnSpc>
              <a:spcBef>
                <a:spcPts val="120"/>
              </a:spcBef>
            </a:pPr>
            <a:r>
              <a:rPr sz="900" spc="40" dirty="0">
                <a:solidFill>
                  <a:srgbClr val="7F8084"/>
                </a:solidFill>
                <a:latin typeface="Trebuchet MS"/>
                <a:cs typeface="Trebuchet MS"/>
              </a:rPr>
              <a:t>Chie</a:t>
            </a:r>
            <a:r>
              <a:rPr sz="900" spc="45" dirty="0">
                <a:solidFill>
                  <a:srgbClr val="7F8084"/>
                </a:solidFill>
                <a:latin typeface="Trebuchet MS"/>
                <a:cs typeface="Trebuchet MS"/>
              </a:rPr>
              <a:t>f</a:t>
            </a:r>
            <a:r>
              <a:rPr sz="900" spc="-50" dirty="0">
                <a:solidFill>
                  <a:srgbClr val="7F8084"/>
                </a:solidFill>
                <a:latin typeface="Trebuchet MS"/>
                <a:cs typeface="Trebuchet MS"/>
              </a:rPr>
              <a:t> </a:t>
            </a:r>
            <a:r>
              <a:rPr sz="900" spc="5" dirty="0">
                <a:solidFill>
                  <a:srgbClr val="7F8084"/>
                </a:solidFill>
                <a:latin typeface="Trebuchet MS"/>
                <a:cs typeface="Trebuchet MS"/>
              </a:rPr>
              <a:t>E</a:t>
            </a:r>
            <a:r>
              <a:rPr sz="900" spc="-15" dirty="0">
                <a:solidFill>
                  <a:srgbClr val="7F8084"/>
                </a:solidFill>
                <a:latin typeface="Trebuchet MS"/>
                <a:cs typeface="Trebuchet MS"/>
              </a:rPr>
              <a:t>x</a:t>
            </a:r>
            <a:r>
              <a:rPr sz="900" spc="20" dirty="0">
                <a:solidFill>
                  <a:srgbClr val="7F8084"/>
                </a:solidFill>
                <a:latin typeface="Trebuchet MS"/>
                <a:cs typeface="Trebuchet MS"/>
              </a:rPr>
              <a:t>ecuti</a:t>
            </a:r>
            <a:r>
              <a:rPr sz="900" spc="10" dirty="0">
                <a:solidFill>
                  <a:srgbClr val="7F8084"/>
                </a:solidFill>
                <a:latin typeface="Trebuchet MS"/>
                <a:cs typeface="Trebuchet MS"/>
              </a:rPr>
              <a:t>v</a:t>
            </a:r>
            <a:r>
              <a:rPr sz="900" spc="55" dirty="0">
                <a:solidFill>
                  <a:srgbClr val="7F8084"/>
                </a:solidFill>
                <a:latin typeface="Trebuchet MS"/>
                <a:cs typeface="Trebuchet MS"/>
              </a:rPr>
              <a:t>e</a:t>
            </a:r>
            <a:r>
              <a:rPr sz="900" spc="-50" dirty="0">
                <a:solidFill>
                  <a:srgbClr val="7F8084"/>
                </a:solidFill>
                <a:latin typeface="Trebuchet MS"/>
                <a:cs typeface="Trebuchet MS"/>
              </a:rPr>
              <a:t> </a:t>
            </a:r>
            <a:r>
              <a:rPr sz="900" spc="25" dirty="0">
                <a:solidFill>
                  <a:srgbClr val="7F8084"/>
                </a:solidFill>
                <a:latin typeface="Trebuchet MS"/>
                <a:cs typeface="Trebuchet MS"/>
              </a:rPr>
              <a:t>Officer</a:t>
            </a:r>
            <a:endParaRPr sz="900">
              <a:latin typeface="Trebuchet MS"/>
              <a:cs typeface="Trebuchet MS"/>
            </a:endParaRPr>
          </a:p>
        </p:txBody>
      </p:sp>
      <p:pic>
        <p:nvPicPr>
          <p:cNvPr id="14" name="object 14"/>
          <p:cNvPicPr/>
          <p:nvPr/>
        </p:nvPicPr>
        <p:blipFill>
          <a:blip r:embed="rId4" cstate="print"/>
          <a:stretch>
            <a:fillRect/>
          </a:stretch>
        </p:blipFill>
        <p:spPr>
          <a:xfrm>
            <a:off x="6959113" y="5298440"/>
            <a:ext cx="1727793" cy="988035"/>
          </a:xfrm>
          <a:prstGeom prst="rect">
            <a:avLst/>
          </a:prstGeom>
        </p:spPr>
      </p:pic>
      <p:pic>
        <p:nvPicPr>
          <p:cNvPr id="15" name="object 15"/>
          <p:cNvPicPr/>
          <p:nvPr/>
        </p:nvPicPr>
        <p:blipFill>
          <a:blip r:embed="rId5" cstate="print"/>
          <a:stretch>
            <a:fillRect/>
          </a:stretch>
        </p:blipFill>
        <p:spPr>
          <a:xfrm>
            <a:off x="7041946" y="5"/>
            <a:ext cx="2713431" cy="233999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solidFill>
          </p:spPr>
          <p:txBody>
            <a:bodyPr wrap="square" lIns="0" tIns="0" rIns="0" bIns="0" rtlCol="0"/>
            <a:lstStyle/>
            <a:p>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109382" y="7156805"/>
            <a:ext cx="1042617" cy="238951"/>
          </a:xfrm>
          <a:prstGeom prst="rect">
            <a:avLst/>
          </a:prstGeom>
        </p:spPr>
      </p:pic>
      <p:grpSp>
        <p:nvGrpSpPr>
          <p:cNvPr id="4" name="object 4"/>
          <p:cNvGrpSpPr/>
          <p:nvPr/>
        </p:nvGrpSpPr>
        <p:grpSpPr>
          <a:xfrm>
            <a:off x="0" y="0"/>
            <a:ext cx="10354945" cy="7560309"/>
            <a:chOff x="0" y="0"/>
            <a:chExt cx="10354945" cy="7560309"/>
          </a:xfrm>
        </p:grpSpPr>
        <p:sp>
          <p:nvSpPr>
            <p:cNvPr id="5" name="object 5"/>
            <p:cNvSpPr/>
            <p:nvPr/>
          </p:nvSpPr>
          <p:spPr>
            <a:xfrm>
              <a:off x="540005" y="7020005"/>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6" name="object 6"/>
            <p:cNvPicPr/>
            <p:nvPr/>
          </p:nvPicPr>
          <p:blipFill>
            <a:blip r:embed="rId3" cstate="print"/>
            <a:stretch>
              <a:fillRect/>
            </a:stretch>
          </p:blipFill>
          <p:spPr>
            <a:xfrm>
              <a:off x="0" y="0"/>
              <a:ext cx="3702182" cy="7560005"/>
            </a:xfrm>
            <a:prstGeom prst="rect">
              <a:avLst/>
            </a:prstGeom>
          </p:spPr>
        </p:pic>
        <p:sp>
          <p:nvSpPr>
            <p:cNvPr id="7" name="object 7"/>
            <p:cNvSpPr/>
            <p:nvPr/>
          </p:nvSpPr>
          <p:spPr>
            <a:xfrm>
              <a:off x="540005" y="7020005"/>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8" name="object 8"/>
            <p:cNvPicPr/>
            <p:nvPr/>
          </p:nvPicPr>
          <p:blipFill>
            <a:blip r:embed="rId4" cstate="print"/>
            <a:stretch>
              <a:fillRect/>
            </a:stretch>
          </p:blipFill>
          <p:spPr>
            <a:xfrm>
              <a:off x="7043306" y="4644260"/>
              <a:ext cx="3311632" cy="1848215"/>
            </a:xfrm>
            <a:prstGeom prst="rect">
              <a:avLst/>
            </a:prstGeom>
          </p:spPr>
        </p:pic>
      </p:grpSp>
      <p:sp>
        <p:nvSpPr>
          <p:cNvPr id="9" name="object 9"/>
          <p:cNvSpPr txBox="1"/>
          <p:nvPr/>
        </p:nvSpPr>
        <p:spPr>
          <a:xfrm>
            <a:off x="3782100" y="3012888"/>
            <a:ext cx="3022600" cy="3361054"/>
          </a:xfrm>
          <a:prstGeom prst="rect">
            <a:avLst/>
          </a:prstGeom>
        </p:spPr>
        <p:txBody>
          <a:bodyPr vert="horz" wrap="square" lIns="0" tIns="12700" rIns="0" bIns="0" rtlCol="0">
            <a:spAutoFit/>
          </a:bodyPr>
          <a:lstStyle/>
          <a:p>
            <a:pPr marL="12700" marR="5080">
              <a:lnSpc>
                <a:spcPct val="111100"/>
              </a:lnSpc>
              <a:spcBef>
                <a:spcPts val="100"/>
              </a:spcBef>
            </a:pPr>
            <a:r>
              <a:rPr sz="900" spc="4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deliver</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75" dirty="0">
                <a:solidFill>
                  <a:srgbClr val="7F8084"/>
                </a:solidFill>
                <a:latin typeface="Trebuchet MS"/>
                <a:cs typeface="Trebuchet MS"/>
              </a:rPr>
              <a:t>30</a:t>
            </a:r>
            <a:r>
              <a:rPr sz="900" spc="-30" dirty="0">
                <a:solidFill>
                  <a:srgbClr val="7F8084"/>
                </a:solidFill>
                <a:latin typeface="Trebuchet MS"/>
                <a:cs typeface="Trebuchet MS"/>
              </a:rPr>
              <a:t> </a:t>
            </a:r>
            <a:r>
              <a:rPr sz="900" spc="30" dirty="0">
                <a:solidFill>
                  <a:srgbClr val="7F8084"/>
                </a:solidFill>
                <a:latin typeface="Trebuchet MS"/>
                <a:cs typeface="Trebuchet MS"/>
              </a:rPr>
              <a:t>services,</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95" dirty="0">
                <a:solidFill>
                  <a:srgbClr val="7F8084"/>
                </a:solidFill>
                <a:latin typeface="Trebuchet MS"/>
                <a:cs typeface="Trebuchet MS"/>
              </a:rPr>
              <a:t>9</a:t>
            </a:r>
            <a:r>
              <a:rPr sz="900" spc="-30" dirty="0">
                <a:solidFill>
                  <a:srgbClr val="7F8084"/>
                </a:solidFill>
                <a:latin typeface="Trebuchet MS"/>
                <a:cs typeface="Trebuchet MS"/>
              </a:rPr>
              <a:t> </a:t>
            </a:r>
            <a:r>
              <a:rPr sz="900" spc="50" dirty="0">
                <a:solidFill>
                  <a:srgbClr val="7F8084"/>
                </a:solidFill>
                <a:latin typeface="Trebuchet MS"/>
                <a:cs typeface="Trebuchet MS"/>
              </a:rPr>
              <a:t>local</a:t>
            </a:r>
            <a:r>
              <a:rPr sz="900" spc="-30" dirty="0">
                <a:solidFill>
                  <a:srgbClr val="7F8084"/>
                </a:solidFill>
                <a:latin typeface="Trebuchet MS"/>
                <a:cs typeface="Trebuchet MS"/>
              </a:rPr>
              <a:t> </a:t>
            </a:r>
            <a:r>
              <a:rPr sz="900" spc="35" dirty="0">
                <a:solidFill>
                  <a:srgbClr val="7F8084"/>
                </a:solidFill>
                <a:latin typeface="Trebuchet MS"/>
                <a:cs typeface="Trebuchet MS"/>
              </a:rPr>
              <a:t>authority</a:t>
            </a:r>
            <a:r>
              <a:rPr sz="900" spc="-30" dirty="0">
                <a:solidFill>
                  <a:srgbClr val="7F8084"/>
                </a:solidFill>
                <a:latin typeface="Trebuchet MS"/>
                <a:cs typeface="Trebuchet MS"/>
              </a:rPr>
              <a:t> </a:t>
            </a:r>
            <a:r>
              <a:rPr sz="900" spc="35" dirty="0">
                <a:solidFill>
                  <a:srgbClr val="7F8084"/>
                </a:solidFill>
                <a:latin typeface="Trebuchet MS"/>
                <a:cs typeface="Trebuchet MS"/>
              </a:rPr>
              <a:t>areas, </a:t>
            </a:r>
            <a:r>
              <a:rPr sz="900" spc="-254" dirty="0">
                <a:solidFill>
                  <a:srgbClr val="7F8084"/>
                </a:solidFill>
                <a:latin typeface="Trebuchet MS"/>
                <a:cs typeface="Trebuchet MS"/>
              </a:rPr>
              <a:t> </a:t>
            </a:r>
            <a:r>
              <a:rPr sz="900" spc="55" dirty="0">
                <a:solidFill>
                  <a:srgbClr val="7F8084"/>
                </a:solidFill>
                <a:latin typeface="Trebuchet MS"/>
                <a:cs typeface="Trebuchet MS"/>
              </a:rPr>
              <a:t>supporting</a:t>
            </a:r>
            <a:r>
              <a:rPr sz="900" spc="-35"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65" dirty="0">
                <a:solidFill>
                  <a:srgbClr val="7F8084"/>
                </a:solidFill>
                <a:latin typeface="Trebuchet MS"/>
                <a:cs typeface="Trebuchet MS"/>
              </a:rPr>
              <a:t>400</a:t>
            </a:r>
            <a:r>
              <a:rPr sz="900" spc="-30" dirty="0">
                <a:solidFill>
                  <a:srgbClr val="7F8084"/>
                </a:solidFill>
                <a:latin typeface="Trebuchet MS"/>
                <a:cs typeface="Trebuchet MS"/>
              </a:rPr>
              <a:t> </a:t>
            </a:r>
            <a:r>
              <a:rPr sz="900" spc="50" dirty="0">
                <a:solidFill>
                  <a:srgbClr val="7F8084"/>
                </a:solidFill>
                <a:latin typeface="Trebuchet MS"/>
                <a:cs typeface="Trebuchet MS"/>
              </a:rPr>
              <a:t>people</a:t>
            </a:r>
            <a:r>
              <a:rPr sz="900" spc="-30" dirty="0">
                <a:solidFill>
                  <a:srgbClr val="7F8084"/>
                </a:solidFill>
                <a:latin typeface="Trebuchet MS"/>
                <a:cs typeface="Trebuchet MS"/>
              </a:rPr>
              <a:t> </a:t>
            </a:r>
            <a:r>
              <a:rPr sz="900" spc="30" dirty="0">
                <a:solidFill>
                  <a:srgbClr val="7F8084"/>
                </a:solidFill>
                <a:latin typeface="Trebuchet MS"/>
                <a:cs typeface="Trebuchet MS"/>
              </a:rPr>
              <a:t>every</a:t>
            </a:r>
            <a:r>
              <a:rPr sz="900" spc="-30" dirty="0">
                <a:solidFill>
                  <a:srgbClr val="7F8084"/>
                </a:solidFill>
                <a:latin typeface="Trebuchet MS"/>
                <a:cs typeface="Trebuchet MS"/>
              </a:rPr>
              <a:t> </a:t>
            </a:r>
            <a:r>
              <a:rPr sz="900" spc="15" dirty="0">
                <a:solidFill>
                  <a:srgbClr val="7F8084"/>
                </a:solidFill>
                <a:latin typeface="Trebuchet MS"/>
                <a:cs typeface="Trebuchet MS"/>
              </a:rPr>
              <a:t>day.</a:t>
            </a:r>
            <a:r>
              <a:rPr sz="900" spc="220" dirty="0">
                <a:solidFill>
                  <a:srgbClr val="7F8084"/>
                </a:solidFill>
                <a:latin typeface="Trebuchet MS"/>
                <a:cs typeface="Trebuchet MS"/>
              </a:rPr>
              <a:t> </a:t>
            </a:r>
            <a:r>
              <a:rPr sz="900" spc="50" dirty="0">
                <a:solidFill>
                  <a:srgbClr val="7F8084"/>
                </a:solidFill>
                <a:latin typeface="Trebuchet MS"/>
                <a:cs typeface="Trebuchet MS"/>
              </a:rPr>
              <a:t>Over</a:t>
            </a:r>
            <a:r>
              <a:rPr sz="900" spc="-30" dirty="0">
                <a:solidFill>
                  <a:srgbClr val="7F8084"/>
                </a:solidFill>
                <a:latin typeface="Trebuchet MS"/>
                <a:cs typeface="Trebuchet MS"/>
              </a:rPr>
              <a:t> </a:t>
            </a:r>
            <a:r>
              <a:rPr sz="900" spc="110" dirty="0">
                <a:solidFill>
                  <a:srgbClr val="7F8084"/>
                </a:solidFill>
                <a:latin typeface="Trebuchet MS"/>
                <a:cs typeface="Trebuchet MS"/>
              </a:rPr>
              <a:t>90%</a:t>
            </a:r>
            <a:endParaRPr sz="900">
              <a:latin typeface="Trebuchet MS"/>
              <a:cs typeface="Trebuchet MS"/>
            </a:endParaRPr>
          </a:p>
          <a:p>
            <a:pPr marL="12700" marR="163195">
              <a:lnSpc>
                <a:spcPct val="111100"/>
              </a:lnSpc>
            </a:pPr>
            <a:r>
              <a:rPr sz="900" spc="50" dirty="0">
                <a:solidFill>
                  <a:srgbClr val="7F8084"/>
                </a:solidFill>
                <a:latin typeface="Trebuchet MS"/>
                <a:cs typeface="Trebuchet MS"/>
              </a:rPr>
              <a:t>of </a:t>
            </a:r>
            <a:r>
              <a:rPr sz="900" spc="40" dirty="0">
                <a:solidFill>
                  <a:srgbClr val="7F8084"/>
                </a:solidFill>
                <a:latin typeface="Trebuchet MS"/>
                <a:cs typeface="Trebuchet MS"/>
              </a:rPr>
              <a:t>the </a:t>
            </a:r>
            <a:r>
              <a:rPr sz="900" spc="50" dirty="0">
                <a:solidFill>
                  <a:srgbClr val="7F8084"/>
                </a:solidFill>
                <a:latin typeface="Trebuchet MS"/>
                <a:cs typeface="Trebuchet MS"/>
              </a:rPr>
              <a:t>people </a:t>
            </a:r>
            <a:r>
              <a:rPr sz="900" spc="65" dirty="0">
                <a:solidFill>
                  <a:srgbClr val="7F8084"/>
                </a:solidFill>
                <a:latin typeface="Trebuchet MS"/>
                <a:cs typeface="Trebuchet MS"/>
              </a:rPr>
              <a:t>we </a:t>
            </a:r>
            <a:r>
              <a:rPr sz="900" spc="60" dirty="0">
                <a:solidFill>
                  <a:srgbClr val="7F8084"/>
                </a:solidFill>
                <a:latin typeface="Trebuchet MS"/>
                <a:cs typeface="Trebuchet MS"/>
              </a:rPr>
              <a:t>support have </a:t>
            </a:r>
            <a:r>
              <a:rPr sz="900" spc="85" dirty="0">
                <a:solidFill>
                  <a:srgbClr val="7F8084"/>
                </a:solidFill>
                <a:latin typeface="Trebuchet MS"/>
                <a:cs typeface="Trebuchet MS"/>
              </a:rPr>
              <a:t>ACEs </a:t>
            </a:r>
            <a:r>
              <a:rPr sz="900" spc="55" dirty="0">
                <a:solidFill>
                  <a:srgbClr val="7F8084"/>
                </a:solidFill>
                <a:latin typeface="Trebuchet MS"/>
                <a:cs typeface="Trebuchet MS"/>
              </a:rPr>
              <a:t>(adverse </a:t>
            </a:r>
            <a:r>
              <a:rPr sz="900" spc="60" dirty="0">
                <a:solidFill>
                  <a:srgbClr val="7F8084"/>
                </a:solidFill>
                <a:latin typeface="Trebuchet MS"/>
                <a:cs typeface="Trebuchet MS"/>
              </a:rPr>
              <a:t> </a:t>
            </a:r>
            <a:r>
              <a:rPr sz="900" spc="50" dirty="0">
                <a:solidFill>
                  <a:srgbClr val="7F8084"/>
                </a:solidFill>
                <a:latin typeface="Trebuchet MS"/>
                <a:cs typeface="Trebuchet MS"/>
              </a:rPr>
              <a:t>childhood</a:t>
            </a:r>
            <a:r>
              <a:rPr sz="900" spc="-35" dirty="0">
                <a:solidFill>
                  <a:srgbClr val="7F8084"/>
                </a:solidFill>
                <a:latin typeface="Trebuchet MS"/>
                <a:cs typeface="Trebuchet MS"/>
              </a:rPr>
              <a:t> </a:t>
            </a:r>
            <a:r>
              <a:rPr sz="900" spc="45" dirty="0">
                <a:solidFill>
                  <a:srgbClr val="7F8084"/>
                </a:solidFill>
                <a:latin typeface="Trebuchet MS"/>
                <a:cs typeface="Trebuchet MS"/>
              </a:rPr>
              <a:t>experiences)</a:t>
            </a:r>
            <a:r>
              <a:rPr sz="900" spc="-30"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40" dirty="0">
                <a:solidFill>
                  <a:srgbClr val="7F8084"/>
                </a:solidFill>
                <a:latin typeface="Trebuchet MS"/>
                <a:cs typeface="Trebuchet MS"/>
              </a:rPr>
              <a:t>experienced</a:t>
            </a:r>
            <a:r>
              <a:rPr sz="900" spc="-30" dirty="0">
                <a:solidFill>
                  <a:srgbClr val="7F8084"/>
                </a:solidFill>
                <a:latin typeface="Trebuchet MS"/>
                <a:cs typeface="Trebuchet MS"/>
              </a:rPr>
              <a:t> </a:t>
            </a:r>
            <a:r>
              <a:rPr sz="900" spc="40" dirty="0">
                <a:solidFill>
                  <a:srgbClr val="7F8084"/>
                </a:solidFill>
                <a:latin typeface="Trebuchet MS"/>
                <a:cs typeface="Trebuchet MS"/>
              </a:rPr>
              <a:t>adult </a:t>
            </a:r>
            <a:r>
              <a:rPr sz="900" spc="-254" dirty="0">
                <a:solidFill>
                  <a:srgbClr val="7F8084"/>
                </a:solidFill>
                <a:latin typeface="Trebuchet MS"/>
                <a:cs typeface="Trebuchet MS"/>
              </a:rPr>
              <a:t> </a:t>
            </a:r>
            <a:r>
              <a:rPr sz="900" spc="35" dirty="0">
                <a:solidFill>
                  <a:srgbClr val="7F8084"/>
                </a:solidFill>
                <a:latin typeface="Trebuchet MS"/>
                <a:cs typeface="Trebuchet MS"/>
              </a:rPr>
              <a:t>trauma;</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114" dirty="0">
                <a:solidFill>
                  <a:srgbClr val="7F8084"/>
                </a:solidFill>
                <a:latin typeface="Trebuchet MS"/>
                <a:cs typeface="Trebuchet MS"/>
              </a:rPr>
              <a:t>80%</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5" dirty="0">
                <a:solidFill>
                  <a:srgbClr val="7F8084"/>
                </a:solidFill>
                <a:latin typeface="Trebuchet MS"/>
                <a:cs typeface="Trebuchet MS"/>
              </a:rPr>
              <a:t>lived</a:t>
            </a:r>
            <a:r>
              <a:rPr sz="900" spc="-25"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15" dirty="0">
                <a:solidFill>
                  <a:srgbClr val="7F8084"/>
                </a:solidFill>
                <a:latin typeface="Trebuchet MS"/>
                <a:cs typeface="Trebuchet MS"/>
              </a:rPr>
              <a:t>living</a:t>
            </a:r>
            <a:r>
              <a:rPr sz="900" spc="-30" dirty="0">
                <a:solidFill>
                  <a:srgbClr val="7F8084"/>
                </a:solidFill>
                <a:latin typeface="Trebuchet MS"/>
                <a:cs typeface="Trebuchet MS"/>
              </a:rPr>
              <a:t> </a:t>
            </a:r>
            <a:r>
              <a:rPr sz="900" spc="35" dirty="0">
                <a:solidFill>
                  <a:srgbClr val="7F8084"/>
                </a:solidFill>
                <a:latin typeface="Trebuchet MS"/>
                <a:cs typeface="Trebuchet MS"/>
              </a:rPr>
              <a:t>experience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30" dirty="0">
                <a:solidFill>
                  <a:srgbClr val="7F8084"/>
                </a:solidFill>
                <a:latin typeface="Trebuchet MS"/>
                <a:cs typeface="Trebuchet MS"/>
              </a:rPr>
              <a:t>addiction; </a:t>
            </a:r>
            <a:r>
              <a:rPr sz="900" spc="35" dirty="0">
                <a:solidFill>
                  <a:srgbClr val="7F8084"/>
                </a:solidFill>
                <a:latin typeface="Trebuchet MS"/>
                <a:cs typeface="Trebuchet MS"/>
              </a:rPr>
              <a:t>over </a:t>
            </a:r>
            <a:r>
              <a:rPr sz="900" spc="90" dirty="0">
                <a:solidFill>
                  <a:srgbClr val="7F8084"/>
                </a:solidFill>
                <a:latin typeface="Trebuchet MS"/>
                <a:cs typeface="Trebuchet MS"/>
              </a:rPr>
              <a:t>70%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50" dirty="0">
                <a:solidFill>
                  <a:srgbClr val="7F8084"/>
                </a:solidFill>
                <a:latin typeface="Trebuchet MS"/>
                <a:cs typeface="Trebuchet MS"/>
              </a:rPr>
              <a:t>of </a:t>
            </a:r>
            <a:r>
              <a:rPr sz="900" spc="45" dirty="0">
                <a:solidFill>
                  <a:srgbClr val="7F8084"/>
                </a:solidFill>
                <a:latin typeface="Trebuchet MS"/>
                <a:cs typeface="Trebuchet MS"/>
              </a:rPr>
              <a:t>repeat </a:t>
            </a:r>
            <a:r>
              <a:rPr sz="900" spc="50" dirty="0">
                <a:solidFill>
                  <a:srgbClr val="7F8084"/>
                </a:solidFill>
                <a:latin typeface="Trebuchet MS"/>
                <a:cs typeface="Trebuchet MS"/>
              </a:rPr>
              <a:t> homelessness; </a:t>
            </a:r>
            <a:r>
              <a:rPr sz="900" spc="80" dirty="0">
                <a:solidFill>
                  <a:srgbClr val="7F8084"/>
                </a:solidFill>
                <a:latin typeface="Trebuchet MS"/>
                <a:cs typeface="Trebuchet MS"/>
              </a:rPr>
              <a:t>and </a:t>
            </a:r>
            <a:r>
              <a:rPr sz="900" spc="35" dirty="0">
                <a:solidFill>
                  <a:srgbClr val="7F8084"/>
                </a:solidFill>
                <a:latin typeface="Trebuchet MS"/>
                <a:cs typeface="Trebuchet MS"/>
              </a:rPr>
              <a:t>over </a:t>
            </a:r>
            <a:r>
              <a:rPr sz="900" spc="110" dirty="0">
                <a:solidFill>
                  <a:srgbClr val="7F8084"/>
                </a:solidFill>
                <a:latin typeface="Trebuchet MS"/>
                <a:cs typeface="Trebuchet MS"/>
              </a:rPr>
              <a:t>60%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45" dirty="0">
                <a:solidFill>
                  <a:srgbClr val="7F8084"/>
                </a:solidFill>
                <a:latin typeface="Trebuchet MS"/>
                <a:cs typeface="Trebuchet MS"/>
              </a:rPr>
              <a:t>of </a:t>
            </a:r>
            <a:r>
              <a:rPr sz="900" spc="50" dirty="0">
                <a:solidFill>
                  <a:srgbClr val="7F8084"/>
                </a:solidFill>
                <a:latin typeface="Trebuchet MS"/>
                <a:cs typeface="Trebuchet MS"/>
              </a:rPr>
              <a:t> </a:t>
            </a:r>
            <a:r>
              <a:rPr sz="900" spc="45" dirty="0">
                <a:solidFill>
                  <a:srgbClr val="7F8084"/>
                </a:solidFill>
                <a:latin typeface="Trebuchet MS"/>
                <a:cs typeface="Trebuchet MS"/>
              </a:rPr>
              <a:t>repeat</a:t>
            </a:r>
            <a:r>
              <a:rPr sz="900" spc="-35" dirty="0">
                <a:solidFill>
                  <a:srgbClr val="7F8084"/>
                </a:solidFill>
                <a:latin typeface="Trebuchet MS"/>
                <a:cs typeface="Trebuchet MS"/>
              </a:rPr>
              <a:t> </a:t>
            </a:r>
            <a:r>
              <a:rPr sz="900" spc="30" dirty="0">
                <a:solidFill>
                  <a:srgbClr val="7F8084"/>
                </a:solidFill>
                <a:latin typeface="Trebuchet MS"/>
                <a:cs typeface="Trebuchet MS"/>
              </a:rPr>
              <a:t>offending.</a:t>
            </a:r>
            <a:endParaRPr sz="900">
              <a:latin typeface="Trebuchet MS"/>
              <a:cs typeface="Trebuchet MS"/>
            </a:endParaRPr>
          </a:p>
          <a:p>
            <a:pPr marL="12700">
              <a:lnSpc>
                <a:spcPct val="100000"/>
              </a:lnSpc>
              <a:spcBef>
                <a:spcPts val="68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spc="35" dirty="0">
                <a:solidFill>
                  <a:srgbClr val="7F8084"/>
                </a:solidFill>
                <a:latin typeface="Trebuchet MS"/>
                <a:cs typeface="Trebuchet MS"/>
              </a:rPr>
              <a:t>Vision</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25" dirty="0">
                <a:solidFill>
                  <a:srgbClr val="7F8084"/>
                </a:solidFill>
                <a:latin typeface="Trebuchet MS"/>
                <a:cs typeface="Trebuchet MS"/>
              </a:rPr>
              <a:t>for</a:t>
            </a:r>
            <a:r>
              <a:rPr sz="900" spc="-3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50" dirty="0">
                <a:solidFill>
                  <a:srgbClr val="7F8084"/>
                </a:solidFill>
                <a:latin typeface="Trebuchet MS"/>
                <a:cs typeface="Trebuchet MS"/>
              </a:rPr>
              <a:t>country</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5" dirty="0">
                <a:solidFill>
                  <a:srgbClr val="7F8084"/>
                </a:solidFill>
                <a:latin typeface="Trebuchet MS"/>
                <a:cs typeface="Trebuchet MS"/>
              </a:rPr>
              <a:t> </a:t>
            </a:r>
            <a:r>
              <a:rPr sz="900" spc="40" dirty="0">
                <a:solidFill>
                  <a:srgbClr val="7F8084"/>
                </a:solidFill>
                <a:latin typeface="Trebuchet MS"/>
                <a:cs typeface="Trebuchet MS"/>
              </a:rPr>
              <a:t>everyone</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45" dirty="0">
                <a:solidFill>
                  <a:srgbClr val="7F8084"/>
                </a:solidFill>
                <a:latin typeface="Trebuchet MS"/>
                <a:cs typeface="Trebuchet MS"/>
              </a:rPr>
              <a:t>able</a:t>
            </a:r>
            <a:endParaRPr sz="900">
              <a:latin typeface="Trebuchet MS"/>
              <a:cs typeface="Trebuchet MS"/>
            </a:endParaRPr>
          </a:p>
          <a:p>
            <a:pPr marL="12700" marR="13970">
              <a:lnSpc>
                <a:spcPct val="111100"/>
              </a:lnSpc>
            </a:pP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95" dirty="0">
                <a:solidFill>
                  <a:srgbClr val="7F8084"/>
                </a:solidFill>
                <a:latin typeface="Trebuchet MS"/>
                <a:cs typeface="Trebuchet MS"/>
              </a:rPr>
              <a:t>access</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30" dirty="0">
                <a:solidFill>
                  <a:srgbClr val="7F8084"/>
                </a:solidFill>
                <a:latin typeface="Trebuchet MS"/>
                <a:cs typeface="Trebuchet MS"/>
              </a:rPr>
              <a:t> </a:t>
            </a:r>
            <a:r>
              <a:rPr sz="900" spc="35" dirty="0">
                <a:solidFill>
                  <a:srgbClr val="7F8084"/>
                </a:solidFill>
                <a:latin typeface="Trebuchet MS"/>
                <a:cs typeface="Trebuchet MS"/>
              </a:rPr>
              <a:t>support,</a:t>
            </a:r>
            <a:r>
              <a:rPr sz="900" spc="-25" dirty="0">
                <a:solidFill>
                  <a:srgbClr val="7F8084"/>
                </a:solidFill>
                <a:latin typeface="Trebuchet MS"/>
                <a:cs typeface="Trebuchet MS"/>
              </a:rPr>
              <a:t> </a:t>
            </a:r>
            <a:r>
              <a:rPr sz="900" spc="15" dirty="0">
                <a:solidFill>
                  <a:srgbClr val="7F8084"/>
                </a:solidFill>
                <a:latin typeface="Trebuchet MS"/>
                <a:cs typeface="Trebuchet MS"/>
              </a:rPr>
              <a:t>whenever,</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for </a:t>
            </a:r>
            <a:r>
              <a:rPr sz="900" spc="-254" dirty="0">
                <a:solidFill>
                  <a:srgbClr val="7F8084"/>
                </a:solidFill>
                <a:latin typeface="Trebuchet MS"/>
                <a:cs typeface="Trebuchet MS"/>
              </a:rPr>
              <a:t> </a:t>
            </a:r>
            <a:r>
              <a:rPr sz="900" spc="45" dirty="0">
                <a:solidFill>
                  <a:srgbClr val="7F8084"/>
                </a:solidFill>
                <a:latin typeface="Trebuchet MS"/>
                <a:cs typeface="Trebuchet MS"/>
              </a:rPr>
              <a:t>however</a:t>
            </a:r>
            <a:r>
              <a:rPr sz="900" spc="-35" dirty="0">
                <a:solidFill>
                  <a:srgbClr val="7F8084"/>
                </a:solidFill>
                <a:latin typeface="Trebuchet MS"/>
                <a:cs typeface="Trebuchet MS"/>
              </a:rPr>
              <a:t> </a:t>
            </a:r>
            <a:r>
              <a:rPr sz="900" spc="25" dirty="0">
                <a:solidFill>
                  <a:srgbClr val="7F8084"/>
                </a:solidFill>
                <a:latin typeface="Trebuchet MS"/>
                <a:cs typeface="Trebuchet MS"/>
              </a:rPr>
              <a:t>long,</a:t>
            </a:r>
            <a:r>
              <a:rPr sz="900" spc="-30" dirty="0">
                <a:solidFill>
                  <a:srgbClr val="7F8084"/>
                </a:solidFill>
                <a:latin typeface="Trebuchet MS"/>
                <a:cs typeface="Trebuchet MS"/>
              </a:rPr>
              <a:t> </a:t>
            </a:r>
            <a:r>
              <a:rPr sz="900" spc="40" dirty="0">
                <a:solidFill>
                  <a:srgbClr val="7F8084"/>
                </a:solidFill>
                <a:latin typeface="Trebuchet MS"/>
                <a:cs typeface="Trebuchet MS"/>
              </a:rPr>
              <a:t>they</a:t>
            </a:r>
            <a:r>
              <a:rPr sz="900" spc="-30" dirty="0">
                <a:solidFill>
                  <a:srgbClr val="7F8084"/>
                </a:solidFill>
                <a:latin typeface="Trebuchet MS"/>
                <a:cs typeface="Trebuchet MS"/>
              </a:rPr>
              <a:t> </a:t>
            </a:r>
            <a:r>
              <a:rPr sz="900" spc="55" dirty="0">
                <a:solidFill>
                  <a:srgbClr val="7F8084"/>
                </a:solidFill>
                <a:latin typeface="Trebuchet MS"/>
                <a:cs typeface="Trebuchet MS"/>
              </a:rPr>
              <a:t>need</a:t>
            </a:r>
            <a:r>
              <a:rPr sz="900" spc="-30" dirty="0">
                <a:solidFill>
                  <a:srgbClr val="7F8084"/>
                </a:solidFill>
                <a:latin typeface="Trebuchet MS"/>
                <a:cs typeface="Trebuchet MS"/>
              </a:rPr>
              <a:t> </a:t>
            </a:r>
            <a:r>
              <a:rPr sz="900" spc="-50" dirty="0">
                <a:solidFill>
                  <a:srgbClr val="7F8084"/>
                </a:solidFill>
                <a:latin typeface="Trebuchet MS"/>
                <a:cs typeface="Trebuchet MS"/>
              </a:rPr>
              <a:t>it.</a:t>
            </a:r>
            <a:endParaRPr sz="900">
              <a:latin typeface="Trebuchet MS"/>
              <a:cs typeface="Trebuchet MS"/>
            </a:endParaRPr>
          </a:p>
          <a:p>
            <a:pPr marL="12700" marR="488950">
              <a:lnSpc>
                <a:spcPct val="111100"/>
              </a:lnSpc>
              <a:spcBef>
                <a:spcPts val="56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spc="60" dirty="0">
                <a:solidFill>
                  <a:srgbClr val="7F8084"/>
                </a:solidFill>
                <a:latin typeface="Trebuchet MS"/>
                <a:cs typeface="Trebuchet MS"/>
              </a:rPr>
              <a:t>Mission</a:t>
            </a:r>
            <a:r>
              <a:rPr sz="900" spc="-35"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55" dirty="0">
                <a:solidFill>
                  <a:srgbClr val="7F8084"/>
                </a:solidFill>
                <a:latin typeface="Trebuchet MS"/>
                <a:cs typeface="Trebuchet MS"/>
              </a:rPr>
              <a:t>Empower</a:t>
            </a:r>
            <a:r>
              <a:rPr sz="900" spc="-30" dirty="0">
                <a:solidFill>
                  <a:srgbClr val="7F8084"/>
                </a:solidFill>
                <a:latin typeface="Trebuchet MS"/>
                <a:cs typeface="Trebuchet MS"/>
              </a:rPr>
              <a:t> </a:t>
            </a:r>
            <a:r>
              <a:rPr sz="900" spc="40" dirty="0">
                <a:solidFill>
                  <a:srgbClr val="7F8084"/>
                </a:solidFill>
                <a:latin typeface="Trebuchet MS"/>
                <a:cs typeface="Trebuchet MS"/>
              </a:rPr>
              <a:t>People</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5" dirty="0">
                <a:solidFill>
                  <a:srgbClr val="7F8084"/>
                </a:solidFill>
                <a:latin typeface="Trebuchet MS"/>
                <a:cs typeface="Trebuchet MS"/>
              </a:rPr>
              <a:t>Thrive</a:t>
            </a:r>
            <a:r>
              <a:rPr sz="900" spc="-35"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45" dirty="0">
                <a:solidFill>
                  <a:srgbClr val="7F8084"/>
                </a:solidFill>
                <a:latin typeface="Trebuchet MS"/>
                <a:cs typeface="Trebuchet MS"/>
              </a:rPr>
              <a:t>whatever</a:t>
            </a:r>
            <a:r>
              <a:rPr sz="900" spc="-35"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80" dirty="0">
                <a:solidFill>
                  <a:srgbClr val="7F8084"/>
                </a:solidFill>
                <a:latin typeface="Trebuchet MS"/>
                <a:cs typeface="Trebuchet MS"/>
              </a:rPr>
              <a:t>means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0" dirty="0">
                <a:solidFill>
                  <a:srgbClr val="7F8084"/>
                </a:solidFill>
                <a:latin typeface="Trebuchet MS"/>
                <a:cs typeface="Trebuchet MS"/>
              </a:rPr>
              <a:t>them.</a:t>
            </a:r>
            <a:endParaRPr sz="900">
              <a:latin typeface="Trebuchet MS"/>
              <a:cs typeface="Trebuchet MS"/>
            </a:endParaRPr>
          </a:p>
          <a:p>
            <a:pPr marL="12700" marR="18415">
              <a:lnSpc>
                <a:spcPct val="111100"/>
              </a:lnSpc>
              <a:spcBef>
                <a:spcPts val="570"/>
              </a:spcBef>
            </a:pPr>
            <a:r>
              <a:rPr sz="900" spc="55" dirty="0">
                <a:solidFill>
                  <a:srgbClr val="7F8084"/>
                </a:solidFill>
                <a:latin typeface="Trebuchet MS"/>
                <a:cs typeface="Trebuchet MS"/>
              </a:rPr>
              <a:t>Our</a:t>
            </a:r>
            <a:r>
              <a:rPr sz="900" spc="-30" dirty="0">
                <a:solidFill>
                  <a:srgbClr val="7F8084"/>
                </a:solidFill>
                <a:latin typeface="Trebuchet MS"/>
                <a:cs typeface="Trebuchet MS"/>
              </a:rPr>
              <a:t> </a:t>
            </a:r>
            <a:r>
              <a:rPr sz="900" spc="50" dirty="0">
                <a:solidFill>
                  <a:srgbClr val="7F8084"/>
                </a:solidFill>
                <a:latin typeface="Trebuchet MS"/>
                <a:cs typeface="Trebuchet MS"/>
              </a:rPr>
              <a:t>Foundations</a:t>
            </a:r>
            <a:r>
              <a:rPr sz="900" spc="-25"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35" dirty="0">
                <a:solidFill>
                  <a:srgbClr val="7F8084"/>
                </a:solidFill>
                <a:latin typeface="Trebuchet MS"/>
                <a:cs typeface="Trebuchet MS"/>
              </a:rPr>
              <a:t>Love</a:t>
            </a:r>
            <a:r>
              <a:rPr sz="900" spc="-25"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30" dirty="0">
                <a:solidFill>
                  <a:srgbClr val="7F8084"/>
                </a:solidFill>
                <a:latin typeface="Trebuchet MS"/>
                <a:cs typeface="Trebuchet MS"/>
              </a:rPr>
              <a:t>Hope,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spc="50" dirty="0">
                <a:solidFill>
                  <a:srgbClr val="7F8084"/>
                </a:solidFill>
                <a:latin typeface="Trebuchet MS"/>
                <a:cs typeface="Trebuchet MS"/>
              </a:rPr>
              <a:t>Values</a:t>
            </a:r>
            <a:r>
              <a:rPr sz="900" spc="-30" dirty="0">
                <a:solidFill>
                  <a:srgbClr val="7F8084"/>
                </a:solidFill>
                <a:latin typeface="Trebuchet MS"/>
                <a:cs typeface="Trebuchet MS"/>
              </a:rPr>
              <a:t> </a:t>
            </a:r>
            <a:r>
              <a:rPr sz="900" spc="45" dirty="0">
                <a:solidFill>
                  <a:srgbClr val="7F8084"/>
                </a:solidFill>
                <a:latin typeface="Trebuchet MS"/>
                <a:cs typeface="Trebuchet MS"/>
              </a:rPr>
              <a:t>are </a:t>
            </a:r>
            <a:r>
              <a:rPr sz="900" spc="-254" dirty="0">
                <a:solidFill>
                  <a:srgbClr val="7F8084"/>
                </a:solidFill>
                <a:latin typeface="Trebuchet MS"/>
                <a:cs typeface="Trebuchet MS"/>
              </a:rPr>
              <a:t> </a:t>
            </a:r>
            <a:r>
              <a:rPr sz="900" spc="55" dirty="0">
                <a:solidFill>
                  <a:srgbClr val="7F8084"/>
                </a:solidFill>
                <a:latin typeface="Trebuchet MS"/>
                <a:cs typeface="Trebuchet MS"/>
              </a:rPr>
              <a:t>being</a:t>
            </a:r>
            <a:r>
              <a:rPr sz="900" spc="-35" dirty="0">
                <a:solidFill>
                  <a:srgbClr val="7F8084"/>
                </a:solidFill>
                <a:latin typeface="Trebuchet MS"/>
                <a:cs typeface="Trebuchet MS"/>
              </a:rPr>
              <a:t> </a:t>
            </a:r>
            <a:r>
              <a:rPr sz="900" dirty="0">
                <a:solidFill>
                  <a:srgbClr val="7F8084"/>
                </a:solidFill>
                <a:latin typeface="Trebuchet MS"/>
                <a:cs typeface="Trebuchet MS"/>
              </a:rPr>
              <a:t>Kind,</a:t>
            </a:r>
            <a:r>
              <a:rPr sz="900" spc="-30" dirty="0">
                <a:solidFill>
                  <a:srgbClr val="7F8084"/>
                </a:solidFill>
                <a:latin typeface="Trebuchet MS"/>
                <a:cs typeface="Trebuchet MS"/>
              </a:rPr>
              <a:t> </a:t>
            </a:r>
            <a:r>
              <a:rPr sz="900" spc="40" dirty="0">
                <a:solidFill>
                  <a:srgbClr val="7F8084"/>
                </a:solidFill>
                <a:latin typeface="Trebuchet MS"/>
                <a:cs typeface="Trebuchet MS"/>
              </a:rPr>
              <a:t>Passionate,</a:t>
            </a:r>
            <a:r>
              <a:rPr sz="900" spc="-30"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40" dirty="0">
                <a:solidFill>
                  <a:srgbClr val="7F8084"/>
                </a:solidFill>
                <a:latin typeface="Trebuchet MS"/>
                <a:cs typeface="Trebuchet MS"/>
              </a:rPr>
              <a:t>Caring.</a:t>
            </a:r>
            <a:endParaRPr sz="900">
              <a:latin typeface="Trebuchet MS"/>
              <a:cs typeface="Trebuchet MS"/>
            </a:endParaRPr>
          </a:p>
          <a:p>
            <a:pPr marL="12700" marR="45720">
              <a:lnSpc>
                <a:spcPct val="111100"/>
              </a:lnSpc>
              <a:spcBef>
                <a:spcPts val="565"/>
              </a:spcBef>
            </a:pPr>
            <a:r>
              <a:rPr sz="900" spc="45" dirty="0">
                <a:solidFill>
                  <a:srgbClr val="7F8084"/>
                </a:solidFill>
                <a:latin typeface="Trebuchet MS"/>
                <a:cs typeface="Trebuchet MS"/>
              </a:rPr>
              <a:t>We </a:t>
            </a:r>
            <a:r>
              <a:rPr sz="900" spc="20" dirty="0">
                <a:solidFill>
                  <a:srgbClr val="7F8084"/>
                </a:solidFill>
                <a:latin typeface="Trebuchet MS"/>
                <a:cs typeface="Trebuchet MS"/>
              </a:rPr>
              <a:t>believe </a:t>
            </a:r>
            <a:r>
              <a:rPr sz="900" spc="5" dirty="0">
                <a:solidFill>
                  <a:srgbClr val="7F8084"/>
                </a:solidFill>
                <a:latin typeface="Trebuchet MS"/>
                <a:cs typeface="Trebuchet MS"/>
              </a:rPr>
              <a:t>in </a:t>
            </a:r>
            <a:r>
              <a:rPr sz="900" spc="40" dirty="0">
                <a:solidFill>
                  <a:srgbClr val="7F8084"/>
                </a:solidFill>
                <a:latin typeface="Trebuchet MS"/>
                <a:cs typeface="Trebuchet MS"/>
              </a:rPr>
              <a:t>the </a:t>
            </a:r>
            <a:r>
              <a:rPr sz="900" spc="55" dirty="0">
                <a:solidFill>
                  <a:srgbClr val="7F8084"/>
                </a:solidFill>
                <a:latin typeface="Trebuchet MS"/>
                <a:cs typeface="Trebuchet MS"/>
              </a:rPr>
              <a:t>power </a:t>
            </a:r>
            <a:r>
              <a:rPr sz="900" spc="50" dirty="0">
                <a:solidFill>
                  <a:srgbClr val="7F8084"/>
                </a:solidFill>
                <a:latin typeface="Trebuchet MS"/>
                <a:cs typeface="Trebuchet MS"/>
              </a:rPr>
              <a:t>of </a:t>
            </a:r>
            <a:r>
              <a:rPr sz="900" spc="15" dirty="0">
                <a:solidFill>
                  <a:srgbClr val="7F8084"/>
                </a:solidFill>
                <a:latin typeface="Trebuchet MS"/>
                <a:cs typeface="Trebuchet MS"/>
              </a:rPr>
              <a:t>recovery, </a:t>
            </a:r>
            <a:r>
              <a:rPr sz="900" spc="55" dirty="0">
                <a:solidFill>
                  <a:srgbClr val="7F8084"/>
                </a:solidFill>
                <a:latin typeface="Trebuchet MS"/>
                <a:cs typeface="Trebuchet MS"/>
              </a:rPr>
              <a:t>social </a:t>
            </a:r>
            <a:r>
              <a:rPr sz="900" spc="20" dirty="0">
                <a:solidFill>
                  <a:srgbClr val="7F8084"/>
                </a:solidFill>
                <a:latin typeface="Trebuchet MS"/>
                <a:cs typeface="Trebuchet MS"/>
              </a:rPr>
              <a:t>renewal, </a:t>
            </a:r>
            <a:r>
              <a:rPr sz="900" spc="-260" dirty="0">
                <a:solidFill>
                  <a:srgbClr val="7F8084"/>
                </a:solidFill>
                <a:latin typeface="Trebuchet MS"/>
                <a:cs typeface="Trebuchet MS"/>
              </a:rPr>
              <a:t> </a:t>
            </a:r>
            <a:r>
              <a:rPr sz="900" spc="35" dirty="0">
                <a:solidFill>
                  <a:srgbClr val="7F8084"/>
                </a:solidFill>
                <a:latin typeface="Trebuchet MS"/>
                <a:cs typeface="Trebuchet MS"/>
              </a:rPr>
              <a:t>positive</a:t>
            </a:r>
            <a:r>
              <a:rPr sz="900" spc="-30" dirty="0">
                <a:solidFill>
                  <a:srgbClr val="7F8084"/>
                </a:solidFill>
                <a:latin typeface="Trebuchet MS"/>
                <a:cs typeface="Trebuchet MS"/>
              </a:rPr>
              <a:t> </a:t>
            </a:r>
            <a:r>
              <a:rPr sz="900" spc="45" dirty="0">
                <a:solidFill>
                  <a:srgbClr val="7F8084"/>
                </a:solidFill>
                <a:latin typeface="Trebuchet MS"/>
                <a:cs typeface="Trebuchet MS"/>
              </a:rPr>
              <a:t>connections,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opportunity</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thrive</a:t>
            </a:r>
            <a:r>
              <a:rPr sz="900" spc="-30"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10" dirty="0">
                <a:solidFill>
                  <a:srgbClr val="7F8084"/>
                </a:solidFill>
                <a:latin typeface="Trebuchet MS"/>
                <a:cs typeface="Trebuchet MS"/>
              </a:rPr>
              <a:t>it</a:t>
            </a:r>
            <a:r>
              <a:rPr sz="900" spc="-35" dirty="0">
                <a:solidFill>
                  <a:srgbClr val="7F8084"/>
                </a:solidFill>
                <a:latin typeface="Trebuchet MS"/>
                <a:cs typeface="Trebuchet MS"/>
              </a:rPr>
              <a:t> </a:t>
            </a:r>
            <a:r>
              <a:rPr sz="900" spc="80" dirty="0">
                <a:solidFill>
                  <a:srgbClr val="7F8084"/>
                </a:solidFill>
                <a:latin typeface="Trebuchet MS"/>
                <a:cs typeface="Trebuchet MS"/>
              </a:rPr>
              <a:t>does</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5" dirty="0">
                <a:solidFill>
                  <a:srgbClr val="7F8084"/>
                </a:solidFill>
                <a:latin typeface="Trebuchet MS"/>
                <a:cs typeface="Trebuchet MS"/>
              </a:rPr>
              <a:t>matter</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0" dirty="0">
                <a:solidFill>
                  <a:srgbClr val="7F8084"/>
                </a:solidFill>
                <a:latin typeface="Trebuchet MS"/>
                <a:cs typeface="Trebuchet MS"/>
              </a:rPr>
              <a:t> </a:t>
            </a:r>
            <a:r>
              <a:rPr sz="900" spc="60" dirty="0">
                <a:solidFill>
                  <a:srgbClr val="7F8084"/>
                </a:solidFill>
                <a:latin typeface="Trebuchet MS"/>
                <a:cs typeface="Trebuchet MS"/>
              </a:rPr>
              <a:t>you</a:t>
            </a:r>
            <a:r>
              <a:rPr sz="900" spc="-35" dirty="0">
                <a:solidFill>
                  <a:srgbClr val="7F8084"/>
                </a:solidFill>
                <a:latin typeface="Trebuchet MS"/>
                <a:cs typeface="Trebuchet MS"/>
              </a:rPr>
              <a:t> </a:t>
            </a:r>
            <a:r>
              <a:rPr sz="900" spc="85" dirty="0">
                <a:solidFill>
                  <a:srgbClr val="7F8084"/>
                </a:solidFill>
                <a:latin typeface="Trebuchet MS"/>
                <a:cs typeface="Trebuchet MS"/>
              </a:rPr>
              <a:t>come</a:t>
            </a:r>
            <a:r>
              <a:rPr sz="900" spc="-30" dirty="0">
                <a:solidFill>
                  <a:srgbClr val="7F8084"/>
                </a:solidFill>
                <a:latin typeface="Trebuchet MS"/>
                <a:cs typeface="Trebuchet MS"/>
              </a:rPr>
              <a:t> </a:t>
            </a:r>
            <a:r>
              <a:rPr sz="900" spc="10" dirty="0">
                <a:solidFill>
                  <a:srgbClr val="7F8084"/>
                </a:solidFill>
                <a:latin typeface="Trebuchet MS"/>
                <a:cs typeface="Trebuchet MS"/>
              </a:rPr>
              <a:t>from,</a:t>
            </a:r>
            <a:r>
              <a:rPr sz="900" spc="-35" dirty="0">
                <a:solidFill>
                  <a:srgbClr val="7F8084"/>
                </a:solidFill>
                <a:latin typeface="Trebuchet MS"/>
                <a:cs typeface="Trebuchet MS"/>
              </a:rPr>
              <a:t> </a:t>
            </a:r>
            <a:r>
              <a:rPr sz="900" spc="50" dirty="0">
                <a:solidFill>
                  <a:srgbClr val="7F8084"/>
                </a:solidFill>
                <a:latin typeface="Trebuchet MS"/>
                <a:cs typeface="Trebuchet MS"/>
              </a:rPr>
              <a:t>but</a:t>
            </a:r>
            <a:r>
              <a:rPr sz="900" spc="-30" dirty="0">
                <a:solidFill>
                  <a:srgbClr val="7F8084"/>
                </a:solidFill>
                <a:latin typeface="Trebuchet MS"/>
                <a:cs typeface="Trebuchet MS"/>
              </a:rPr>
              <a:t> </a:t>
            </a:r>
            <a:r>
              <a:rPr sz="900" spc="45" dirty="0">
                <a:solidFill>
                  <a:srgbClr val="7F8084"/>
                </a:solidFill>
                <a:latin typeface="Trebuchet MS"/>
                <a:cs typeface="Trebuchet MS"/>
              </a:rPr>
              <a:t>where </a:t>
            </a:r>
            <a:r>
              <a:rPr sz="900" spc="50" dirty="0">
                <a:solidFill>
                  <a:srgbClr val="7F8084"/>
                </a:solidFill>
                <a:latin typeface="Trebuchet MS"/>
                <a:cs typeface="Trebuchet MS"/>
              </a:rPr>
              <a:t> </a:t>
            </a:r>
            <a:r>
              <a:rPr sz="900" spc="5" dirty="0">
                <a:solidFill>
                  <a:srgbClr val="7F8084"/>
                </a:solidFill>
                <a:latin typeface="Trebuchet MS"/>
                <a:cs typeface="Trebuchet MS"/>
              </a:rPr>
              <a:t>you’re </a:t>
            </a:r>
            <a:r>
              <a:rPr sz="900" spc="70" dirty="0">
                <a:solidFill>
                  <a:srgbClr val="7F8084"/>
                </a:solidFill>
                <a:latin typeface="Trebuchet MS"/>
                <a:cs typeface="Trebuchet MS"/>
              </a:rPr>
              <a:t>going </a:t>
            </a:r>
            <a:r>
              <a:rPr sz="900" spc="110" dirty="0">
                <a:solidFill>
                  <a:srgbClr val="7F8084"/>
                </a:solidFill>
                <a:latin typeface="Trebuchet MS"/>
                <a:cs typeface="Trebuchet MS"/>
              </a:rPr>
              <a:t>as </a:t>
            </a:r>
            <a:r>
              <a:rPr sz="900" spc="40" dirty="0">
                <a:solidFill>
                  <a:srgbClr val="7F8084"/>
                </a:solidFill>
                <a:latin typeface="Trebuchet MS"/>
                <a:cs typeface="Trebuchet MS"/>
              </a:rPr>
              <a:t>your </a:t>
            </a:r>
            <a:r>
              <a:rPr sz="900" spc="80" dirty="0">
                <a:solidFill>
                  <a:srgbClr val="7F8084"/>
                </a:solidFill>
                <a:latin typeface="Trebuchet MS"/>
                <a:cs typeface="Trebuchet MS"/>
              </a:rPr>
              <a:t>past does </a:t>
            </a:r>
            <a:r>
              <a:rPr sz="900" spc="55" dirty="0">
                <a:solidFill>
                  <a:srgbClr val="7F8084"/>
                </a:solidFill>
                <a:latin typeface="Trebuchet MS"/>
                <a:cs typeface="Trebuchet MS"/>
              </a:rPr>
              <a:t>not </a:t>
            </a:r>
            <a:r>
              <a:rPr sz="900" spc="30" dirty="0">
                <a:solidFill>
                  <a:srgbClr val="7F8084"/>
                </a:solidFill>
                <a:latin typeface="Trebuchet MS"/>
                <a:cs typeface="Trebuchet MS"/>
              </a:rPr>
              <a:t>define </a:t>
            </a:r>
            <a:r>
              <a:rPr sz="900" spc="80" dirty="0">
                <a:solidFill>
                  <a:srgbClr val="7F8084"/>
                </a:solidFill>
                <a:latin typeface="Trebuchet MS"/>
                <a:cs typeface="Trebuchet MS"/>
              </a:rPr>
              <a:t>who </a:t>
            </a:r>
            <a:r>
              <a:rPr sz="900" spc="55" dirty="0">
                <a:solidFill>
                  <a:srgbClr val="7F8084"/>
                </a:solidFill>
                <a:latin typeface="Trebuchet MS"/>
                <a:cs typeface="Trebuchet MS"/>
              </a:rPr>
              <a:t>you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5" dirty="0">
                <a:solidFill>
                  <a:srgbClr val="7F8084"/>
                </a:solidFill>
                <a:latin typeface="Trebuchet MS"/>
                <a:cs typeface="Trebuchet MS"/>
              </a:rPr>
              <a:t> </a:t>
            </a:r>
            <a:r>
              <a:rPr sz="900" spc="25" dirty="0">
                <a:solidFill>
                  <a:srgbClr val="7F8084"/>
                </a:solidFill>
                <a:latin typeface="Trebuchet MS"/>
                <a:cs typeface="Trebuchet MS"/>
              </a:rPr>
              <a:t>today.</a:t>
            </a:r>
            <a:endParaRPr sz="900">
              <a:latin typeface="Trebuchet MS"/>
              <a:cs typeface="Trebuchet MS"/>
            </a:endParaRPr>
          </a:p>
        </p:txBody>
      </p:sp>
      <p:sp>
        <p:nvSpPr>
          <p:cNvPr id="10" name="object 10"/>
          <p:cNvSpPr txBox="1">
            <a:spLocks noGrp="1"/>
          </p:cNvSpPr>
          <p:nvPr>
            <p:ph type="title"/>
          </p:nvPr>
        </p:nvSpPr>
        <p:spPr>
          <a:xfrm>
            <a:off x="3782100" y="445253"/>
            <a:ext cx="3540125" cy="482600"/>
          </a:xfrm>
          <a:prstGeom prst="rect">
            <a:avLst/>
          </a:prstGeom>
        </p:spPr>
        <p:txBody>
          <a:bodyPr vert="horz" wrap="square" lIns="0" tIns="12700" rIns="0" bIns="0" rtlCol="0">
            <a:spAutoFit/>
          </a:bodyPr>
          <a:lstStyle/>
          <a:p>
            <a:pPr marL="12700">
              <a:lnSpc>
                <a:spcPct val="100000"/>
              </a:lnSpc>
              <a:spcBef>
                <a:spcPts val="100"/>
              </a:spcBef>
            </a:pPr>
            <a:r>
              <a:rPr sz="3000" b="1" spc="-135" dirty="0">
                <a:solidFill>
                  <a:srgbClr val="46A9D6"/>
                </a:solidFill>
                <a:latin typeface="Lucida Sans"/>
                <a:cs typeface="Lucida Sans"/>
              </a:rPr>
              <a:t>Abou</a:t>
            </a:r>
            <a:r>
              <a:rPr sz="3000" b="1" spc="-30" dirty="0">
                <a:solidFill>
                  <a:srgbClr val="46A9D6"/>
                </a:solidFill>
                <a:latin typeface="Lucida Sans"/>
                <a:cs typeface="Lucida Sans"/>
              </a:rPr>
              <a:t>t</a:t>
            </a:r>
            <a:r>
              <a:rPr sz="3000" b="1" spc="-345" dirty="0">
                <a:solidFill>
                  <a:srgbClr val="46A9D6"/>
                </a:solidFill>
                <a:latin typeface="Lucida Sans"/>
                <a:cs typeface="Lucida Sans"/>
              </a:rPr>
              <a:t> </a:t>
            </a:r>
            <a:r>
              <a:rPr sz="3000" b="1" spc="-135" dirty="0">
                <a:solidFill>
                  <a:srgbClr val="46A9D6"/>
                </a:solidFill>
                <a:latin typeface="Lucida Sans"/>
                <a:cs typeface="Lucida Sans"/>
              </a:rPr>
              <a:t>Blu</a:t>
            </a:r>
            <a:r>
              <a:rPr sz="3000" b="1" spc="-50" dirty="0">
                <a:solidFill>
                  <a:srgbClr val="46A9D6"/>
                </a:solidFill>
                <a:latin typeface="Lucida Sans"/>
                <a:cs typeface="Lucida Sans"/>
              </a:rPr>
              <a:t>e</a:t>
            </a:r>
            <a:r>
              <a:rPr sz="3000" b="1" spc="-345" dirty="0">
                <a:solidFill>
                  <a:srgbClr val="46A9D6"/>
                </a:solidFill>
                <a:latin typeface="Lucida Sans"/>
                <a:cs typeface="Lucida Sans"/>
              </a:rPr>
              <a:t> </a:t>
            </a:r>
            <a:r>
              <a:rPr sz="3000" b="1" spc="-434" dirty="0">
                <a:solidFill>
                  <a:srgbClr val="46A9D6"/>
                </a:solidFill>
                <a:latin typeface="Lucida Sans"/>
                <a:cs typeface="Lucida Sans"/>
              </a:rPr>
              <a:t>T</a:t>
            </a:r>
            <a:r>
              <a:rPr sz="3000" b="1" spc="-155" dirty="0">
                <a:solidFill>
                  <a:srgbClr val="46A9D6"/>
                </a:solidFill>
                <a:latin typeface="Lucida Sans"/>
                <a:cs typeface="Lucida Sans"/>
              </a:rPr>
              <a:t>riang</a:t>
            </a:r>
            <a:r>
              <a:rPr sz="3000" b="1" spc="-180" dirty="0">
                <a:solidFill>
                  <a:srgbClr val="46A9D6"/>
                </a:solidFill>
                <a:latin typeface="Lucida Sans"/>
                <a:cs typeface="Lucida Sans"/>
              </a:rPr>
              <a:t>l</a:t>
            </a:r>
            <a:r>
              <a:rPr sz="3000" b="1" spc="65" dirty="0">
                <a:solidFill>
                  <a:srgbClr val="46A9D6"/>
                </a:solidFill>
                <a:latin typeface="Lucida Sans"/>
                <a:cs typeface="Lucida Sans"/>
              </a:rPr>
              <a:t>e</a:t>
            </a:r>
            <a:endParaRPr sz="3000">
              <a:latin typeface="Lucida Sans"/>
              <a:cs typeface="Lucida Sans"/>
            </a:endParaRPr>
          </a:p>
        </p:txBody>
      </p:sp>
      <p:sp>
        <p:nvSpPr>
          <p:cNvPr id="11" name="object 11"/>
          <p:cNvSpPr txBox="1"/>
          <p:nvPr/>
        </p:nvSpPr>
        <p:spPr>
          <a:xfrm>
            <a:off x="3782100" y="1390779"/>
            <a:ext cx="5727700" cy="939800"/>
          </a:xfrm>
          <a:prstGeom prst="rect">
            <a:avLst/>
          </a:prstGeom>
        </p:spPr>
        <p:txBody>
          <a:bodyPr vert="horz" wrap="square" lIns="0" tIns="12700" rIns="0" bIns="0" rtlCol="0">
            <a:spAutoFit/>
          </a:bodyPr>
          <a:lstStyle/>
          <a:p>
            <a:pPr marL="12700" marR="5080">
              <a:lnSpc>
                <a:spcPct val="100000"/>
              </a:lnSpc>
              <a:spcBef>
                <a:spcPts val="100"/>
              </a:spcBef>
            </a:pPr>
            <a:r>
              <a:rPr sz="1500" spc="15" dirty="0">
                <a:solidFill>
                  <a:srgbClr val="686B6F"/>
                </a:solidFill>
                <a:latin typeface="Trebuchet MS"/>
                <a:cs typeface="Trebuchet MS"/>
              </a:rPr>
              <a:t>Blue </a:t>
            </a:r>
            <a:r>
              <a:rPr sz="1500" spc="5" dirty="0">
                <a:solidFill>
                  <a:srgbClr val="686B6F"/>
                </a:solidFill>
                <a:latin typeface="Trebuchet MS"/>
                <a:cs typeface="Trebuchet MS"/>
              </a:rPr>
              <a:t>Triangle </a:t>
            </a:r>
            <a:r>
              <a:rPr sz="1500" spc="125" dirty="0">
                <a:solidFill>
                  <a:srgbClr val="686B6F"/>
                </a:solidFill>
                <a:latin typeface="Trebuchet MS"/>
                <a:cs typeface="Trebuchet MS"/>
              </a:rPr>
              <a:t>has </a:t>
            </a:r>
            <a:r>
              <a:rPr sz="1500" spc="65" dirty="0">
                <a:solidFill>
                  <a:srgbClr val="686B6F"/>
                </a:solidFill>
                <a:latin typeface="Trebuchet MS"/>
                <a:cs typeface="Trebuchet MS"/>
              </a:rPr>
              <a:t>been </a:t>
            </a:r>
            <a:r>
              <a:rPr sz="1500" spc="45" dirty="0">
                <a:solidFill>
                  <a:srgbClr val="686B6F"/>
                </a:solidFill>
                <a:latin typeface="Trebuchet MS"/>
                <a:cs typeface="Trebuchet MS"/>
              </a:rPr>
              <a:t>operating </a:t>
            </a:r>
            <a:r>
              <a:rPr sz="1500" spc="85" dirty="0">
                <a:solidFill>
                  <a:srgbClr val="686B6F"/>
                </a:solidFill>
                <a:latin typeface="Trebuchet MS"/>
                <a:cs typeface="Trebuchet MS"/>
              </a:rPr>
              <a:t>at </a:t>
            </a:r>
            <a:r>
              <a:rPr sz="1500" spc="40" dirty="0">
                <a:solidFill>
                  <a:srgbClr val="686B6F"/>
                </a:solidFill>
                <a:latin typeface="Trebuchet MS"/>
                <a:cs typeface="Trebuchet MS"/>
              </a:rPr>
              <a:t>the </a:t>
            </a:r>
            <a:r>
              <a:rPr sz="1500" spc="20" dirty="0">
                <a:solidFill>
                  <a:srgbClr val="686B6F"/>
                </a:solidFill>
                <a:latin typeface="Trebuchet MS"/>
                <a:cs typeface="Trebuchet MS"/>
              </a:rPr>
              <a:t>intersection </a:t>
            </a:r>
            <a:r>
              <a:rPr sz="1500" spc="65" dirty="0">
                <a:solidFill>
                  <a:srgbClr val="686B6F"/>
                </a:solidFill>
                <a:latin typeface="Trebuchet MS"/>
                <a:cs typeface="Trebuchet MS"/>
              </a:rPr>
              <a:t>of </a:t>
            </a:r>
            <a:r>
              <a:rPr sz="1500" spc="45" dirty="0">
                <a:solidFill>
                  <a:srgbClr val="686B6F"/>
                </a:solidFill>
                <a:latin typeface="Trebuchet MS"/>
                <a:cs typeface="Trebuchet MS"/>
              </a:rPr>
              <a:t>Social </a:t>
            </a:r>
            <a:r>
              <a:rPr sz="1500" spc="50" dirty="0">
                <a:solidFill>
                  <a:srgbClr val="686B6F"/>
                </a:solidFill>
                <a:latin typeface="Trebuchet MS"/>
                <a:cs typeface="Trebuchet MS"/>
              </a:rPr>
              <a:t> </a:t>
            </a:r>
            <a:r>
              <a:rPr sz="1500" spc="95" dirty="0">
                <a:solidFill>
                  <a:srgbClr val="686B6F"/>
                </a:solidFill>
                <a:latin typeface="Trebuchet MS"/>
                <a:cs typeface="Trebuchet MS"/>
              </a:rPr>
              <a:t>Care</a:t>
            </a:r>
            <a:r>
              <a:rPr sz="1500" spc="-140"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55" dirty="0">
                <a:solidFill>
                  <a:srgbClr val="686B6F"/>
                </a:solidFill>
                <a:latin typeface="Trebuchet MS"/>
                <a:cs typeface="Trebuchet MS"/>
              </a:rPr>
              <a:t>Social</a:t>
            </a:r>
            <a:r>
              <a:rPr sz="1500" spc="-140" dirty="0">
                <a:solidFill>
                  <a:srgbClr val="686B6F"/>
                </a:solidFill>
                <a:latin typeface="Trebuchet MS"/>
                <a:cs typeface="Trebuchet MS"/>
              </a:rPr>
              <a:t> </a:t>
            </a:r>
            <a:r>
              <a:rPr sz="1500" spc="45" dirty="0">
                <a:solidFill>
                  <a:srgbClr val="686B6F"/>
                </a:solidFill>
                <a:latin typeface="Trebuchet MS"/>
                <a:cs typeface="Trebuchet MS"/>
              </a:rPr>
              <a:t>Justice</a:t>
            </a:r>
            <a:r>
              <a:rPr sz="1500" spc="-140" dirty="0">
                <a:solidFill>
                  <a:srgbClr val="686B6F"/>
                </a:solidFill>
                <a:latin typeface="Trebuchet MS"/>
                <a:cs typeface="Trebuchet MS"/>
              </a:rPr>
              <a:t> </a:t>
            </a:r>
            <a:r>
              <a:rPr sz="1500" spc="-10" dirty="0">
                <a:solidFill>
                  <a:srgbClr val="686B6F"/>
                </a:solidFill>
                <a:latin typeface="Trebuchet MS"/>
                <a:cs typeface="Trebuchet MS"/>
              </a:rPr>
              <a:t>in</a:t>
            </a:r>
            <a:r>
              <a:rPr sz="1500" spc="-140" dirty="0">
                <a:solidFill>
                  <a:srgbClr val="686B6F"/>
                </a:solidFill>
                <a:latin typeface="Trebuchet MS"/>
                <a:cs typeface="Trebuchet MS"/>
              </a:rPr>
              <a:t> </a:t>
            </a:r>
            <a:r>
              <a:rPr sz="1500" spc="65" dirty="0">
                <a:solidFill>
                  <a:srgbClr val="686B6F"/>
                </a:solidFill>
                <a:latin typeface="Trebuchet MS"/>
                <a:cs typeface="Trebuchet MS"/>
              </a:rPr>
              <a:t>Scotland</a:t>
            </a:r>
            <a:r>
              <a:rPr sz="1500" spc="-140" dirty="0">
                <a:solidFill>
                  <a:srgbClr val="686B6F"/>
                </a:solidFill>
                <a:latin typeface="Trebuchet MS"/>
                <a:cs typeface="Trebuchet MS"/>
              </a:rPr>
              <a:t> </a:t>
            </a:r>
            <a:r>
              <a:rPr sz="1500" spc="55" dirty="0">
                <a:solidFill>
                  <a:srgbClr val="686B6F"/>
                </a:solidFill>
                <a:latin typeface="Trebuchet MS"/>
                <a:cs typeface="Trebuchet MS"/>
              </a:rPr>
              <a:t>since</a:t>
            </a:r>
            <a:r>
              <a:rPr sz="1500" spc="-135" dirty="0">
                <a:solidFill>
                  <a:srgbClr val="686B6F"/>
                </a:solidFill>
                <a:latin typeface="Trebuchet MS"/>
                <a:cs typeface="Trebuchet MS"/>
              </a:rPr>
              <a:t> </a:t>
            </a:r>
            <a:r>
              <a:rPr sz="1500" spc="-70" dirty="0">
                <a:solidFill>
                  <a:srgbClr val="686B6F"/>
                </a:solidFill>
                <a:latin typeface="Trebuchet MS"/>
                <a:cs typeface="Trebuchet MS"/>
              </a:rPr>
              <a:t>1974.</a:t>
            </a:r>
            <a:r>
              <a:rPr sz="1500" spc="229" dirty="0">
                <a:solidFill>
                  <a:srgbClr val="686B6F"/>
                </a:solidFill>
                <a:latin typeface="Trebuchet MS"/>
                <a:cs typeface="Trebuchet MS"/>
              </a:rPr>
              <a:t> </a:t>
            </a:r>
            <a:r>
              <a:rPr sz="1500" spc="55" dirty="0">
                <a:solidFill>
                  <a:srgbClr val="686B6F"/>
                </a:solidFill>
                <a:latin typeface="Trebuchet MS"/>
                <a:cs typeface="Trebuchet MS"/>
              </a:rPr>
              <a:t>We</a:t>
            </a:r>
            <a:r>
              <a:rPr sz="1500" spc="-135" dirty="0">
                <a:solidFill>
                  <a:srgbClr val="686B6F"/>
                </a:solidFill>
                <a:latin typeface="Trebuchet MS"/>
                <a:cs typeface="Trebuchet MS"/>
              </a:rPr>
              <a:t> </a:t>
            </a:r>
            <a:r>
              <a:rPr sz="1500" spc="50" dirty="0">
                <a:solidFill>
                  <a:srgbClr val="686B6F"/>
                </a:solidFill>
                <a:latin typeface="Trebuchet MS"/>
                <a:cs typeface="Trebuchet MS"/>
              </a:rPr>
              <a:t>are</a:t>
            </a:r>
            <a:r>
              <a:rPr sz="1500" spc="-140" dirty="0">
                <a:solidFill>
                  <a:srgbClr val="686B6F"/>
                </a:solidFill>
                <a:latin typeface="Trebuchet MS"/>
                <a:cs typeface="Trebuchet MS"/>
              </a:rPr>
              <a:t> </a:t>
            </a:r>
            <a:r>
              <a:rPr sz="1500" spc="25" dirty="0">
                <a:solidFill>
                  <a:srgbClr val="686B6F"/>
                </a:solidFill>
                <a:latin typeface="Trebuchet MS"/>
                <a:cs typeface="Trebuchet MS"/>
              </a:rPr>
              <a:t>unique</a:t>
            </a:r>
            <a:r>
              <a:rPr sz="1500" spc="-140" dirty="0">
                <a:solidFill>
                  <a:srgbClr val="686B6F"/>
                </a:solidFill>
                <a:latin typeface="Trebuchet MS"/>
                <a:cs typeface="Trebuchet MS"/>
              </a:rPr>
              <a:t> </a:t>
            </a:r>
            <a:r>
              <a:rPr sz="1500" spc="130" dirty="0">
                <a:solidFill>
                  <a:srgbClr val="686B6F"/>
                </a:solidFill>
                <a:latin typeface="Trebuchet MS"/>
                <a:cs typeface="Trebuchet MS"/>
              </a:rPr>
              <a:t>as </a:t>
            </a:r>
            <a:r>
              <a:rPr sz="1500" spc="-440" dirty="0">
                <a:solidFill>
                  <a:srgbClr val="686B6F"/>
                </a:solidFill>
                <a:latin typeface="Trebuchet MS"/>
                <a:cs typeface="Trebuchet MS"/>
              </a:rPr>
              <a:t> </a:t>
            </a:r>
            <a:r>
              <a:rPr sz="1500" spc="190" dirty="0">
                <a:solidFill>
                  <a:srgbClr val="686B6F"/>
                </a:solidFill>
                <a:latin typeface="Trebuchet MS"/>
                <a:cs typeface="Trebuchet MS"/>
              </a:rPr>
              <a:t>a </a:t>
            </a:r>
            <a:r>
              <a:rPr sz="1500" spc="35" dirty="0">
                <a:solidFill>
                  <a:srgbClr val="686B6F"/>
                </a:solidFill>
                <a:latin typeface="Trebuchet MS"/>
                <a:cs typeface="Trebuchet MS"/>
              </a:rPr>
              <a:t>national </a:t>
            </a:r>
            <a:r>
              <a:rPr sz="1500" spc="25" dirty="0">
                <a:solidFill>
                  <a:srgbClr val="686B6F"/>
                </a:solidFill>
                <a:latin typeface="Trebuchet MS"/>
                <a:cs typeface="Trebuchet MS"/>
              </a:rPr>
              <a:t>registered </a:t>
            </a:r>
            <a:r>
              <a:rPr sz="1500" spc="65" dirty="0">
                <a:solidFill>
                  <a:srgbClr val="686B6F"/>
                </a:solidFill>
                <a:latin typeface="Trebuchet MS"/>
                <a:cs typeface="Trebuchet MS"/>
              </a:rPr>
              <a:t>care </a:t>
            </a:r>
            <a:r>
              <a:rPr sz="1500" spc="-25" dirty="0">
                <a:solidFill>
                  <a:srgbClr val="686B6F"/>
                </a:solidFill>
                <a:latin typeface="Trebuchet MS"/>
                <a:cs typeface="Trebuchet MS"/>
              </a:rPr>
              <a:t>provider, </a:t>
            </a:r>
            <a:r>
              <a:rPr sz="1500" spc="25" dirty="0">
                <a:solidFill>
                  <a:srgbClr val="686B6F"/>
                </a:solidFill>
                <a:latin typeface="Trebuchet MS"/>
                <a:cs typeface="Trebuchet MS"/>
              </a:rPr>
              <a:t>registered </a:t>
            </a:r>
            <a:r>
              <a:rPr sz="1500" spc="60" dirty="0">
                <a:solidFill>
                  <a:srgbClr val="686B6F"/>
                </a:solidFill>
                <a:latin typeface="Trebuchet MS"/>
                <a:cs typeface="Trebuchet MS"/>
              </a:rPr>
              <a:t>social </a:t>
            </a:r>
            <a:r>
              <a:rPr sz="1500" spc="-5" dirty="0">
                <a:solidFill>
                  <a:srgbClr val="686B6F"/>
                </a:solidFill>
                <a:latin typeface="Trebuchet MS"/>
                <a:cs typeface="Trebuchet MS"/>
              </a:rPr>
              <a:t>landlord, </a:t>
            </a:r>
            <a:r>
              <a:rPr sz="1500" dirty="0">
                <a:solidFill>
                  <a:srgbClr val="686B6F"/>
                </a:solidFill>
                <a:latin typeface="Trebuchet MS"/>
                <a:cs typeface="Trebuchet MS"/>
              </a:rPr>
              <a:t> </a:t>
            </a:r>
            <a:r>
              <a:rPr sz="1500" spc="80" dirty="0">
                <a:solidFill>
                  <a:srgbClr val="686B6F"/>
                </a:solidFill>
                <a:latin typeface="Trebuchet MS"/>
                <a:cs typeface="Trebuchet MS"/>
              </a:rPr>
              <a:t>an</a:t>
            </a:r>
            <a:r>
              <a:rPr sz="1500" spc="150" dirty="0">
                <a:solidFill>
                  <a:srgbClr val="686B6F"/>
                </a:solidFill>
                <a:latin typeface="Trebuchet MS"/>
                <a:cs typeface="Trebuchet MS"/>
              </a:rPr>
              <a:t>d</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spc="25" dirty="0">
                <a:solidFill>
                  <a:srgbClr val="686B6F"/>
                </a:solidFill>
                <a:latin typeface="Trebuchet MS"/>
                <a:cs typeface="Trebuchet MS"/>
              </a:rPr>
              <a:t>egiste</a:t>
            </a:r>
            <a:r>
              <a:rPr sz="1500" spc="-10" dirty="0">
                <a:solidFill>
                  <a:srgbClr val="686B6F"/>
                </a:solidFill>
                <a:latin typeface="Trebuchet MS"/>
                <a:cs typeface="Trebuchet MS"/>
              </a:rPr>
              <a:t>r</a:t>
            </a:r>
            <a:r>
              <a:rPr sz="1500" spc="55" dirty="0">
                <a:solidFill>
                  <a:srgbClr val="686B6F"/>
                </a:solidFill>
                <a:latin typeface="Trebuchet MS"/>
                <a:cs typeface="Trebuchet MS"/>
              </a:rPr>
              <a:t>e</a:t>
            </a:r>
            <a:r>
              <a:rPr sz="1500" spc="120" dirty="0">
                <a:solidFill>
                  <a:srgbClr val="686B6F"/>
                </a:solidFill>
                <a:latin typeface="Trebuchet MS"/>
                <a:cs typeface="Trebuchet MS"/>
              </a:rPr>
              <a:t>d</a:t>
            </a:r>
            <a:r>
              <a:rPr sz="1500" spc="-140" dirty="0">
                <a:solidFill>
                  <a:srgbClr val="686B6F"/>
                </a:solidFill>
                <a:latin typeface="Trebuchet MS"/>
                <a:cs typeface="Trebuchet MS"/>
              </a:rPr>
              <a:t> </a:t>
            </a:r>
            <a:r>
              <a:rPr sz="1500" spc="20" dirty="0">
                <a:solidFill>
                  <a:srgbClr val="686B6F"/>
                </a:solidFill>
                <a:latin typeface="Trebuchet MS"/>
                <a:cs typeface="Trebuchet MS"/>
              </a:rPr>
              <a:t>charit</a:t>
            </a:r>
            <a:r>
              <a:rPr sz="1500" spc="-110" dirty="0">
                <a:solidFill>
                  <a:srgbClr val="686B6F"/>
                </a:solidFill>
                <a:latin typeface="Trebuchet MS"/>
                <a:cs typeface="Trebuchet MS"/>
              </a:rPr>
              <a:t>y</a:t>
            </a:r>
            <a:r>
              <a:rPr sz="1500" spc="-145" dirty="0">
                <a:solidFill>
                  <a:srgbClr val="686B6F"/>
                </a:solidFill>
                <a:latin typeface="Trebuchet MS"/>
                <a:cs typeface="Trebuchet MS"/>
              </a:rPr>
              <a:t>.</a:t>
            </a:r>
            <a:endParaRPr sz="1500">
              <a:latin typeface="Trebuchet MS"/>
              <a:cs typeface="Trebuchet MS"/>
            </a:endParaRPr>
          </a:p>
        </p:txBody>
      </p:sp>
      <p:sp>
        <p:nvSpPr>
          <p:cNvPr id="12" name="object 12"/>
          <p:cNvSpPr txBox="1"/>
          <p:nvPr/>
        </p:nvSpPr>
        <p:spPr>
          <a:xfrm>
            <a:off x="7036899" y="3012888"/>
            <a:ext cx="3049270" cy="1244600"/>
          </a:xfrm>
          <a:prstGeom prst="rect">
            <a:avLst/>
          </a:prstGeom>
        </p:spPr>
        <p:txBody>
          <a:bodyPr vert="horz" wrap="square" lIns="0" tIns="12700" rIns="0" bIns="0" rtlCol="0">
            <a:spAutoFit/>
          </a:bodyPr>
          <a:lstStyle/>
          <a:p>
            <a:pPr marL="12700" marR="10160">
              <a:lnSpc>
                <a:spcPct val="111100"/>
              </a:lnSpc>
              <a:spcBef>
                <a:spcPts val="100"/>
              </a:spcBef>
            </a:pPr>
            <a:r>
              <a:rPr sz="900" spc="45" dirty="0">
                <a:solidFill>
                  <a:srgbClr val="7F8084"/>
                </a:solidFill>
                <a:latin typeface="Trebuchet MS"/>
                <a:cs typeface="Trebuchet MS"/>
              </a:rPr>
              <a:t>We are </a:t>
            </a:r>
            <a:r>
              <a:rPr sz="900" spc="114" dirty="0">
                <a:solidFill>
                  <a:srgbClr val="7F8084"/>
                </a:solidFill>
                <a:latin typeface="Trebuchet MS"/>
                <a:cs typeface="Trebuchet MS"/>
              </a:rPr>
              <a:t>a </a:t>
            </a:r>
            <a:r>
              <a:rPr sz="900" spc="65" dirty="0">
                <a:solidFill>
                  <a:srgbClr val="7F8084"/>
                </a:solidFill>
                <a:latin typeface="Trebuchet MS"/>
                <a:cs typeface="Trebuchet MS"/>
              </a:rPr>
              <a:t>homelessness </a:t>
            </a:r>
            <a:r>
              <a:rPr sz="900" spc="50" dirty="0">
                <a:solidFill>
                  <a:srgbClr val="7F8084"/>
                </a:solidFill>
                <a:latin typeface="Trebuchet MS"/>
                <a:cs typeface="Trebuchet MS"/>
              </a:rPr>
              <a:t>organisation </a:t>
            </a:r>
            <a:r>
              <a:rPr sz="900" spc="5" dirty="0">
                <a:solidFill>
                  <a:srgbClr val="7F8084"/>
                </a:solidFill>
                <a:latin typeface="Trebuchet MS"/>
                <a:cs typeface="Trebuchet MS"/>
              </a:rPr>
              <a:t>in </a:t>
            </a:r>
            <a:r>
              <a:rPr sz="900" spc="75" dirty="0">
                <a:solidFill>
                  <a:srgbClr val="7F8084"/>
                </a:solidFill>
                <a:latin typeface="Trebuchet MS"/>
                <a:cs typeface="Trebuchet MS"/>
              </a:rPr>
              <a:t>name </a:t>
            </a:r>
            <a:r>
              <a:rPr sz="900" spc="40" dirty="0">
                <a:solidFill>
                  <a:srgbClr val="7F8084"/>
                </a:solidFill>
                <a:latin typeface="Trebuchet MS"/>
                <a:cs typeface="Trebuchet MS"/>
              </a:rPr>
              <a:t>only </a:t>
            </a:r>
            <a:r>
              <a:rPr sz="900" spc="260" dirty="0">
                <a:solidFill>
                  <a:srgbClr val="7F8084"/>
                </a:solidFill>
                <a:latin typeface="Trebuchet MS"/>
                <a:cs typeface="Trebuchet MS"/>
              </a:rPr>
              <a:t>– </a:t>
            </a:r>
            <a:r>
              <a:rPr sz="900" spc="-260" dirty="0">
                <a:solidFill>
                  <a:srgbClr val="7F8084"/>
                </a:solidFill>
                <a:latin typeface="Trebuchet MS"/>
                <a:cs typeface="Trebuchet MS"/>
              </a:rPr>
              <a:t> </a:t>
            </a:r>
            <a:r>
              <a:rPr sz="900" spc="65" dirty="0">
                <a:solidFill>
                  <a:srgbClr val="7F8084"/>
                </a:solidFill>
                <a:latin typeface="Trebuchet MS"/>
                <a:cs typeface="Trebuchet MS"/>
              </a:rPr>
              <a:t>we </a:t>
            </a:r>
            <a:r>
              <a:rPr sz="900" spc="-5" dirty="0">
                <a:solidFill>
                  <a:srgbClr val="7F8084"/>
                </a:solidFill>
                <a:latin typeface="Trebuchet MS"/>
                <a:cs typeface="Trebuchet MS"/>
              </a:rPr>
              <a:t>love, </a:t>
            </a:r>
            <a:r>
              <a:rPr sz="900" spc="5" dirty="0">
                <a:solidFill>
                  <a:srgbClr val="7F8084"/>
                </a:solidFill>
                <a:latin typeface="Trebuchet MS"/>
                <a:cs typeface="Trebuchet MS"/>
              </a:rPr>
              <a:t>nurture, </a:t>
            </a:r>
            <a:r>
              <a:rPr sz="900" spc="80" dirty="0">
                <a:solidFill>
                  <a:srgbClr val="7F8084"/>
                </a:solidFill>
                <a:latin typeface="Trebuchet MS"/>
                <a:cs typeface="Trebuchet MS"/>
              </a:rPr>
              <a:t>and </a:t>
            </a:r>
            <a:r>
              <a:rPr sz="900" spc="60" dirty="0">
                <a:solidFill>
                  <a:srgbClr val="7F8084"/>
                </a:solidFill>
                <a:latin typeface="Trebuchet MS"/>
                <a:cs typeface="Trebuchet MS"/>
              </a:rPr>
              <a:t>empower </a:t>
            </a:r>
            <a:r>
              <a:rPr sz="900" spc="40" dirty="0">
                <a:solidFill>
                  <a:srgbClr val="7F8084"/>
                </a:solidFill>
                <a:latin typeface="Trebuchet MS"/>
                <a:cs typeface="Trebuchet MS"/>
              </a:rPr>
              <a:t>the </a:t>
            </a:r>
            <a:r>
              <a:rPr sz="900" spc="30" dirty="0">
                <a:solidFill>
                  <a:srgbClr val="7F8084"/>
                </a:solidFill>
                <a:latin typeface="Trebuchet MS"/>
                <a:cs typeface="Trebuchet MS"/>
              </a:rPr>
              <a:t>next </a:t>
            </a:r>
            <a:r>
              <a:rPr sz="900" spc="65" dirty="0">
                <a:solidFill>
                  <a:srgbClr val="7F8084"/>
                </a:solidFill>
                <a:latin typeface="Trebuchet MS"/>
                <a:cs typeface="Trebuchet MS"/>
              </a:rPr>
              <a:t>one </a:t>
            </a:r>
            <a:r>
              <a:rPr sz="900" spc="75" dirty="0">
                <a:solidFill>
                  <a:srgbClr val="7F8084"/>
                </a:solidFill>
                <a:latin typeface="Trebuchet MS"/>
                <a:cs typeface="Trebuchet MS"/>
              </a:rPr>
              <a:t>who </a:t>
            </a:r>
            <a:r>
              <a:rPr sz="900" spc="80" dirty="0">
                <a:solidFill>
                  <a:srgbClr val="7F8084"/>
                </a:solidFill>
                <a:latin typeface="Trebuchet MS"/>
                <a:cs typeface="Trebuchet MS"/>
              </a:rPr>
              <a:t> </a:t>
            </a:r>
            <a:r>
              <a:rPr sz="900" spc="85" dirty="0">
                <a:solidFill>
                  <a:srgbClr val="7F8084"/>
                </a:solidFill>
                <a:latin typeface="Trebuchet MS"/>
                <a:cs typeface="Trebuchet MS"/>
              </a:rPr>
              <a:t>comes </a:t>
            </a:r>
            <a:r>
              <a:rPr sz="900" spc="50" dirty="0">
                <a:solidFill>
                  <a:srgbClr val="7F8084"/>
                </a:solidFill>
                <a:latin typeface="Trebuchet MS"/>
                <a:cs typeface="Trebuchet MS"/>
              </a:rPr>
              <a:t>through </a:t>
            </a:r>
            <a:r>
              <a:rPr sz="900" spc="40" dirty="0">
                <a:solidFill>
                  <a:srgbClr val="7F8084"/>
                </a:solidFill>
                <a:latin typeface="Trebuchet MS"/>
                <a:cs typeface="Trebuchet MS"/>
              </a:rPr>
              <a:t>the </a:t>
            </a:r>
            <a:r>
              <a:rPr sz="900" spc="10" dirty="0">
                <a:solidFill>
                  <a:srgbClr val="7F8084"/>
                </a:solidFill>
                <a:latin typeface="Trebuchet MS"/>
                <a:cs typeface="Trebuchet MS"/>
              </a:rPr>
              <a:t>door, </a:t>
            </a:r>
            <a:r>
              <a:rPr sz="900" spc="55" dirty="0">
                <a:solidFill>
                  <a:srgbClr val="7F8084"/>
                </a:solidFill>
                <a:latin typeface="Trebuchet MS"/>
                <a:cs typeface="Trebuchet MS"/>
              </a:rPr>
              <a:t>seeing </a:t>
            </a:r>
            <a:r>
              <a:rPr sz="900" spc="20" dirty="0">
                <a:solidFill>
                  <a:srgbClr val="7F8084"/>
                </a:solidFill>
                <a:latin typeface="Trebuchet MS"/>
                <a:cs typeface="Trebuchet MS"/>
              </a:rPr>
              <a:t>them, </a:t>
            </a:r>
            <a:r>
              <a:rPr sz="900" spc="55" dirty="0">
                <a:solidFill>
                  <a:srgbClr val="7F8084"/>
                </a:solidFill>
                <a:latin typeface="Trebuchet MS"/>
                <a:cs typeface="Trebuchet MS"/>
              </a:rPr>
              <a:t>not </a:t>
            </a:r>
            <a:r>
              <a:rPr sz="900" spc="20" dirty="0">
                <a:solidFill>
                  <a:srgbClr val="7F8084"/>
                </a:solidFill>
                <a:latin typeface="Trebuchet MS"/>
                <a:cs typeface="Trebuchet MS"/>
              </a:rPr>
              <a:t>all </a:t>
            </a:r>
            <a:r>
              <a:rPr sz="900" spc="10" dirty="0">
                <a:solidFill>
                  <a:srgbClr val="7F8084"/>
                </a:solidFill>
                <a:latin typeface="Trebuchet MS"/>
                <a:cs typeface="Trebuchet MS"/>
              </a:rPr>
              <a:t>their </a:t>
            </a:r>
            <a:r>
              <a:rPr sz="900" spc="15" dirty="0">
                <a:solidFill>
                  <a:srgbClr val="7F8084"/>
                </a:solidFill>
                <a:latin typeface="Trebuchet MS"/>
                <a:cs typeface="Trebuchet MS"/>
              </a:rPr>
              <a:t> </a:t>
            </a:r>
            <a:r>
              <a:rPr sz="900" spc="-5" dirty="0">
                <a:solidFill>
                  <a:srgbClr val="7F8084"/>
                </a:solidFill>
                <a:latin typeface="Trebuchet MS"/>
                <a:cs typeface="Trebuchet MS"/>
              </a:rPr>
              <a:t>‘stuff’</a:t>
            </a:r>
            <a:r>
              <a:rPr sz="900" spc="-25" dirty="0">
                <a:solidFill>
                  <a:srgbClr val="7F8084"/>
                </a:solidFill>
                <a:latin typeface="Trebuchet MS"/>
                <a:cs typeface="Trebuchet MS"/>
              </a:rPr>
              <a:t> </a:t>
            </a:r>
            <a:r>
              <a:rPr sz="900" spc="260" dirty="0">
                <a:solidFill>
                  <a:srgbClr val="7F8084"/>
                </a:solidFill>
                <a:latin typeface="Trebuchet MS"/>
                <a:cs typeface="Trebuchet MS"/>
              </a:rPr>
              <a:t>–</a:t>
            </a:r>
            <a:r>
              <a:rPr sz="900" spc="-25" dirty="0">
                <a:solidFill>
                  <a:srgbClr val="7F8084"/>
                </a:solidFill>
                <a:latin typeface="Trebuchet MS"/>
                <a:cs typeface="Trebuchet MS"/>
              </a:rPr>
              <a:t> </a:t>
            </a:r>
            <a:r>
              <a:rPr sz="900" spc="50" dirty="0">
                <a:solidFill>
                  <a:srgbClr val="7F8084"/>
                </a:solidFill>
                <a:latin typeface="Trebuchet MS"/>
                <a:cs typeface="Trebuchet MS"/>
              </a:rPr>
              <a:t>but</a:t>
            </a:r>
            <a:r>
              <a:rPr sz="900" spc="-25" dirty="0">
                <a:solidFill>
                  <a:srgbClr val="7F8084"/>
                </a:solidFill>
                <a:latin typeface="Trebuchet MS"/>
                <a:cs typeface="Trebuchet MS"/>
              </a:rPr>
              <a:t> </a:t>
            </a:r>
            <a:r>
              <a:rPr sz="900" spc="50" dirty="0">
                <a:solidFill>
                  <a:srgbClr val="7F8084"/>
                </a:solidFill>
                <a:latin typeface="Trebuchet MS"/>
                <a:cs typeface="Trebuchet MS"/>
              </a:rPr>
              <a:t>recognising</a:t>
            </a:r>
            <a:r>
              <a:rPr sz="900" spc="-25" dirty="0">
                <a:solidFill>
                  <a:srgbClr val="7F8084"/>
                </a:solidFill>
                <a:latin typeface="Trebuchet MS"/>
                <a:cs typeface="Trebuchet MS"/>
              </a:rPr>
              <a:t> </a:t>
            </a:r>
            <a:r>
              <a:rPr sz="900" spc="-10" dirty="0">
                <a:solidFill>
                  <a:srgbClr val="7F8084"/>
                </a:solidFill>
                <a:latin typeface="Trebuchet MS"/>
                <a:cs typeface="Trebuchet MS"/>
              </a:rPr>
              <a:t>it</a:t>
            </a:r>
            <a:r>
              <a:rPr sz="900" spc="-20" dirty="0">
                <a:solidFill>
                  <a:srgbClr val="7F8084"/>
                </a:solidFill>
                <a:latin typeface="Trebuchet MS"/>
                <a:cs typeface="Trebuchet MS"/>
              </a:rPr>
              <a:t> </a:t>
            </a:r>
            <a:r>
              <a:rPr sz="900" spc="85" dirty="0">
                <a:solidFill>
                  <a:srgbClr val="7F8084"/>
                </a:solidFill>
                <a:latin typeface="Trebuchet MS"/>
                <a:cs typeface="Trebuchet MS"/>
              </a:rPr>
              <a:t>comes</a:t>
            </a:r>
            <a:r>
              <a:rPr sz="900" spc="-25" dirty="0">
                <a:solidFill>
                  <a:srgbClr val="7F8084"/>
                </a:solidFill>
                <a:latin typeface="Trebuchet MS"/>
                <a:cs typeface="Trebuchet MS"/>
              </a:rPr>
              <a:t> </a:t>
            </a:r>
            <a:r>
              <a:rPr sz="900" spc="30" dirty="0">
                <a:solidFill>
                  <a:srgbClr val="7F8084"/>
                </a:solidFill>
                <a:latin typeface="Trebuchet MS"/>
                <a:cs typeface="Trebuchet MS"/>
              </a:rPr>
              <a:t>with</a:t>
            </a:r>
            <a:r>
              <a:rPr sz="900" spc="-25" dirty="0">
                <a:solidFill>
                  <a:srgbClr val="7F8084"/>
                </a:solidFill>
                <a:latin typeface="Trebuchet MS"/>
                <a:cs typeface="Trebuchet MS"/>
              </a:rPr>
              <a:t> </a:t>
            </a:r>
            <a:r>
              <a:rPr sz="900" spc="30" dirty="0">
                <a:solidFill>
                  <a:srgbClr val="7F8084"/>
                </a:solidFill>
                <a:latin typeface="Trebuchet MS"/>
                <a:cs typeface="Trebuchet MS"/>
              </a:rPr>
              <a:t>them!</a:t>
            </a:r>
            <a:r>
              <a:rPr sz="900" spc="235" dirty="0">
                <a:solidFill>
                  <a:srgbClr val="7F8084"/>
                </a:solidFill>
                <a:latin typeface="Trebuchet MS"/>
                <a:cs typeface="Trebuchet MS"/>
              </a:rPr>
              <a:t> </a:t>
            </a:r>
            <a:r>
              <a:rPr sz="900" spc="20" dirty="0">
                <a:solidFill>
                  <a:srgbClr val="7F8084"/>
                </a:solidFill>
                <a:latin typeface="Trebuchet MS"/>
                <a:cs typeface="Trebuchet MS"/>
              </a:rPr>
              <a:t>After</a:t>
            </a:r>
            <a:r>
              <a:rPr sz="900" spc="-25" dirty="0">
                <a:solidFill>
                  <a:srgbClr val="7F8084"/>
                </a:solidFill>
                <a:latin typeface="Trebuchet MS"/>
                <a:cs typeface="Trebuchet MS"/>
              </a:rPr>
              <a:t> </a:t>
            </a:r>
            <a:r>
              <a:rPr sz="900" spc="-15" dirty="0">
                <a:solidFill>
                  <a:srgbClr val="7F8084"/>
                </a:solidFill>
                <a:latin typeface="Trebuchet MS"/>
                <a:cs typeface="Trebuchet MS"/>
              </a:rPr>
              <a:t>all, </a:t>
            </a:r>
            <a:r>
              <a:rPr sz="900" spc="-254" dirty="0">
                <a:solidFill>
                  <a:srgbClr val="7F8084"/>
                </a:solidFill>
                <a:latin typeface="Trebuchet MS"/>
                <a:cs typeface="Trebuchet MS"/>
              </a:rPr>
              <a:t> </a:t>
            </a:r>
            <a:r>
              <a:rPr sz="900" spc="65" dirty="0">
                <a:solidFill>
                  <a:srgbClr val="7F8084"/>
                </a:solidFill>
                <a:latin typeface="Trebuchet MS"/>
                <a:cs typeface="Trebuchet MS"/>
              </a:rPr>
              <a:t>homelessness</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point</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5" dirty="0">
                <a:solidFill>
                  <a:srgbClr val="7F8084"/>
                </a:solidFill>
                <a:latin typeface="Trebuchet MS"/>
                <a:cs typeface="Trebuchet MS"/>
              </a:rPr>
              <a:t>time,</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2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condition</a:t>
            </a:r>
            <a:r>
              <a:rPr sz="900" spc="-30" dirty="0">
                <a:solidFill>
                  <a:srgbClr val="7F8084"/>
                </a:solidFill>
                <a:latin typeface="Trebuchet MS"/>
                <a:cs typeface="Trebuchet MS"/>
              </a:rPr>
              <a:t> </a:t>
            </a:r>
            <a:r>
              <a:rPr sz="900" spc="260" dirty="0">
                <a:solidFill>
                  <a:srgbClr val="7F8084"/>
                </a:solidFill>
                <a:latin typeface="Trebuchet MS"/>
                <a:cs typeface="Trebuchet MS"/>
              </a:rPr>
              <a:t>–</a:t>
            </a:r>
            <a:endParaRPr sz="900">
              <a:latin typeface="Trebuchet MS"/>
              <a:cs typeface="Trebuchet MS"/>
            </a:endParaRPr>
          </a:p>
          <a:p>
            <a:pPr marL="12700" marR="5080">
              <a:lnSpc>
                <a:spcPct val="111100"/>
              </a:lnSpc>
            </a:pPr>
            <a:r>
              <a:rPr sz="900" spc="40" dirty="0">
                <a:solidFill>
                  <a:srgbClr val="7F8084"/>
                </a:solidFill>
                <a:latin typeface="Trebuchet MS"/>
                <a:cs typeface="Trebuchet MS"/>
              </a:rPr>
              <a:t>the </a:t>
            </a:r>
            <a:r>
              <a:rPr sz="900" spc="35" dirty="0">
                <a:solidFill>
                  <a:srgbClr val="7F8084"/>
                </a:solidFill>
                <a:latin typeface="Trebuchet MS"/>
                <a:cs typeface="Trebuchet MS"/>
              </a:rPr>
              <a:t>underlying </a:t>
            </a:r>
            <a:r>
              <a:rPr sz="900" spc="85" dirty="0">
                <a:solidFill>
                  <a:srgbClr val="7F8084"/>
                </a:solidFill>
                <a:latin typeface="Trebuchet MS"/>
                <a:cs typeface="Trebuchet MS"/>
              </a:rPr>
              <a:t>causes can </a:t>
            </a:r>
            <a:r>
              <a:rPr sz="900" spc="70" dirty="0">
                <a:solidFill>
                  <a:srgbClr val="7F8084"/>
                </a:solidFill>
                <a:latin typeface="Trebuchet MS"/>
                <a:cs typeface="Trebuchet MS"/>
              </a:rPr>
              <a:t>be </a:t>
            </a:r>
            <a:r>
              <a:rPr sz="900" spc="25" dirty="0">
                <a:solidFill>
                  <a:srgbClr val="7F8084"/>
                </a:solidFill>
                <a:latin typeface="Trebuchet MS"/>
                <a:cs typeface="Trebuchet MS"/>
              </a:rPr>
              <a:t>many, </a:t>
            </a:r>
            <a:r>
              <a:rPr sz="900" spc="30" dirty="0">
                <a:solidFill>
                  <a:srgbClr val="7F8084"/>
                </a:solidFill>
                <a:latin typeface="Trebuchet MS"/>
                <a:cs typeface="Trebuchet MS"/>
              </a:rPr>
              <a:t>complex,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40" dirty="0">
                <a:solidFill>
                  <a:srgbClr val="7F8084"/>
                </a:solidFill>
                <a:latin typeface="Trebuchet MS"/>
                <a:cs typeface="Trebuchet MS"/>
              </a:rPr>
              <a:t>interdependent </a:t>
            </a:r>
            <a:r>
              <a:rPr sz="900" spc="260" dirty="0">
                <a:solidFill>
                  <a:srgbClr val="7F8084"/>
                </a:solidFill>
                <a:latin typeface="Trebuchet MS"/>
                <a:cs typeface="Trebuchet MS"/>
              </a:rPr>
              <a:t>– </a:t>
            </a:r>
            <a:r>
              <a:rPr sz="900" spc="20" dirty="0">
                <a:solidFill>
                  <a:srgbClr val="7F8084"/>
                </a:solidFill>
                <a:latin typeface="Trebuchet MS"/>
                <a:cs typeface="Trebuchet MS"/>
              </a:rPr>
              <a:t>everyone’s </a:t>
            </a:r>
            <a:r>
              <a:rPr sz="900" spc="50" dirty="0">
                <a:solidFill>
                  <a:srgbClr val="7F8084"/>
                </a:solidFill>
                <a:latin typeface="Trebuchet MS"/>
                <a:cs typeface="Trebuchet MS"/>
              </a:rPr>
              <a:t>story </a:t>
            </a:r>
            <a:r>
              <a:rPr sz="900" spc="35" dirty="0">
                <a:solidFill>
                  <a:srgbClr val="7F8084"/>
                </a:solidFill>
                <a:latin typeface="Trebuchet MS"/>
                <a:cs typeface="Trebuchet MS"/>
              </a:rPr>
              <a:t>is </a:t>
            </a:r>
            <a:r>
              <a:rPr sz="900" spc="5" dirty="0">
                <a:solidFill>
                  <a:srgbClr val="7F8084"/>
                </a:solidFill>
                <a:latin typeface="Trebuchet MS"/>
                <a:cs typeface="Trebuchet MS"/>
              </a:rPr>
              <a:t>different, </a:t>
            </a:r>
            <a:r>
              <a:rPr sz="900" spc="100" dirty="0">
                <a:solidFill>
                  <a:srgbClr val="7F8084"/>
                </a:solidFill>
                <a:latin typeface="Trebuchet MS"/>
                <a:cs typeface="Trebuchet MS"/>
              </a:rPr>
              <a:t>so </a:t>
            </a:r>
            <a:r>
              <a:rPr sz="900" spc="65" dirty="0">
                <a:solidFill>
                  <a:srgbClr val="7F8084"/>
                </a:solidFill>
                <a:latin typeface="Trebuchet MS"/>
                <a:cs typeface="Trebuchet MS"/>
              </a:rPr>
              <a:t>we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5" dirty="0">
                <a:solidFill>
                  <a:srgbClr val="7F8084"/>
                </a:solidFill>
                <a:latin typeface="Trebuchet MS"/>
                <a:cs typeface="Trebuchet MS"/>
              </a:rPr>
              <a:t> </a:t>
            </a:r>
            <a:r>
              <a:rPr sz="900" spc="40" dirty="0">
                <a:solidFill>
                  <a:srgbClr val="7F8084"/>
                </a:solidFill>
                <a:latin typeface="Trebuchet MS"/>
                <a:cs typeface="Trebuchet MS"/>
              </a:rPr>
              <a:t>trauma-informed</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20" dirty="0">
                <a:solidFill>
                  <a:srgbClr val="7F8084"/>
                </a:solidFill>
                <a:latin typeface="Trebuchet MS"/>
                <a:cs typeface="Trebuchet MS"/>
              </a:rPr>
              <a:t>all</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do.</a:t>
            </a:r>
            <a:endParaRPr sz="900">
              <a:latin typeface="Trebuchet MS"/>
              <a:cs typeface="Trebuchet MS"/>
            </a:endParaRPr>
          </a:p>
        </p:txBody>
      </p:sp>
      <p:sp>
        <p:nvSpPr>
          <p:cNvPr id="13" name="object 13"/>
          <p:cNvSpPr txBox="1"/>
          <p:nvPr/>
        </p:nvSpPr>
        <p:spPr>
          <a:xfrm>
            <a:off x="7036899" y="4399347"/>
            <a:ext cx="214566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F8084"/>
                </a:solidFill>
                <a:latin typeface="Trebuchet MS"/>
                <a:cs typeface="Trebuchet MS"/>
              </a:rPr>
              <a:t>To</a:t>
            </a:r>
            <a:r>
              <a:rPr sz="900" spc="-50" dirty="0">
                <a:solidFill>
                  <a:srgbClr val="7F8084"/>
                </a:solidFill>
                <a:latin typeface="Trebuchet MS"/>
                <a:cs typeface="Trebuchet MS"/>
              </a:rPr>
              <a:t> </a:t>
            </a:r>
            <a:r>
              <a:rPr sz="900" spc="35" dirty="0">
                <a:solidFill>
                  <a:srgbClr val="7F8084"/>
                </a:solidFill>
                <a:latin typeface="Trebuchet MS"/>
                <a:cs typeface="Trebuchet MS"/>
              </a:rPr>
              <a:t>learn</a:t>
            </a:r>
            <a:r>
              <a:rPr sz="900" spc="-50" dirty="0">
                <a:solidFill>
                  <a:srgbClr val="7F8084"/>
                </a:solidFill>
                <a:latin typeface="Trebuchet MS"/>
                <a:cs typeface="Trebuchet MS"/>
              </a:rPr>
              <a:t> </a:t>
            </a:r>
            <a:r>
              <a:rPr sz="900" spc="50" dirty="0">
                <a:solidFill>
                  <a:srgbClr val="7F8084"/>
                </a:solidFill>
                <a:latin typeface="Trebuchet MS"/>
                <a:cs typeface="Trebuchet MS"/>
              </a:rPr>
              <a:t>more</a:t>
            </a:r>
            <a:r>
              <a:rPr sz="900" spc="-50" dirty="0">
                <a:solidFill>
                  <a:srgbClr val="7F8084"/>
                </a:solidFill>
                <a:latin typeface="Trebuchet MS"/>
                <a:cs typeface="Trebuchet MS"/>
              </a:rPr>
              <a:t> </a:t>
            </a:r>
            <a:r>
              <a:rPr sz="900" spc="55" dirty="0">
                <a:solidFill>
                  <a:srgbClr val="7F8084"/>
                </a:solidFill>
                <a:latin typeface="Trebuchet MS"/>
                <a:cs typeface="Trebuchet MS"/>
              </a:rPr>
              <a:t>please</a:t>
            </a:r>
            <a:r>
              <a:rPr sz="900" spc="-50" dirty="0">
                <a:solidFill>
                  <a:srgbClr val="7F8084"/>
                </a:solidFill>
                <a:latin typeface="Trebuchet MS"/>
                <a:cs typeface="Trebuchet MS"/>
              </a:rPr>
              <a:t> </a:t>
            </a:r>
            <a:r>
              <a:rPr sz="900" b="1" u="sng" spc="50" dirty="0">
                <a:solidFill>
                  <a:srgbClr val="1793CD"/>
                </a:solidFill>
                <a:uFill>
                  <a:solidFill>
                    <a:srgbClr val="1793CD"/>
                  </a:solidFill>
                </a:uFill>
                <a:latin typeface="Trebuchet MS"/>
                <a:cs typeface="Trebuchet MS"/>
                <a:hlinkClick r:id="rId5"/>
              </a:rPr>
              <a:t>watch</a:t>
            </a:r>
            <a:r>
              <a:rPr sz="900" b="1" u="sng" spc="-60"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this</a:t>
            </a:r>
            <a:r>
              <a:rPr sz="900" b="1" u="sng" spc="-65"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video</a:t>
            </a:r>
            <a:endParaRPr sz="900">
              <a:latin typeface="Trebuchet MS"/>
              <a:cs typeface="Trebuchet MS"/>
            </a:endParaRPr>
          </a:p>
        </p:txBody>
      </p:sp>
      <p:sp>
        <p:nvSpPr>
          <p:cNvPr id="14" name="object 14"/>
          <p:cNvSpPr txBox="1"/>
          <p:nvPr/>
        </p:nvSpPr>
        <p:spPr>
          <a:xfrm>
            <a:off x="620900" y="1022539"/>
            <a:ext cx="2346325" cy="635000"/>
          </a:xfrm>
          <a:prstGeom prst="rect">
            <a:avLst/>
          </a:prstGeom>
        </p:spPr>
        <p:txBody>
          <a:bodyPr vert="horz" wrap="square" lIns="0" tIns="12700" rIns="0" bIns="0" rtlCol="0">
            <a:spAutoFit/>
          </a:bodyPr>
          <a:lstStyle/>
          <a:p>
            <a:pPr marL="12700" marR="5080">
              <a:lnSpc>
                <a:spcPct val="111100"/>
              </a:lnSpc>
              <a:spcBef>
                <a:spcPts val="100"/>
              </a:spcBef>
            </a:pPr>
            <a:r>
              <a:rPr sz="900" spc="60" dirty="0">
                <a:solidFill>
                  <a:srgbClr val="FFFFFF"/>
                </a:solidFill>
                <a:latin typeface="Trebuchet MS"/>
                <a:cs typeface="Trebuchet MS"/>
              </a:rPr>
              <a:t>Wh</a:t>
            </a:r>
            <a:r>
              <a:rPr sz="900" spc="50" dirty="0">
                <a:solidFill>
                  <a:srgbClr val="FFFFFF"/>
                </a:solidFill>
                <a:latin typeface="Trebuchet MS"/>
                <a:cs typeface="Trebuchet MS"/>
              </a:rPr>
              <a:t>y</a:t>
            </a:r>
            <a:r>
              <a:rPr sz="900" spc="-40" dirty="0">
                <a:solidFill>
                  <a:srgbClr val="FFFFFF"/>
                </a:solidFill>
                <a:latin typeface="Trebuchet MS"/>
                <a:cs typeface="Trebuchet MS"/>
              </a:rPr>
              <a:t> </a:t>
            </a:r>
            <a:r>
              <a:rPr sz="900" spc="55" dirty="0">
                <a:solidFill>
                  <a:srgbClr val="FFFFFF"/>
                </a:solidFill>
                <a:latin typeface="Trebuchet MS"/>
                <a:cs typeface="Trebuchet MS"/>
              </a:rPr>
              <a:t>no</a:t>
            </a:r>
            <a:r>
              <a:rPr sz="900" spc="45" dirty="0">
                <a:solidFill>
                  <a:srgbClr val="FFFFFF"/>
                </a:solidFill>
                <a:latin typeface="Trebuchet MS"/>
                <a:cs typeface="Trebuchet MS"/>
              </a:rPr>
              <a:t>t</a:t>
            </a:r>
            <a:r>
              <a:rPr sz="900" spc="-40" dirty="0">
                <a:solidFill>
                  <a:srgbClr val="FFFFFF"/>
                </a:solidFill>
                <a:latin typeface="Trebuchet MS"/>
                <a:cs typeface="Trebuchet MS"/>
              </a:rPr>
              <a:t> </a:t>
            </a:r>
            <a:r>
              <a:rPr sz="900" spc="75" dirty="0">
                <a:solidFill>
                  <a:srgbClr val="FFFFFF"/>
                </a:solidFill>
                <a:latin typeface="Trebuchet MS"/>
                <a:cs typeface="Trebuchet MS"/>
              </a:rPr>
              <a:t>w</a:t>
            </a:r>
            <a:r>
              <a:rPr sz="900" spc="60" dirty="0">
                <a:solidFill>
                  <a:srgbClr val="FFFFFF"/>
                </a:solidFill>
                <a:latin typeface="Trebuchet MS"/>
                <a:cs typeface="Trebuchet MS"/>
              </a:rPr>
              <a:t>atc</a:t>
            </a:r>
            <a:r>
              <a:rPr sz="900" spc="85" dirty="0">
                <a:solidFill>
                  <a:srgbClr val="FFFFFF"/>
                </a:solidFill>
                <a:latin typeface="Trebuchet MS"/>
                <a:cs typeface="Trebuchet MS"/>
              </a:rPr>
              <a:t>h</a:t>
            </a:r>
            <a:r>
              <a:rPr sz="900" spc="-40" dirty="0">
                <a:solidFill>
                  <a:srgbClr val="FFFFFF"/>
                </a:solidFill>
                <a:latin typeface="Trebuchet MS"/>
                <a:cs typeface="Trebuchet MS"/>
              </a:rPr>
              <a:t> </a:t>
            </a:r>
            <a:r>
              <a:rPr sz="900" spc="45" dirty="0">
                <a:solidFill>
                  <a:srgbClr val="FFFFFF"/>
                </a:solidFill>
                <a:latin typeface="Trebuchet MS"/>
                <a:cs typeface="Trebuchet MS"/>
              </a:rPr>
              <a:t>ou</a:t>
            </a:r>
            <a:r>
              <a:rPr sz="900" spc="40" dirty="0">
                <a:solidFill>
                  <a:srgbClr val="FFFFFF"/>
                </a:solidFill>
                <a:latin typeface="Trebuchet MS"/>
                <a:cs typeface="Trebuchet MS"/>
              </a:rPr>
              <a:t>r</a:t>
            </a:r>
            <a:r>
              <a:rPr sz="900" spc="-40" dirty="0">
                <a:solidFill>
                  <a:srgbClr val="FFFFFF"/>
                </a:solidFill>
                <a:latin typeface="Trebuchet MS"/>
                <a:cs typeface="Trebuchet MS"/>
              </a:rPr>
              <a:t> </a:t>
            </a:r>
            <a:r>
              <a:rPr sz="900" b="1" u="sng" spc="35" dirty="0">
                <a:solidFill>
                  <a:srgbClr val="FFFFFF"/>
                </a:solidFill>
                <a:uFill>
                  <a:solidFill>
                    <a:srgbClr val="FFFFFF"/>
                  </a:solidFill>
                </a:uFill>
                <a:latin typeface="Trebuchet MS"/>
                <a:cs typeface="Trebuchet MS"/>
                <a:hlinkClick r:id="rId6"/>
              </a:rPr>
              <a:t>Hom</a:t>
            </a:r>
            <a:r>
              <a:rPr sz="900" b="1" u="sng" spc="20" dirty="0">
                <a:solidFill>
                  <a:srgbClr val="FFFFFF"/>
                </a:solidFill>
                <a:uFill>
                  <a:solidFill>
                    <a:srgbClr val="FFFFFF"/>
                  </a:solidFill>
                </a:uFill>
                <a:latin typeface="Trebuchet MS"/>
                <a:cs typeface="Trebuchet MS"/>
                <a:hlinkClick r:id="rId6"/>
              </a:rPr>
              <a:t>e</a:t>
            </a:r>
            <a:r>
              <a:rPr sz="900" b="1" u="sng" dirty="0">
                <a:solidFill>
                  <a:srgbClr val="FFFFFF"/>
                </a:solidFill>
                <a:uFill>
                  <a:solidFill>
                    <a:srgbClr val="FFFFFF"/>
                  </a:solidFill>
                </a:uFill>
                <a:latin typeface="Trebuchet MS"/>
                <a:cs typeface="Trebuchet MS"/>
                <a:hlinkClick r:id="rId6"/>
              </a:rPr>
              <a:t>l</a:t>
            </a:r>
            <a:r>
              <a:rPr sz="900" b="1" u="sng" spc="45" dirty="0">
                <a:solidFill>
                  <a:srgbClr val="FFFFFF"/>
                </a:solidFill>
                <a:uFill>
                  <a:solidFill>
                    <a:srgbClr val="FFFFFF"/>
                  </a:solidFill>
                </a:uFill>
                <a:latin typeface="Trebuchet MS"/>
                <a:cs typeface="Trebuchet MS"/>
                <a:hlinkClick r:id="rId6"/>
              </a:rPr>
              <a:t>essnes</a:t>
            </a:r>
            <a:r>
              <a:rPr sz="900" b="1" u="sng" spc="90" dirty="0">
                <a:solidFill>
                  <a:srgbClr val="FFFFFF"/>
                </a:solidFill>
                <a:uFill>
                  <a:solidFill>
                    <a:srgbClr val="FFFFFF"/>
                  </a:solidFill>
                </a:uFill>
                <a:latin typeface="Trebuchet MS"/>
                <a:cs typeface="Trebuchet MS"/>
                <a:hlinkClick r:id="rId6"/>
              </a:rPr>
              <a:t>s</a:t>
            </a:r>
            <a:r>
              <a:rPr sz="900" b="1" u="sng" spc="-60" dirty="0">
                <a:solidFill>
                  <a:srgbClr val="FFFFFF"/>
                </a:solidFill>
                <a:uFill>
                  <a:solidFill>
                    <a:srgbClr val="FFFFFF"/>
                  </a:solidFill>
                </a:uFill>
                <a:latin typeface="Trebuchet MS"/>
                <a:cs typeface="Trebuchet MS"/>
                <a:hlinkClick r:id="rId6"/>
              </a:rPr>
              <a:t> </a:t>
            </a:r>
            <a:r>
              <a:rPr sz="900" b="1" u="sng" spc="-10" dirty="0">
                <a:solidFill>
                  <a:srgbClr val="FFFFFF"/>
                </a:solidFill>
                <a:uFill>
                  <a:solidFill>
                    <a:srgbClr val="FFFFFF"/>
                  </a:solidFill>
                </a:uFill>
                <a:latin typeface="Trebuchet MS"/>
                <a:cs typeface="Trebuchet MS"/>
                <a:hlinkClick r:id="rId6"/>
              </a:rPr>
              <a:t>&amp;</a:t>
            </a:r>
            <a:r>
              <a:rPr sz="900" b="1" u="sng" spc="-60" dirty="0">
                <a:solidFill>
                  <a:srgbClr val="FFFFFF"/>
                </a:solidFill>
                <a:uFill>
                  <a:solidFill>
                    <a:srgbClr val="FFFFFF"/>
                  </a:solidFill>
                </a:uFill>
                <a:latin typeface="Trebuchet MS"/>
                <a:cs typeface="Trebuchet MS"/>
                <a:hlinkClick r:id="rId6"/>
              </a:rPr>
              <a:t> </a:t>
            </a:r>
            <a:r>
              <a:rPr sz="900" b="1" u="sng" spc="35" dirty="0">
                <a:solidFill>
                  <a:srgbClr val="FFFFFF"/>
                </a:solidFill>
                <a:uFill>
                  <a:solidFill>
                    <a:srgbClr val="FFFFFF"/>
                  </a:solidFill>
                </a:uFill>
                <a:latin typeface="Trebuchet MS"/>
                <a:cs typeface="Trebuchet MS"/>
                <a:hlinkClick r:id="rId6"/>
              </a:rPr>
              <a:t>Hope </a:t>
            </a:r>
            <a:r>
              <a:rPr sz="900" b="1" spc="15" dirty="0">
                <a:solidFill>
                  <a:srgbClr val="FFFFFF"/>
                </a:solidFill>
                <a:latin typeface="Trebuchet MS"/>
                <a:cs typeface="Trebuchet MS"/>
              </a:rPr>
              <a:t> </a:t>
            </a:r>
            <a:r>
              <a:rPr sz="900" spc="70" dirty="0">
                <a:solidFill>
                  <a:srgbClr val="FFFFFF"/>
                </a:solidFill>
                <a:latin typeface="Trebuchet MS"/>
                <a:cs typeface="Trebuchet MS"/>
              </a:rPr>
              <a:t>an</a:t>
            </a:r>
            <a:r>
              <a:rPr sz="900" spc="85" dirty="0">
                <a:solidFill>
                  <a:srgbClr val="FFFFFF"/>
                </a:solidFill>
                <a:latin typeface="Trebuchet MS"/>
                <a:cs typeface="Trebuchet MS"/>
              </a:rPr>
              <a:t>d</a:t>
            </a:r>
            <a:r>
              <a:rPr sz="900" spc="-60" dirty="0">
                <a:solidFill>
                  <a:srgbClr val="FFFFFF"/>
                </a:solidFill>
                <a:latin typeface="Trebuchet MS"/>
                <a:cs typeface="Trebuchet MS"/>
              </a:rPr>
              <a:t> </a:t>
            </a:r>
            <a:r>
              <a:rPr sz="900" b="1" u="sng" spc="50" dirty="0">
                <a:solidFill>
                  <a:srgbClr val="FFFFFF"/>
                </a:solidFill>
                <a:uFill>
                  <a:solidFill>
                    <a:srgbClr val="FFFFFF"/>
                  </a:solidFill>
                </a:uFill>
                <a:latin typeface="Trebuchet MS"/>
                <a:cs typeface="Trebuchet MS"/>
                <a:hlinkClick r:id="rId7"/>
              </a:rPr>
              <a:t>Menta</a:t>
            </a:r>
            <a:r>
              <a:rPr sz="900" b="1" u="sng" spc="25" dirty="0">
                <a:solidFill>
                  <a:srgbClr val="FFFFFF"/>
                </a:solidFill>
                <a:uFill>
                  <a:solidFill>
                    <a:srgbClr val="FFFFFF"/>
                  </a:solidFill>
                </a:uFill>
                <a:latin typeface="Trebuchet MS"/>
                <a:cs typeface="Trebuchet MS"/>
                <a:hlinkClick r:id="rId7"/>
              </a:rPr>
              <a:t>l</a:t>
            </a:r>
            <a:r>
              <a:rPr sz="900" b="1" u="sng" spc="-60" dirty="0">
                <a:solidFill>
                  <a:srgbClr val="FFFFFF"/>
                </a:solidFill>
                <a:uFill>
                  <a:solidFill>
                    <a:srgbClr val="FFFFFF"/>
                  </a:solidFill>
                </a:uFill>
                <a:latin typeface="Trebuchet MS"/>
                <a:cs typeface="Trebuchet MS"/>
                <a:hlinkClick r:id="rId7"/>
              </a:rPr>
              <a:t> </a:t>
            </a:r>
            <a:r>
              <a:rPr sz="900" b="1" u="sng" spc="45" dirty="0">
                <a:solidFill>
                  <a:srgbClr val="FFFFFF"/>
                </a:solidFill>
                <a:uFill>
                  <a:solidFill>
                    <a:srgbClr val="FFFFFF"/>
                  </a:solidFill>
                </a:uFill>
                <a:latin typeface="Trebuchet MS"/>
                <a:cs typeface="Trebuchet MS"/>
                <a:hlinkClick r:id="rId7"/>
              </a:rPr>
              <a:t>Hea</a:t>
            </a:r>
            <a:r>
              <a:rPr sz="900" b="1" u="sng" spc="-15" dirty="0">
                <a:solidFill>
                  <a:srgbClr val="FFFFFF"/>
                </a:solidFill>
                <a:uFill>
                  <a:solidFill>
                    <a:srgbClr val="FFFFFF"/>
                  </a:solidFill>
                </a:uFill>
                <a:latin typeface="Trebuchet MS"/>
                <a:cs typeface="Trebuchet MS"/>
                <a:hlinkClick r:id="rId7"/>
              </a:rPr>
              <a:t>l</a:t>
            </a:r>
            <a:r>
              <a:rPr sz="900" b="1" u="sng" spc="15" dirty="0">
                <a:solidFill>
                  <a:srgbClr val="FFFFFF"/>
                </a:solidFill>
                <a:uFill>
                  <a:solidFill>
                    <a:srgbClr val="FFFFFF"/>
                  </a:solidFill>
                </a:uFill>
                <a:latin typeface="Trebuchet MS"/>
                <a:cs typeface="Trebuchet MS"/>
                <a:hlinkClick r:id="rId7"/>
              </a:rPr>
              <a:t>th</a:t>
            </a:r>
            <a:r>
              <a:rPr sz="900" b="1" u="sng" spc="-85" dirty="0">
                <a:solidFill>
                  <a:srgbClr val="FFFFFF"/>
                </a:solidFill>
                <a:uFill>
                  <a:solidFill>
                    <a:srgbClr val="FFFFFF"/>
                  </a:solidFill>
                </a:uFill>
                <a:latin typeface="Trebuchet MS"/>
                <a:cs typeface="Trebuchet MS"/>
                <a:hlinkClick r:id="rId7"/>
              </a:rPr>
              <a:t>,</a:t>
            </a:r>
            <a:r>
              <a:rPr sz="900" b="1" u="sng" spc="-60" dirty="0">
                <a:solidFill>
                  <a:srgbClr val="FFFFFF"/>
                </a:solidFill>
                <a:uFill>
                  <a:solidFill>
                    <a:srgbClr val="FFFFFF"/>
                  </a:solidFill>
                </a:uFill>
                <a:latin typeface="Trebuchet MS"/>
                <a:cs typeface="Trebuchet MS"/>
                <a:hlinkClick r:id="rId7"/>
              </a:rPr>
              <a:t> </a:t>
            </a:r>
            <a:r>
              <a:rPr sz="900" b="1" u="sng" spc="40" dirty="0">
                <a:solidFill>
                  <a:srgbClr val="FFFFFF"/>
                </a:solidFill>
                <a:uFill>
                  <a:solidFill>
                    <a:srgbClr val="FFFFFF"/>
                  </a:solidFill>
                </a:uFill>
                <a:latin typeface="Trebuchet MS"/>
                <a:cs typeface="Trebuchet MS"/>
                <a:hlinkClick r:id="rId7"/>
              </a:rPr>
              <a:t>Suppo</a:t>
            </a:r>
            <a:r>
              <a:rPr sz="900" b="1" u="sng" spc="35" dirty="0">
                <a:solidFill>
                  <a:srgbClr val="FFFFFF"/>
                </a:solidFill>
                <a:uFill>
                  <a:solidFill>
                    <a:srgbClr val="FFFFFF"/>
                  </a:solidFill>
                </a:uFill>
                <a:latin typeface="Trebuchet MS"/>
                <a:cs typeface="Trebuchet MS"/>
                <a:hlinkClick r:id="rId7"/>
              </a:rPr>
              <a:t>r</a:t>
            </a:r>
            <a:r>
              <a:rPr sz="900" b="1" u="sng" spc="40" dirty="0">
                <a:solidFill>
                  <a:srgbClr val="FFFFFF"/>
                </a:solidFill>
                <a:uFill>
                  <a:solidFill>
                    <a:srgbClr val="FFFFFF"/>
                  </a:solidFill>
                </a:uFill>
                <a:latin typeface="Trebuchet MS"/>
                <a:cs typeface="Trebuchet MS"/>
                <a:hlinkClick r:id="rId7"/>
              </a:rPr>
              <a:t>t</a:t>
            </a:r>
            <a:r>
              <a:rPr sz="900" b="1" u="sng" spc="-60" dirty="0">
                <a:solidFill>
                  <a:srgbClr val="FFFFFF"/>
                </a:solidFill>
                <a:uFill>
                  <a:solidFill>
                    <a:srgbClr val="FFFFFF"/>
                  </a:solidFill>
                </a:uFill>
                <a:latin typeface="Trebuchet MS"/>
                <a:cs typeface="Trebuchet MS"/>
                <a:hlinkClick r:id="rId7"/>
              </a:rPr>
              <a:t> </a:t>
            </a:r>
            <a:r>
              <a:rPr sz="900" b="1" u="sng" spc="-10" dirty="0">
                <a:solidFill>
                  <a:srgbClr val="FFFFFF"/>
                </a:solidFill>
                <a:uFill>
                  <a:solidFill>
                    <a:srgbClr val="FFFFFF"/>
                  </a:solidFill>
                </a:uFill>
                <a:latin typeface="Trebuchet MS"/>
                <a:cs typeface="Trebuchet MS"/>
                <a:hlinkClick r:id="rId7"/>
              </a:rPr>
              <a:t>&amp;</a:t>
            </a:r>
            <a:r>
              <a:rPr sz="900" b="1" u="sng" spc="-60" dirty="0">
                <a:solidFill>
                  <a:srgbClr val="FFFFFF"/>
                </a:solidFill>
                <a:uFill>
                  <a:solidFill>
                    <a:srgbClr val="FFFFFF"/>
                  </a:solidFill>
                </a:uFill>
                <a:latin typeface="Trebuchet MS"/>
                <a:cs typeface="Trebuchet MS"/>
                <a:hlinkClick r:id="rId7"/>
              </a:rPr>
              <a:t> </a:t>
            </a:r>
            <a:r>
              <a:rPr sz="900" b="1" u="sng" spc="35" dirty="0">
                <a:solidFill>
                  <a:srgbClr val="FFFFFF"/>
                </a:solidFill>
                <a:uFill>
                  <a:solidFill>
                    <a:srgbClr val="FFFFFF"/>
                  </a:solidFill>
                </a:uFill>
                <a:latin typeface="Trebuchet MS"/>
                <a:cs typeface="Trebuchet MS"/>
                <a:hlinkClick r:id="rId7"/>
              </a:rPr>
              <a:t>Hope </a:t>
            </a:r>
            <a:r>
              <a:rPr sz="900" b="1" spc="15" dirty="0">
                <a:solidFill>
                  <a:srgbClr val="FFFFFF"/>
                </a:solidFill>
                <a:latin typeface="Trebuchet MS"/>
                <a:cs typeface="Trebuchet MS"/>
              </a:rPr>
              <a:t> </a:t>
            </a:r>
            <a:r>
              <a:rPr sz="900" spc="50" dirty="0">
                <a:solidFill>
                  <a:srgbClr val="FFFFFF"/>
                </a:solidFill>
                <a:latin typeface="Trebuchet MS"/>
                <a:cs typeface="Trebuchet MS"/>
              </a:rPr>
              <a:t>videos </a:t>
            </a:r>
            <a:r>
              <a:rPr sz="900" spc="60" dirty="0">
                <a:solidFill>
                  <a:srgbClr val="FFFFFF"/>
                </a:solidFill>
                <a:latin typeface="Trebuchet MS"/>
                <a:cs typeface="Trebuchet MS"/>
              </a:rPr>
              <a:t>produced </a:t>
            </a:r>
            <a:r>
              <a:rPr sz="900" spc="65" dirty="0">
                <a:solidFill>
                  <a:srgbClr val="FFFFFF"/>
                </a:solidFill>
                <a:latin typeface="Trebuchet MS"/>
                <a:cs typeface="Trebuchet MS"/>
              </a:rPr>
              <a:t>by </a:t>
            </a:r>
            <a:r>
              <a:rPr sz="900" spc="60" dirty="0">
                <a:solidFill>
                  <a:srgbClr val="FFFFFF"/>
                </a:solidFill>
                <a:latin typeface="Trebuchet MS"/>
                <a:cs typeface="Trebuchet MS"/>
              </a:rPr>
              <a:t>two </a:t>
            </a:r>
            <a:r>
              <a:rPr sz="900" spc="55" dirty="0">
                <a:solidFill>
                  <a:srgbClr val="FFFFFF"/>
                </a:solidFill>
                <a:latin typeface="Trebuchet MS"/>
                <a:cs typeface="Trebuchet MS"/>
              </a:rPr>
              <a:t>of </a:t>
            </a:r>
            <a:r>
              <a:rPr sz="900" spc="40" dirty="0">
                <a:solidFill>
                  <a:srgbClr val="FFFFFF"/>
                </a:solidFill>
                <a:latin typeface="Trebuchet MS"/>
                <a:cs typeface="Trebuchet MS"/>
              </a:rPr>
              <a:t>our </a:t>
            </a:r>
            <a:r>
              <a:rPr sz="900" spc="45" dirty="0">
                <a:solidFill>
                  <a:srgbClr val="FFFFFF"/>
                </a:solidFill>
                <a:latin typeface="Trebuchet MS"/>
                <a:cs typeface="Trebuchet MS"/>
              </a:rPr>
              <a:t>fantastic </a:t>
            </a:r>
            <a:r>
              <a:rPr sz="900" spc="-260" dirty="0">
                <a:solidFill>
                  <a:srgbClr val="FFFFFF"/>
                </a:solidFill>
                <a:latin typeface="Trebuchet MS"/>
                <a:cs typeface="Trebuchet MS"/>
              </a:rPr>
              <a:t> </a:t>
            </a:r>
            <a:r>
              <a:rPr sz="900" spc="55" dirty="0">
                <a:solidFill>
                  <a:srgbClr val="FFFFFF"/>
                </a:solidFill>
                <a:latin typeface="Trebuchet MS"/>
                <a:cs typeface="Trebuchet MS"/>
              </a:rPr>
              <a:t>support</a:t>
            </a:r>
            <a:r>
              <a:rPr sz="900" spc="-45" dirty="0">
                <a:solidFill>
                  <a:srgbClr val="FFFFFF"/>
                </a:solidFill>
                <a:latin typeface="Trebuchet MS"/>
                <a:cs typeface="Trebuchet MS"/>
              </a:rPr>
              <a:t> </a:t>
            </a:r>
            <a:r>
              <a:rPr sz="900" spc="20" dirty="0">
                <a:solidFill>
                  <a:srgbClr val="FFFFFF"/>
                </a:solidFill>
                <a:latin typeface="Trebuchet MS"/>
                <a:cs typeface="Trebuchet MS"/>
              </a:rPr>
              <a:t>workers.</a:t>
            </a:r>
            <a:endParaRPr sz="900">
              <a:latin typeface="Trebuchet MS"/>
              <a:cs typeface="Trebuchet MS"/>
            </a:endParaRPr>
          </a:p>
        </p:txBody>
      </p:sp>
      <p:sp>
        <p:nvSpPr>
          <p:cNvPr id="15" name="object 15"/>
          <p:cNvSpPr/>
          <p:nvPr/>
        </p:nvSpPr>
        <p:spPr>
          <a:xfrm>
            <a:off x="633604" y="604805"/>
            <a:ext cx="435609" cy="379730"/>
          </a:xfrm>
          <a:custGeom>
            <a:avLst/>
            <a:gdLst/>
            <a:ahLst/>
            <a:cxnLst/>
            <a:rect l="l" t="t" r="r" b="b"/>
            <a:pathLst>
              <a:path w="435609" h="379730">
                <a:moveTo>
                  <a:pt x="288493" y="323634"/>
                </a:moveTo>
                <a:lnTo>
                  <a:pt x="147104" y="323634"/>
                </a:lnTo>
                <a:lnTo>
                  <a:pt x="147104" y="354685"/>
                </a:lnTo>
                <a:lnTo>
                  <a:pt x="140563" y="361226"/>
                </a:lnTo>
                <a:lnTo>
                  <a:pt x="136474" y="362864"/>
                </a:lnTo>
                <a:lnTo>
                  <a:pt x="125857" y="362864"/>
                </a:lnTo>
                <a:lnTo>
                  <a:pt x="122580" y="366128"/>
                </a:lnTo>
                <a:lnTo>
                  <a:pt x="122580" y="375945"/>
                </a:lnTo>
                <a:lnTo>
                  <a:pt x="125857" y="379209"/>
                </a:lnTo>
                <a:lnTo>
                  <a:pt x="309740" y="379209"/>
                </a:lnTo>
                <a:lnTo>
                  <a:pt x="313004" y="375945"/>
                </a:lnTo>
                <a:lnTo>
                  <a:pt x="313004" y="366128"/>
                </a:lnTo>
                <a:lnTo>
                  <a:pt x="310553" y="363677"/>
                </a:lnTo>
                <a:lnTo>
                  <a:pt x="160172" y="363677"/>
                </a:lnTo>
                <a:lnTo>
                  <a:pt x="163449" y="356323"/>
                </a:lnTo>
                <a:lnTo>
                  <a:pt x="163449" y="324446"/>
                </a:lnTo>
                <a:lnTo>
                  <a:pt x="288493" y="324446"/>
                </a:lnTo>
                <a:lnTo>
                  <a:pt x="288493" y="323634"/>
                </a:lnTo>
                <a:close/>
              </a:path>
              <a:path w="435609" h="379730">
                <a:moveTo>
                  <a:pt x="288493" y="324446"/>
                </a:moveTo>
                <a:lnTo>
                  <a:pt x="272148" y="324446"/>
                </a:lnTo>
                <a:lnTo>
                  <a:pt x="272148" y="356323"/>
                </a:lnTo>
                <a:lnTo>
                  <a:pt x="275412" y="363677"/>
                </a:lnTo>
                <a:lnTo>
                  <a:pt x="310553" y="363677"/>
                </a:lnTo>
                <a:lnTo>
                  <a:pt x="309740" y="362864"/>
                </a:lnTo>
                <a:lnTo>
                  <a:pt x="299110" y="362864"/>
                </a:lnTo>
                <a:lnTo>
                  <a:pt x="295846" y="361226"/>
                </a:lnTo>
                <a:lnTo>
                  <a:pt x="292569" y="358775"/>
                </a:lnTo>
                <a:lnTo>
                  <a:pt x="288493" y="354685"/>
                </a:lnTo>
                <a:lnTo>
                  <a:pt x="288493" y="324446"/>
                </a:lnTo>
                <a:close/>
              </a:path>
              <a:path w="435609" h="379730">
                <a:moveTo>
                  <a:pt x="412711" y="0"/>
                </a:moveTo>
                <a:lnTo>
                  <a:pt x="22872" y="0"/>
                </a:lnTo>
                <a:lnTo>
                  <a:pt x="13785" y="1852"/>
                </a:lnTo>
                <a:lnTo>
                  <a:pt x="6535" y="6846"/>
                </a:lnTo>
                <a:lnTo>
                  <a:pt x="1736" y="14139"/>
                </a:lnTo>
                <a:lnTo>
                  <a:pt x="0" y="22885"/>
                </a:lnTo>
                <a:lnTo>
                  <a:pt x="0" y="300748"/>
                </a:lnTo>
                <a:lnTo>
                  <a:pt x="1850" y="309843"/>
                </a:lnTo>
                <a:lnTo>
                  <a:pt x="6840" y="317096"/>
                </a:lnTo>
                <a:lnTo>
                  <a:pt x="14128" y="321897"/>
                </a:lnTo>
                <a:lnTo>
                  <a:pt x="22872" y="323634"/>
                </a:lnTo>
                <a:lnTo>
                  <a:pt x="412711" y="323634"/>
                </a:lnTo>
                <a:lnTo>
                  <a:pt x="421806" y="321781"/>
                </a:lnTo>
                <a:lnTo>
                  <a:pt x="429059" y="316787"/>
                </a:lnTo>
                <a:lnTo>
                  <a:pt x="433860" y="309494"/>
                </a:lnTo>
                <a:lnTo>
                  <a:pt x="434137" y="308102"/>
                </a:lnTo>
                <a:lnTo>
                  <a:pt x="18796" y="308102"/>
                </a:lnTo>
                <a:lnTo>
                  <a:pt x="16344" y="304838"/>
                </a:lnTo>
                <a:lnTo>
                  <a:pt x="16344" y="272148"/>
                </a:lnTo>
                <a:lnTo>
                  <a:pt x="435597" y="272148"/>
                </a:lnTo>
                <a:lnTo>
                  <a:pt x="435597" y="255803"/>
                </a:lnTo>
                <a:lnTo>
                  <a:pt x="16344" y="255803"/>
                </a:lnTo>
                <a:lnTo>
                  <a:pt x="16344" y="19608"/>
                </a:lnTo>
                <a:lnTo>
                  <a:pt x="18796" y="16344"/>
                </a:lnTo>
                <a:lnTo>
                  <a:pt x="434298" y="16344"/>
                </a:lnTo>
                <a:lnTo>
                  <a:pt x="433860" y="14139"/>
                </a:lnTo>
                <a:lnTo>
                  <a:pt x="429059" y="6846"/>
                </a:lnTo>
                <a:lnTo>
                  <a:pt x="421806" y="1852"/>
                </a:lnTo>
                <a:lnTo>
                  <a:pt x="412711" y="0"/>
                </a:lnTo>
                <a:close/>
              </a:path>
              <a:path w="435609" h="379730">
                <a:moveTo>
                  <a:pt x="435597" y="272148"/>
                </a:moveTo>
                <a:lnTo>
                  <a:pt x="420065" y="272148"/>
                </a:lnTo>
                <a:lnTo>
                  <a:pt x="420065" y="301574"/>
                </a:lnTo>
                <a:lnTo>
                  <a:pt x="419252" y="304838"/>
                </a:lnTo>
                <a:lnTo>
                  <a:pt x="416801" y="308102"/>
                </a:lnTo>
                <a:lnTo>
                  <a:pt x="434137" y="308102"/>
                </a:lnTo>
                <a:lnTo>
                  <a:pt x="435597" y="300748"/>
                </a:lnTo>
                <a:lnTo>
                  <a:pt x="435597" y="272148"/>
                </a:lnTo>
                <a:close/>
              </a:path>
              <a:path w="435609" h="379730">
                <a:moveTo>
                  <a:pt x="434298" y="16344"/>
                </a:moveTo>
                <a:lnTo>
                  <a:pt x="416801" y="16344"/>
                </a:lnTo>
                <a:lnTo>
                  <a:pt x="419252" y="19608"/>
                </a:lnTo>
                <a:lnTo>
                  <a:pt x="419252" y="255803"/>
                </a:lnTo>
                <a:lnTo>
                  <a:pt x="435597" y="255803"/>
                </a:lnTo>
                <a:lnTo>
                  <a:pt x="435597" y="22885"/>
                </a:lnTo>
                <a:lnTo>
                  <a:pt x="434298" y="16344"/>
                </a:lnTo>
                <a:close/>
              </a:path>
            </a:pathLst>
          </a:custGeom>
          <a:solidFill>
            <a:srgbClr val="FFFFFF"/>
          </a:solidFill>
        </p:spPr>
        <p:txBody>
          <a:bodyPr wrap="square" lIns="0" tIns="0" rIns="0" bIns="0" rtlCol="0"/>
          <a:lstStyle/>
          <a:p>
            <a:endParaRPr/>
          </a:p>
        </p:txBody>
      </p:sp>
      <p:sp>
        <p:nvSpPr>
          <p:cNvPr id="16" name="object 16"/>
          <p:cNvSpPr txBox="1"/>
          <p:nvPr/>
        </p:nvSpPr>
        <p:spPr>
          <a:xfrm>
            <a:off x="527293" y="7239130"/>
            <a:ext cx="152400" cy="161290"/>
          </a:xfrm>
          <a:prstGeom prst="rect">
            <a:avLst/>
          </a:prstGeom>
        </p:spPr>
        <p:txBody>
          <a:bodyPr vert="horz" wrap="square" lIns="0" tIns="5715" rIns="0" bIns="0" rtlCol="0">
            <a:spAutoFit/>
          </a:bodyPr>
          <a:lstStyle/>
          <a:p>
            <a:pPr marL="12700">
              <a:lnSpc>
                <a:spcPct val="100000"/>
              </a:lnSpc>
              <a:spcBef>
                <a:spcPts val="45"/>
              </a:spcBef>
            </a:pPr>
            <a:r>
              <a:rPr sz="900" spc="25" dirty="0">
                <a:solidFill>
                  <a:srgbClr val="FFFFFF"/>
                </a:solidFill>
                <a:latin typeface="Trebuchet MS"/>
                <a:cs typeface="Trebuchet MS"/>
              </a:rPr>
              <a:t>05</a:t>
            </a:r>
            <a:endParaRPr sz="900">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215280" y="527305"/>
            <a:ext cx="205104" cy="1073785"/>
          </a:xfrm>
          <a:prstGeom prst="rect">
            <a:avLst/>
          </a:prstGeom>
        </p:spPr>
        <p:txBody>
          <a:bodyPr vert="vert" wrap="square" lIns="0" tIns="21590" rIns="0" bIns="0" rtlCol="0">
            <a:spAutoFit/>
          </a:bodyPr>
          <a:lstStyle/>
          <a:p>
            <a:pPr marL="12700" marR="5080">
              <a:lnSpc>
                <a:spcPts val="660"/>
              </a:lnSpc>
              <a:spcBef>
                <a:spcPts val="170"/>
              </a:spcBef>
            </a:pPr>
            <a:r>
              <a:rPr sz="600" spc="35" dirty="0">
                <a:solidFill>
                  <a:srgbClr val="1793CD"/>
                </a:solidFill>
                <a:latin typeface="Lucida Sans"/>
                <a:cs typeface="Lucida Sans"/>
              </a:rPr>
              <a:t>Head </a:t>
            </a:r>
            <a:r>
              <a:rPr sz="600" spc="25" dirty="0">
                <a:solidFill>
                  <a:srgbClr val="1793CD"/>
                </a:solidFill>
                <a:latin typeface="Lucida Sans"/>
                <a:cs typeface="Lucida Sans"/>
              </a:rPr>
              <a:t>of </a:t>
            </a:r>
            <a:r>
              <a:rPr sz="600" spc="10" dirty="0">
                <a:solidFill>
                  <a:srgbClr val="1793CD"/>
                </a:solidFill>
                <a:latin typeface="Lucida Sans"/>
                <a:cs typeface="Lucida Sans"/>
              </a:rPr>
              <a:t>Development, </a:t>
            </a:r>
            <a:r>
              <a:rPr sz="600" spc="15" dirty="0">
                <a:solidFill>
                  <a:srgbClr val="1793CD"/>
                </a:solidFill>
                <a:latin typeface="Lucida Sans"/>
                <a:cs typeface="Lucida Sans"/>
              </a:rPr>
              <a:t> </a:t>
            </a:r>
            <a:r>
              <a:rPr sz="600" spc="-25" dirty="0">
                <a:solidFill>
                  <a:srgbClr val="1793CD"/>
                </a:solidFill>
                <a:latin typeface="Lucida Sans"/>
                <a:cs typeface="Lucida Sans"/>
              </a:rPr>
              <a:t>P</a:t>
            </a:r>
            <a:r>
              <a:rPr sz="600" spc="-15" dirty="0">
                <a:solidFill>
                  <a:srgbClr val="1793CD"/>
                </a:solidFill>
                <a:latin typeface="Lucida Sans"/>
                <a:cs typeface="Lucida Sans"/>
              </a:rPr>
              <a:t>eo</a:t>
            </a:r>
            <a:r>
              <a:rPr sz="600" spc="-30" dirty="0">
                <a:solidFill>
                  <a:srgbClr val="1793CD"/>
                </a:solidFill>
                <a:latin typeface="Lucida Sans"/>
                <a:cs typeface="Lucida Sans"/>
              </a:rPr>
              <a:t>p</a:t>
            </a:r>
            <a:r>
              <a:rPr sz="600" spc="-25" dirty="0">
                <a:solidFill>
                  <a:srgbClr val="1793CD"/>
                </a:solidFill>
                <a:latin typeface="Lucida Sans"/>
                <a:cs typeface="Lucida Sans"/>
              </a:rPr>
              <a:t>l</a:t>
            </a:r>
            <a:r>
              <a:rPr sz="600" dirty="0">
                <a:solidFill>
                  <a:srgbClr val="1793CD"/>
                </a:solidFill>
                <a:latin typeface="Lucida Sans"/>
                <a:cs typeface="Lucida Sans"/>
              </a:rPr>
              <a:t>e</a:t>
            </a:r>
            <a:r>
              <a:rPr sz="600" spc="-35" dirty="0">
                <a:solidFill>
                  <a:srgbClr val="1793CD"/>
                </a:solidFill>
                <a:latin typeface="Lucida Sans"/>
                <a:cs typeface="Lucida Sans"/>
              </a:rPr>
              <a:t> </a:t>
            </a:r>
            <a:r>
              <a:rPr sz="600" spc="-15" dirty="0">
                <a:solidFill>
                  <a:srgbClr val="1793CD"/>
                </a:solidFill>
                <a:latin typeface="Lucida Sans"/>
                <a:cs typeface="Lucida Sans"/>
              </a:rPr>
              <a:t>an</a:t>
            </a:r>
            <a:r>
              <a:rPr sz="600" dirty="0">
                <a:solidFill>
                  <a:srgbClr val="1793CD"/>
                </a:solidFill>
                <a:latin typeface="Lucida Sans"/>
                <a:cs typeface="Lucida Sans"/>
              </a:rPr>
              <a:t>d</a:t>
            </a:r>
            <a:r>
              <a:rPr sz="600" spc="-35" dirty="0">
                <a:solidFill>
                  <a:srgbClr val="1793CD"/>
                </a:solidFill>
                <a:latin typeface="Lucida Sans"/>
                <a:cs typeface="Lucida Sans"/>
              </a:rPr>
              <a:t> T</a:t>
            </a:r>
            <a:r>
              <a:rPr sz="600" spc="-25" dirty="0">
                <a:solidFill>
                  <a:srgbClr val="1793CD"/>
                </a:solidFill>
                <a:latin typeface="Lucida Sans"/>
                <a:cs typeface="Lucida Sans"/>
              </a:rPr>
              <a:t>r</a:t>
            </a:r>
            <a:r>
              <a:rPr sz="600" spc="-15" dirty="0">
                <a:solidFill>
                  <a:srgbClr val="1793CD"/>
                </a:solidFill>
                <a:latin typeface="Lucida Sans"/>
                <a:cs typeface="Lucida Sans"/>
              </a:rPr>
              <a:t>ans</a:t>
            </a:r>
            <a:r>
              <a:rPr sz="600" spc="-30" dirty="0">
                <a:solidFill>
                  <a:srgbClr val="1793CD"/>
                </a:solidFill>
                <a:latin typeface="Lucida Sans"/>
                <a:cs typeface="Lucida Sans"/>
              </a:rPr>
              <a:t>f</a:t>
            </a:r>
            <a:r>
              <a:rPr sz="600" spc="-15" dirty="0">
                <a:solidFill>
                  <a:srgbClr val="1793CD"/>
                </a:solidFill>
                <a:latin typeface="Lucida Sans"/>
                <a:cs typeface="Lucida Sans"/>
              </a:rPr>
              <a:t>ormation</a:t>
            </a:r>
            <a:endParaRPr sz="600">
              <a:latin typeface="Lucida Sans"/>
              <a:cs typeface="Lucida Sans"/>
            </a:endParaRPr>
          </a:p>
        </p:txBody>
      </p:sp>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8" name="object 8"/>
          <p:cNvSpPr txBox="1"/>
          <p:nvPr/>
        </p:nvSpPr>
        <p:spPr>
          <a:xfrm>
            <a:off x="3782100" y="3028090"/>
            <a:ext cx="3054350" cy="26644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46A9D6"/>
                </a:solidFill>
                <a:latin typeface="Trebuchet MS"/>
                <a:cs typeface="Trebuchet MS"/>
              </a:rPr>
              <a:t>W</a:t>
            </a:r>
            <a:r>
              <a:rPr sz="900" b="1" spc="30" dirty="0">
                <a:solidFill>
                  <a:srgbClr val="46A9D6"/>
                </a:solidFill>
                <a:latin typeface="Trebuchet MS"/>
                <a:cs typeface="Trebuchet MS"/>
              </a:rPr>
              <a:t>e</a:t>
            </a:r>
            <a:r>
              <a:rPr sz="900" b="1" spc="-60" dirty="0">
                <a:solidFill>
                  <a:srgbClr val="46A9D6"/>
                </a:solidFill>
                <a:latin typeface="Trebuchet MS"/>
                <a:cs typeface="Trebuchet MS"/>
              </a:rPr>
              <a:t> </a:t>
            </a:r>
            <a:r>
              <a:rPr sz="900" b="1" spc="15" dirty="0">
                <a:solidFill>
                  <a:srgbClr val="46A9D6"/>
                </a:solidFill>
                <a:latin typeface="Trebuchet MS"/>
                <a:cs typeface="Trebuchet MS"/>
              </a:rPr>
              <a:t>nee</a:t>
            </a:r>
            <a:r>
              <a:rPr sz="900" b="1" spc="25" dirty="0">
                <a:solidFill>
                  <a:srgbClr val="46A9D6"/>
                </a:solidFill>
                <a:latin typeface="Trebuchet MS"/>
                <a:cs typeface="Trebuchet MS"/>
              </a:rPr>
              <a:t>d</a:t>
            </a:r>
            <a:r>
              <a:rPr sz="900" b="1" spc="-60" dirty="0">
                <a:solidFill>
                  <a:srgbClr val="46A9D6"/>
                </a:solidFill>
                <a:latin typeface="Trebuchet MS"/>
                <a:cs typeface="Trebuchet MS"/>
              </a:rPr>
              <a:t> </a:t>
            </a:r>
            <a:r>
              <a:rPr sz="900" b="1" spc="45" dirty="0">
                <a:solidFill>
                  <a:srgbClr val="46A9D6"/>
                </a:solidFill>
                <a:latin typeface="Trebuchet MS"/>
                <a:cs typeface="Trebuchet MS"/>
              </a:rPr>
              <a:t>to</a:t>
            </a:r>
            <a:endParaRPr sz="900">
              <a:latin typeface="Trebuchet MS"/>
              <a:cs typeface="Trebuchet MS"/>
            </a:endParaRPr>
          </a:p>
          <a:p>
            <a:pPr marL="120650" marR="5080" indent="-108585">
              <a:lnSpc>
                <a:spcPct val="111100"/>
              </a:lnSpc>
              <a:spcBef>
                <a:spcPts val="565"/>
              </a:spcBef>
              <a:buChar char="•"/>
              <a:tabLst>
                <a:tab pos="121285" algn="l"/>
              </a:tabLst>
            </a:pPr>
            <a:r>
              <a:rPr sz="900" spc="20" dirty="0">
                <a:solidFill>
                  <a:srgbClr val="7F8084"/>
                </a:solidFill>
                <a:latin typeface="Trebuchet MS"/>
                <a:cs typeface="Trebuchet MS"/>
              </a:rPr>
              <a:t>drive </a:t>
            </a:r>
            <a:r>
              <a:rPr sz="900" spc="45" dirty="0">
                <a:solidFill>
                  <a:srgbClr val="7F8084"/>
                </a:solidFill>
                <a:latin typeface="Trebuchet MS"/>
                <a:cs typeface="Trebuchet MS"/>
              </a:rPr>
              <a:t>forward </a:t>
            </a:r>
            <a:r>
              <a:rPr sz="900" spc="40" dirty="0">
                <a:solidFill>
                  <a:srgbClr val="7F8084"/>
                </a:solidFill>
                <a:latin typeface="Trebuchet MS"/>
                <a:cs typeface="Trebuchet MS"/>
              </a:rPr>
              <a:t>our </a:t>
            </a:r>
            <a:r>
              <a:rPr sz="900" spc="45" dirty="0">
                <a:solidFill>
                  <a:srgbClr val="7F8084"/>
                </a:solidFill>
                <a:latin typeface="Trebuchet MS"/>
                <a:cs typeface="Trebuchet MS"/>
              </a:rPr>
              <a:t>transformation programme, </a:t>
            </a:r>
            <a:r>
              <a:rPr sz="900" spc="50" dirty="0">
                <a:solidFill>
                  <a:srgbClr val="7F8084"/>
                </a:solidFill>
                <a:latin typeface="Trebuchet MS"/>
                <a:cs typeface="Trebuchet MS"/>
              </a:rPr>
              <a:t> </a:t>
            </a:r>
            <a:r>
              <a:rPr sz="900" spc="45" dirty="0">
                <a:solidFill>
                  <a:srgbClr val="7F8084"/>
                </a:solidFill>
                <a:latin typeface="Trebuchet MS"/>
                <a:cs typeface="Trebuchet MS"/>
              </a:rPr>
              <a:t>ensuring</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25" dirty="0">
                <a:solidFill>
                  <a:srgbClr val="7F8084"/>
                </a:solidFill>
                <a:latin typeface="Trebuchet MS"/>
                <a:cs typeface="Trebuchet MS"/>
              </a:rPr>
              <a:t> </a:t>
            </a:r>
            <a:r>
              <a:rPr sz="900" spc="15" dirty="0">
                <a:solidFill>
                  <a:srgbClr val="7F8084"/>
                </a:solidFill>
                <a:latin typeface="Trebuchet MS"/>
                <a:cs typeface="Trebuchet MS"/>
              </a:rPr>
              <a:t>deliver</a:t>
            </a:r>
            <a:r>
              <a:rPr sz="900" spc="-25"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spc="50" dirty="0">
                <a:solidFill>
                  <a:srgbClr val="7F8084"/>
                </a:solidFill>
                <a:latin typeface="Trebuchet MS"/>
                <a:cs typeface="Trebuchet MS"/>
              </a:rPr>
              <a:t>Organisational</a:t>
            </a:r>
            <a:r>
              <a:rPr sz="900" spc="-25" dirty="0">
                <a:solidFill>
                  <a:srgbClr val="7F8084"/>
                </a:solidFill>
                <a:latin typeface="Trebuchet MS"/>
                <a:cs typeface="Trebuchet MS"/>
              </a:rPr>
              <a:t> </a:t>
            </a:r>
            <a:r>
              <a:rPr sz="900" spc="55" dirty="0">
                <a:solidFill>
                  <a:srgbClr val="7F8084"/>
                </a:solidFill>
                <a:latin typeface="Trebuchet MS"/>
                <a:cs typeface="Trebuchet MS"/>
              </a:rPr>
              <a:t>Strategy</a:t>
            </a:r>
            <a:r>
              <a:rPr sz="900" spc="-25" dirty="0">
                <a:solidFill>
                  <a:srgbClr val="7F8084"/>
                </a:solidFill>
                <a:latin typeface="Trebuchet MS"/>
                <a:cs typeface="Trebuchet MS"/>
              </a:rPr>
              <a:t> </a:t>
            </a:r>
            <a:r>
              <a:rPr sz="900" spc="75" dirty="0">
                <a:solidFill>
                  <a:srgbClr val="7F8084"/>
                </a:solidFill>
                <a:latin typeface="Trebuchet MS"/>
                <a:cs typeface="Trebuchet MS"/>
              </a:rPr>
              <a:t>and </a:t>
            </a:r>
            <a:r>
              <a:rPr sz="900" spc="-254" dirty="0">
                <a:solidFill>
                  <a:srgbClr val="7F8084"/>
                </a:solidFill>
                <a:latin typeface="Trebuchet MS"/>
                <a:cs typeface="Trebuchet MS"/>
              </a:rPr>
              <a:t> </a:t>
            </a:r>
            <a:r>
              <a:rPr sz="900" spc="45" dirty="0">
                <a:solidFill>
                  <a:srgbClr val="7F8084"/>
                </a:solidFill>
                <a:latin typeface="Trebuchet MS"/>
                <a:cs typeface="Trebuchet MS"/>
              </a:rPr>
              <a:t>achieve </a:t>
            </a:r>
            <a:r>
              <a:rPr sz="900" spc="40" dirty="0">
                <a:solidFill>
                  <a:srgbClr val="7F8084"/>
                </a:solidFill>
                <a:latin typeface="Trebuchet MS"/>
                <a:cs typeface="Trebuchet MS"/>
              </a:rPr>
              <a:t>our Mission, </a:t>
            </a:r>
            <a:r>
              <a:rPr sz="900" spc="65" dirty="0">
                <a:solidFill>
                  <a:srgbClr val="7F8084"/>
                </a:solidFill>
                <a:latin typeface="Trebuchet MS"/>
                <a:cs typeface="Trebuchet MS"/>
              </a:rPr>
              <a:t>by </a:t>
            </a:r>
            <a:r>
              <a:rPr sz="900" spc="55" dirty="0">
                <a:solidFill>
                  <a:srgbClr val="7F8084"/>
                </a:solidFill>
                <a:latin typeface="Trebuchet MS"/>
                <a:cs typeface="Trebuchet MS"/>
              </a:rPr>
              <a:t>having </a:t>
            </a:r>
            <a:r>
              <a:rPr sz="900" spc="40" dirty="0">
                <a:solidFill>
                  <a:srgbClr val="7F8084"/>
                </a:solidFill>
                <a:latin typeface="Trebuchet MS"/>
                <a:cs typeface="Trebuchet MS"/>
              </a:rPr>
              <a:t>the </a:t>
            </a:r>
            <a:r>
              <a:rPr sz="900" spc="65" dirty="0">
                <a:solidFill>
                  <a:srgbClr val="7F8084"/>
                </a:solidFill>
                <a:latin typeface="Trebuchet MS"/>
                <a:cs typeface="Trebuchet MS"/>
              </a:rPr>
              <a:t>necessary </a:t>
            </a:r>
            <a:r>
              <a:rPr sz="900" spc="40" dirty="0">
                <a:solidFill>
                  <a:srgbClr val="7F8084"/>
                </a:solidFill>
                <a:latin typeface="Trebuchet MS"/>
                <a:cs typeface="Trebuchet MS"/>
              </a:rPr>
              <a:t>grip </a:t>
            </a:r>
            <a:r>
              <a:rPr sz="900" spc="45" dirty="0">
                <a:solidFill>
                  <a:srgbClr val="7F8084"/>
                </a:solidFill>
                <a:latin typeface="Trebuchet MS"/>
                <a:cs typeface="Trebuchet MS"/>
              </a:rPr>
              <a:t> </a:t>
            </a:r>
            <a:r>
              <a:rPr sz="900" spc="80" dirty="0">
                <a:solidFill>
                  <a:srgbClr val="7F8084"/>
                </a:solidFill>
                <a:latin typeface="Trebuchet MS"/>
                <a:cs typeface="Trebuchet MS"/>
              </a:rPr>
              <a:t>across </a:t>
            </a:r>
            <a:r>
              <a:rPr sz="900" spc="40" dirty="0">
                <a:solidFill>
                  <a:srgbClr val="7F8084"/>
                </a:solidFill>
                <a:latin typeface="Trebuchet MS"/>
                <a:cs typeface="Trebuchet MS"/>
              </a:rPr>
              <a:t>our </a:t>
            </a:r>
            <a:r>
              <a:rPr sz="900" spc="10" dirty="0">
                <a:solidFill>
                  <a:srgbClr val="7F8084"/>
                </a:solidFill>
                <a:latin typeface="Trebuchet MS"/>
                <a:cs typeface="Trebuchet MS"/>
              </a:rPr>
              <a:t>portfolio, </a:t>
            </a:r>
            <a:r>
              <a:rPr sz="900" spc="35" dirty="0">
                <a:solidFill>
                  <a:srgbClr val="7F8084"/>
                </a:solidFill>
                <a:latin typeface="Trebuchet MS"/>
                <a:cs typeface="Trebuchet MS"/>
              </a:rPr>
              <a:t>including </a:t>
            </a:r>
            <a:r>
              <a:rPr sz="900" spc="40" dirty="0">
                <a:solidFill>
                  <a:srgbClr val="7F8084"/>
                </a:solidFill>
                <a:latin typeface="Trebuchet MS"/>
                <a:cs typeface="Trebuchet MS"/>
              </a:rPr>
              <a:t>our </a:t>
            </a:r>
            <a:r>
              <a:rPr sz="900" spc="35" dirty="0">
                <a:solidFill>
                  <a:srgbClr val="7F8084"/>
                </a:solidFill>
                <a:latin typeface="Trebuchet MS"/>
                <a:cs typeface="Trebuchet MS"/>
              </a:rPr>
              <a:t>interdependent </a:t>
            </a:r>
            <a:r>
              <a:rPr sz="900" spc="40" dirty="0">
                <a:solidFill>
                  <a:srgbClr val="7F8084"/>
                </a:solidFill>
                <a:latin typeface="Trebuchet MS"/>
                <a:cs typeface="Trebuchet MS"/>
              </a:rPr>
              <a:t> </a:t>
            </a:r>
            <a:r>
              <a:rPr sz="900" spc="20" dirty="0">
                <a:solidFill>
                  <a:srgbClr val="7F8084"/>
                </a:solidFill>
                <a:latin typeface="Trebuchet MS"/>
                <a:cs typeface="Trebuchet MS"/>
              </a:rPr>
              <a:t>Service, </a:t>
            </a:r>
            <a:r>
              <a:rPr sz="900" spc="15" dirty="0">
                <a:solidFill>
                  <a:srgbClr val="7F8084"/>
                </a:solidFill>
                <a:latin typeface="Trebuchet MS"/>
                <a:cs typeface="Trebuchet MS"/>
              </a:rPr>
              <a:t>People, </a:t>
            </a:r>
            <a:r>
              <a:rPr sz="900" spc="10" dirty="0">
                <a:solidFill>
                  <a:srgbClr val="7F8084"/>
                </a:solidFill>
                <a:latin typeface="Trebuchet MS"/>
                <a:cs typeface="Trebuchet MS"/>
              </a:rPr>
              <a:t>Property, </a:t>
            </a:r>
            <a:r>
              <a:rPr sz="900" spc="80" dirty="0">
                <a:solidFill>
                  <a:srgbClr val="7F8084"/>
                </a:solidFill>
                <a:latin typeface="Trebuchet MS"/>
                <a:cs typeface="Trebuchet MS"/>
              </a:rPr>
              <a:t>and </a:t>
            </a:r>
            <a:r>
              <a:rPr sz="900" spc="30" dirty="0">
                <a:solidFill>
                  <a:srgbClr val="7F8084"/>
                </a:solidFill>
                <a:latin typeface="Trebuchet MS"/>
                <a:cs typeface="Trebuchet MS"/>
              </a:rPr>
              <a:t>Digital </a:t>
            </a:r>
            <a:r>
              <a:rPr sz="900" spc="35" dirty="0">
                <a:solidFill>
                  <a:srgbClr val="7F8084"/>
                </a:solidFill>
                <a:latin typeface="Trebuchet MS"/>
                <a:cs typeface="Trebuchet MS"/>
              </a:rPr>
              <a:t>strategies, </a:t>
            </a:r>
            <a:r>
              <a:rPr sz="900" spc="40" dirty="0">
                <a:solidFill>
                  <a:srgbClr val="7F8084"/>
                </a:solidFill>
                <a:latin typeface="Trebuchet MS"/>
                <a:cs typeface="Trebuchet MS"/>
              </a:rPr>
              <a:t> investment</a:t>
            </a:r>
            <a:r>
              <a:rPr sz="900" spc="-35" dirty="0">
                <a:solidFill>
                  <a:srgbClr val="7F8084"/>
                </a:solidFill>
                <a:latin typeface="Trebuchet MS"/>
                <a:cs typeface="Trebuchet MS"/>
              </a:rPr>
              <a:t> </a:t>
            </a:r>
            <a:r>
              <a:rPr sz="900" spc="55" dirty="0">
                <a:solidFill>
                  <a:srgbClr val="7F8084"/>
                </a:solidFill>
                <a:latin typeface="Trebuchet MS"/>
                <a:cs typeface="Trebuchet MS"/>
              </a:rPr>
              <a:t>cases,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delivery</a:t>
            </a:r>
            <a:r>
              <a:rPr sz="900" spc="-30" dirty="0">
                <a:solidFill>
                  <a:srgbClr val="7F8084"/>
                </a:solidFill>
                <a:latin typeface="Trebuchet MS"/>
                <a:cs typeface="Trebuchet MS"/>
              </a:rPr>
              <a:t> </a:t>
            </a:r>
            <a:r>
              <a:rPr sz="900" spc="30" dirty="0">
                <a:solidFill>
                  <a:srgbClr val="7F8084"/>
                </a:solidFill>
                <a:latin typeface="Trebuchet MS"/>
                <a:cs typeface="Trebuchet MS"/>
              </a:rPr>
              <a:t>plans.</a:t>
            </a:r>
            <a:endParaRPr sz="900">
              <a:latin typeface="Trebuchet MS"/>
              <a:cs typeface="Trebuchet MS"/>
            </a:endParaRPr>
          </a:p>
          <a:p>
            <a:pPr marL="120650" marR="181610" indent="-108585">
              <a:lnSpc>
                <a:spcPct val="111100"/>
              </a:lnSpc>
              <a:spcBef>
                <a:spcPts val="565"/>
              </a:spcBef>
              <a:buChar char="•"/>
              <a:tabLst>
                <a:tab pos="121285" algn="l"/>
              </a:tabLst>
            </a:pPr>
            <a:r>
              <a:rPr sz="900" spc="45" dirty="0">
                <a:solidFill>
                  <a:srgbClr val="7F8084"/>
                </a:solidFill>
                <a:latin typeface="Trebuchet MS"/>
                <a:cs typeface="Trebuchet MS"/>
              </a:rPr>
              <a:t>remove </a:t>
            </a:r>
            <a:r>
              <a:rPr sz="900" spc="20" dirty="0">
                <a:solidFill>
                  <a:srgbClr val="7F8084"/>
                </a:solidFill>
                <a:latin typeface="Trebuchet MS"/>
                <a:cs typeface="Trebuchet MS"/>
              </a:rPr>
              <a:t>all </a:t>
            </a:r>
            <a:r>
              <a:rPr sz="900" spc="55" dirty="0">
                <a:solidFill>
                  <a:srgbClr val="7F8084"/>
                </a:solidFill>
                <a:latin typeface="Trebuchet MS"/>
                <a:cs typeface="Trebuchet MS"/>
              </a:rPr>
              <a:t>bureaucracy </a:t>
            </a:r>
            <a:r>
              <a:rPr sz="900" spc="80" dirty="0">
                <a:solidFill>
                  <a:srgbClr val="7F8084"/>
                </a:solidFill>
                <a:latin typeface="Trebuchet MS"/>
                <a:cs typeface="Trebuchet MS"/>
              </a:rPr>
              <a:t>and </a:t>
            </a:r>
            <a:r>
              <a:rPr sz="900" spc="45" dirty="0">
                <a:solidFill>
                  <a:srgbClr val="7F8084"/>
                </a:solidFill>
                <a:latin typeface="Trebuchet MS"/>
                <a:cs typeface="Trebuchet MS"/>
              </a:rPr>
              <a:t>operational </a:t>
            </a:r>
            <a:r>
              <a:rPr sz="900" spc="50" dirty="0">
                <a:solidFill>
                  <a:srgbClr val="7F8084"/>
                </a:solidFill>
                <a:latin typeface="Trebuchet MS"/>
                <a:cs typeface="Trebuchet MS"/>
              </a:rPr>
              <a:t> </a:t>
            </a:r>
            <a:r>
              <a:rPr sz="900" spc="15" dirty="0">
                <a:solidFill>
                  <a:srgbClr val="7F8084"/>
                </a:solidFill>
                <a:latin typeface="Trebuchet MS"/>
                <a:cs typeface="Trebuchet MS"/>
              </a:rPr>
              <a:t>inefficiencies, </a:t>
            </a:r>
            <a:r>
              <a:rPr sz="900" spc="45" dirty="0">
                <a:solidFill>
                  <a:srgbClr val="7F8084"/>
                </a:solidFill>
                <a:latin typeface="Trebuchet MS"/>
                <a:cs typeface="Trebuchet MS"/>
              </a:rPr>
              <a:t>ensuring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40" dirty="0">
                <a:solidFill>
                  <a:srgbClr val="7F8084"/>
                </a:solidFill>
                <a:latin typeface="Trebuchet MS"/>
                <a:cs typeface="Trebuchet MS"/>
              </a:rPr>
              <a:t>releasing </a:t>
            </a:r>
            <a:r>
              <a:rPr sz="900" spc="30" dirty="0">
                <a:solidFill>
                  <a:srgbClr val="7F8084"/>
                </a:solidFill>
                <a:latin typeface="Trebuchet MS"/>
                <a:cs typeface="Trebuchet MS"/>
              </a:rPr>
              <a:t>time </a:t>
            </a:r>
            <a:r>
              <a:rPr sz="900" spc="50" dirty="0">
                <a:solidFill>
                  <a:srgbClr val="7F8084"/>
                </a:solidFill>
                <a:latin typeface="Trebuchet MS"/>
                <a:cs typeface="Trebuchet MS"/>
              </a:rPr>
              <a:t>to </a:t>
            </a:r>
            <a:r>
              <a:rPr sz="900" spc="-260" dirty="0">
                <a:solidFill>
                  <a:srgbClr val="7F8084"/>
                </a:solidFill>
                <a:latin typeface="Trebuchet MS"/>
                <a:cs typeface="Trebuchet MS"/>
              </a:rPr>
              <a:t> </a:t>
            </a:r>
            <a:r>
              <a:rPr sz="900" spc="60" dirty="0">
                <a:solidFill>
                  <a:srgbClr val="7F8084"/>
                </a:solidFill>
                <a:latin typeface="Trebuchet MS"/>
                <a:cs typeface="Trebuchet MS"/>
              </a:rPr>
              <a:t>support </a:t>
            </a:r>
            <a:r>
              <a:rPr sz="900" spc="40" dirty="0">
                <a:solidFill>
                  <a:srgbClr val="7F8084"/>
                </a:solidFill>
                <a:latin typeface="Trebuchet MS"/>
                <a:cs typeface="Trebuchet MS"/>
              </a:rPr>
              <a:t>our </a:t>
            </a:r>
            <a:r>
              <a:rPr sz="900" spc="65" dirty="0">
                <a:solidFill>
                  <a:srgbClr val="7F8084"/>
                </a:solidFill>
                <a:latin typeface="Trebuchet MS"/>
                <a:cs typeface="Trebuchet MS"/>
              </a:rPr>
              <a:t>amazing </a:t>
            </a:r>
            <a:r>
              <a:rPr sz="900" spc="50" dirty="0">
                <a:solidFill>
                  <a:srgbClr val="7F8084"/>
                </a:solidFill>
                <a:latin typeface="Trebuchet MS"/>
                <a:cs typeface="Trebuchet MS"/>
              </a:rPr>
              <a:t>staff </a:t>
            </a:r>
            <a:r>
              <a:rPr sz="900" spc="40" dirty="0">
                <a:solidFill>
                  <a:srgbClr val="7F8084"/>
                </a:solidFill>
                <a:latin typeface="Trebuchet MS"/>
                <a:cs typeface="Trebuchet MS"/>
              </a:rPr>
              <a:t>teams. </a:t>
            </a:r>
            <a:r>
              <a:rPr sz="900" spc="45" dirty="0">
                <a:solidFill>
                  <a:srgbClr val="7F8084"/>
                </a:solidFill>
                <a:latin typeface="Trebuchet MS"/>
                <a:cs typeface="Trebuchet MS"/>
              </a:rPr>
              <a:t>We </a:t>
            </a:r>
            <a:r>
              <a:rPr sz="900" spc="55" dirty="0">
                <a:solidFill>
                  <a:srgbClr val="7F8084"/>
                </a:solidFill>
                <a:latin typeface="Trebuchet MS"/>
                <a:cs typeface="Trebuchet MS"/>
              </a:rPr>
              <a:t>need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60" dirty="0">
                <a:solidFill>
                  <a:srgbClr val="7F8084"/>
                </a:solidFill>
                <a:latin typeface="Trebuchet MS"/>
                <a:cs typeface="Trebuchet MS"/>
              </a:rPr>
              <a:t>measure</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30" dirty="0">
                <a:solidFill>
                  <a:srgbClr val="7F8084"/>
                </a:solidFill>
                <a:latin typeface="Trebuchet MS"/>
                <a:cs typeface="Trebuchet MS"/>
              </a:rPr>
              <a:t>right</a:t>
            </a:r>
            <a:r>
              <a:rPr sz="900" spc="-30" dirty="0">
                <a:solidFill>
                  <a:srgbClr val="7F8084"/>
                </a:solidFill>
                <a:latin typeface="Trebuchet MS"/>
                <a:cs typeface="Trebuchet MS"/>
              </a:rPr>
              <a:t> </a:t>
            </a:r>
            <a:r>
              <a:rPr sz="900" spc="50" dirty="0">
                <a:solidFill>
                  <a:srgbClr val="7F8084"/>
                </a:solidFill>
                <a:latin typeface="Trebuchet MS"/>
                <a:cs typeface="Trebuchet MS"/>
              </a:rPr>
              <a:t>things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5" dirty="0">
                <a:solidFill>
                  <a:srgbClr val="7F8084"/>
                </a:solidFill>
                <a:latin typeface="Trebuchet MS"/>
                <a:cs typeface="Trebuchet MS"/>
              </a:rPr>
              <a:t>nurture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25" dirty="0">
                <a:solidFill>
                  <a:srgbClr val="7F8084"/>
                </a:solidFill>
                <a:latin typeface="Trebuchet MS"/>
                <a:cs typeface="Trebuchet MS"/>
              </a:rPr>
              <a:t>culture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55" dirty="0">
                <a:solidFill>
                  <a:srgbClr val="7F8084"/>
                </a:solidFill>
                <a:latin typeface="Trebuchet MS"/>
                <a:cs typeface="Trebuchet MS"/>
              </a:rPr>
              <a:t>continuous</a:t>
            </a:r>
            <a:r>
              <a:rPr sz="900" spc="-35"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improvement.</a:t>
            </a:r>
            <a:endParaRPr sz="900">
              <a:latin typeface="Trebuchet MS"/>
              <a:cs typeface="Trebuchet MS"/>
            </a:endParaRPr>
          </a:p>
          <a:p>
            <a:pPr marL="120650" marR="209550" indent="-108585">
              <a:lnSpc>
                <a:spcPct val="111100"/>
              </a:lnSpc>
              <a:spcBef>
                <a:spcPts val="570"/>
              </a:spcBef>
              <a:buChar char="•"/>
              <a:tabLst>
                <a:tab pos="121285" algn="l"/>
              </a:tabLst>
            </a:pPr>
            <a:r>
              <a:rPr sz="900" spc="60" dirty="0">
                <a:solidFill>
                  <a:srgbClr val="7F8084"/>
                </a:solidFill>
                <a:latin typeface="Trebuchet MS"/>
                <a:cs typeface="Trebuchet MS"/>
              </a:rPr>
              <a:t>empower </a:t>
            </a:r>
            <a:r>
              <a:rPr sz="900" spc="40" dirty="0">
                <a:solidFill>
                  <a:srgbClr val="7F8084"/>
                </a:solidFill>
                <a:latin typeface="Trebuchet MS"/>
                <a:cs typeface="Trebuchet MS"/>
              </a:rPr>
              <a:t>our </a:t>
            </a:r>
            <a:r>
              <a:rPr sz="900" spc="25" dirty="0">
                <a:solidFill>
                  <a:srgbClr val="7F8084"/>
                </a:solidFill>
                <a:latin typeface="Trebuchet MS"/>
                <a:cs typeface="Trebuchet MS"/>
              </a:rPr>
              <a:t>people, </a:t>
            </a:r>
            <a:r>
              <a:rPr sz="900" spc="50" dirty="0">
                <a:solidFill>
                  <a:srgbClr val="7F8084"/>
                </a:solidFill>
                <a:latin typeface="Trebuchet MS"/>
                <a:cs typeface="Trebuchet MS"/>
              </a:rPr>
              <a:t>delegating </a:t>
            </a:r>
            <a:r>
              <a:rPr sz="900" spc="35" dirty="0">
                <a:solidFill>
                  <a:srgbClr val="7F8084"/>
                </a:solidFill>
                <a:latin typeface="Trebuchet MS"/>
                <a:cs typeface="Trebuchet MS"/>
              </a:rPr>
              <a:t>authority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40" dirty="0">
                <a:solidFill>
                  <a:srgbClr val="7F8084"/>
                </a:solidFill>
                <a:latin typeface="Trebuchet MS"/>
                <a:cs typeface="Trebuchet MS"/>
              </a:rPr>
              <a:t>the</a:t>
            </a:r>
            <a:r>
              <a:rPr sz="900" spc="-35" dirty="0">
                <a:solidFill>
                  <a:srgbClr val="7F8084"/>
                </a:solidFill>
                <a:latin typeface="Trebuchet MS"/>
                <a:cs typeface="Trebuchet MS"/>
              </a:rPr>
              <a:t> </a:t>
            </a:r>
            <a:r>
              <a:rPr sz="900" spc="30" dirty="0">
                <a:solidFill>
                  <a:srgbClr val="7F8084"/>
                </a:solidFill>
                <a:latin typeface="Trebuchet MS"/>
                <a:cs typeface="Trebuchet MS"/>
              </a:rPr>
              <a:t>front</a:t>
            </a:r>
            <a:r>
              <a:rPr sz="900" spc="-35" dirty="0">
                <a:solidFill>
                  <a:srgbClr val="7F8084"/>
                </a:solidFill>
                <a:latin typeface="Trebuchet MS"/>
                <a:cs typeface="Trebuchet MS"/>
              </a:rPr>
              <a:t> </a:t>
            </a:r>
            <a:r>
              <a:rPr sz="900" spc="-20" dirty="0">
                <a:solidFill>
                  <a:srgbClr val="7F8084"/>
                </a:solidFill>
                <a:latin typeface="Trebuchet MS"/>
                <a:cs typeface="Trebuchet MS"/>
              </a:rPr>
              <a:t>line,</a:t>
            </a:r>
            <a:r>
              <a:rPr sz="900" spc="-35" dirty="0">
                <a:solidFill>
                  <a:srgbClr val="7F8084"/>
                </a:solidFill>
                <a:latin typeface="Trebuchet MS"/>
                <a:cs typeface="Trebuchet MS"/>
              </a:rPr>
              <a:t> </a:t>
            </a:r>
            <a:r>
              <a:rPr sz="900" spc="40" dirty="0">
                <a:solidFill>
                  <a:srgbClr val="7F8084"/>
                </a:solidFill>
                <a:latin typeface="Trebuchet MS"/>
                <a:cs typeface="Trebuchet MS"/>
              </a:rPr>
              <a:t>allowing</a:t>
            </a:r>
            <a:r>
              <a:rPr sz="900" spc="-30" dirty="0">
                <a:solidFill>
                  <a:srgbClr val="7F8084"/>
                </a:solidFill>
                <a:latin typeface="Trebuchet MS"/>
                <a:cs typeface="Trebuchet MS"/>
              </a:rPr>
              <a:t> </a:t>
            </a:r>
            <a:r>
              <a:rPr sz="900" spc="55" dirty="0">
                <a:solidFill>
                  <a:srgbClr val="7F8084"/>
                </a:solidFill>
                <a:latin typeface="Trebuchet MS"/>
                <a:cs typeface="Trebuchet MS"/>
              </a:rPr>
              <a:t>them</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contribute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the </a:t>
            </a:r>
            <a:r>
              <a:rPr sz="900" spc="-254" dirty="0">
                <a:solidFill>
                  <a:srgbClr val="7F8084"/>
                </a:solidFill>
                <a:latin typeface="Trebuchet MS"/>
                <a:cs typeface="Trebuchet MS"/>
              </a:rPr>
              <a:t> </a:t>
            </a:r>
            <a:r>
              <a:rPr sz="900" spc="45" dirty="0">
                <a:solidFill>
                  <a:srgbClr val="7F8084"/>
                </a:solidFill>
                <a:latin typeface="Trebuchet MS"/>
                <a:cs typeface="Trebuchet MS"/>
              </a:rPr>
              <a:t>development </a:t>
            </a:r>
            <a:r>
              <a:rPr sz="900" spc="50" dirty="0">
                <a:solidFill>
                  <a:srgbClr val="7F8084"/>
                </a:solidFill>
                <a:latin typeface="Trebuchet MS"/>
                <a:cs typeface="Trebuchet MS"/>
              </a:rPr>
              <a:t>of </a:t>
            </a:r>
            <a:r>
              <a:rPr sz="900" spc="60" dirty="0">
                <a:solidFill>
                  <a:srgbClr val="7F8084"/>
                </a:solidFill>
                <a:latin typeface="Trebuchet MS"/>
                <a:cs typeface="Trebuchet MS"/>
              </a:rPr>
              <a:t>new </a:t>
            </a:r>
            <a:r>
              <a:rPr sz="900" spc="50" dirty="0">
                <a:solidFill>
                  <a:srgbClr val="7F8084"/>
                </a:solidFill>
                <a:latin typeface="Trebuchet MS"/>
                <a:cs typeface="Trebuchet MS"/>
              </a:rPr>
              <a:t>services </a:t>
            </a:r>
            <a:r>
              <a:rPr sz="900" spc="80" dirty="0">
                <a:solidFill>
                  <a:srgbClr val="7F8084"/>
                </a:solidFill>
                <a:latin typeface="Trebuchet MS"/>
                <a:cs typeface="Trebuchet MS"/>
              </a:rPr>
              <a:t>and </a:t>
            </a:r>
            <a:r>
              <a:rPr sz="900" spc="55" dirty="0">
                <a:solidFill>
                  <a:srgbClr val="7F8084"/>
                </a:solidFill>
                <a:latin typeface="Trebuchet MS"/>
                <a:cs typeface="Trebuchet MS"/>
              </a:rPr>
              <a:t>to </a:t>
            </a:r>
            <a:r>
              <a:rPr sz="900" spc="25" dirty="0">
                <a:solidFill>
                  <a:srgbClr val="7F8084"/>
                </a:solidFill>
                <a:latin typeface="Trebuchet MS"/>
                <a:cs typeface="Trebuchet MS"/>
              </a:rPr>
              <a:t>driving </a:t>
            </a:r>
            <a:r>
              <a:rPr sz="900" spc="30"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excellence</a:t>
            </a:r>
            <a:r>
              <a:rPr sz="900" spc="-30" dirty="0">
                <a:solidFill>
                  <a:srgbClr val="7F8084"/>
                </a:solidFill>
                <a:latin typeface="Trebuchet MS"/>
                <a:cs typeface="Trebuchet MS"/>
              </a:rPr>
              <a:t> </a:t>
            </a:r>
            <a:r>
              <a:rPr sz="900" spc="80" dirty="0">
                <a:solidFill>
                  <a:srgbClr val="7F8084"/>
                </a:solidFill>
                <a:latin typeface="Trebuchet MS"/>
                <a:cs typeface="Trebuchet MS"/>
              </a:rPr>
              <a:t>across</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25" dirty="0">
                <a:solidFill>
                  <a:srgbClr val="7F8084"/>
                </a:solidFill>
                <a:latin typeface="Trebuchet MS"/>
                <a:cs typeface="Trebuchet MS"/>
              </a:rPr>
              <a:t> </a:t>
            </a:r>
            <a:r>
              <a:rPr sz="900" spc="40" dirty="0">
                <a:solidFill>
                  <a:srgbClr val="7F8084"/>
                </a:solidFill>
                <a:latin typeface="Trebuchet MS"/>
                <a:cs typeface="Trebuchet MS"/>
              </a:rPr>
              <a:t>organisation.</a:t>
            </a:r>
            <a:endParaRPr sz="900">
              <a:latin typeface="Trebuchet MS"/>
              <a:cs typeface="Trebuchet MS"/>
            </a:endParaRPr>
          </a:p>
        </p:txBody>
      </p:sp>
      <p:sp>
        <p:nvSpPr>
          <p:cNvPr id="12" name="object 12"/>
          <p:cNvSpPr txBox="1"/>
          <p:nvPr/>
        </p:nvSpPr>
        <p:spPr>
          <a:xfrm>
            <a:off x="527751" y="7238673"/>
            <a:ext cx="154940" cy="161290"/>
          </a:xfrm>
          <a:prstGeom prst="rect">
            <a:avLst/>
          </a:prstGeom>
        </p:spPr>
        <p:txBody>
          <a:bodyPr vert="horz" wrap="square" lIns="0" tIns="5715" rIns="0" bIns="0" rtlCol="0">
            <a:spAutoFit/>
          </a:bodyPr>
          <a:lstStyle/>
          <a:p>
            <a:pPr marL="12700">
              <a:lnSpc>
                <a:spcPct val="100000"/>
              </a:lnSpc>
              <a:spcBef>
                <a:spcPts val="45"/>
              </a:spcBef>
            </a:pPr>
            <a:r>
              <a:rPr sz="900" spc="35" dirty="0">
                <a:solidFill>
                  <a:srgbClr val="FFFFFF"/>
                </a:solidFill>
                <a:latin typeface="Trebuchet MS"/>
                <a:cs typeface="Trebuchet MS"/>
              </a:rPr>
              <a:t>06</a:t>
            </a:r>
            <a:endParaRPr sz="900">
              <a:latin typeface="Trebuchet MS"/>
              <a:cs typeface="Trebuchet MS"/>
            </a:endParaRPr>
          </a:p>
        </p:txBody>
      </p:sp>
      <p:sp>
        <p:nvSpPr>
          <p:cNvPr id="9" name="object 9"/>
          <p:cNvSpPr txBox="1"/>
          <p:nvPr/>
        </p:nvSpPr>
        <p:spPr>
          <a:xfrm>
            <a:off x="7037136" y="3164793"/>
            <a:ext cx="2983230" cy="2912110"/>
          </a:xfrm>
          <a:prstGeom prst="rect">
            <a:avLst/>
          </a:prstGeom>
        </p:spPr>
        <p:txBody>
          <a:bodyPr vert="horz" wrap="square" lIns="0" tIns="12700" rIns="0" bIns="0" rtlCol="0">
            <a:spAutoFit/>
          </a:bodyPr>
          <a:lstStyle/>
          <a:p>
            <a:pPr marL="120650" marR="39370" indent="-108585">
              <a:lnSpc>
                <a:spcPct val="111100"/>
              </a:lnSpc>
              <a:spcBef>
                <a:spcPts val="100"/>
              </a:spcBef>
              <a:buChar char="•"/>
              <a:tabLst>
                <a:tab pos="121285" algn="l"/>
              </a:tabLst>
            </a:pPr>
            <a:r>
              <a:rPr sz="900" dirty="0">
                <a:solidFill>
                  <a:srgbClr val="7F8084"/>
                </a:solidFill>
                <a:latin typeface="Trebuchet MS"/>
                <a:cs typeface="Trebuchet MS"/>
              </a:rPr>
              <a:t>roll </a:t>
            </a:r>
            <a:r>
              <a:rPr sz="900" spc="50" dirty="0">
                <a:solidFill>
                  <a:srgbClr val="7F8084"/>
                </a:solidFill>
                <a:latin typeface="Trebuchet MS"/>
                <a:cs typeface="Trebuchet MS"/>
              </a:rPr>
              <a:t>out </a:t>
            </a:r>
            <a:r>
              <a:rPr sz="900" spc="55" dirty="0">
                <a:solidFill>
                  <a:srgbClr val="7F8084"/>
                </a:solidFill>
                <a:latin typeface="Trebuchet MS"/>
                <a:cs typeface="Trebuchet MS"/>
              </a:rPr>
              <a:t>personal </a:t>
            </a:r>
            <a:r>
              <a:rPr sz="900" spc="45" dirty="0">
                <a:solidFill>
                  <a:srgbClr val="7F8084"/>
                </a:solidFill>
                <a:latin typeface="Trebuchet MS"/>
                <a:cs typeface="Trebuchet MS"/>
              </a:rPr>
              <a:t>development </a:t>
            </a:r>
            <a:r>
              <a:rPr sz="900" spc="35" dirty="0">
                <a:solidFill>
                  <a:srgbClr val="7F8084"/>
                </a:solidFill>
                <a:latin typeface="Trebuchet MS"/>
                <a:cs typeface="Trebuchet MS"/>
              </a:rPr>
              <a:t>frameworks, </a:t>
            </a:r>
            <a:r>
              <a:rPr sz="900" spc="40" dirty="0">
                <a:solidFill>
                  <a:srgbClr val="7F8084"/>
                </a:solidFill>
                <a:latin typeface="Trebuchet MS"/>
                <a:cs typeface="Trebuchet MS"/>
              </a:rPr>
              <a:t> </a:t>
            </a:r>
            <a:r>
              <a:rPr sz="900" spc="45" dirty="0">
                <a:solidFill>
                  <a:srgbClr val="7F8084"/>
                </a:solidFill>
                <a:latin typeface="Trebuchet MS"/>
                <a:cs typeface="Trebuchet MS"/>
              </a:rPr>
              <a:t>equipping </a:t>
            </a:r>
            <a:r>
              <a:rPr sz="900" spc="40" dirty="0">
                <a:solidFill>
                  <a:srgbClr val="7F8084"/>
                </a:solidFill>
                <a:latin typeface="Trebuchet MS"/>
                <a:cs typeface="Trebuchet MS"/>
              </a:rPr>
              <a:t>our </a:t>
            </a:r>
            <a:r>
              <a:rPr sz="900" spc="50" dirty="0">
                <a:solidFill>
                  <a:srgbClr val="7F8084"/>
                </a:solidFill>
                <a:latin typeface="Trebuchet MS"/>
                <a:cs typeface="Trebuchet MS"/>
              </a:rPr>
              <a:t>staff </a:t>
            </a:r>
            <a:r>
              <a:rPr sz="900" spc="30" dirty="0">
                <a:solidFill>
                  <a:srgbClr val="7F8084"/>
                </a:solidFill>
                <a:latin typeface="Trebuchet MS"/>
                <a:cs typeface="Trebuchet MS"/>
              </a:rPr>
              <a:t>with </a:t>
            </a:r>
            <a:r>
              <a:rPr sz="900" spc="40" dirty="0">
                <a:solidFill>
                  <a:srgbClr val="7F8084"/>
                </a:solidFill>
                <a:latin typeface="Trebuchet MS"/>
                <a:cs typeface="Trebuchet MS"/>
              </a:rPr>
              <a:t>the </a:t>
            </a:r>
            <a:r>
              <a:rPr sz="900" spc="50" dirty="0">
                <a:solidFill>
                  <a:srgbClr val="7F8084"/>
                </a:solidFill>
                <a:latin typeface="Trebuchet MS"/>
                <a:cs typeface="Trebuchet MS"/>
              </a:rPr>
              <a:t>tools </a:t>
            </a:r>
            <a:r>
              <a:rPr sz="900" spc="55" dirty="0">
                <a:solidFill>
                  <a:srgbClr val="7F8084"/>
                </a:solidFill>
                <a:latin typeface="Trebuchet MS"/>
                <a:cs typeface="Trebuchet MS"/>
              </a:rPr>
              <a:t>to </a:t>
            </a:r>
            <a:r>
              <a:rPr sz="900" spc="70" dirty="0">
                <a:solidFill>
                  <a:srgbClr val="7F8084"/>
                </a:solidFill>
                <a:latin typeface="Trebuchet MS"/>
                <a:cs typeface="Trebuchet MS"/>
              </a:rPr>
              <a:t>grow </a:t>
            </a:r>
            <a:r>
              <a:rPr sz="900" spc="75" dirty="0">
                <a:solidFill>
                  <a:srgbClr val="7F8084"/>
                </a:solidFill>
                <a:latin typeface="Trebuchet MS"/>
                <a:cs typeface="Trebuchet MS"/>
              </a:rPr>
              <a:t> </a:t>
            </a:r>
            <a:r>
              <a:rPr sz="900" spc="40" dirty="0">
                <a:solidFill>
                  <a:srgbClr val="7F8084"/>
                </a:solidFill>
                <a:latin typeface="Trebuchet MS"/>
                <a:cs typeface="Trebuchet MS"/>
              </a:rPr>
              <a:t>professionally </a:t>
            </a:r>
            <a:r>
              <a:rPr sz="900" spc="80" dirty="0">
                <a:solidFill>
                  <a:srgbClr val="7F8084"/>
                </a:solidFill>
                <a:latin typeface="Trebuchet MS"/>
                <a:cs typeface="Trebuchet MS"/>
              </a:rPr>
              <a:t>and </a:t>
            </a:r>
            <a:r>
              <a:rPr sz="900" spc="55" dirty="0">
                <a:solidFill>
                  <a:srgbClr val="7F8084"/>
                </a:solidFill>
                <a:latin typeface="Trebuchet MS"/>
                <a:cs typeface="Trebuchet MS"/>
              </a:rPr>
              <a:t>embark </a:t>
            </a:r>
            <a:r>
              <a:rPr sz="900" spc="70" dirty="0">
                <a:solidFill>
                  <a:srgbClr val="7F8084"/>
                </a:solidFill>
                <a:latin typeface="Trebuchet MS"/>
                <a:cs typeface="Trebuchet MS"/>
              </a:rPr>
              <a:t>on </a:t>
            </a:r>
            <a:r>
              <a:rPr sz="900" spc="60" dirty="0">
                <a:solidFill>
                  <a:srgbClr val="7F8084"/>
                </a:solidFill>
                <a:latin typeface="Trebuchet MS"/>
                <a:cs typeface="Trebuchet MS"/>
              </a:rPr>
              <a:t>new </a:t>
            </a:r>
            <a:r>
              <a:rPr sz="900" spc="40" dirty="0">
                <a:solidFill>
                  <a:srgbClr val="7F8084"/>
                </a:solidFill>
                <a:latin typeface="Trebuchet MS"/>
                <a:cs typeface="Trebuchet MS"/>
              </a:rPr>
              <a:t>specialist </a:t>
            </a:r>
            <a:r>
              <a:rPr sz="900" spc="45" dirty="0">
                <a:solidFill>
                  <a:srgbClr val="7F8084"/>
                </a:solidFill>
                <a:latin typeface="Trebuchet MS"/>
                <a:cs typeface="Trebuchet MS"/>
              </a:rPr>
              <a:t> career </a:t>
            </a:r>
            <a:r>
              <a:rPr sz="900" spc="50" dirty="0">
                <a:solidFill>
                  <a:srgbClr val="7F8084"/>
                </a:solidFill>
                <a:latin typeface="Trebuchet MS"/>
                <a:cs typeface="Trebuchet MS"/>
              </a:rPr>
              <a:t>pathways. </a:t>
            </a:r>
            <a:r>
              <a:rPr sz="900" spc="45" dirty="0">
                <a:solidFill>
                  <a:srgbClr val="7F8084"/>
                </a:solidFill>
                <a:latin typeface="Trebuchet MS"/>
                <a:cs typeface="Trebuchet MS"/>
              </a:rPr>
              <a:t>We </a:t>
            </a:r>
            <a:r>
              <a:rPr sz="900" spc="55" dirty="0">
                <a:solidFill>
                  <a:srgbClr val="7F8084"/>
                </a:solidFill>
                <a:latin typeface="Trebuchet MS"/>
                <a:cs typeface="Trebuchet MS"/>
              </a:rPr>
              <a:t>need to </a:t>
            </a:r>
            <a:r>
              <a:rPr sz="900" spc="25" dirty="0">
                <a:solidFill>
                  <a:srgbClr val="7F8084"/>
                </a:solidFill>
                <a:latin typeface="Trebuchet MS"/>
                <a:cs typeface="Trebuchet MS"/>
              </a:rPr>
              <a:t>build </a:t>
            </a:r>
            <a:r>
              <a:rPr sz="900" spc="70" dirty="0">
                <a:solidFill>
                  <a:srgbClr val="7F8084"/>
                </a:solidFill>
                <a:latin typeface="Trebuchet MS"/>
                <a:cs typeface="Trebuchet MS"/>
              </a:rPr>
              <a:t>on </a:t>
            </a:r>
            <a:r>
              <a:rPr sz="900" spc="40" dirty="0">
                <a:solidFill>
                  <a:srgbClr val="7F8084"/>
                </a:solidFill>
                <a:latin typeface="Trebuchet MS"/>
                <a:cs typeface="Trebuchet MS"/>
              </a:rPr>
              <a:t>our </a:t>
            </a:r>
            <a:r>
              <a:rPr sz="900" spc="45" dirty="0">
                <a:solidFill>
                  <a:srgbClr val="7F8084"/>
                </a:solidFill>
                <a:latin typeface="Trebuchet MS"/>
                <a:cs typeface="Trebuchet MS"/>
              </a:rPr>
              <a:t> </a:t>
            </a:r>
            <a:r>
              <a:rPr sz="900" spc="50" dirty="0">
                <a:solidFill>
                  <a:srgbClr val="7F8084"/>
                </a:solidFill>
                <a:latin typeface="Trebuchet MS"/>
                <a:cs typeface="Trebuchet MS"/>
              </a:rPr>
              <a:t>progressive</a:t>
            </a:r>
            <a:r>
              <a:rPr sz="900" spc="-35" dirty="0">
                <a:solidFill>
                  <a:srgbClr val="7F8084"/>
                </a:solidFill>
                <a:latin typeface="Trebuchet MS"/>
                <a:cs typeface="Trebuchet MS"/>
              </a:rPr>
              <a:t> </a:t>
            </a:r>
            <a:r>
              <a:rPr sz="900" spc="45" dirty="0">
                <a:solidFill>
                  <a:srgbClr val="7F8084"/>
                </a:solidFill>
                <a:latin typeface="Trebuchet MS"/>
                <a:cs typeface="Trebuchet MS"/>
              </a:rPr>
              <a:t>staff-side</a:t>
            </a:r>
            <a:r>
              <a:rPr sz="900" spc="-30" dirty="0">
                <a:solidFill>
                  <a:srgbClr val="7F8084"/>
                </a:solidFill>
                <a:latin typeface="Trebuchet MS"/>
                <a:cs typeface="Trebuchet MS"/>
              </a:rPr>
              <a:t> </a:t>
            </a:r>
            <a:r>
              <a:rPr sz="900" spc="25" dirty="0">
                <a:solidFill>
                  <a:srgbClr val="7F8084"/>
                </a:solidFill>
                <a:latin typeface="Trebuchet MS"/>
                <a:cs typeface="Trebuchet MS"/>
              </a:rPr>
              <a:t>relationships,</a:t>
            </a:r>
            <a:r>
              <a:rPr sz="900" spc="-30" dirty="0">
                <a:solidFill>
                  <a:srgbClr val="7F8084"/>
                </a:solidFill>
                <a:latin typeface="Trebuchet MS"/>
                <a:cs typeface="Trebuchet MS"/>
              </a:rPr>
              <a:t> </a:t>
            </a:r>
            <a:r>
              <a:rPr sz="900" spc="35" dirty="0">
                <a:solidFill>
                  <a:srgbClr val="7F8084"/>
                </a:solidFill>
                <a:latin typeface="Trebuchet MS"/>
                <a:cs typeface="Trebuchet MS"/>
              </a:rPr>
              <a:t>refreshing</a:t>
            </a:r>
            <a:r>
              <a:rPr sz="900" spc="-30" dirty="0">
                <a:solidFill>
                  <a:srgbClr val="7F8084"/>
                </a:solidFill>
                <a:latin typeface="Trebuchet MS"/>
                <a:cs typeface="Trebuchet MS"/>
              </a:rPr>
              <a:t> </a:t>
            </a:r>
            <a:r>
              <a:rPr sz="900" spc="40" dirty="0">
                <a:solidFill>
                  <a:srgbClr val="7F8084"/>
                </a:solidFill>
                <a:latin typeface="Trebuchet MS"/>
                <a:cs typeface="Trebuchet MS"/>
              </a:rPr>
              <a:t>our </a:t>
            </a:r>
            <a:r>
              <a:rPr sz="900" spc="-260" dirty="0">
                <a:solidFill>
                  <a:srgbClr val="7F8084"/>
                </a:solidFill>
                <a:latin typeface="Trebuchet MS"/>
                <a:cs typeface="Trebuchet MS"/>
              </a:rPr>
              <a:t> </a:t>
            </a:r>
            <a:r>
              <a:rPr sz="900" spc="35" dirty="0">
                <a:solidFill>
                  <a:srgbClr val="7F8084"/>
                </a:solidFill>
                <a:latin typeface="Trebuchet MS"/>
                <a:cs typeface="Trebuchet MS"/>
              </a:rPr>
              <a:t>job </a:t>
            </a:r>
            <a:r>
              <a:rPr sz="900" spc="40" dirty="0">
                <a:solidFill>
                  <a:srgbClr val="7F8084"/>
                </a:solidFill>
                <a:latin typeface="Trebuchet MS"/>
                <a:cs typeface="Trebuchet MS"/>
              </a:rPr>
              <a:t>evaluation </a:t>
            </a:r>
            <a:r>
              <a:rPr sz="900" spc="75" dirty="0">
                <a:solidFill>
                  <a:srgbClr val="7F8084"/>
                </a:solidFill>
                <a:latin typeface="Trebuchet MS"/>
                <a:cs typeface="Trebuchet MS"/>
              </a:rPr>
              <a:t>scheme </a:t>
            </a:r>
            <a:r>
              <a:rPr sz="900" spc="80" dirty="0">
                <a:solidFill>
                  <a:srgbClr val="7F8084"/>
                </a:solidFill>
                <a:latin typeface="Trebuchet MS"/>
                <a:cs typeface="Trebuchet MS"/>
              </a:rPr>
              <a:t>and </a:t>
            </a:r>
            <a:r>
              <a:rPr sz="900" spc="55" dirty="0">
                <a:solidFill>
                  <a:srgbClr val="7F8084"/>
                </a:solidFill>
                <a:latin typeface="Trebuchet MS"/>
                <a:cs typeface="Trebuchet MS"/>
              </a:rPr>
              <a:t>making </a:t>
            </a:r>
            <a:r>
              <a:rPr sz="900" spc="25" dirty="0">
                <a:solidFill>
                  <a:srgbClr val="7F8084"/>
                </a:solidFill>
                <a:latin typeface="Trebuchet MS"/>
                <a:cs typeface="Trebuchet MS"/>
              </a:rPr>
              <a:t>Blue Triangle </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0" dirty="0">
                <a:solidFill>
                  <a:srgbClr val="7F8084"/>
                </a:solidFill>
                <a:latin typeface="Trebuchet MS"/>
                <a:cs typeface="Trebuchet MS"/>
              </a:rPr>
              <a:t>only</a:t>
            </a:r>
            <a:r>
              <a:rPr sz="900" spc="-30" dirty="0">
                <a:solidFill>
                  <a:srgbClr val="7F8084"/>
                </a:solidFill>
                <a:latin typeface="Trebuchet MS"/>
                <a:cs typeface="Trebuchet MS"/>
              </a:rPr>
              <a:t> </a:t>
            </a:r>
            <a:r>
              <a:rPr sz="900" spc="80" dirty="0">
                <a:solidFill>
                  <a:srgbClr val="7F8084"/>
                </a:solidFill>
                <a:latin typeface="Trebuchet MS"/>
                <a:cs typeface="Trebuchet MS"/>
              </a:rPr>
              <a:t>an</a:t>
            </a:r>
            <a:r>
              <a:rPr sz="900" spc="-30" dirty="0">
                <a:solidFill>
                  <a:srgbClr val="7F8084"/>
                </a:solidFill>
                <a:latin typeface="Trebuchet MS"/>
                <a:cs typeface="Trebuchet MS"/>
              </a:rPr>
              <a:t> </a:t>
            </a:r>
            <a:r>
              <a:rPr sz="900" spc="65" dirty="0">
                <a:solidFill>
                  <a:srgbClr val="7F8084"/>
                </a:solidFill>
                <a:latin typeface="Trebuchet MS"/>
                <a:cs typeface="Trebuchet MS"/>
              </a:rPr>
              <a:t>amazing</a:t>
            </a:r>
            <a:r>
              <a:rPr sz="900" spc="-30" dirty="0">
                <a:solidFill>
                  <a:srgbClr val="7F8084"/>
                </a:solidFill>
                <a:latin typeface="Trebuchet MS"/>
                <a:cs typeface="Trebuchet MS"/>
              </a:rPr>
              <a:t> </a:t>
            </a:r>
            <a:r>
              <a:rPr sz="900" spc="55" dirty="0">
                <a:solidFill>
                  <a:srgbClr val="7F8084"/>
                </a:solidFill>
                <a:latin typeface="Trebuchet MS"/>
                <a:cs typeface="Trebuchet MS"/>
              </a:rPr>
              <a:t>place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work,</a:t>
            </a:r>
            <a:r>
              <a:rPr sz="900" spc="-30" dirty="0">
                <a:solidFill>
                  <a:srgbClr val="7F8084"/>
                </a:solidFill>
                <a:latin typeface="Trebuchet MS"/>
                <a:cs typeface="Trebuchet MS"/>
              </a:rPr>
              <a:t> </a:t>
            </a:r>
            <a:r>
              <a:rPr sz="900" spc="50" dirty="0">
                <a:solidFill>
                  <a:srgbClr val="7F8084"/>
                </a:solidFill>
                <a:latin typeface="Trebuchet MS"/>
                <a:cs typeface="Trebuchet MS"/>
              </a:rPr>
              <a:t>but</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5" dirty="0">
                <a:solidFill>
                  <a:srgbClr val="7F8084"/>
                </a:solidFill>
                <a:latin typeface="Trebuchet MS"/>
                <a:cs typeface="Trebuchet MS"/>
              </a:rPr>
              <a:t>build</a:t>
            </a:r>
            <a:endParaRPr sz="900">
              <a:latin typeface="Trebuchet MS"/>
              <a:cs typeface="Trebuchet MS"/>
            </a:endParaRPr>
          </a:p>
          <a:p>
            <a:pPr marL="120650">
              <a:lnSpc>
                <a:spcPct val="100000"/>
              </a:lnSpc>
              <a:spcBef>
                <a:spcPts val="120"/>
              </a:spcBef>
            </a:pPr>
            <a:r>
              <a:rPr sz="900" spc="114" dirty="0">
                <a:solidFill>
                  <a:srgbClr val="7F8084"/>
                </a:solidFill>
                <a:latin typeface="Trebuchet MS"/>
                <a:cs typeface="Trebuchet MS"/>
              </a:rPr>
              <a:t>a</a:t>
            </a:r>
            <a:r>
              <a:rPr sz="900" spc="-60" dirty="0">
                <a:solidFill>
                  <a:srgbClr val="7F8084"/>
                </a:solidFill>
                <a:latin typeface="Trebuchet MS"/>
                <a:cs typeface="Trebuchet MS"/>
              </a:rPr>
              <a:t> </a:t>
            </a:r>
            <a:r>
              <a:rPr sz="900" spc="10" dirty="0">
                <a:solidFill>
                  <a:srgbClr val="7F8084"/>
                </a:solidFill>
                <a:latin typeface="Trebuchet MS"/>
                <a:cs typeface="Trebuchet MS"/>
              </a:rPr>
              <a:t>career.</a:t>
            </a:r>
            <a:endParaRPr sz="900">
              <a:latin typeface="Trebuchet MS"/>
              <a:cs typeface="Trebuchet MS"/>
            </a:endParaRPr>
          </a:p>
          <a:p>
            <a:pPr marL="12700" marR="113030">
              <a:lnSpc>
                <a:spcPct val="111100"/>
              </a:lnSpc>
              <a:spcBef>
                <a:spcPts val="565"/>
              </a:spcBef>
            </a:pP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75" dirty="0">
                <a:solidFill>
                  <a:srgbClr val="7F8084"/>
                </a:solidFill>
                <a:latin typeface="Trebuchet MS"/>
                <a:cs typeface="Trebuchet MS"/>
              </a:rPr>
              <a:t>Care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0" dirty="0">
                <a:solidFill>
                  <a:srgbClr val="7F8084"/>
                </a:solidFill>
                <a:latin typeface="Trebuchet MS"/>
                <a:cs typeface="Trebuchet MS"/>
              </a:rPr>
              <a:t> </a:t>
            </a: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50" dirty="0">
                <a:solidFill>
                  <a:srgbClr val="7F8084"/>
                </a:solidFill>
                <a:latin typeface="Trebuchet MS"/>
                <a:cs typeface="Trebuchet MS"/>
              </a:rPr>
              <a:t>Justice</a:t>
            </a:r>
            <a:r>
              <a:rPr sz="900" spc="-2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60" dirty="0">
                <a:solidFill>
                  <a:srgbClr val="7F8084"/>
                </a:solidFill>
                <a:latin typeface="Trebuchet MS"/>
                <a:cs typeface="Trebuchet MS"/>
              </a:rPr>
              <a:t>Scotland</a:t>
            </a:r>
            <a:r>
              <a:rPr sz="900" spc="-20" dirty="0">
                <a:solidFill>
                  <a:srgbClr val="7F8084"/>
                </a:solidFill>
                <a:latin typeface="Trebuchet MS"/>
                <a:cs typeface="Trebuchet MS"/>
              </a:rPr>
              <a:t> </a:t>
            </a:r>
            <a:r>
              <a:rPr sz="900" spc="25" dirty="0">
                <a:solidFill>
                  <a:srgbClr val="7F8084"/>
                </a:solidFill>
                <a:latin typeface="Trebuchet MS"/>
                <a:cs typeface="Trebuchet MS"/>
              </a:rPr>
              <a:t>requires </a:t>
            </a:r>
            <a:r>
              <a:rPr sz="900" spc="-260" dirty="0">
                <a:solidFill>
                  <a:srgbClr val="7F8084"/>
                </a:solidFill>
                <a:latin typeface="Trebuchet MS"/>
                <a:cs typeface="Trebuchet MS"/>
              </a:rPr>
              <a:t> </a:t>
            </a:r>
            <a:r>
              <a:rPr sz="900" spc="40" dirty="0">
                <a:solidFill>
                  <a:srgbClr val="7F8084"/>
                </a:solidFill>
                <a:latin typeface="Trebuchet MS"/>
                <a:cs typeface="Trebuchet MS"/>
              </a:rPr>
              <a:t>significant </a:t>
            </a:r>
            <a:r>
              <a:rPr sz="900" spc="35" dirty="0">
                <a:solidFill>
                  <a:srgbClr val="7F8084"/>
                </a:solidFill>
                <a:latin typeface="Trebuchet MS"/>
                <a:cs typeface="Trebuchet MS"/>
              </a:rPr>
              <a:t>transformation. </a:t>
            </a:r>
            <a:r>
              <a:rPr sz="900" spc="25" dirty="0">
                <a:solidFill>
                  <a:srgbClr val="7F8084"/>
                </a:solidFill>
                <a:latin typeface="Trebuchet MS"/>
                <a:cs typeface="Trebuchet MS"/>
              </a:rPr>
              <a:t>At Blue Triangle </a:t>
            </a:r>
            <a:r>
              <a:rPr sz="900" spc="65" dirty="0">
                <a:solidFill>
                  <a:srgbClr val="7F8084"/>
                </a:solidFill>
                <a:latin typeface="Trebuchet MS"/>
                <a:cs typeface="Trebuchet MS"/>
              </a:rPr>
              <a:t>we </a:t>
            </a:r>
            <a:r>
              <a:rPr sz="900" spc="7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25" dirty="0">
                <a:solidFill>
                  <a:srgbClr val="7F8084"/>
                </a:solidFill>
                <a:latin typeface="Trebuchet MS"/>
                <a:cs typeface="Trebuchet MS"/>
              </a:rPr>
              <a:t> </a:t>
            </a:r>
            <a:r>
              <a:rPr sz="900" spc="35" dirty="0">
                <a:solidFill>
                  <a:srgbClr val="7F8084"/>
                </a:solidFill>
                <a:latin typeface="Trebuchet MS"/>
                <a:cs typeface="Trebuchet MS"/>
              </a:rPr>
              <a:t>unique</a:t>
            </a:r>
            <a:r>
              <a:rPr sz="900" spc="-30" dirty="0">
                <a:solidFill>
                  <a:srgbClr val="7F8084"/>
                </a:solidFill>
                <a:latin typeface="Trebuchet MS"/>
                <a:cs typeface="Trebuchet MS"/>
              </a:rPr>
              <a:t> </a:t>
            </a:r>
            <a:r>
              <a:rPr sz="900" spc="40" dirty="0">
                <a:solidFill>
                  <a:srgbClr val="7F8084"/>
                </a:solidFill>
                <a:latin typeface="Trebuchet MS"/>
                <a:cs typeface="Trebuchet MS"/>
              </a:rPr>
              <a:t>blend</a:t>
            </a:r>
            <a:r>
              <a:rPr sz="900" spc="-25"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80" dirty="0">
                <a:solidFill>
                  <a:srgbClr val="7F8084"/>
                </a:solidFill>
                <a:latin typeface="Trebuchet MS"/>
                <a:cs typeface="Trebuchet MS"/>
              </a:rPr>
              <a:t>assets</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40" dirty="0">
                <a:solidFill>
                  <a:srgbClr val="7F8084"/>
                </a:solidFill>
                <a:latin typeface="Trebuchet MS"/>
                <a:cs typeface="Trebuchet MS"/>
              </a:rPr>
              <a:t>bring</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25"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table </a:t>
            </a:r>
            <a:r>
              <a:rPr sz="900" spc="-254" dirty="0">
                <a:solidFill>
                  <a:srgbClr val="7F8084"/>
                </a:solidFill>
                <a:latin typeface="Trebuchet MS"/>
                <a:cs typeface="Trebuchet MS"/>
              </a:rPr>
              <a:t> </a:t>
            </a:r>
            <a:r>
              <a:rPr sz="900" spc="55" dirty="0">
                <a:solidFill>
                  <a:srgbClr val="7F8084"/>
                </a:solidFill>
                <a:latin typeface="Trebuchet MS"/>
                <a:cs typeface="Trebuchet MS"/>
              </a:rPr>
              <a:t>to </a:t>
            </a:r>
            <a:r>
              <a:rPr sz="900" spc="20" dirty="0">
                <a:solidFill>
                  <a:srgbClr val="7F8084"/>
                </a:solidFill>
                <a:latin typeface="Trebuchet MS"/>
                <a:cs typeface="Trebuchet MS"/>
              </a:rPr>
              <a:t>drive </a:t>
            </a:r>
            <a:r>
              <a:rPr sz="900" spc="40" dirty="0">
                <a:solidFill>
                  <a:srgbClr val="7F8084"/>
                </a:solidFill>
                <a:latin typeface="Trebuchet MS"/>
                <a:cs typeface="Trebuchet MS"/>
              </a:rPr>
              <a:t>the </a:t>
            </a:r>
            <a:r>
              <a:rPr sz="900" spc="45" dirty="0">
                <a:solidFill>
                  <a:srgbClr val="7F8084"/>
                </a:solidFill>
                <a:latin typeface="Trebuchet MS"/>
                <a:cs typeface="Trebuchet MS"/>
              </a:rPr>
              <a:t>improvements </a:t>
            </a:r>
            <a:r>
              <a:rPr sz="900" spc="5" dirty="0">
                <a:solidFill>
                  <a:srgbClr val="7F8084"/>
                </a:solidFill>
                <a:latin typeface="Trebuchet MS"/>
                <a:cs typeface="Trebuchet MS"/>
              </a:rPr>
              <a:t>in </a:t>
            </a:r>
            <a:r>
              <a:rPr sz="900" spc="40" dirty="0">
                <a:solidFill>
                  <a:srgbClr val="7F8084"/>
                </a:solidFill>
                <a:latin typeface="Trebuchet MS"/>
                <a:cs typeface="Trebuchet MS"/>
              </a:rPr>
              <a:t>human, </a:t>
            </a:r>
            <a:r>
              <a:rPr sz="900" spc="35" dirty="0">
                <a:solidFill>
                  <a:srgbClr val="7F8084"/>
                </a:solidFill>
                <a:latin typeface="Trebuchet MS"/>
                <a:cs typeface="Trebuchet MS"/>
              </a:rPr>
              <a:t>social,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65" dirty="0">
                <a:solidFill>
                  <a:srgbClr val="7F8084"/>
                </a:solidFill>
                <a:latin typeface="Trebuchet MS"/>
                <a:cs typeface="Trebuchet MS"/>
              </a:rPr>
              <a:t>economic</a:t>
            </a:r>
            <a:r>
              <a:rPr sz="900" spc="-35" dirty="0">
                <a:solidFill>
                  <a:srgbClr val="7F8084"/>
                </a:solidFill>
                <a:latin typeface="Trebuchet MS"/>
                <a:cs typeface="Trebuchet MS"/>
              </a:rPr>
              <a:t> </a:t>
            </a:r>
            <a:r>
              <a:rPr sz="900" spc="70" dirty="0">
                <a:solidFill>
                  <a:srgbClr val="7F8084"/>
                </a:solidFill>
                <a:latin typeface="Trebuchet MS"/>
                <a:cs typeface="Trebuchet MS"/>
              </a:rPr>
              <a:t>outcomes</a:t>
            </a:r>
            <a:r>
              <a:rPr sz="900" spc="-30"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100" dirty="0">
                <a:solidFill>
                  <a:srgbClr val="7F8084"/>
                </a:solidFill>
                <a:latin typeface="Trebuchet MS"/>
                <a:cs typeface="Trebuchet MS"/>
              </a:rPr>
              <a:t>so</a:t>
            </a:r>
            <a:r>
              <a:rPr sz="900" spc="-30" dirty="0">
                <a:solidFill>
                  <a:srgbClr val="7F8084"/>
                </a:solidFill>
                <a:latin typeface="Trebuchet MS"/>
                <a:cs typeface="Trebuchet MS"/>
              </a:rPr>
              <a:t> </a:t>
            </a:r>
            <a:r>
              <a:rPr sz="900" spc="55" dirty="0">
                <a:solidFill>
                  <a:srgbClr val="7F8084"/>
                </a:solidFill>
                <a:latin typeface="Trebuchet MS"/>
                <a:cs typeface="Trebuchet MS"/>
              </a:rPr>
              <a:t>badly</a:t>
            </a:r>
            <a:r>
              <a:rPr sz="900" spc="-30" dirty="0">
                <a:solidFill>
                  <a:srgbClr val="7F8084"/>
                </a:solidFill>
                <a:latin typeface="Trebuchet MS"/>
                <a:cs typeface="Trebuchet MS"/>
              </a:rPr>
              <a:t> </a:t>
            </a:r>
            <a:r>
              <a:rPr sz="900" spc="35" dirty="0">
                <a:solidFill>
                  <a:srgbClr val="7F8084"/>
                </a:solidFill>
                <a:latin typeface="Trebuchet MS"/>
                <a:cs typeface="Trebuchet MS"/>
              </a:rPr>
              <a:t>needed.</a:t>
            </a:r>
            <a:endParaRPr sz="900">
              <a:latin typeface="Trebuchet MS"/>
              <a:cs typeface="Trebuchet MS"/>
            </a:endParaRPr>
          </a:p>
          <a:p>
            <a:pPr marL="12700" marR="5080">
              <a:lnSpc>
                <a:spcPct val="111100"/>
              </a:lnSpc>
              <a:spcBef>
                <a:spcPts val="565"/>
              </a:spcBef>
            </a:pPr>
            <a:r>
              <a:rPr sz="900" spc="45" dirty="0">
                <a:solidFill>
                  <a:srgbClr val="7F8084"/>
                </a:solidFill>
                <a:latin typeface="Trebuchet MS"/>
                <a:cs typeface="Trebuchet MS"/>
              </a:rPr>
              <a:t>We </a:t>
            </a:r>
            <a:r>
              <a:rPr sz="900" spc="65" dirty="0">
                <a:solidFill>
                  <a:srgbClr val="7F8084"/>
                </a:solidFill>
                <a:latin typeface="Trebuchet MS"/>
                <a:cs typeface="Trebuchet MS"/>
              </a:rPr>
              <a:t>want </a:t>
            </a:r>
            <a:r>
              <a:rPr sz="900" spc="55" dirty="0">
                <a:solidFill>
                  <a:srgbClr val="7F8084"/>
                </a:solidFill>
                <a:latin typeface="Trebuchet MS"/>
                <a:cs typeface="Trebuchet MS"/>
              </a:rPr>
              <a:t>to </a:t>
            </a:r>
            <a:r>
              <a:rPr sz="900" spc="70" dirty="0">
                <a:solidFill>
                  <a:srgbClr val="7F8084"/>
                </a:solidFill>
                <a:latin typeface="Trebuchet MS"/>
                <a:cs typeface="Trebuchet MS"/>
              </a:rPr>
              <a:t>be </a:t>
            </a:r>
            <a:r>
              <a:rPr sz="900" spc="65" dirty="0">
                <a:solidFill>
                  <a:srgbClr val="7F8084"/>
                </a:solidFill>
                <a:latin typeface="Trebuchet MS"/>
                <a:cs typeface="Trebuchet MS"/>
              </a:rPr>
              <a:t>best </a:t>
            </a:r>
            <a:r>
              <a:rPr sz="900" spc="5" dirty="0">
                <a:solidFill>
                  <a:srgbClr val="7F8084"/>
                </a:solidFill>
                <a:latin typeface="Trebuchet MS"/>
                <a:cs typeface="Trebuchet MS"/>
              </a:rPr>
              <a:t>in </a:t>
            </a:r>
            <a:r>
              <a:rPr sz="900" spc="75" dirty="0">
                <a:solidFill>
                  <a:srgbClr val="7F8084"/>
                </a:solidFill>
                <a:latin typeface="Trebuchet MS"/>
                <a:cs typeface="Trebuchet MS"/>
              </a:rPr>
              <a:t>class </a:t>
            </a:r>
            <a:r>
              <a:rPr sz="900" spc="80" dirty="0">
                <a:solidFill>
                  <a:srgbClr val="7F8084"/>
                </a:solidFill>
                <a:latin typeface="Trebuchet MS"/>
                <a:cs typeface="Trebuchet MS"/>
              </a:rPr>
              <a:t>and </a:t>
            </a:r>
            <a:r>
              <a:rPr sz="900" spc="70" dirty="0">
                <a:solidFill>
                  <a:srgbClr val="7F8084"/>
                </a:solidFill>
                <a:latin typeface="Trebuchet MS"/>
                <a:cs typeface="Trebuchet MS"/>
              </a:rPr>
              <a:t>be </a:t>
            </a:r>
            <a:r>
              <a:rPr sz="900" spc="25" dirty="0">
                <a:solidFill>
                  <a:srgbClr val="7F8084"/>
                </a:solidFill>
                <a:latin typeface="Trebuchet MS"/>
                <a:cs typeface="Trebuchet MS"/>
              </a:rPr>
              <a:t>trailblazers </a:t>
            </a:r>
            <a:r>
              <a:rPr sz="900" dirty="0">
                <a:solidFill>
                  <a:srgbClr val="7F8084"/>
                </a:solidFill>
                <a:latin typeface="Trebuchet MS"/>
                <a:cs typeface="Trebuchet MS"/>
              </a:rPr>
              <a:t>in </a:t>
            </a:r>
            <a:r>
              <a:rPr sz="900" spc="5" dirty="0">
                <a:solidFill>
                  <a:srgbClr val="7F8084"/>
                </a:solidFill>
                <a:latin typeface="Trebuchet MS"/>
                <a:cs typeface="Trebuchet MS"/>
              </a:rPr>
              <a:t> </a:t>
            </a:r>
            <a:r>
              <a:rPr sz="900" spc="70" dirty="0">
                <a:solidFill>
                  <a:srgbClr val="7F8084"/>
                </a:solidFill>
                <a:latin typeface="Trebuchet MS"/>
                <a:cs typeface="Trebuchet MS"/>
              </a:rPr>
              <a:t>what</a:t>
            </a:r>
            <a:r>
              <a:rPr sz="900" spc="-35" dirty="0">
                <a:solidFill>
                  <a:srgbClr val="7F8084"/>
                </a:solidFill>
                <a:latin typeface="Trebuchet MS"/>
                <a:cs typeface="Trebuchet MS"/>
              </a:rPr>
              <a:t> </a:t>
            </a:r>
            <a:r>
              <a:rPr sz="900" spc="65" dirty="0">
                <a:solidFill>
                  <a:srgbClr val="7F8084"/>
                </a:solidFill>
                <a:latin typeface="Trebuchet MS"/>
                <a:cs typeface="Trebuchet MS"/>
              </a:rPr>
              <a:t>we</a:t>
            </a:r>
            <a:r>
              <a:rPr sz="900" spc="-35" dirty="0">
                <a:solidFill>
                  <a:srgbClr val="7F8084"/>
                </a:solidFill>
                <a:latin typeface="Trebuchet MS"/>
                <a:cs typeface="Trebuchet MS"/>
              </a:rPr>
              <a:t> </a:t>
            </a:r>
            <a:r>
              <a:rPr sz="900" spc="15" dirty="0">
                <a:solidFill>
                  <a:srgbClr val="7F8084"/>
                </a:solidFill>
                <a:latin typeface="Trebuchet MS"/>
                <a:cs typeface="Trebuchet MS"/>
              </a:rPr>
              <a:t>do.</a:t>
            </a:r>
            <a:r>
              <a:rPr sz="900" spc="215" dirty="0">
                <a:solidFill>
                  <a:srgbClr val="7F8084"/>
                </a:solidFill>
                <a:latin typeface="Trebuchet MS"/>
                <a:cs typeface="Trebuchet MS"/>
              </a:rPr>
              <a:t> </a:t>
            </a:r>
            <a:r>
              <a:rPr sz="900" spc="90" dirty="0">
                <a:solidFill>
                  <a:srgbClr val="7F8084"/>
                </a:solidFill>
                <a:latin typeface="Trebuchet MS"/>
                <a:cs typeface="Trebuchet MS"/>
              </a:rPr>
              <a:t>As</a:t>
            </a:r>
            <a:r>
              <a:rPr sz="900" spc="-30" dirty="0">
                <a:solidFill>
                  <a:srgbClr val="7F8084"/>
                </a:solidFill>
                <a:latin typeface="Trebuchet MS"/>
                <a:cs typeface="Trebuchet MS"/>
              </a:rPr>
              <a:t> </a:t>
            </a:r>
            <a:r>
              <a:rPr sz="900" spc="15" dirty="0">
                <a:solidFill>
                  <a:srgbClr val="7F8084"/>
                </a:solidFill>
                <a:latin typeface="Trebuchet MS"/>
                <a:cs typeface="Trebuchet MS"/>
              </a:rPr>
              <a:t>well</a:t>
            </a:r>
            <a:r>
              <a:rPr sz="900" spc="-35" dirty="0">
                <a:solidFill>
                  <a:srgbClr val="7F8084"/>
                </a:solidFill>
                <a:latin typeface="Trebuchet MS"/>
                <a:cs typeface="Trebuchet MS"/>
              </a:rPr>
              <a:t> </a:t>
            </a:r>
            <a:r>
              <a:rPr sz="900" spc="110" dirty="0">
                <a:solidFill>
                  <a:srgbClr val="7F8084"/>
                </a:solidFill>
                <a:latin typeface="Trebuchet MS"/>
                <a:cs typeface="Trebuchet MS"/>
              </a:rPr>
              <a:t>as</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35" dirty="0">
                <a:solidFill>
                  <a:srgbClr val="7F8084"/>
                </a:solidFill>
                <a:latin typeface="Trebuchet MS"/>
                <a:cs typeface="Trebuchet MS"/>
              </a:rPr>
              <a:t> </a:t>
            </a:r>
            <a:r>
              <a:rPr sz="900" spc="75" dirty="0">
                <a:solidFill>
                  <a:srgbClr val="7F8084"/>
                </a:solidFill>
                <a:latin typeface="Trebuchet MS"/>
                <a:cs typeface="Trebuchet MS"/>
              </a:rPr>
              <a:t>own</a:t>
            </a:r>
            <a:r>
              <a:rPr sz="900" spc="-35" dirty="0">
                <a:solidFill>
                  <a:srgbClr val="7F8084"/>
                </a:solidFill>
                <a:latin typeface="Trebuchet MS"/>
                <a:cs typeface="Trebuchet MS"/>
              </a:rPr>
              <a:t> </a:t>
            </a:r>
            <a:r>
              <a:rPr sz="900" spc="25" dirty="0">
                <a:solidFill>
                  <a:srgbClr val="7F8084"/>
                </a:solidFill>
                <a:latin typeface="Trebuchet MS"/>
                <a:cs typeface="Trebuchet MS"/>
              </a:rPr>
              <a:t>metrics,</a:t>
            </a:r>
            <a:r>
              <a:rPr sz="900" spc="-30" dirty="0">
                <a:solidFill>
                  <a:srgbClr val="7F8084"/>
                </a:solidFill>
                <a:latin typeface="Trebuchet MS"/>
                <a:cs typeface="Trebuchet MS"/>
              </a:rPr>
              <a:t> </a:t>
            </a:r>
            <a:r>
              <a:rPr sz="900" spc="45" dirty="0">
                <a:solidFill>
                  <a:srgbClr val="7F8084"/>
                </a:solidFill>
                <a:latin typeface="Trebuchet MS"/>
                <a:cs typeface="Trebuchet MS"/>
              </a:rPr>
              <a:t>evaluations </a:t>
            </a:r>
            <a:r>
              <a:rPr sz="900" spc="-254" dirty="0">
                <a:solidFill>
                  <a:srgbClr val="7F8084"/>
                </a:solidFill>
                <a:latin typeface="Trebuchet MS"/>
                <a:cs typeface="Trebuchet MS"/>
              </a:rPr>
              <a:t> </a:t>
            </a:r>
            <a:r>
              <a:rPr sz="900" spc="80" dirty="0">
                <a:solidFill>
                  <a:srgbClr val="7F8084"/>
                </a:solidFill>
                <a:latin typeface="Trebuchet MS"/>
                <a:cs typeface="Trebuchet MS"/>
              </a:rPr>
              <a:t>and </a:t>
            </a:r>
            <a:r>
              <a:rPr sz="900" spc="45" dirty="0">
                <a:solidFill>
                  <a:srgbClr val="7F8084"/>
                </a:solidFill>
                <a:latin typeface="Trebuchet MS"/>
                <a:cs typeface="Trebuchet MS"/>
              </a:rPr>
              <a:t>measures, </a:t>
            </a:r>
            <a:r>
              <a:rPr sz="900" spc="65" dirty="0">
                <a:solidFill>
                  <a:srgbClr val="7F8084"/>
                </a:solidFill>
                <a:latin typeface="Trebuchet MS"/>
                <a:cs typeface="Trebuchet MS"/>
              </a:rPr>
              <a:t>we </a:t>
            </a:r>
            <a:r>
              <a:rPr sz="900" dirty="0">
                <a:solidFill>
                  <a:srgbClr val="7F8084"/>
                </a:solidFill>
                <a:latin typeface="Trebuchet MS"/>
                <a:cs typeface="Trebuchet MS"/>
              </a:rPr>
              <a:t>will </a:t>
            </a:r>
            <a:r>
              <a:rPr sz="900" spc="65" dirty="0">
                <a:solidFill>
                  <a:srgbClr val="7F8084"/>
                </a:solidFill>
                <a:latin typeface="Trebuchet MS"/>
                <a:cs typeface="Trebuchet MS"/>
              </a:rPr>
              <a:t>use </a:t>
            </a:r>
            <a:r>
              <a:rPr sz="900" spc="45" dirty="0">
                <a:solidFill>
                  <a:srgbClr val="7F8084"/>
                </a:solidFill>
                <a:latin typeface="Trebuchet MS"/>
                <a:cs typeface="Trebuchet MS"/>
              </a:rPr>
              <a:t>Investors </a:t>
            </a:r>
            <a:r>
              <a:rPr sz="900" spc="5" dirty="0">
                <a:solidFill>
                  <a:srgbClr val="7F8084"/>
                </a:solidFill>
                <a:latin typeface="Trebuchet MS"/>
                <a:cs typeface="Trebuchet MS"/>
              </a:rPr>
              <a:t>in </a:t>
            </a:r>
            <a:r>
              <a:rPr sz="900" spc="40" dirty="0">
                <a:solidFill>
                  <a:srgbClr val="7F8084"/>
                </a:solidFill>
                <a:latin typeface="Trebuchet MS"/>
                <a:cs typeface="Trebuchet MS"/>
              </a:rPr>
              <a:t>People </a:t>
            </a:r>
            <a:r>
              <a:rPr sz="900" spc="75" dirty="0">
                <a:solidFill>
                  <a:srgbClr val="7F8084"/>
                </a:solidFill>
                <a:latin typeface="Trebuchet MS"/>
                <a:cs typeface="Trebuchet MS"/>
              </a:rPr>
              <a:t>and </a:t>
            </a:r>
            <a:r>
              <a:rPr sz="900" spc="80" dirty="0">
                <a:solidFill>
                  <a:srgbClr val="7F8084"/>
                </a:solidFill>
                <a:latin typeface="Trebuchet MS"/>
                <a:cs typeface="Trebuchet MS"/>
              </a:rPr>
              <a:t> EFQM </a:t>
            </a:r>
            <a:r>
              <a:rPr sz="900" spc="55" dirty="0">
                <a:solidFill>
                  <a:srgbClr val="7F8084"/>
                </a:solidFill>
                <a:latin typeface="Trebuchet MS"/>
                <a:cs typeface="Trebuchet MS"/>
              </a:rPr>
              <a:t>to </a:t>
            </a:r>
            <a:r>
              <a:rPr sz="900" spc="45" dirty="0">
                <a:solidFill>
                  <a:srgbClr val="7F8084"/>
                </a:solidFill>
                <a:latin typeface="Trebuchet MS"/>
                <a:cs typeface="Trebuchet MS"/>
              </a:rPr>
              <a:t>ensure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30" dirty="0">
                <a:solidFill>
                  <a:srgbClr val="7F8084"/>
                </a:solidFill>
                <a:latin typeface="Trebuchet MS"/>
                <a:cs typeface="Trebuchet MS"/>
              </a:rPr>
              <a:t>planning, </a:t>
            </a:r>
            <a:r>
              <a:rPr sz="900" spc="20" dirty="0">
                <a:solidFill>
                  <a:srgbClr val="7F8084"/>
                </a:solidFill>
                <a:latin typeface="Trebuchet MS"/>
                <a:cs typeface="Trebuchet MS"/>
              </a:rPr>
              <a:t>delivering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35" dirty="0">
                <a:solidFill>
                  <a:srgbClr val="7F8084"/>
                </a:solidFill>
                <a:latin typeface="Trebuchet MS"/>
                <a:cs typeface="Trebuchet MS"/>
              </a:rPr>
              <a:t>continually</a:t>
            </a:r>
            <a:r>
              <a:rPr sz="900" spc="-35" dirty="0">
                <a:solidFill>
                  <a:srgbClr val="7F8084"/>
                </a:solidFill>
                <a:latin typeface="Trebuchet MS"/>
                <a:cs typeface="Trebuchet MS"/>
              </a:rPr>
              <a:t> </a:t>
            </a:r>
            <a:r>
              <a:rPr sz="900" spc="25" dirty="0">
                <a:solidFill>
                  <a:srgbClr val="7F8084"/>
                </a:solidFill>
                <a:latin typeface="Trebuchet MS"/>
                <a:cs typeface="Trebuchet MS"/>
              </a:rPr>
              <a:t>improving.</a:t>
            </a:r>
            <a:endParaRPr sz="900">
              <a:latin typeface="Trebuchet MS"/>
              <a:cs typeface="Trebuchet MS"/>
            </a:endParaRPr>
          </a:p>
        </p:txBody>
      </p:sp>
      <p:sp>
        <p:nvSpPr>
          <p:cNvPr id="10" name="object 10"/>
          <p:cNvSpPr txBox="1">
            <a:spLocks noGrp="1"/>
          </p:cNvSpPr>
          <p:nvPr>
            <p:ph type="title"/>
          </p:nvPr>
        </p:nvSpPr>
        <p:spPr>
          <a:xfrm>
            <a:off x="3782100" y="445253"/>
            <a:ext cx="2995930" cy="482600"/>
          </a:xfrm>
          <a:prstGeom prst="rect">
            <a:avLst/>
          </a:prstGeom>
        </p:spPr>
        <p:txBody>
          <a:bodyPr vert="horz" wrap="square" lIns="0" tIns="12700" rIns="0" bIns="0" rtlCol="0">
            <a:spAutoFit/>
          </a:bodyPr>
          <a:lstStyle/>
          <a:p>
            <a:pPr marL="12700">
              <a:lnSpc>
                <a:spcPct val="100000"/>
              </a:lnSpc>
              <a:spcBef>
                <a:spcPts val="100"/>
              </a:spcBef>
            </a:pPr>
            <a:r>
              <a:rPr sz="3000" b="1" spc="-185" dirty="0">
                <a:solidFill>
                  <a:srgbClr val="46A9D6"/>
                </a:solidFill>
                <a:latin typeface="Lucida Sans"/>
                <a:cs typeface="Lucida Sans"/>
              </a:rPr>
              <a:t>Ou</a:t>
            </a:r>
            <a:r>
              <a:rPr sz="3000" b="1" spc="-60" dirty="0">
                <a:solidFill>
                  <a:srgbClr val="46A9D6"/>
                </a:solidFill>
                <a:latin typeface="Lucida Sans"/>
                <a:cs typeface="Lucida Sans"/>
              </a:rPr>
              <a:t>r</a:t>
            </a:r>
            <a:r>
              <a:rPr sz="3000" b="1" spc="-345" dirty="0">
                <a:solidFill>
                  <a:srgbClr val="46A9D6"/>
                </a:solidFill>
                <a:latin typeface="Lucida Sans"/>
                <a:cs typeface="Lucida Sans"/>
              </a:rPr>
              <a:t> </a:t>
            </a:r>
            <a:r>
              <a:rPr sz="3000" b="1" spc="-170" dirty="0">
                <a:solidFill>
                  <a:srgbClr val="46A9D6"/>
                </a:solidFill>
                <a:latin typeface="Lucida Sans"/>
                <a:cs typeface="Lucida Sans"/>
              </a:rPr>
              <a:t>Futu</a:t>
            </a:r>
            <a:r>
              <a:rPr sz="3000" b="1" spc="-210" dirty="0">
                <a:solidFill>
                  <a:srgbClr val="46A9D6"/>
                </a:solidFill>
                <a:latin typeface="Lucida Sans"/>
                <a:cs typeface="Lucida Sans"/>
              </a:rPr>
              <a:t>r</a:t>
            </a:r>
            <a:r>
              <a:rPr sz="3000" b="1" spc="65" dirty="0">
                <a:solidFill>
                  <a:srgbClr val="46A9D6"/>
                </a:solidFill>
                <a:latin typeface="Lucida Sans"/>
                <a:cs typeface="Lucida Sans"/>
              </a:rPr>
              <a:t>e</a:t>
            </a:r>
            <a:r>
              <a:rPr sz="3000" b="1" spc="-345" dirty="0">
                <a:solidFill>
                  <a:srgbClr val="46A9D6"/>
                </a:solidFill>
                <a:latin typeface="Lucida Sans"/>
                <a:cs typeface="Lucida Sans"/>
              </a:rPr>
              <a:t> </a:t>
            </a:r>
            <a:r>
              <a:rPr sz="3000" b="1" spc="-125" dirty="0">
                <a:solidFill>
                  <a:srgbClr val="46A9D6"/>
                </a:solidFill>
                <a:latin typeface="Lucida Sans"/>
                <a:cs typeface="Lucida Sans"/>
              </a:rPr>
              <a:t>P</a:t>
            </a:r>
            <a:r>
              <a:rPr sz="3000" b="1" spc="-155" dirty="0">
                <a:solidFill>
                  <a:srgbClr val="46A9D6"/>
                </a:solidFill>
                <a:latin typeface="Lucida Sans"/>
                <a:cs typeface="Lucida Sans"/>
              </a:rPr>
              <a:t>l</a:t>
            </a:r>
            <a:r>
              <a:rPr sz="3000" b="1" spc="-130" dirty="0">
                <a:solidFill>
                  <a:srgbClr val="46A9D6"/>
                </a:solidFill>
                <a:latin typeface="Lucida Sans"/>
                <a:cs typeface="Lucida Sans"/>
              </a:rPr>
              <a:t>ans</a:t>
            </a:r>
            <a:endParaRPr sz="3000">
              <a:latin typeface="Lucida Sans"/>
              <a:cs typeface="Lucida Sans"/>
            </a:endParaRPr>
          </a:p>
        </p:txBody>
      </p:sp>
      <p:sp>
        <p:nvSpPr>
          <p:cNvPr id="11" name="object 11"/>
          <p:cNvSpPr txBox="1"/>
          <p:nvPr/>
        </p:nvSpPr>
        <p:spPr>
          <a:xfrm>
            <a:off x="3782100" y="1390779"/>
            <a:ext cx="5563235" cy="711200"/>
          </a:xfrm>
          <a:prstGeom prst="rect">
            <a:avLst/>
          </a:prstGeom>
        </p:spPr>
        <p:txBody>
          <a:bodyPr vert="horz" wrap="square" lIns="0" tIns="12700" rIns="0" bIns="0" rtlCol="0">
            <a:spAutoFit/>
          </a:bodyPr>
          <a:lstStyle/>
          <a:p>
            <a:pPr marL="12700" marR="5080">
              <a:lnSpc>
                <a:spcPct val="100000"/>
              </a:lnSpc>
              <a:spcBef>
                <a:spcPts val="100"/>
              </a:spcBef>
            </a:pPr>
            <a:r>
              <a:rPr sz="1500" spc="20" dirty="0">
                <a:solidFill>
                  <a:srgbClr val="686B6F"/>
                </a:solidFill>
                <a:latin typeface="Trebuchet MS"/>
                <a:cs typeface="Trebuchet MS"/>
              </a:rPr>
              <a:t>W</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45" dirty="0">
                <a:solidFill>
                  <a:srgbClr val="686B6F"/>
                </a:solidFill>
                <a:latin typeface="Trebuchet MS"/>
                <a:cs typeface="Trebuchet MS"/>
              </a:rPr>
              <a:t>nee</a:t>
            </a:r>
            <a:r>
              <a:rPr sz="1500" spc="110" dirty="0">
                <a:solidFill>
                  <a:srgbClr val="686B6F"/>
                </a:solidFill>
                <a:latin typeface="Trebuchet MS"/>
                <a:cs typeface="Trebuchet MS"/>
              </a:rPr>
              <a:t>d</a:t>
            </a:r>
            <a:r>
              <a:rPr sz="1500" spc="-140" dirty="0">
                <a:solidFill>
                  <a:srgbClr val="686B6F"/>
                </a:solidFill>
                <a:latin typeface="Trebuchet MS"/>
                <a:cs typeface="Trebuchet MS"/>
              </a:rPr>
              <a:t> </a:t>
            </a:r>
            <a:r>
              <a:rPr sz="1500" spc="25" dirty="0">
                <a:solidFill>
                  <a:srgbClr val="686B6F"/>
                </a:solidFill>
                <a:latin typeface="Trebuchet MS"/>
                <a:cs typeface="Trebuchet MS"/>
              </a:rPr>
              <a:t>t</a:t>
            </a:r>
            <a:r>
              <a:rPr sz="1500" spc="114" dirty="0">
                <a:solidFill>
                  <a:srgbClr val="686B6F"/>
                </a:solidFill>
                <a:latin typeface="Trebuchet MS"/>
                <a:cs typeface="Trebuchet MS"/>
              </a:rPr>
              <a:t>o</a:t>
            </a:r>
            <a:r>
              <a:rPr sz="1500" spc="-140" dirty="0">
                <a:solidFill>
                  <a:srgbClr val="686B6F"/>
                </a:solidFill>
                <a:latin typeface="Trebuchet MS"/>
                <a:cs typeface="Trebuchet MS"/>
              </a:rPr>
              <a:t> </a:t>
            </a:r>
            <a:r>
              <a:rPr sz="1500" spc="-15" dirty="0">
                <a:solidFill>
                  <a:srgbClr val="686B6F"/>
                </a:solidFill>
                <a:latin typeface="Trebuchet MS"/>
                <a:cs typeface="Trebuchet MS"/>
              </a:rPr>
              <a:t>bui</a:t>
            </a:r>
            <a:r>
              <a:rPr sz="1500" spc="-55" dirty="0">
                <a:solidFill>
                  <a:srgbClr val="686B6F"/>
                </a:solidFill>
                <a:latin typeface="Trebuchet MS"/>
                <a:cs typeface="Trebuchet MS"/>
              </a:rPr>
              <a:t>l</a:t>
            </a:r>
            <a:r>
              <a:rPr sz="1500" spc="145" dirty="0">
                <a:solidFill>
                  <a:srgbClr val="686B6F"/>
                </a:solidFill>
                <a:latin typeface="Trebuchet MS"/>
                <a:cs typeface="Trebuchet MS"/>
              </a:rPr>
              <a:t>d</a:t>
            </a:r>
            <a:r>
              <a:rPr sz="1500" spc="-140" dirty="0">
                <a:solidFill>
                  <a:srgbClr val="686B6F"/>
                </a:solidFill>
                <a:latin typeface="Trebuchet MS"/>
                <a:cs typeface="Trebuchet MS"/>
              </a:rPr>
              <a:t> </a:t>
            </a:r>
            <a:r>
              <a:rPr sz="1500" spc="70" dirty="0">
                <a:solidFill>
                  <a:srgbClr val="686B6F"/>
                </a:solidFill>
                <a:latin typeface="Trebuchet MS"/>
                <a:cs typeface="Trebuchet MS"/>
              </a:rPr>
              <a:t>o</a:t>
            </a:r>
            <a:r>
              <a:rPr sz="1500" spc="130" dirty="0">
                <a:solidFill>
                  <a:srgbClr val="686B6F"/>
                </a:solidFill>
                <a:latin typeface="Trebuchet MS"/>
                <a:cs typeface="Trebuchet MS"/>
              </a:rPr>
              <a:t>n</a:t>
            </a:r>
            <a:r>
              <a:rPr sz="1500" spc="-140" dirty="0">
                <a:solidFill>
                  <a:srgbClr val="686B6F"/>
                </a:solidFill>
                <a:latin typeface="Trebuchet MS"/>
                <a:cs typeface="Trebuchet MS"/>
              </a:rPr>
              <a:t> </a:t>
            </a:r>
            <a:r>
              <a:rPr sz="1500" spc="30" dirty="0">
                <a:solidFill>
                  <a:srgbClr val="686B6F"/>
                </a:solidFill>
                <a:latin typeface="Trebuchet MS"/>
                <a:cs typeface="Trebuchet MS"/>
              </a:rPr>
              <a:t>ou</a:t>
            </a:r>
            <a:r>
              <a:rPr sz="1500" spc="65" dirty="0">
                <a:solidFill>
                  <a:srgbClr val="686B6F"/>
                </a:solidFill>
                <a:latin typeface="Trebuchet MS"/>
                <a:cs typeface="Trebuchet MS"/>
              </a:rPr>
              <a:t>r</a:t>
            </a:r>
            <a:r>
              <a:rPr sz="1500" spc="-140" dirty="0">
                <a:solidFill>
                  <a:srgbClr val="686B6F"/>
                </a:solidFill>
                <a:latin typeface="Trebuchet MS"/>
                <a:cs typeface="Trebuchet MS"/>
              </a:rPr>
              <a:t> </a:t>
            </a:r>
            <a:r>
              <a:rPr sz="1500" spc="35" dirty="0">
                <a:solidFill>
                  <a:srgbClr val="686B6F"/>
                </a:solidFill>
                <a:latin typeface="Trebuchet MS"/>
                <a:cs typeface="Trebuchet MS"/>
              </a:rPr>
              <a:t>p</a:t>
            </a:r>
            <a:r>
              <a:rPr sz="1500" spc="-20" dirty="0">
                <a:solidFill>
                  <a:srgbClr val="686B6F"/>
                </a:solidFill>
                <a:latin typeface="Trebuchet MS"/>
                <a:cs typeface="Trebuchet MS"/>
              </a:rPr>
              <a:t>r</a:t>
            </a:r>
            <a:r>
              <a:rPr sz="1500" spc="85" dirty="0">
                <a:solidFill>
                  <a:srgbClr val="686B6F"/>
                </a:solidFill>
                <a:latin typeface="Trebuchet MS"/>
                <a:cs typeface="Trebuchet MS"/>
              </a:rPr>
              <a:t>og</a:t>
            </a:r>
            <a:r>
              <a:rPr sz="1500" spc="20" dirty="0">
                <a:solidFill>
                  <a:srgbClr val="686B6F"/>
                </a:solidFill>
                <a:latin typeface="Trebuchet MS"/>
                <a:cs typeface="Trebuchet MS"/>
              </a:rPr>
              <a:t>r</a:t>
            </a:r>
            <a:r>
              <a:rPr sz="1500" spc="40" dirty="0">
                <a:solidFill>
                  <a:srgbClr val="686B6F"/>
                </a:solidFill>
                <a:latin typeface="Trebuchet MS"/>
                <a:cs typeface="Trebuchet MS"/>
              </a:rPr>
              <a:t>essi</a:t>
            </a:r>
            <a:r>
              <a:rPr sz="1500" spc="25" dirty="0">
                <a:solidFill>
                  <a:srgbClr val="686B6F"/>
                </a:solidFill>
                <a:latin typeface="Trebuchet MS"/>
                <a:cs typeface="Trebuchet MS"/>
              </a:rPr>
              <a:t>v</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25" dirty="0">
                <a:solidFill>
                  <a:srgbClr val="686B6F"/>
                </a:solidFill>
                <a:latin typeface="Trebuchet MS"/>
                <a:cs typeface="Trebuchet MS"/>
              </a:rPr>
              <a:t>staff-sid</a:t>
            </a:r>
            <a:r>
              <a:rPr sz="1500" spc="114" dirty="0">
                <a:solidFill>
                  <a:srgbClr val="686B6F"/>
                </a:solidFill>
                <a:latin typeface="Trebuchet MS"/>
                <a:cs typeface="Trebuchet MS"/>
              </a:rPr>
              <a:t>e</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dirty="0">
                <a:solidFill>
                  <a:srgbClr val="686B6F"/>
                </a:solidFill>
                <a:latin typeface="Trebuchet MS"/>
                <a:cs typeface="Trebuchet MS"/>
              </a:rPr>
              <a:t>e</a:t>
            </a:r>
            <a:r>
              <a:rPr sz="1500" spc="-100" dirty="0">
                <a:solidFill>
                  <a:srgbClr val="686B6F"/>
                </a:solidFill>
                <a:latin typeface="Trebuchet MS"/>
                <a:cs typeface="Trebuchet MS"/>
              </a:rPr>
              <a:t>l</a:t>
            </a:r>
            <a:r>
              <a:rPr sz="1500" spc="45" dirty="0">
                <a:solidFill>
                  <a:srgbClr val="686B6F"/>
                </a:solidFill>
                <a:latin typeface="Trebuchet MS"/>
                <a:cs typeface="Trebuchet MS"/>
              </a:rPr>
              <a:t>ationship</a:t>
            </a:r>
            <a:r>
              <a:rPr sz="1500" spc="-10" dirty="0">
                <a:solidFill>
                  <a:srgbClr val="686B6F"/>
                </a:solidFill>
                <a:latin typeface="Trebuchet MS"/>
                <a:cs typeface="Trebuchet MS"/>
              </a:rPr>
              <a:t>s</a:t>
            </a:r>
            <a:r>
              <a:rPr sz="1500" spc="-135" dirty="0">
                <a:solidFill>
                  <a:srgbClr val="686B6F"/>
                </a:solidFill>
                <a:latin typeface="Trebuchet MS"/>
                <a:cs typeface="Trebuchet MS"/>
              </a:rPr>
              <a:t>,  </a:t>
            </a:r>
            <a:r>
              <a:rPr sz="1500" spc="20" dirty="0">
                <a:solidFill>
                  <a:srgbClr val="686B6F"/>
                </a:solidFill>
                <a:latin typeface="Trebuchet MS"/>
                <a:cs typeface="Trebuchet MS"/>
              </a:rPr>
              <a:t>refreshing</a:t>
            </a:r>
            <a:r>
              <a:rPr sz="1500" spc="-140" dirty="0">
                <a:solidFill>
                  <a:srgbClr val="686B6F"/>
                </a:solidFill>
                <a:latin typeface="Trebuchet MS"/>
                <a:cs typeface="Trebuchet MS"/>
              </a:rPr>
              <a:t> </a:t>
            </a:r>
            <a:r>
              <a:rPr sz="1500" spc="45" dirty="0">
                <a:solidFill>
                  <a:srgbClr val="686B6F"/>
                </a:solidFill>
                <a:latin typeface="Trebuchet MS"/>
                <a:cs typeface="Trebuchet MS"/>
              </a:rPr>
              <a:t>our</a:t>
            </a:r>
            <a:r>
              <a:rPr sz="1500" spc="-135" dirty="0">
                <a:solidFill>
                  <a:srgbClr val="686B6F"/>
                </a:solidFill>
                <a:latin typeface="Trebuchet MS"/>
                <a:cs typeface="Trebuchet MS"/>
              </a:rPr>
              <a:t> </a:t>
            </a:r>
            <a:r>
              <a:rPr sz="1500" spc="35" dirty="0">
                <a:solidFill>
                  <a:srgbClr val="686B6F"/>
                </a:solidFill>
                <a:latin typeface="Trebuchet MS"/>
                <a:cs typeface="Trebuchet MS"/>
              </a:rPr>
              <a:t>job</a:t>
            </a:r>
            <a:r>
              <a:rPr sz="1500" spc="-135" dirty="0">
                <a:solidFill>
                  <a:srgbClr val="686B6F"/>
                </a:solidFill>
                <a:latin typeface="Trebuchet MS"/>
                <a:cs typeface="Trebuchet MS"/>
              </a:rPr>
              <a:t> </a:t>
            </a:r>
            <a:r>
              <a:rPr sz="1500" spc="25" dirty="0">
                <a:solidFill>
                  <a:srgbClr val="686B6F"/>
                </a:solidFill>
                <a:latin typeface="Trebuchet MS"/>
                <a:cs typeface="Trebuchet MS"/>
              </a:rPr>
              <a:t>evaluation</a:t>
            </a:r>
            <a:r>
              <a:rPr sz="1500" spc="-135" dirty="0">
                <a:solidFill>
                  <a:srgbClr val="686B6F"/>
                </a:solidFill>
                <a:latin typeface="Trebuchet MS"/>
                <a:cs typeface="Trebuchet MS"/>
              </a:rPr>
              <a:t> </a:t>
            </a:r>
            <a:r>
              <a:rPr sz="1500" spc="90" dirty="0">
                <a:solidFill>
                  <a:srgbClr val="686B6F"/>
                </a:solidFill>
                <a:latin typeface="Trebuchet MS"/>
                <a:cs typeface="Trebuchet MS"/>
              </a:rPr>
              <a:t>scheme</a:t>
            </a:r>
            <a:r>
              <a:rPr sz="1500" spc="-135"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60" dirty="0">
                <a:solidFill>
                  <a:srgbClr val="686B6F"/>
                </a:solidFill>
                <a:latin typeface="Trebuchet MS"/>
                <a:cs typeface="Trebuchet MS"/>
              </a:rPr>
              <a:t>making</a:t>
            </a:r>
            <a:r>
              <a:rPr sz="1500" spc="-135" dirty="0">
                <a:solidFill>
                  <a:srgbClr val="686B6F"/>
                </a:solidFill>
                <a:latin typeface="Trebuchet MS"/>
                <a:cs typeface="Trebuchet MS"/>
              </a:rPr>
              <a:t> </a:t>
            </a:r>
            <a:r>
              <a:rPr sz="1500" spc="15" dirty="0">
                <a:solidFill>
                  <a:srgbClr val="686B6F"/>
                </a:solidFill>
                <a:latin typeface="Trebuchet MS"/>
                <a:cs typeface="Trebuchet MS"/>
              </a:rPr>
              <a:t>Blue</a:t>
            </a:r>
            <a:r>
              <a:rPr sz="1500" spc="-135" dirty="0">
                <a:solidFill>
                  <a:srgbClr val="686B6F"/>
                </a:solidFill>
                <a:latin typeface="Trebuchet MS"/>
                <a:cs typeface="Trebuchet MS"/>
              </a:rPr>
              <a:t> </a:t>
            </a:r>
            <a:r>
              <a:rPr sz="1500" spc="5" dirty="0">
                <a:solidFill>
                  <a:srgbClr val="686B6F"/>
                </a:solidFill>
                <a:latin typeface="Trebuchet MS"/>
                <a:cs typeface="Trebuchet MS"/>
              </a:rPr>
              <a:t>Triangle </a:t>
            </a:r>
            <a:r>
              <a:rPr sz="1500" spc="-434" dirty="0">
                <a:solidFill>
                  <a:srgbClr val="686B6F"/>
                </a:solidFill>
                <a:latin typeface="Trebuchet MS"/>
                <a:cs typeface="Trebuchet MS"/>
              </a:rPr>
              <a:t> </a:t>
            </a:r>
            <a:r>
              <a:rPr sz="1500" spc="60" dirty="0">
                <a:solidFill>
                  <a:srgbClr val="686B6F"/>
                </a:solidFill>
                <a:latin typeface="Trebuchet MS"/>
                <a:cs typeface="Trebuchet MS"/>
              </a:rPr>
              <a:t>not</a:t>
            </a:r>
            <a:r>
              <a:rPr sz="1500" spc="-140" dirty="0">
                <a:solidFill>
                  <a:srgbClr val="686B6F"/>
                </a:solidFill>
                <a:latin typeface="Trebuchet MS"/>
                <a:cs typeface="Trebuchet MS"/>
              </a:rPr>
              <a:t> </a:t>
            </a:r>
            <a:r>
              <a:rPr sz="1500" spc="35" dirty="0">
                <a:solidFill>
                  <a:srgbClr val="686B6F"/>
                </a:solidFill>
                <a:latin typeface="Trebuchet MS"/>
                <a:cs typeface="Trebuchet MS"/>
              </a:rPr>
              <a:t>only</a:t>
            </a:r>
            <a:r>
              <a:rPr sz="1500" spc="-140" dirty="0">
                <a:solidFill>
                  <a:srgbClr val="686B6F"/>
                </a:solidFill>
                <a:latin typeface="Trebuchet MS"/>
                <a:cs typeface="Trebuchet MS"/>
              </a:rPr>
              <a:t> </a:t>
            </a:r>
            <a:r>
              <a:rPr sz="1500" spc="114" dirty="0">
                <a:solidFill>
                  <a:srgbClr val="686B6F"/>
                </a:solidFill>
                <a:latin typeface="Trebuchet MS"/>
                <a:cs typeface="Trebuchet MS"/>
              </a:rPr>
              <a:t>an</a:t>
            </a:r>
            <a:r>
              <a:rPr sz="1500" spc="-140" dirty="0">
                <a:solidFill>
                  <a:srgbClr val="686B6F"/>
                </a:solidFill>
                <a:latin typeface="Trebuchet MS"/>
                <a:cs typeface="Trebuchet MS"/>
              </a:rPr>
              <a:t> </a:t>
            </a:r>
            <a:r>
              <a:rPr sz="1500" spc="75" dirty="0">
                <a:solidFill>
                  <a:srgbClr val="686B6F"/>
                </a:solidFill>
                <a:latin typeface="Trebuchet MS"/>
                <a:cs typeface="Trebuchet MS"/>
              </a:rPr>
              <a:t>amazing</a:t>
            </a:r>
            <a:r>
              <a:rPr sz="1500" spc="-140" dirty="0">
                <a:solidFill>
                  <a:srgbClr val="686B6F"/>
                </a:solidFill>
                <a:latin typeface="Trebuchet MS"/>
                <a:cs typeface="Trebuchet MS"/>
              </a:rPr>
              <a:t> </a:t>
            </a:r>
            <a:r>
              <a:rPr sz="1500" spc="60" dirty="0">
                <a:solidFill>
                  <a:srgbClr val="686B6F"/>
                </a:solidFill>
                <a:latin typeface="Trebuchet MS"/>
                <a:cs typeface="Trebuchet MS"/>
              </a:rPr>
              <a:t>place</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work,</a:t>
            </a:r>
            <a:r>
              <a:rPr sz="1500" spc="-140" dirty="0">
                <a:solidFill>
                  <a:srgbClr val="686B6F"/>
                </a:solidFill>
                <a:latin typeface="Trebuchet MS"/>
                <a:cs typeface="Trebuchet MS"/>
              </a:rPr>
              <a:t> </a:t>
            </a:r>
            <a:r>
              <a:rPr sz="1500" spc="55" dirty="0">
                <a:solidFill>
                  <a:srgbClr val="686B6F"/>
                </a:solidFill>
                <a:latin typeface="Trebuchet MS"/>
                <a:cs typeface="Trebuchet MS"/>
              </a:rPr>
              <a:t>but</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build</a:t>
            </a:r>
            <a:r>
              <a:rPr sz="1500" spc="-140" dirty="0">
                <a:solidFill>
                  <a:srgbClr val="686B6F"/>
                </a:solidFill>
                <a:latin typeface="Trebuchet MS"/>
                <a:cs typeface="Trebuchet MS"/>
              </a:rPr>
              <a:t> </a:t>
            </a:r>
            <a:r>
              <a:rPr sz="1500" spc="190" dirty="0">
                <a:solidFill>
                  <a:srgbClr val="686B6F"/>
                </a:solidFill>
                <a:latin typeface="Trebuchet MS"/>
                <a:cs typeface="Trebuchet MS"/>
              </a:rPr>
              <a:t>a</a:t>
            </a:r>
            <a:r>
              <a:rPr sz="1500" spc="-140" dirty="0">
                <a:solidFill>
                  <a:srgbClr val="686B6F"/>
                </a:solidFill>
                <a:latin typeface="Trebuchet MS"/>
                <a:cs typeface="Trebuchet MS"/>
              </a:rPr>
              <a:t> </a:t>
            </a:r>
            <a:r>
              <a:rPr sz="1500" spc="-15" dirty="0">
                <a:solidFill>
                  <a:srgbClr val="686B6F"/>
                </a:solidFill>
                <a:latin typeface="Trebuchet MS"/>
                <a:cs typeface="Trebuchet MS"/>
              </a:rPr>
              <a:t>career.</a:t>
            </a:r>
            <a:endParaRPr sz="150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3" name="object 13"/>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8</a:t>
            </a:fld>
            <a:endParaRPr spc="10" dirty="0"/>
          </a:p>
        </p:txBody>
      </p:sp>
      <p:sp>
        <p:nvSpPr>
          <p:cNvPr id="9" name="object 9"/>
          <p:cNvSpPr txBox="1"/>
          <p:nvPr/>
        </p:nvSpPr>
        <p:spPr>
          <a:xfrm>
            <a:off x="7165585" y="4496223"/>
            <a:ext cx="3112135" cy="1845185"/>
          </a:xfrm>
          <a:prstGeom prst="rect">
            <a:avLst/>
          </a:prstGeom>
        </p:spPr>
        <p:txBody>
          <a:bodyPr vert="horz" wrap="square" lIns="0" tIns="12700" rIns="0" bIns="0" rtlCol="0">
            <a:spAutoFit/>
          </a:bodyPr>
          <a:lstStyle/>
          <a:p>
            <a:pPr marL="12700" marR="279400">
              <a:lnSpc>
                <a:spcPct val="111100"/>
              </a:lnSpc>
              <a:spcBef>
                <a:spcPts val="565"/>
              </a:spcBef>
            </a:pPr>
            <a:r>
              <a:rPr lang="en-GB" sz="900" spc="45" dirty="0">
                <a:solidFill>
                  <a:srgbClr val="7F8084"/>
                </a:solidFill>
                <a:latin typeface="Trebuchet MS"/>
                <a:cs typeface="Trebuchet MS"/>
              </a:rPr>
              <a:t>You’ll take ownership of the communications and engagement within Blue Triangle and will have strong knowledge in building a strong presence within the community.</a:t>
            </a:r>
            <a:endParaRPr lang="en-GB" sz="900" dirty="0">
              <a:latin typeface="Trebuchet MS"/>
              <a:cs typeface="Trebuchet MS"/>
            </a:endParaRPr>
          </a:p>
          <a:p>
            <a:pPr marL="12700" marR="279400">
              <a:lnSpc>
                <a:spcPct val="111100"/>
              </a:lnSpc>
              <a:spcBef>
                <a:spcPts val="565"/>
              </a:spcBef>
            </a:pPr>
            <a:r>
              <a:rPr lang="en-GB" sz="900" spc="5" dirty="0">
                <a:solidFill>
                  <a:srgbClr val="7F8084"/>
                </a:solidFill>
                <a:latin typeface="Trebuchet MS"/>
                <a:cs typeface="Trebuchet MS"/>
              </a:rPr>
              <a:t>I</a:t>
            </a:r>
            <a:r>
              <a:rPr sz="900" spc="5" dirty="0">
                <a:solidFill>
                  <a:srgbClr val="7F8084"/>
                </a:solidFill>
                <a:latin typeface="Trebuchet MS"/>
                <a:cs typeface="Trebuchet MS"/>
              </a:rPr>
              <a:t>f</a:t>
            </a:r>
            <a:r>
              <a:rPr sz="900" spc="-30" dirty="0">
                <a:solidFill>
                  <a:srgbClr val="7F8084"/>
                </a:solidFill>
                <a:latin typeface="Trebuchet MS"/>
                <a:cs typeface="Trebuchet MS"/>
              </a:rPr>
              <a:t> </a:t>
            </a:r>
            <a:r>
              <a:rPr sz="900" spc="5" dirty="0">
                <a:solidFill>
                  <a:srgbClr val="7F8084"/>
                </a:solidFill>
                <a:latin typeface="Trebuchet MS"/>
                <a:cs typeface="Trebuchet MS"/>
              </a:rPr>
              <a:t>you’re</a:t>
            </a:r>
            <a:r>
              <a:rPr sz="900" spc="-25" dirty="0">
                <a:solidFill>
                  <a:srgbClr val="7F8084"/>
                </a:solidFill>
                <a:latin typeface="Trebuchet MS"/>
                <a:cs typeface="Trebuchet MS"/>
              </a:rPr>
              <a:t> </a:t>
            </a:r>
            <a:r>
              <a:rPr sz="900" spc="30" dirty="0">
                <a:solidFill>
                  <a:srgbClr val="7F8084"/>
                </a:solidFill>
                <a:latin typeface="Trebuchet MS"/>
                <a:cs typeface="Trebuchet MS"/>
              </a:rPr>
              <a:t>excited</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25" dirty="0">
                <a:solidFill>
                  <a:srgbClr val="7F8084"/>
                </a:solidFill>
                <a:latin typeface="Trebuchet MS"/>
                <a:cs typeface="Trebuchet MS"/>
              </a:rPr>
              <a:t> </a:t>
            </a:r>
            <a:r>
              <a:rPr sz="900" spc="35" dirty="0">
                <a:solidFill>
                  <a:srgbClr val="7F8084"/>
                </a:solidFill>
                <a:latin typeface="Trebuchet MS"/>
                <a:cs typeface="Trebuchet MS"/>
              </a:rPr>
              <a:t>learn</a:t>
            </a:r>
            <a:r>
              <a:rPr sz="900" spc="-25" dirty="0">
                <a:solidFill>
                  <a:srgbClr val="7F8084"/>
                </a:solidFill>
                <a:latin typeface="Trebuchet MS"/>
                <a:cs typeface="Trebuchet MS"/>
              </a:rPr>
              <a:t> </a:t>
            </a:r>
            <a:r>
              <a:rPr sz="900" spc="15" dirty="0">
                <a:solidFill>
                  <a:srgbClr val="7F8084"/>
                </a:solidFill>
                <a:latin typeface="Trebuchet MS"/>
                <a:cs typeface="Trebuchet MS"/>
              </a:rPr>
              <a:t>more,</a:t>
            </a:r>
            <a:r>
              <a:rPr sz="900" spc="-30" dirty="0">
                <a:solidFill>
                  <a:srgbClr val="7F8084"/>
                </a:solidFill>
                <a:latin typeface="Trebuchet MS"/>
                <a:cs typeface="Trebuchet MS"/>
              </a:rPr>
              <a:t> </a:t>
            </a:r>
            <a:r>
              <a:rPr sz="900" spc="55" dirty="0">
                <a:solidFill>
                  <a:srgbClr val="7F8084"/>
                </a:solidFill>
                <a:latin typeface="Trebuchet MS"/>
                <a:cs typeface="Trebuchet MS"/>
              </a:rPr>
              <a:t>please</a:t>
            </a:r>
            <a:r>
              <a:rPr sz="900" spc="-25" dirty="0">
                <a:solidFill>
                  <a:srgbClr val="7F8084"/>
                </a:solidFill>
                <a:latin typeface="Trebuchet MS"/>
                <a:cs typeface="Trebuchet MS"/>
              </a:rPr>
              <a:t> </a:t>
            </a:r>
            <a:r>
              <a:rPr sz="900" spc="65" dirty="0">
                <a:solidFill>
                  <a:srgbClr val="7F8084"/>
                </a:solidFill>
                <a:latin typeface="Trebuchet MS"/>
                <a:cs typeface="Trebuchet MS"/>
              </a:rPr>
              <a:t>contact</a:t>
            </a:r>
            <a:r>
              <a:rPr sz="900" spc="-25" dirty="0">
                <a:solidFill>
                  <a:srgbClr val="7F8084"/>
                </a:solidFill>
                <a:latin typeface="Trebuchet MS"/>
                <a:cs typeface="Trebuchet MS"/>
              </a:rPr>
              <a:t> </a:t>
            </a:r>
            <a:r>
              <a:rPr lang="en-GB" sz="900" spc="40" dirty="0">
                <a:solidFill>
                  <a:srgbClr val="7F8084"/>
                </a:solidFill>
                <a:latin typeface="Trebuchet MS"/>
                <a:cs typeface="Trebuchet MS"/>
              </a:rPr>
              <a:t>Jonathan Hempsey by </a:t>
            </a:r>
            <a:r>
              <a:rPr sz="900" spc="40" dirty="0">
                <a:solidFill>
                  <a:srgbClr val="7F8084"/>
                </a:solidFill>
                <a:latin typeface="Trebuchet MS"/>
                <a:cs typeface="Trebuchet MS"/>
              </a:rPr>
              <a:t>emai</a:t>
            </a:r>
            <a:r>
              <a:rPr sz="900" spc="25" dirty="0">
                <a:solidFill>
                  <a:srgbClr val="7F8084"/>
                </a:solidFill>
                <a:latin typeface="Trebuchet MS"/>
                <a:cs typeface="Trebuchet MS"/>
              </a:rPr>
              <a:t>l</a:t>
            </a:r>
            <a:r>
              <a:rPr lang="en-GB" sz="900" spc="25" dirty="0">
                <a:solidFill>
                  <a:srgbClr val="7F8084"/>
                </a:solidFill>
                <a:latin typeface="Trebuchet MS"/>
                <a:cs typeface="Trebuchet MS"/>
              </a:rPr>
              <a:t> at</a:t>
            </a:r>
            <a:r>
              <a:rPr sz="900" spc="-30" dirty="0">
                <a:solidFill>
                  <a:srgbClr val="7F8084"/>
                </a:solidFill>
                <a:latin typeface="Trebuchet MS"/>
                <a:cs typeface="Trebuchet MS"/>
              </a:rPr>
              <a:t> </a:t>
            </a:r>
            <a:r>
              <a:rPr lang="en-GB" sz="900" u="sng" spc="60" dirty="0">
                <a:solidFill>
                  <a:srgbClr val="46A9D6"/>
                </a:solidFill>
                <a:uFill>
                  <a:solidFill>
                    <a:srgbClr val="46A9D6"/>
                  </a:solidFill>
                </a:uFill>
                <a:latin typeface="Trebuchet MS"/>
                <a:cs typeface="Trebuchet MS"/>
              </a:rPr>
              <a:t>jhempsey@bluetriangle.org.uk </a:t>
            </a:r>
            <a:endParaRPr sz="900" dirty="0">
              <a:latin typeface="Trebuchet MS"/>
              <a:cs typeface="Trebuchet MS"/>
            </a:endParaRPr>
          </a:p>
          <a:p>
            <a:pPr marL="12700" marR="5080">
              <a:lnSpc>
                <a:spcPct val="111100"/>
              </a:lnSpc>
              <a:spcBef>
                <a:spcPts val="565"/>
              </a:spcBef>
            </a:pPr>
            <a:r>
              <a:rPr sz="900" spc="45" dirty="0">
                <a:solidFill>
                  <a:srgbClr val="7F8084"/>
                </a:solidFill>
                <a:latin typeface="Trebuchet MS"/>
                <a:cs typeface="Trebuchet MS"/>
              </a:rPr>
              <a:t>Applications</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form</a:t>
            </a:r>
            <a:r>
              <a:rPr sz="900" spc="-30"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30" dirty="0">
                <a:solidFill>
                  <a:srgbClr val="7F8084"/>
                </a:solidFill>
                <a:latin typeface="Trebuchet MS"/>
                <a:cs typeface="Trebuchet MS"/>
              </a:rPr>
              <a:t>tailored</a:t>
            </a:r>
            <a:r>
              <a:rPr sz="900" spc="-25" dirty="0">
                <a:solidFill>
                  <a:srgbClr val="7F8084"/>
                </a:solidFill>
                <a:latin typeface="Trebuchet MS"/>
                <a:cs typeface="Trebuchet MS"/>
              </a:rPr>
              <a:t> </a:t>
            </a:r>
            <a:r>
              <a:rPr sz="900" spc="110" dirty="0">
                <a:solidFill>
                  <a:srgbClr val="7F8084"/>
                </a:solidFill>
                <a:latin typeface="Trebuchet MS"/>
                <a:cs typeface="Trebuchet MS"/>
              </a:rPr>
              <a:t>CV</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5" dirty="0">
                <a:solidFill>
                  <a:srgbClr val="7F8084"/>
                </a:solidFill>
                <a:latin typeface="Trebuchet MS"/>
                <a:cs typeface="Trebuchet MS"/>
              </a:rPr>
              <a:t>covering </a:t>
            </a:r>
            <a:r>
              <a:rPr sz="900" spc="50" dirty="0">
                <a:solidFill>
                  <a:srgbClr val="7F8084"/>
                </a:solidFill>
                <a:latin typeface="Trebuchet MS"/>
                <a:cs typeface="Trebuchet MS"/>
              </a:rPr>
              <a:t> </a:t>
            </a:r>
            <a:r>
              <a:rPr sz="900" spc="-15" dirty="0">
                <a:solidFill>
                  <a:srgbClr val="7F8084"/>
                </a:solidFill>
                <a:latin typeface="Trebuchet MS"/>
                <a:cs typeface="Trebuchet MS"/>
              </a:rPr>
              <a:t>letter, </a:t>
            </a:r>
            <a:r>
              <a:rPr sz="900" spc="35" dirty="0">
                <a:solidFill>
                  <a:srgbClr val="7F8084"/>
                </a:solidFill>
                <a:latin typeface="Trebuchet MS"/>
                <a:cs typeface="Trebuchet MS"/>
              </a:rPr>
              <a:t>highlighting </a:t>
            </a:r>
            <a:r>
              <a:rPr sz="900" spc="40" dirty="0">
                <a:solidFill>
                  <a:srgbClr val="7F8084"/>
                </a:solidFill>
                <a:latin typeface="Trebuchet MS"/>
                <a:cs typeface="Trebuchet MS"/>
              </a:rPr>
              <a:t>your </a:t>
            </a:r>
            <a:r>
              <a:rPr sz="900" spc="20" dirty="0">
                <a:solidFill>
                  <a:srgbClr val="7F8084"/>
                </a:solidFill>
                <a:latin typeface="Trebuchet MS"/>
                <a:cs typeface="Trebuchet MS"/>
              </a:rPr>
              <a:t>skills </a:t>
            </a:r>
            <a:r>
              <a:rPr sz="900" spc="80" dirty="0">
                <a:solidFill>
                  <a:srgbClr val="7F8084"/>
                </a:solidFill>
                <a:latin typeface="Trebuchet MS"/>
                <a:cs typeface="Trebuchet MS"/>
              </a:rPr>
              <a:t>and </a:t>
            </a:r>
            <a:r>
              <a:rPr sz="900" spc="35" dirty="0">
                <a:solidFill>
                  <a:srgbClr val="7F8084"/>
                </a:solidFill>
                <a:latin typeface="Trebuchet MS"/>
                <a:cs typeface="Trebuchet MS"/>
              </a:rPr>
              <a:t>experience </a:t>
            </a:r>
            <a:r>
              <a:rPr sz="900" spc="25" dirty="0">
                <a:solidFill>
                  <a:srgbClr val="7F8084"/>
                </a:solidFill>
                <a:latin typeface="Trebuchet MS"/>
                <a:cs typeface="Trebuchet MS"/>
              </a:rPr>
              <a:t>pertinent </a:t>
            </a:r>
            <a:r>
              <a:rPr sz="900" spc="-260" dirty="0">
                <a:solidFill>
                  <a:srgbClr val="7F8084"/>
                </a:solidFill>
                <a:latin typeface="Trebuchet MS"/>
                <a:cs typeface="Trebuchet MS"/>
              </a:rPr>
              <a:t> </a:t>
            </a:r>
            <a:r>
              <a:rPr sz="900" spc="55" dirty="0">
                <a:solidFill>
                  <a:srgbClr val="7F8084"/>
                </a:solidFill>
                <a:latin typeface="Trebuchet MS"/>
                <a:cs typeface="Trebuchet MS"/>
              </a:rPr>
              <a:t>to</a:t>
            </a:r>
            <a:r>
              <a:rPr sz="900" spc="-25" dirty="0">
                <a:solidFill>
                  <a:srgbClr val="7F8084"/>
                </a:solidFill>
                <a:latin typeface="Trebuchet MS"/>
                <a:cs typeface="Trebuchet MS"/>
              </a:rPr>
              <a:t> </a:t>
            </a:r>
            <a:r>
              <a:rPr sz="900" spc="40" dirty="0">
                <a:solidFill>
                  <a:srgbClr val="7F8084"/>
                </a:solidFill>
                <a:latin typeface="Trebuchet MS"/>
                <a:cs typeface="Trebuchet MS"/>
              </a:rPr>
              <a:t>the</a:t>
            </a:r>
            <a:r>
              <a:rPr sz="900" spc="-25" dirty="0">
                <a:solidFill>
                  <a:srgbClr val="7F8084"/>
                </a:solidFill>
                <a:latin typeface="Trebuchet MS"/>
                <a:cs typeface="Trebuchet MS"/>
              </a:rPr>
              <a:t> </a:t>
            </a:r>
            <a:r>
              <a:rPr sz="900" spc="-15" dirty="0">
                <a:solidFill>
                  <a:srgbClr val="7F8084"/>
                </a:solidFill>
                <a:latin typeface="Trebuchet MS"/>
                <a:cs typeface="Trebuchet MS"/>
              </a:rPr>
              <a:t>role,</a:t>
            </a:r>
            <a:r>
              <a:rPr sz="900" spc="-20" dirty="0">
                <a:solidFill>
                  <a:srgbClr val="7F8084"/>
                </a:solidFill>
                <a:latin typeface="Trebuchet MS"/>
                <a:cs typeface="Trebuchet MS"/>
              </a:rPr>
              <a:t> </a:t>
            </a:r>
            <a:r>
              <a:rPr sz="900" spc="55" dirty="0">
                <a:solidFill>
                  <a:srgbClr val="7F8084"/>
                </a:solidFill>
                <a:latin typeface="Trebuchet MS"/>
                <a:cs typeface="Trebuchet MS"/>
              </a:rPr>
              <a:t>should</a:t>
            </a:r>
            <a:r>
              <a:rPr sz="900" spc="-25" dirty="0">
                <a:solidFill>
                  <a:srgbClr val="7F8084"/>
                </a:solidFill>
                <a:latin typeface="Trebuchet MS"/>
                <a:cs typeface="Trebuchet MS"/>
              </a:rPr>
              <a:t> </a:t>
            </a:r>
            <a:r>
              <a:rPr sz="900" spc="20" dirty="0">
                <a:solidFill>
                  <a:srgbClr val="7F8084"/>
                </a:solidFill>
                <a:latin typeface="Trebuchet MS"/>
                <a:cs typeface="Trebuchet MS"/>
              </a:rPr>
              <a:t>arrive</a:t>
            </a:r>
            <a:r>
              <a:rPr sz="900" spc="-25" dirty="0">
                <a:solidFill>
                  <a:srgbClr val="7F8084"/>
                </a:solidFill>
                <a:latin typeface="Trebuchet MS"/>
                <a:cs typeface="Trebuchet MS"/>
              </a:rPr>
              <a:t> </a:t>
            </a:r>
            <a:r>
              <a:rPr sz="900" spc="70" dirty="0">
                <a:solidFill>
                  <a:srgbClr val="7F8084"/>
                </a:solidFill>
                <a:latin typeface="Trebuchet MS"/>
                <a:cs typeface="Trebuchet MS"/>
              </a:rPr>
              <a:t>no</a:t>
            </a:r>
            <a:r>
              <a:rPr sz="900" spc="-20" dirty="0">
                <a:solidFill>
                  <a:srgbClr val="7F8084"/>
                </a:solidFill>
                <a:latin typeface="Trebuchet MS"/>
                <a:cs typeface="Trebuchet MS"/>
              </a:rPr>
              <a:t> </a:t>
            </a:r>
            <a:r>
              <a:rPr sz="900" spc="25" dirty="0">
                <a:solidFill>
                  <a:srgbClr val="7F8084"/>
                </a:solidFill>
                <a:latin typeface="Trebuchet MS"/>
                <a:cs typeface="Trebuchet MS"/>
              </a:rPr>
              <a:t>later</a:t>
            </a:r>
            <a:r>
              <a:rPr sz="900" spc="-25" dirty="0">
                <a:solidFill>
                  <a:srgbClr val="7F8084"/>
                </a:solidFill>
                <a:latin typeface="Trebuchet MS"/>
                <a:cs typeface="Trebuchet MS"/>
              </a:rPr>
              <a:t> </a:t>
            </a:r>
            <a:r>
              <a:rPr sz="900" spc="55" dirty="0">
                <a:solidFill>
                  <a:srgbClr val="7F8084"/>
                </a:solidFill>
                <a:latin typeface="Trebuchet MS"/>
                <a:cs typeface="Trebuchet MS"/>
              </a:rPr>
              <a:t>than</a:t>
            </a:r>
            <a:r>
              <a:rPr sz="900" spc="-20" dirty="0">
                <a:solidFill>
                  <a:srgbClr val="7F8084"/>
                </a:solidFill>
                <a:latin typeface="Trebuchet MS"/>
                <a:cs typeface="Trebuchet MS"/>
              </a:rPr>
              <a:t> </a:t>
            </a:r>
            <a:r>
              <a:rPr lang="en-GB" sz="900" b="1" spc="-45" dirty="0">
                <a:solidFill>
                  <a:srgbClr val="7F8084"/>
                </a:solidFill>
                <a:latin typeface="Lucida Sans"/>
                <a:cs typeface="Trebuchet MS"/>
              </a:rPr>
              <a:t>midnight 13</a:t>
            </a:r>
            <a:r>
              <a:rPr lang="en-GB" sz="900" b="1" spc="-45" baseline="30000" dirty="0">
                <a:solidFill>
                  <a:srgbClr val="7F8084"/>
                </a:solidFill>
                <a:latin typeface="Lucida Sans"/>
                <a:cs typeface="Trebuchet MS"/>
              </a:rPr>
              <a:t>th</a:t>
            </a:r>
            <a:r>
              <a:rPr lang="en-GB" sz="900" b="1" spc="-45" dirty="0">
                <a:solidFill>
                  <a:srgbClr val="7F8084"/>
                </a:solidFill>
                <a:latin typeface="Lucida Sans"/>
                <a:cs typeface="Trebuchet MS"/>
              </a:rPr>
              <a:t> June 2022</a:t>
            </a:r>
            <a:endParaRPr sz="900" dirty="0">
              <a:latin typeface="Lucida Sans"/>
              <a:cs typeface="Lucida Sans"/>
            </a:endParaRPr>
          </a:p>
        </p:txBody>
      </p:sp>
      <p:sp>
        <p:nvSpPr>
          <p:cNvPr id="10" name="object 10"/>
          <p:cNvSpPr txBox="1">
            <a:spLocks noGrp="1"/>
          </p:cNvSpPr>
          <p:nvPr>
            <p:ph type="title"/>
          </p:nvPr>
        </p:nvSpPr>
        <p:spPr>
          <a:xfrm>
            <a:off x="3760120" y="188610"/>
            <a:ext cx="6517600" cy="1205458"/>
          </a:xfrm>
          <a:prstGeom prst="rect">
            <a:avLst/>
          </a:prstGeom>
        </p:spPr>
        <p:txBody>
          <a:bodyPr vert="horz" wrap="square" lIns="0" tIns="12700" rIns="0" bIns="0" rtlCol="0">
            <a:spAutoFit/>
          </a:bodyPr>
          <a:lstStyle/>
          <a:p>
            <a:pPr marL="12700">
              <a:lnSpc>
                <a:spcPts val="2650"/>
              </a:lnSpc>
              <a:spcBef>
                <a:spcPts val="100"/>
              </a:spcBef>
            </a:pPr>
            <a:r>
              <a:rPr spc="60" dirty="0"/>
              <a:t>Advertisement</a:t>
            </a:r>
          </a:p>
          <a:p>
            <a:pPr marL="12700">
              <a:lnSpc>
                <a:spcPts val="3250"/>
              </a:lnSpc>
            </a:pPr>
            <a:r>
              <a:rPr lang="en-GB" sz="3000" b="1" spc="-85" dirty="0">
                <a:latin typeface="Lucida Sans"/>
                <a:cs typeface="Lucida Sans"/>
              </a:rPr>
              <a:t>Communications and Engagement Manager</a:t>
            </a:r>
            <a:endParaRPr sz="3000" b="1" spc="-85" dirty="0">
              <a:latin typeface="Lucida Sans"/>
            </a:endParaRPr>
          </a:p>
        </p:txBody>
      </p:sp>
      <p:sp>
        <p:nvSpPr>
          <p:cNvPr id="11" name="object 11"/>
          <p:cNvSpPr txBox="1"/>
          <p:nvPr/>
        </p:nvSpPr>
        <p:spPr>
          <a:xfrm>
            <a:off x="3811949" y="1530868"/>
            <a:ext cx="6366934" cy="2610971"/>
          </a:xfrm>
          <a:prstGeom prst="rect">
            <a:avLst/>
          </a:prstGeom>
        </p:spPr>
        <p:txBody>
          <a:bodyPr vert="horz" wrap="square" lIns="0" tIns="12700" rIns="0" bIns="0" rtlCol="0">
            <a:spAutoFit/>
          </a:bodyPr>
          <a:lstStyle/>
          <a:p>
            <a:pPr marL="12700" marR="5080">
              <a:lnSpc>
                <a:spcPct val="100000"/>
              </a:lnSpc>
              <a:spcBef>
                <a:spcPts val="100"/>
              </a:spcBef>
            </a:pPr>
            <a:r>
              <a:rPr sz="1400" spc="15" dirty="0">
                <a:solidFill>
                  <a:srgbClr val="686B6F"/>
                </a:solidFill>
                <a:latin typeface="Trebuchet MS"/>
                <a:cs typeface="Trebuchet MS"/>
              </a:rPr>
              <a:t>Blue </a:t>
            </a:r>
            <a:r>
              <a:rPr sz="1400" spc="5" dirty="0">
                <a:solidFill>
                  <a:srgbClr val="686B6F"/>
                </a:solidFill>
                <a:latin typeface="Trebuchet MS"/>
                <a:cs typeface="Trebuchet MS"/>
              </a:rPr>
              <a:t>Triangle </a:t>
            </a:r>
            <a:r>
              <a:rPr sz="1400" spc="125" dirty="0">
                <a:solidFill>
                  <a:srgbClr val="686B6F"/>
                </a:solidFill>
                <a:latin typeface="Trebuchet MS"/>
                <a:cs typeface="Trebuchet MS"/>
              </a:rPr>
              <a:t>has </a:t>
            </a:r>
            <a:r>
              <a:rPr sz="1400" spc="65" dirty="0">
                <a:solidFill>
                  <a:srgbClr val="686B6F"/>
                </a:solidFill>
                <a:latin typeface="Trebuchet MS"/>
                <a:cs typeface="Trebuchet MS"/>
              </a:rPr>
              <a:t>been </a:t>
            </a:r>
            <a:r>
              <a:rPr sz="1400" spc="45" dirty="0">
                <a:solidFill>
                  <a:srgbClr val="686B6F"/>
                </a:solidFill>
                <a:latin typeface="Trebuchet MS"/>
                <a:cs typeface="Trebuchet MS"/>
              </a:rPr>
              <a:t>operating </a:t>
            </a:r>
            <a:r>
              <a:rPr sz="1400" spc="85" dirty="0">
                <a:solidFill>
                  <a:srgbClr val="686B6F"/>
                </a:solidFill>
                <a:latin typeface="Trebuchet MS"/>
                <a:cs typeface="Trebuchet MS"/>
              </a:rPr>
              <a:t>at </a:t>
            </a:r>
            <a:r>
              <a:rPr sz="1400" spc="40" dirty="0">
                <a:solidFill>
                  <a:srgbClr val="686B6F"/>
                </a:solidFill>
                <a:latin typeface="Trebuchet MS"/>
                <a:cs typeface="Trebuchet MS"/>
              </a:rPr>
              <a:t>the </a:t>
            </a:r>
            <a:r>
              <a:rPr sz="1400" spc="20" dirty="0">
                <a:solidFill>
                  <a:srgbClr val="686B6F"/>
                </a:solidFill>
                <a:latin typeface="Trebuchet MS"/>
                <a:cs typeface="Trebuchet MS"/>
              </a:rPr>
              <a:t>intersection </a:t>
            </a:r>
            <a:r>
              <a:rPr sz="1400" spc="65" dirty="0">
                <a:solidFill>
                  <a:srgbClr val="686B6F"/>
                </a:solidFill>
                <a:latin typeface="Trebuchet MS"/>
                <a:cs typeface="Trebuchet MS"/>
              </a:rPr>
              <a:t>of </a:t>
            </a:r>
            <a:r>
              <a:rPr sz="1400" spc="45" dirty="0">
                <a:solidFill>
                  <a:srgbClr val="686B6F"/>
                </a:solidFill>
                <a:latin typeface="Trebuchet MS"/>
                <a:cs typeface="Trebuchet MS"/>
              </a:rPr>
              <a:t>Social </a:t>
            </a:r>
            <a:r>
              <a:rPr sz="1400" spc="50" dirty="0">
                <a:solidFill>
                  <a:srgbClr val="686B6F"/>
                </a:solidFill>
                <a:latin typeface="Trebuchet MS"/>
                <a:cs typeface="Trebuchet MS"/>
              </a:rPr>
              <a:t> </a:t>
            </a:r>
            <a:r>
              <a:rPr sz="1400" spc="95" dirty="0">
                <a:solidFill>
                  <a:srgbClr val="686B6F"/>
                </a:solidFill>
                <a:latin typeface="Trebuchet MS"/>
                <a:cs typeface="Trebuchet MS"/>
              </a:rPr>
              <a:t>Care</a:t>
            </a:r>
            <a:r>
              <a:rPr sz="1400" spc="-140" dirty="0">
                <a:solidFill>
                  <a:srgbClr val="686B6F"/>
                </a:solidFill>
                <a:latin typeface="Trebuchet MS"/>
                <a:cs typeface="Trebuchet MS"/>
              </a:rPr>
              <a:t> </a:t>
            </a:r>
            <a:r>
              <a:rPr sz="1400" spc="105" dirty="0">
                <a:solidFill>
                  <a:srgbClr val="686B6F"/>
                </a:solidFill>
                <a:latin typeface="Trebuchet MS"/>
                <a:cs typeface="Trebuchet MS"/>
              </a:rPr>
              <a:t>and</a:t>
            </a:r>
            <a:r>
              <a:rPr sz="1400" spc="-140" dirty="0">
                <a:solidFill>
                  <a:srgbClr val="686B6F"/>
                </a:solidFill>
                <a:latin typeface="Trebuchet MS"/>
                <a:cs typeface="Trebuchet MS"/>
              </a:rPr>
              <a:t> </a:t>
            </a:r>
            <a:r>
              <a:rPr sz="1400" spc="55" dirty="0">
                <a:solidFill>
                  <a:srgbClr val="686B6F"/>
                </a:solidFill>
                <a:latin typeface="Trebuchet MS"/>
                <a:cs typeface="Trebuchet MS"/>
              </a:rPr>
              <a:t>Social</a:t>
            </a:r>
            <a:r>
              <a:rPr sz="1400" spc="-140" dirty="0">
                <a:solidFill>
                  <a:srgbClr val="686B6F"/>
                </a:solidFill>
                <a:latin typeface="Trebuchet MS"/>
                <a:cs typeface="Trebuchet MS"/>
              </a:rPr>
              <a:t> </a:t>
            </a:r>
            <a:r>
              <a:rPr sz="1400" spc="45" dirty="0">
                <a:solidFill>
                  <a:srgbClr val="686B6F"/>
                </a:solidFill>
                <a:latin typeface="Trebuchet MS"/>
                <a:cs typeface="Trebuchet MS"/>
              </a:rPr>
              <a:t>Justice</a:t>
            </a:r>
            <a:r>
              <a:rPr sz="1400" spc="-140" dirty="0">
                <a:solidFill>
                  <a:srgbClr val="686B6F"/>
                </a:solidFill>
                <a:latin typeface="Trebuchet MS"/>
                <a:cs typeface="Trebuchet MS"/>
              </a:rPr>
              <a:t> </a:t>
            </a:r>
            <a:r>
              <a:rPr sz="1400" spc="-10" dirty="0">
                <a:solidFill>
                  <a:srgbClr val="686B6F"/>
                </a:solidFill>
                <a:latin typeface="Trebuchet MS"/>
                <a:cs typeface="Trebuchet MS"/>
              </a:rPr>
              <a:t>in</a:t>
            </a:r>
            <a:r>
              <a:rPr sz="1400" spc="-140" dirty="0">
                <a:solidFill>
                  <a:srgbClr val="686B6F"/>
                </a:solidFill>
                <a:latin typeface="Trebuchet MS"/>
                <a:cs typeface="Trebuchet MS"/>
              </a:rPr>
              <a:t> </a:t>
            </a:r>
            <a:r>
              <a:rPr sz="1400" spc="65" dirty="0">
                <a:solidFill>
                  <a:srgbClr val="686B6F"/>
                </a:solidFill>
                <a:latin typeface="Trebuchet MS"/>
                <a:cs typeface="Trebuchet MS"/>
              </a:rPr>
              <a:t>Scotland</a:t>
            </a:r>
            <a:r>
              <a:rPr sz="1400" spc="-140" dirty="0">
                <a:solidFill>
                  <a:srgbClr val="686B6F"/>
                </a:solidFill>
                <a:latin typeface="Trebuchet MS"/>
                <a:cs typeface="Trebuchet MS"/>
              </a:rPr>
              <a:t> </a:t>
            </a:r>
            <a:r>
              <a:rPr sz="1400" spc="55" dirty="0">
                <a:solidFill>
                  <a:srgbClr val="686B6F"/>
                </a:solidFill>
                <a:latin typeface="Trebuchet MS"/>
                <a:cs typeface="Trebuchet MS"/>
              </a:rPr>
              <a:t>since</a:t>
            </a:r>
            <a:r>
              <a:rPr sz="1400" spc="-135" dirty="0">
                <a:solidFill>
                  <a:srgbClr val="686B6F"/>
                </a:solidFill>
                <a:latin typeface="Trebuchet MS"/>
                <a:cs typeface="Trebuchet MS"/>
              </a:rPr>
              <a:t> </a:t>
            </a:r>
            <a:r>
              <a:rPr sz="1400" spc="-70" dirty="0">
                <a:solidFill>
                  <a:srgbClr val="686B6F"/>
                </a:solidFill>
                <a:latin typeface="Trebuchet MS"/>
                <a:cs typeface="Trebuchet MS"/>
              </a:rPr>
              <a:t>1974.</a:t>
            </a:r>
            <a:r>
              <a:rPr sz="1400" spc="229" dirty="0">
                <a:solidFill>
                  <a:srgbClr val="686B6F"/>
                </a:solidFill>
                <a:latin typeface="Trebuchet MS"/>
                <a:cs typeface="Trebuchet MS"/>
              </a:rPr>
              <a:t> </a:t>
            </a:r>
            <a:r>
              <a:rPr sz="1400" spc="55" dirty="0">
                <a:solidFill>
                  <a:srgbClr val="686B6F"/>
                </a:solidFill>
                <a:latin typeface="Trebuchet MS"/>
                <a:cs typeface="Trebuchet MS"/>
              </a:rPr>
              <a:t>We</a:t>
            </a:r>
            <a:r>
              <a:rPr sz="1400" spc="-135" dirty="0">
                <a:solidFill>
                  <a:srgbClr val="686B6F"/>
                </a:solidFill>
                <a:latin typeface="Trebuchet MS"/>
                <a:cs typeface="Trebuchet MS"/>
              </a:rPr>
              <a:t> </a:t>
            </a:r>
            <a:r>
              <a:rPr sz="1400" spc="50" dirty="0">
                <a:solidFill>
                  <a:srgbClr val="686B6F"/>
                </a:solidFill>
                <a:latin typeface="Trebuchet MS"/>
                <a:cs typeface="Trebuchet MS"/>
              </a:rPr>
              <a:t>are</a:t>
            </a:r>
            <a:r>
              <a:rPr sz="1400" spc="-140" dirty="0">
                <a:solidFill>
                  <a:srgbClr val="686B6F"/>
                </a:solidFill>
                <a:latin typeface="Trebuchet MS"/>
                <a:cs typeface="Trebuchet MS"/>
              </a:rPr>
              <a:t> </a:t>
            </a:r>
            <a:r>
              <a:rPr sz="1400" spc="25" dirty="0">
                <a:solidFill>
                  <a:srgbClr val="686B6F"/>
                </a:solidFill>
                <a:latin typeface="Trebuchet MS"/>
                <a:cs typeface="Trebuchet MS"/>
              </a:rPr>
              <a:t>unique</a:t>
            </a:r>
            <a:r>
              <a:rPr sz="1400" spc="-140" dirty="0">
                <a:solidFill>
                  <a:srgbClr val="686B6F"/>
                </a:solidFill>
                <a:latin typeface="Trebuchet MS"/>
                <a:cs typeface="Trebuchet MS"/>
              </a:rPr>
              <a:t> </a:t>
            </a:r>
            <a:r>
              <a:rPr sz="1400" spc="130" dirty="0">
                <a:solidFill>
                  <a:srgbClr val="686B6F"/>
                </a:solidFill>
                <a:latin typeface="Trebuchet MS"/>
                <a:cs typeface="Trebuchet MS"/>
              </a:rPr>
              <a:t>as </a:t>
            </a:r>
            <a:r>
              <a:rPr sz="1400" spc="-440" dirty="0">
                <a:solidFill>
                  <a:srgbClr val="686B6F"/>
                </a:solidFill>
                <a:latin typeface="Trebuchet MS"/>
                <a:cs typeface="Trebuchet MS"/>
              </a:rPr>
              <a:t> </a:t>
            </a:r>
            <a:r>
              <a:rPr sz="1400" spc="190" dirty="0">
                <a:solidFill>
                  <a:srgbClr val="686B6F"/>
                </a:solidFill>
                <a:latin typeface="Trebuchet MS"/>
                <a:cs typeface="Trebuchet MS"/>
              </a:rPr>
              <a:t>a </a:t>
            </a:r>
            <a:r>
              <a:rPr sz="1400" spc="35" dirty="0">
                <a:solidFill>
                  <a:srgbClr val="686B6F"/>
                </a:solidFill>
                <a:latin typeface="Trebuchet MS"/>
                <a:cs typeface="Trebuchet MS"/>
              </a:rPr>
              <a:t>national </a:t>
            </a:r>
            <a:r>
              <a:rPr sz="1400" spc="25" dirty="0">
                <a:solidFill>
                  <a:srgbClr val="686B6F"/>
                </a:solidFill>
                <a:latin typeface="Trebuchet MS"/>
                <a:cs typeface="Trebuchet MS"/>
              </a:rPr>
              <a:t>registered </a:t>
            </a:r>
            <a:r>
              <a:rPr sz="1400" spc="65" dirty="0">
                <a:solidFill>
                  <a:srgbClr val="686B6F"/>
                </a:solidFill>
                <a:latin typeface="Trebuchet MS"/>
                <a:cs typeface="Trebuchet MS"/>
              </a:rPr>
              <a:t>care </a:t>
            </a:r>
            <a:r>
              <a:rPr sz="1400" spc="-25" dirty="0">
                <a:solidFill>
                  <a:srgbClr val="686B6F"/>
                </a:solidFill>
                <a:latin typeface="Trebuchet MS"/>
                <a:cs typeface="Trebuchet MS"/>
              </a:rPr>
              <a:t>provider, </a:t>
            </a:r>
            <a:r>
              <a:rPr sz="1400" spc="25" dirty="0">
                <a:solidFill>
                  <a:srgbClr val="686B6F"/>
                </a:solidFill>
                <a:latin typeface="Trebuchet MS"/>
                <a:cs typeface="Trebuchet MS"/>
              </a:rPr>
              <a:t>registered </a:t>
            </a:r>
            <a:r>
              <a:rPr sz="1400" spc="60" dirty="0">
                <a:solidFill>
                  <a:srgbClr val="686B6F"/>
                </a:solidFill>
                <a:latin typeface="Trebuchet MS"/>
                <a:cs typeface="Trebuchet MS"/>
              </a:rPr>
              <a:t>social </a:t>
            </a:r>
            <a:r>
              <a:rPr sz="1400" spc="-5" dirty="0">
                <a:solidFill>
                  <a:srgbClr val="686B6F"/>
                </a:solidFill>
                <a:latin typeface="Trebuchet MS"/>
                <a:cs typeface="Trebuchet MS"/>
              </a:rPr>
              <a:t>landlord, </a:t>
            </a:r>
            <a:r>
              <a:rPr sz="1400" dirty="0">
                <a:solidFill>
                  <a:srgbClr val="686B6F"/>
                </a:solidFill>
                <a:latin typeface="Trebuchet MS"/>
                <a:cs typeface="Trebuchet MS"/>
              </a:rPr>
              <a:t> </a:t>
            </a:r>
            <a:r>
              <a:rPr sz="1400" spc="80" dirty="0">
                <a:solidFill>
                  <a:srgbClr val="686B6F"/>
                </a:solidFill>
                <a:latin typeface="Trebuchet MS"/>
                <a:cs typeface="Trebuchet MS"/>
              </a:rPr>
              <a:t>an</a:t>
            </a:r>
            <a:r>
              <a:rPr sz="1400" spc="150" dirty="0">
                <a:solidFill>
                  <a:srgbClr val="686B6F"/>
                </a:solidFill>
                <a:latin typeface="Trebuchet MS"/>
                <a:cs typeface="Trebuchet MS"/>
              </a:rPr>
              <a:t>d</a:t>
            </a:r>
            <a:r>
              <a:rPr sz="1400" spc="-140" dirty="0">
                <a:solidFill>
                  <a:srgbClr val="686B6F"/>
                </a:solidFill>
                <a:latin typeface="Trebuchet MS"/>
                <a:cs typeface="Trebuchet MS"/>
              </a:rPr>
              <a:t> </a:t>
            </a:r>
            <a:r>
              <a:rPr sz="1400" spc="-80" dirty="0">
                <a:solidFill>
                  <a:srgbClr val="686B6F"/>
                </a:solidFill>
                <a:latin typeface="Trebuchet MS"/>
                <a:cs typeface="Trebuchet MS"/>
              </a:rPr>
              <a:t>r</a:t>
            </a:r>
            <a:r>
              <a:rPr sz="1400" spc="25" dirty="0">
                <a:solidFill>
                  <a:srgbClr val="686B6F"/>
                </a:solidFill>
                <a:latin typeface="Trebuchet MS"/>
                <a:cs typeface="Trebuchet MS"/>
              </a:rPr>
              <a:t>egiste</a:t>
            </a:r>
            <a:r>
              <a:rPr sz="1400" spc="-10" dirty="0">
                <a:solidFill>
                  <a:srgbClr val="686B6F"/>
                </a:solidFill>
                <a:latin typeface="Trebuchet MS"/>
                <a:cs typeface="Trebuchet MS"/>
              </a:rPr>
              <a:t>r</a:t>
            </a:r>
            <a:r>
              <a:rPr sz="1400" spc="55" dirty="0">
                <a:solidFill>
                  <a:srgbClr val="686B6F"/>
                </a:solidFill>
                <a:latin typeface="Trebuchet MS"/>
                <a:cs typeface="Trebuchet MS"/>
              </a:rPr>
              <a:t>e</a:t>
            </a:r>
            <a:r>
              <a:rPr sz="1400" spc="120" dirty="0">
                <a:solidFill>
                  <a:srgbClr val="686B6F"/>
                </a:solidFill>
                <a:latin typeface="Trebuchet MS"/>
                <a:cs typeface="Trebuchet MS"/>
              </a:rPr>
              <a:t>d</a:t>
            </a:r>
            <a:r>
              <a:rPr sz="1400" spc="-140" dirty="0">
                <a:solidFill>
                  <a:srgbClr val="686B6F"/>
                </a:solidFill>
                <a:latin typeface="Trebuchet MS"/>
                <a:cs typeface="Trebuchet MS"/>
              </a:rPr>
              <a:t> </a:t>
            </a:r>
            <a:r>
              <a:rPr sz="1400" spc="20" dirty="0">
                <a:solidFill>
                  <a:srgbClr val="686B6F"/>
                </a:solidFill>
                <a:latin typeface="Trebuchet MS"/>
                <a:cs typeface="Trebuchet MS"/>
              </a:rPr>
              <a:t>charit</a:t>
            </a:r>
            <a:r>
              <a:rPr sz="1400" spc="-110" dirty="0">
                <a:solidFill>
                  <a:srgbClr val="686B6F"/>
                </a:solidFill>
                <a:latin typeface="Trebuchet MS"/>
                <a:cs typeface="Trebuchet MS"/>
              </a:rPr>
              <a:t>y</a:t>
            </a:r>
            <a:r>
              <a:rPr sz="1400" spc="-145" dirty="0">
                <a:solidFill>
                  <a:srgbClr val="686B6F"/>
                </a:solidFill>
                <a:latin typeface="Trebuchet MS"/>
                <a:cs typeface="Trebuchet MS"/>
              </a:rPr>
              <a:t>.</a:t>
            </a:r>
            <a:endParaRPr lang="en-GB" sz="1400" spc="-145" dirty="0">
              <a:solidFill>
                <a:srgbClr val="686B6F"/>
              </a:solidFill>
              <a:latin typeface="Trebuchet MS"/>
              <a:cs typeface="Trebuchet MS"/>
            </a:endParaRPr>
          </a:p>
          <a:p>
            <a:pPr marL="12700" marR="5080">
              <a:lnSpc>
                <a:spcPct val="100000"/>
              </a:lnSpc>
              <a:spcBef>
                <a:spcPts val="100"/>
              </a:spcBef>
            </a:pPr>
            <a:endParaRPr lang="en-GB" sz="1400" spc="-145" dirty="0">
              <a:solidFill>
                <a:srgbClr val="686B6F"/>
              </a:solidFill>
              <a:latin typeface="Trebuchet MS"/>
              <a:cs typeface="Trebuchet MS"/>
            </a:endParaRPr>
          </a:p>
          <a:p>
            <a:pPr algn="just">
              <a:tabLst>
                <a:tab pos="5257800" algn="l"/>
              </a:tabLst>
            </a:pPr>
            <a:r>
              <a:rPr lang="en-GB" sz="1400" spc="45" dirty="0">
                <a:solidFill>
                  <a:srgbClr val="7F8084"/>
                </a:solidFill>
                <a:latin typeface="Trebuchet MS"/>
              </a:rPr>
              <a:t>To lead all of Blue Triangle’s activities across communications, engagement, and service experience. This is a portfolio role that requires creativity and leadership across external and internal communications, brand awareness and impact, public profile, internal and external engagement campaigns, and having oversight of the experience of interacting with BT from the perspective of the people we support, our staff, our customers, our partners, our applicants, our volunteers, our regulators, our supporters, and the public.</a:t>
            </a:r>
          </a:p>
        </p:txBody>
      </p:sp>
      <p:sp>
        <p:nvSpPr>
          <p:cNvPr id="12" name="object 12"/>
          <p:cNvSpPr txBox="1"/>
          <p:nvPr/>
        </p:nvSpPr>
        <p:spPr>
          <a:xfrm>
            <a:off x="527217" y="1328866"/>
            <a:ext cx="2378710" cy="616194"/>
          </a:xfrm>
          <a:prstGeom prst="rect">
            <a:avLst/>
          </a:prstGeom>
        </p:spPr>
        <p:txBody>
          <a:bodyPr vert="horz" wrap="square" lIns="0" tIns="74295" rIns="0" bIns="0" rtlCol="0">
            <a:spAutoFit/>
          </a:bodyPr>
          <a:lstStyle/>
          <a:p>
            <a:pPr marL="12700">
              <a:lnSpc>
                <a:spcPct val="100000"/>
              </a:lnSpc>
              <a:spcBef>
                <a:spcPts val="585"/>
              </a:spcBef>
            </a:pPr>
            <a:r>
              <a:rPr sz="1500" spc="70" dirty="0">
                <a:latin typeface="Trebuchet MS"/>
                <a:cs typeface="Trebuchet MS"/>
              </a:rPr>
              <a:t>G</a:t>
            </a:r>
            <a:r>
              <a:rPr sz="1500" spc="-30" dirty="0">
                <a:latin typeface="Trebuchet MS"/>
                <a:cs typeface="Trebuchet MS"/>
              </a:rPr>
              <a:t>l</a:t>
            </a:r>
            <a:r>
              <a:rPr sz="1500" spc="125" dirty="0">
                <a:latin typeface="Trebuchet MS"/>
                <a:cs typeface="Trebuchet MS"/>
              </a:rPr>
              <a:t>asgo</a:t>
            </a:r>
            <a:r>
              <a:rPr sz="1500" spc="175" dirty="0">
                <a:latin typeface="Trebuchet MS"/>
                <a:cs typeface="Trebuchet MS"/>
              </a:rPr>
              <a:t>w</a:t>
            </a:r>
            <a:r>
              <a:rPr sz="1500" spc="-140" dirty="0">
                <a:latin typeface="Trebuchet MS"/>
                <a:cs typeface="Trebuchet MS"/>
              </a:rPr>
              <a:t> </a:t>
            </a:r>
            <a:r>
              <a:rPr sz="1500" spc="-10" dirty="0">
                <a:latin typeface="Trebuchet MS"/>
                <a:cs typeface="Trebuchet MS"/>
              </a:rPr>
              <a:t>(f</a:t>
            </a:r>
            <a:r>
              <a:rPr sz="1500" spc="-45" dirty="0">
                <a:latin typeface="Trebuchet MS"/>
                <a:cs typeface="Trebuchet MS"/>
              </a:rPr>
              <a:t>l</a:t>
            </a:r>
            <a:r>
              <a:rPr sz="1500" spc="5" dirty="0">
                <a:latin typeface="Trebuchet MS"/>
                <a:cs typeface="Trebuchet MS"/>
              </a:rPr>
              <a:t>e</a:t>
            </a:r>
            <a:r>
              <a:rPr sz="1500" spc="-15" dirty="0">
                <a:latin typeface="Trebuchet MS"/>
                <a:cs typeface="Trebuchet MS"/>
              </a:rPr>
              <a:t>xi</a:t>
            </a:r>
            <a:r>
              <a:rPr sz="1500" spc="-35" dirty="0">
                <a:latin typeface="Trebuchet MS"/>
                <a:cs typeface="Trebuchet MS"/>
              </a:rPr>
              <a:t>b</a:t>
            </a:r>
            <a:r>
              <a:rPr sz="1500" spc="-100" dirty="0">
                <a:latin typeface="Trebuchet MS"/>
                <a:cs typeface="Trebuchet MS"/>
              </a:rPr>
              <a:t>l</a:t>
            </a:r>
            <a:r>
              <a:rPr sz="1500" spc="95" dirty="0">
                <a:latin typeface="Trebuchet MS"/>
                <a:cs typeface="Trebuchet MS"/>
              </a:rPr>
              <a:t>e</a:t>
            </a:r>
            <a:r>
              <a:rPr sz="1500" spc="-140" dirty="0">
                <a:latin typeface="Trebuchet MS"/>
                <a:cs typeface="Trebuchet MS"/>
              </a:rPr>
              <a:t> </a:t>
            </a:r>
            <a:r>
              <a:rPr sz="1500" spc="85" dirty="0">
                <a:latin typeface="Trebuchet MS"/>
                <a:cs typeface="Trebuchet MS"/>
              </a:rPr>
              <a:t>w</a:t>
            </a:r>
            <a:r>
              <a:rPr sz="1500" spc="25" dirty="0">
                <a:latin typeface="Trebuchet MS"/>
                <a:cs typeface="Trebuchet MS"/>
              </a:rPr>
              <a:t>orking)</a:t>
            </a:r>
            <a:endParaRPr sz="1500" dirty="0">
              <a:latin typeface="Trebuchet MS"/>
              <a:cs typeface="Trebuchet MS"/>
            </a:endParaRPr>
          </a:p>
          <a:p>
            <a:pPr marL="12700">
              <a:lnSpc>
                <a:spcPct val="100000"/>
              </a:lnSpc>
              <a:spcBef>
                <a:spcPts val="489"/>
              </a:spcBef>
            </a:pPr>
            <a:r>
              <a:rPr sz="1500" spc="40" dirty="0">
                <a:latin typeface="Trebuchet MS"/>
                <a:cs typeface="Trebuchet MS"/>
              </a:rPr>
              <a:t>£</a:t>
            </a:r>
            <a:r>
              <a:rPr lang="en-GB" sz="1600" b="1" spc="-85" dirty="0">
                <a:latin typeface="Lucida Sans"/>
              </a:rPr>
              <a:t> £33,416 - £35,175 </a:t>
            </a:r>
            <a:endParaRPr sz="1500" dirty="0">
              <a:latin typeface="Trebuchet MS"/>
              <a:cs typeface="Trebuchet MS"/>
            </a:endParaRPr>
          </a:p>
        </p:txBody>
      </p:sp>
      <p:sp>
        <p:nvSpPr>
          <p:cNvPr id="14" name="object 9">
            <a:extLst>
              <a:ext uri="{FF2B5EF4-FFF2-40B4-BE49-F238E27FC236}">
                <a16:creationId xmlns:a16="http://schemas.microsoft.com/office/drawing/2014/main" id="{B72333FC-6089-3B43-719E-68D0B9B8D308}"/>
              </a:ext>
            </a:extLst>
          </p:cNvPr>
          <p:cNvSpPr txBox="1"/>
          <p:nvPr/>
        </p:nvSpPr>
        <p:spPr>
          <a:xfrm>
            <a:off x="3760120" y="4446087"/>
            <a:ext cx="3112135" cy="2169761"/>
          </a:xfrm>
          <a:prstGeom prst="rect">
            <a:avLst/>
          </a:prstGeom>
        </p:spPr>
        <p:txBody>
          <a:bodyPr vert="horz" wrap="square" lIns="0" tIns="12700" rIns="0" bIns="0" rtlCol="0">
            <a:spAutoFit/>
          </a:bodyPr>
          <a:lstStyle/>
          <a:p>
            <a:pPr algn="just">
              <a:tabLst>
                <a:tab pos="5257800" algn="l"/>
              </a:tabLst>
            </a:pPr>
            <a:r>
              <a:rPr lang="en-GB" sz="900" spc="35" dirty="0">
                <a:solidFill>
                  <a:srgbClr val="7F8084"/>
                </a:solidFill>
                <a:latin typeface="Trebuchet MS"/>
              </a:rPr>
              <a:t>The role will require joint working with other teams and people across BT to deliver success, and external partners may also require to be engaged to provide expertise in certain areas, as we seek to build our internal capabilities. </a:t>
            </a:r>
          </a:p>
          <a:p>
            <a:pPr algn="just">
              <a:tabLst>
                <a:tab pos="5257800" algn="l"/>
              </a:tabLst>
            </a:pPr>
            <a:r>
              <a:rPr lang="en-GB" sz="900" spc="35" dirty="0">
                <a:solidFill>
                  <a:srgbClr val="7F8084"/>
                </a:solidFill>
                <a:latin typeface="Trebuchet MS"/>
              </a:rPr>
              <a:t> </a:t>
            </a:r>
          </a:p>
          <a:p>
            <a:pPr algn="just">
              <a:tabLst>
                <a:tab pos="5257800" algn="l"/>
              </a:tabLst>
            </a:pPr>
            <a:r>
              <a:rPr lang="en-GB" sz="900" spc="35" dirty="0">
                <a:solidFill>
                  <a:srgbClr val="7F8084"/>
                </a:solidFill>
                <a:latin typeface="Trebuchet MS"/>
              </a:rPr>
              <a:t>This is a critical role as BT starts to ‘land’ and ‘embed’ our new Organisational Strategy and radically change the perception of who we are, what we do, and the experience of interacting with BT.  It is vital we engage, excite, and improve the ‘BT experience’ for the people we support, our staff, our customers, our partners, our applicants, our volunteers, our regulators, our supporters, and the public.</a:t>
            </a:r>
          </a:p>
          <a:p>
            <a:pPr marL="12700" marR="279400">
              <a:lnSpc>
                <a:spcPct val="111100"/>
              </a:lnSpc>
              <a:spcBef>
                <a:spcPts val="565"/>
              </a:spcBef>
            </a:pPr>
            <a:endParaRPr sz="900" dirty="0">
              <a:latin typeface="Lucida Sans"/>
              <a:cs typeface="Lucida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9</a:t>
            </a:fld>
            <a:endParaRPr spc="10" dirty="0"/>
          </a:p>
        </p:txBody>
      </p:sp>
      <p:sp>
        <p:nvSpPr>
          <p:cNvPr id="10" name="object 10"/>
          <p:cNvSpPr txBox="1">
            <a:spLocks noGrp="1"/>
          </p:cNvSpPr>
          <p:nvPr>
            <p:ph type="title"/>
          </p:nvPr>
        </p:nvSpPr>
        <p:spPr>
          <a:xfrm>
            <a:off x="3781543" y="186144"/>
            <a:ext cx="6749361" cy="744563"/>
          </a:xfrm>
          <a:prstGeom prst="rect">
            <a:avLst/>
          </a:prstGeom>
        </p:spPr>
        <p:txBody>
          <a:bodyPr vert="horz" wrap="square" lIns="0" tIns="12700" rIns="0" bIns="0" rtlCol="0">
            <a:spAutoFit/>
          </a:bodyPr>
          <a:lstStyle/>
          <a:p>
            <a:pPr marL="12700">
              <a:lnSpc>
                <a:spcPts val="2650"/>
              </a:lnSpc>
              <a:spcBef>
                <a:spcPts val="100"/>
              </a:spcBef>
            </a:pPr>
            <a:r>
              <a:rPr spc="-180" dirty="0"/>
              <a:t>T</a:t>
            </a:r>
            <a:r>
              <a:rPr spc="80" dirty="0"/>
              <a:t>h</a:t>
            </a:r>
            <a:r>
              <a:rPr spc="155" dirty="0"/>
              <a:t>e</a:t>
            </a:r>
            <a:r>
              <a:rPr spc="-204" dirty="0"/>
              <a:t> </a:t>
            </a:r>
            <a:r>
              <a:rPr spc="120" dirty="0"/>
              <a:t>R</a:t>
            </a:r>
            <a:r>
              <a:rPr spc="25" dirty="0"/>
              <a:t>o</a:t>
            </a:r>
            <a:r>
              <a:rPr spc="-135" dirty="0"/>
              <a:t>l</a:t>
            </a:r>
            <a:r>
              <a:rPr spc="150" dirty="0"/>
              <a:t>e</a:t>
            </a:r>
          </a:p>
          <a:p>
            <a:pPr marL="12700">
              <a:lnSpc>
                <a:spcPts val="3250"/>
              </a:lnSpc>
            </a:pPr>
            <a:r>
              <a:rPr lang="en-GB" sz="2400" b="1" spc="-85" dirty="0">
                <a:latin typeface="Lucida Sans"/>
                <a:cs typeface="Lucida Sans"/>
              </a:rPr>
              <a:t>Communications and Engagement Manager</a:t>
            </a:r>
            <a:endParaRPr sz="2400" dirty="0">
              <a:latin typeface="Lucida Sans"/>
              <a:cs typeface="Lucida Sans"/>
            </a:endParaRPr>
          </a:p>
        </p:txBody>
      </p:sp>
      <p:sp>
        <p:nvSpPr>
          <p:cNvPr id="14" name="object 8">
            <a:extLst>
              <a:ext uri="{FF2B5EF4-FFF2-40B4-BE49-F238E27FC236}">
                <a16:creationId xmlns:a16="http://schemas.microsoft.com/office/drawing/2014/main" id="{459D92D2-4652-41F9-A281-E84050DD1A4C}"/>
              </a:ext>
            </a:extLst>
          </p:cNvPr>
          <p:cNvSpPr txBox="1"/>
          <p:nvPr/>
        </p:nvSpPr>
        <p:spPr>
          <a:xfrm>
            <a:off x="3820944" y="1343025"/>
            <a:ext cx="6670557" cy="5642570"/>
          </a:xfrm>
          <a:prstGeom prst="rect">
            <a:avLst/>
          </a:prstGeom>
        </p:spPr>
        <p:txBody>
          <a:bodyPr vert="horz" wrap="square" lIns="0" tIns="12700" rIns="0" bIns="0" rtlCol="0">
            <a:spAutoFit/>
          </a:bodyPr>
          <a:lstStyle/>
          <a:p>
            <a:pPr marL="12700">
              <a:lnSpc>
                <a:spcPct val="100000"/>
              </a:lnSpc>
              <a:spcBef>
                <a:spcPts val="100"/>
              </a:spcBef>
            </a:pPr>
            <a:r>
              <a:rPr lang="en-GB" sz="1000" b="1" spc="-15" dirty="0">
                <a:solidFill>
                  <a:srgbClr val="46A9D6"/>
                </a:solidFill>
                <a:latin typeface="Trebuchet MS"/>
                <a:cs typeface="Trebuchet MS"/>
              </a:rPr>
              <a:t>The Role</a:t>
            </a:r>
            <a:endParaRPr sz="1000" b="1" dirty="0">
              <a:latin typeface="Trebuchet MS"/>
              <a:cs typeface="Trebuchet MS"/>
            </a:endParaRPr>
          </a:p>
          <a:p>
            <a:pPr marL="342900" lvl="0" indent="-342900" algn="just">
              <a:buFont typeface="Symbol" panose="05050102010706020507" pitchFamily="18" charset="2"/>
              <a:buChar char=""/>
              <a:tabLst>
                <a:tab pos="5257800" algn="l"/>
              </a:tabLst>
            </a:pPr>
            <a:r>
              <a:rPr lang="en-GB" sz="900" spc="60" dirty="0">
                <a:solidFill>
                  <a:srgbClr val="7F8084"/>
                </a:solidFill>
                <a:latin typeface="Trebuchet MS"/>
              </a:rPr>
              <a:t>Strategic &amp; Market Scanning: Have an appropriate understanding of the changing policy and strategic landscape in social care, working with the CEO and SLT to differentiate our message and market position, bringing insights from how other organisations are positioned and what they are saying. Ensuring we leverage our unique position as a national RSL, registered care provider, and registered charity.</a:t>
            </a:r>
          </a:p>
          <a:p>
            <a:pPr marL="342900" lvl="0" indent="-342900" algn="just">
              <a:buFont typeface="Symbol" panose="05050102010706020507" pitchFamily="18" charset="2"/>
              <a:buChar char=""/>
              <a:tabLst>
                <a:tab pos="5257800" algn="l"/>
              </a:tabLst>
            </a:pPr>
            <a:endParaRPr lang="en-GB" sz="900" spc="60" dirty="0">
              <a:solidFill>
                <a:srgbClr val="7F8084"/>
              </a:solidFill>
              <a:latin typeface="Trebuchet MS"/>
            </a:endParaRPr>
          </a:p>
          <a:p>
            <a:pPr marL="342900" lvl="0" indent="-342900" algn="just">
              <a:buFont typeface="Symbol" panose="05050102010706020507" pitchFamily="18" charset="2"/>
              <a:buChar char=""/>
              <a:tabLst>
                <a:tab pos="5257800" algn="l"/>
              </a:tabLst>
            </a:pPr>
            <a:r>
              <a:rPr lang="en-GB" sz="900" spc="60" dirty="0">
                <a:solidFill>
                  <a:srgbClr val="7F8084"/>
                </a:solidFill>
                <a:latin typeface="Trebuchet MS"/>
              </a:rPr>
              <a:t>Communications &amp; Engagement Strategy: Work with the CEO to develop a Communications &amp; Engagement Strategy for BT, that demonstrates how this portfolio of activities will help deliver and embed our Organisational Strategy, proposing areas of investment required to make this as impactful as we require.</a:t>
            </a:r>
          </a:p>
          <a:p>
            <a:pPr marL="342900" lvl="0" indent="-342900" algn="just">
              <a:buFont typeface="Symbol" panose="05050102010706020507" pitchFamily="18" charset="2"/>
              <a:buChar char=""/>
              <a:tabLst>
                <a:tab pos="5257800" algn="l"/>
              </a:tabLst>
            </a:pPr>
            <a:endParaRPr lang="en-GB" sz="900" spc="60" dirty="0">
              <a:solidFill>
                <a:srgbClr val="7F8084"/>
              </a:solidFill>
              <a:latin typeface="Trebuchet MS"/>
            </a:endParaRPr>
          </a:p>
          <a:p>
            <a:pPr marL="342900" lvl="0" indent="-342900" algn="just">
              <a:buFont typeface="Symbol" panose="05050102010706020507" pitchFamily="18" charset="2"/>
              <a:buChar char=""/>
              <a:tabLst>
                <a:tab pos="5257800" algn="l"/>
              </a:tabLst>
            </a:pPr>
            <a:r>
              <a:rPr lang="en-GB" sz="900" spc="60" dirty="0">
                <a:solidFill>
                  <a:srgbClr val="7F8084"/>
                </a:solidFill>
                <a:latin typeface="Trebuchet MS"/>
              </a:rPr>
              <a:t>External Profile &amp; Communications: Manage our external marketing and communications activities, using multi-media channels and driving priority campaigns that we are taking to market.  This not only includes refreshing impactful content on our web site, but managing consistent messaging across all social media channels, via Points of View, and via broadcast and written press outlets. It is vital we are out there, we are heard, and we are influencing the social care agenda across Scotland.</a:t>
            </a:r>
          </a:p>
          <a:p>
            <a:pPr marL="342900" lvl="0" indent="-342900" algn="just">
              <a:buFont typeface="Symbol" panose="05050102010706020507" pitchFamily="18" charset="2"/>
              <a:buChar char=""/>
              <a:tabLst>
                <a:tab pos="5257800" algn="l"/>
              </a:tabLst>
            </a:pPr>
            <a:endParaRPr lang="en-GB" sz="900" spc="60" dirty="0">
              <a:solidFill>
                <a:srgbClr val="7F8084"/>
              </a:solidFill>
              <a:latin typeface="Trebuchet MS"/>
            </a:endParaRPr>
          </a:p>
          <a:p>
            <a:pPr marL="342900" lvl="0" indent="-342900" algn="just">
              <a:buFont typeface="Symbol" panose="05050102010706020507" pitchFamily="18" charset="2"/>
              <a:buChar char=""/>
              <a:tabLst>
                <a:tab pos="5257800" algn="l"/>
              </a:tabLst>
            </a:pPr>
            <a:r>
              <a:rPr lang="en-GB" sz="900" spc="60" dirty="0">
                <a:solidFill>
                  <a:srgbClr val="7F8084"/>
                </a:solidFill>
                <a:latin typeface="Trebuchet MS"/>
              </a:rPr>
              <a:t>Internal Communications: Manage our approach to internal communications, making changes and introducing new creative ways of sharing the right information with all internal stakeholders.  Propose new channels (intranet+) and work with other teams to better utilise digital technology to keep staff informed and invite them to be involved with initiatives across BT including our Design Groups and service development activities.</a:t>
            </a:r>
          </a:p>
          <a:p>
            <a:pPr marL="342900" lvl="0" indent="-342900" algn="just">
              <a:buFont typeface="Symbol" panose="05050102010706020507" pitchFamily="18" charset="2"/>
              <a:buChar char=""/>
              <a:tabLst>
                <a:tab pos="5257800" algn="l"/>
              </a:tabLst>
            </a:pPr>
            <a:endParaRPr lang="en-GB" sz="900" spc="60" dirty="0">
              <a:solidFill>
                <a:srgbClr val="7F8084"/>
              </a:solidFill>
              <a:latin typeface="Trebuchet MS"/>
            </a:endParaRPr>
          </a:p>
          <a:p>
            <a:pPr marL="342900" lvl="0" indent="-342900" algn="just">
              <a:buFont typeface="Symbol" panose="05050102010706020507" pitchFamily="18" charset="2"/>
              <a:buChar char=""/>
              <a:tabLst>
                <a:tab pos="5257800" algn="l"/>
              </a:tabLst>
            </a:pPr>
            <a:r>
              <a:rPr lang="en-GB" sz="900" spc="60" dirty="0">
                <a:solidFill>
                  <a:srgbClr val="7F8084"/>
                </a:solidFill>
                <a:latin typeface="Trebuchet MS"/>
              </a:rPr>
              <a:t>Supported People Engagement: Manage our engagement approach and plan for offering activities and positive connections for the people we support, identifying partnership organisations to help us offer varied activity pathways to empower people to thrive. </a:t>
            </a:r>
          </a:p>
          <a:p>
            <a:pPr marL="342900" lvl="0" indent="-342900" algn="just">
              <a:buFont typeface="Symbol" panose="05050102010706020507" pitchFamily="18" charset="2"/>
              <a:buChar char=""/>
              <a:tabLst>
                <a:tab pos="5257800" algn="l"/>
              </a:tabLst>
            </a:pPr>
            <a:endParaRPr lang="en-GB" sz="900" spc="60" dirty="0">
              <a:solidFill>
                <a:srgbClr val="7F8084"/>
              </a:solidFill>
              <a:latin typeface="Trebuchet MS"/>
            </a:endParaRPr>
          </a:p>
          <a:p>
            <a:pPr marL="342900" lvl="0" indent="-342900" algn="just">
              <a:buFont typeface="Symbol" panose="05050102010706020507" pitchFamily="18" charset="2"/>
              <a:buChar char=""/>
              <a:tabLst>
                <a:tab pos="5257800" algn="l"/>
              </a:tabLst>
            </a:pPr>
            <a:r>
              <a:rPr lang="en-GB" sz="900" spc="60" dirty="0">
                <a:solidFill>
                  <a:srgbClr val="7F8084"/>
                </a:solidFill>
                <a:latin typeface="Trebuchet MS"/>
              </a:rPr>
              <a:t>Surveys: Lead a review and rationalisation of how and why we complete surveys across BT.  Develop a coordinated approach to how we source not only feedback but ideas for improvement from the people we support and from staff and how we capture their views/perspectives on the changes we are making across the organisation whether at a strategy level or in specific areas such as learning and development. </a:t>
            </a:r>
          </a:p>
          <a:p>
            <a:pPr marL="342900" lvl="0" indent="-342900" algn="just">
              <a:buFont typeface="Symbol" panose="05050102010706020507" pitchFamily="18" charset="2"/>
              <a:buChar char=""/>
              <a:tabLst>
                <a:tab pos="5257800" algn="l"/>
              </a:tabLst>
            </a:pPr>
            <a:endParaRPr lang="en-GB" sz="900" spc="60" dirty="0">
              <a:solidFill>
                <a:srgbClr val="7F8084"/>
              </a:solidFill>
              <a:effectLst/>
              <a:latin typeface="Trebuchet MS"/>
              <a:ea typeface="Times New Roman" panose="02020603050405020304" pitchFamily="18" charset="0"/>
            </a:endParaRPr>
          </a:p>
          <a:p>
            <a:pPr marL="342900" indent="-342900" algn="just">
              <a:buFont typeface="Symbol" panose="05050102010706020507" pitchFamily="18" charset="2"/>
              <a:buChar char=""/>
              <a:tabLst>
                <a:tab pos="5257800" algn="l"/>
              </a:tabLst>
            </a:pPr>
            <a:r>
              <a:rPr lang="en-GB" sz="900" spc="60" dirty="0">
                <a:solidFill>
                  <a:srgbClr val="7F8084"/>
                </a:solidFill>
                <a:latin typeface="Trebuchet MS"/>
              </a:rPr>
              <a:t> Brand Presence &amp; Amplified Voice: Ensure BT is visible where we should be visible and that our voice is heard, doing this through memberships, conference attendance/speaking slots, conference/event sponsorship, white papers/point of view publication, press articles, broadcast media appearances, etc, using networks and retained partners to open all possible doors.  </a:t>
            </a:r>
          </a:p>
          <a:p>
            <a:pPr marL="342900" lvl="0" indent="-342900" algn="just">
              <a:buFont typeface="Symbol" panose="05050102010706020507" pitchFamily="18" charset="2"/>
              <a:buChar char=""/>
              <a:tabLst>
                <a:tab pos="5257800" algn="l"/>
              </a:tabLst>
            </a:pPr>
            <a:endParaRPr lang="en-GB"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5257800" algn="l"/>
              </a:tabLst>
            </a:pPr>
            <a:endParaRPr lang="en-GB" sz="900" spc="60" dirty="0">
              <a:solidFill>
                <a:srgbClr val="7F8084"/>
              </a:solidFill>
              <a:latin typeface="Trebuchet MS"/>
            </a:endParaRPr>
          </a:p>
          <a:p>
            <a:pPr marL="457200"/>
            <a:r>
              <a:rPr lang="en-GB" sz="900" spc="60" dirty="0">
                <a:solidFill>
                  <a:srgbClr val="7F8084"/>
                </a:solidFill>
                <a:latin typeface="Trebuchet MS"/>
              </a:rPr>
              <a:t> </a:t>
            </a:r>
          </a:p>
          <a:p>
            <a:pPr marL="12065">
              <a:lnSpc>
                <a:spcPct val="100000"/>
              </a:lnSpc>
              <a:spcBef>
                <a:spcPts val="685"/>
              </a:spcBef>
              <a:buClr>
                <a:srgbClr val="EE44A2"/>
              </a:buClr>
              <a:tabLst>
                <a:tab pos="121285" algn="l"/>
              </a:tabLst>
            </a:pPr>
            <a:endParaRPr lang="en-GB" sz="900" spc="60" dirty="0">
              <a:solidFill>
                <a:srgbClr val="7F8084"/>
              </a:solidFill>
              <a:latin typeface="Trebuchet MS"/>
              <a:cs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444</TotalTime>
  <Words>2871</Words>
  <Application>Microsoft Office PowerPoint</Application>
  <PresentationFormat>Custom</PresentationFormat>
  <Paragraphs>142</Paragraphs>
  <Slides>14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Lucida Sans</vt:lpstr>
      <vt:lpstr>Symbol</vt:lpstr>
      <vt:lpstr>Tahoma</vt:lpstr>
      <vt:lpstr>Times New Roman</vt:lpstr>
      <vt:lpstr>Trebuchet MS</vt:lpstr>
      <vt:lpstr>Verdana</vt:lpstr>
      <vt:lpstr>Office Theme</vt:lpstr>
      <vt:lpstr>Communications and Engagement Manager</vt:lpstr>
      <vt:lpstr>Contents</vt:lpstr>
      <vt:lpstr>Welcome from Iain Macfarlane, CEO</vt:lpstr>
      <vt:lpstr>PowerPoint Presentation</vt:lpstr>
      <vt:lpstr>About Blue Triangle</vt:lpstr>
      <vt:lpstr>Our Future Plans</vt:lpstr>
      <vt:lpstr>PowerPoint Presentation</vt:lpstr>
      <vt:lpstr>Advertisement Communications and Engagement Manager</vt:lpstr>
      <vt:lpstr>The Role Communications and Engagement Manager</vt:lpstr>
      <vt:lpstr>The Role Communications and Engagement Manager</vt:lpstr>
      <vt:lpstr>Person Specification Communications and Engagement Manager</vt:lpstr>
      <vt:lpstr>PowerPoint Presentation</vt:lpstr>
      <vt:lpstr>How to Apply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L&amp;D Partner</dc:title>
  <dc:creator>Ryan Sloey</dc:creator>
  <cp:lastModifiedBy>Ryan Sloey</cp:lastModifiedBy>
  <cp:revision>11</cp:revision>
  <dcterms:created xsi:type="dcterms:W3CDTF">2022-01-25T17:09:23Z</dcterms:created>
  <dcterms:modified xsi:type="dcterms:W3CDTF">2022-05-30T17:56:22Z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2021-09-03T00:00:00Z</vt:filetime>
  </property>
  <property fmtid="{D5CDD505-2E9C-101B-9397-08002B2CF9AE}" pid="3" name="Creator">
    <vt:lpwstr>Adobe InDesign 16.2 (Macintosh)</vt:lpwstr>
  </property>
  <property fmtid="{D5CDD505-2E9C-101B-9397-08002B2CF9AE}" pid="4" name="LastSaved">
    <vt:filetime>2022-01-25T00:00:00Z</vt:filetime>
  </property>
</Properties>
</file>