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
  </p:notesMasterIdLst>
  <p:sldIdLst>
    <p:sldId id="256" r:id="rId2"/>
    <p:sldId id="257" r:id="rId3"/>
    <p:sldId id="258" r:id="rId4"/>
    <p:sldId id="259" r:id="rId5"/>
    <p:sldId id="260" r:id="rId6"/>
    <p:sldId id="261" r:id="rId7"/>
    <p:sldId id="263" r:id="rId8"/>
    <p:sldId id="267" r:id="rId9"/>
    <p:sldId id="269" r:id="rId10"/>
    <p:sldId id="273" r:id="rId11"/>
    <p:sldId id="274" r:id="rId12"/>
    <p:sldId id="276" r:id="rId13"/>
  </p:sldIdLst>
  <p:sldSz cx="10693400" cy="7562850"/>
  <p:notesSz cx="10693400" cy="75628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7" d="100"/>
          <a:sy n="57" d="100"/>
        </p:scale>
        <p:origin x="1260" y="3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633913" cy="37941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6057900" y="0"/>
            <a:ext cx="4632325" cy="379413"/>
          </a:xfrm>
          <a:prstGeom prst="rect">
            <a:avLst/>
          </a:prstGeom>
        </p:spPr>
        <p:txBody>
          <a:bodyPr vert="horz" lIns="91440" tIns="45720" rIns="91440" bIns="45720" rtlCol="0"/>
          <a:lstStyle>
            <a:lvl1pPr algn="r">
              <a:defRPr sz="1200"/>
            </a:lvl1pPr>
          </a:lstStyle>
          <a:p>
            <a:fld id="{991373AB-659F-42F2-A47D-9EC9A2DEEBA1}" type="datetimeFigureOut">
              <a:rPr lang="en-GB" smtClean="0"/>
              <a:t>22/04/2022</a:t>
            </a:fld>
            <a:endParaRPr lang="en-GB"/>
          </a:p>
        </p:txBody>
      </p:sp>
      <p:sp>
        <p:nvSpPr>
          <p:cNvPr id="4" name="Slide Image Placeholder 3"/>
          <p:cNvSpPr>
            <a:spLocks noGrp="1" noRot="1" noChangeAspect="1"/>
          </p:cNvSpPr>
          <p:nvPr>
            <p:ph type="sldImg" idx="2"/>
          </p:nvPr>
        </p:nvSpPr>
        <p:spPr>
          <a:xfrm>
            <a:off x="3543300" y="946150"/>
            <a:ext cx="3606800" cy="255111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069975" y="3640138"/>
            <a:ext cx="8553450" cy="29781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7183438"/>
            <a:ext cx="4633913" cy="37941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6057900" y="7183438"/>
            <a:ext cx="4632325" cy="379412"/>
          </a:xfrm>
          <a:prstGeom prst="rect">
            <a:avLst/>
          </a:prstGeom>
        </p:spPr>
        <p:txBody>
          <a:bodyPr vert="horz" lIns="91440" tIns="45720" rIns="91440" bIns="45720" rtlCol="0" anchor="b"/>
          <a:lstStyle>
            <a:lvl1pPr algn="r">
              <a:defRPr sz="1200"/>
            </a:lvl1pPr>
          </a:lstStyle>
          <a:p>
            <a:fld id="{A1496C21-282C-4686-8838-1D299764431F}" type="slidenum">
              <a:rPr lang="en-GB" smtClean="0"/>
              <a:t>‹#›</a:t>
            </a:fld>
            <a:endParaRPr lang="en-GB"/>
          </a:p>
        </p:txBody>
      </p:sp>
    </p:spTree>
    <p:extLst>
      <p:ext uri="{BB962C8B-B14F-4D97-AF65-F5344CB8AC3E}">
        <p14:creationId xmlns:p14="http://schemas.microsoft.com/office/powerpoint/2010/main" val="1041541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496C21-282C-4686-8838-1D299764431F}" type="slidenum">
              <a:rPr lang="en-GB" smtClean="0"/>
              <a:t>9</a:t>
            </a:fld>
            <a:endParaRPr lang="en-GB"/>
          </a:p>
        </p:txBody>
      </p:sp>
    </p:spTree>
    <p:extLst>
      <p:ext uri="{BB962C8B-B14F-4D97-AF65-F5344CB8AC3E}">
        <p14:creationId xmlns:p14="http://schemas.microsoft.com/office/powerpoint/2010/main" val="2985281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4483"/>
            <a:ext cx="9089390" cy="15881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604010" y="4235196"/>
            <a:ext cx="7485380" cy="18907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4/22/2022</a:t>
            </a:fld>
            <a:endParaRPr lang="en-US"/>
          </a:p>
        </p:txBody>
      </p:sp>
      <p:sp>
        <p:nvSpPr>
          <p:cNvPr id="6" name="Holder 6"/>
          <p:cNvSpPr>
            <a:spLocks noGrp="1"/>
          </p:cNvSpPr>
          <p:nvPr>
            <p:ph type="sldNum" sz="quarter" idx="7"/>
          </p:nvPr>
        </p:nvSpPr>
        <p:spPr/>
        <p:txBody>
          <a:bodyPr lIns="0" tIns="0" rIns="0" bIns="0"/>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0" i="0">
                <a:solidFill>
                  <a:srgbClr val="1793CD"/>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4/22/2022</a:t>
            </a:fld>
            <a:endParaRPr lang="en-US"/>
          </a:p>
        </p:txBody>
      </p:sp>
      <p:sp>
        <p:nvSpPr>
          <p:cNvPr id="6" name="Holder 6"/>
          <p:cNvSpPr>
            <a:spLocks noGrp="1"/>
          </p:cNvSpPr>
          <p:nvPr>
            <p:ph type="sldNum" sz="quarter" idx="7"/>
          </p:nvPr>
        </p:nvSpPr>
        <p:spPr/>
        <p:txBody>
          <a:bodyPr lIns="0" tIns="0" rIns="0" bIns="0"/>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0" i="0">
                <a:solidFill>
                  <a:srgbClr val="1793CD"/>
                </a:solidFill>
                <a:latin typeface="Trebuchet MS"/>
                <a:cs typeface="Trebuchet MS"/>
              </a:defRPr>
            </a:lvl1pPr>
          </a:lstStyle>
          <a:p>
            <a:endParaRPr/>
          </a:p>
        </p:txBody>
      </p:sp>
      <p:sp>
        <p:nvSpPr>
          <p:cNvPr id="3" name="Holder 3"/>
          <p:cNvSpPr>
            <a:spLocks noGrp="1"/>
          </p:cNvSpPr>
          <p:nvPr>
            <p:ph sz="half" idx="2"/>
          </p:nvPr>
        </p:nvSpPr>
        <p:spPr>
          <a:xfrm>
            <a:off x="534670" y="1739455"/>
            <a:ext cx="4651629"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9455"/>
            <a:ext cx="4651629"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4/22/2022</a:t>
            </a:fld>
            <a:endParaRPr lang="en-US"/>
          </a:p>
        </p:txBody>
      </p:sp>
      <p:sp>
        <p:nvSpPr>
          <p:cNvPr id="7" name="Holder 7"/>
          <p:cNvSpPr>
            <a:spLocks noGrp="1"/>
          </p:cNvSpPr>
          <p:nvPr>
            <p:ph type="sldNum" sz="quarter" idx="7"/>
          </p:nvPr>
        </p:nvSpPr>
        <p:spPr/>
        <p:txBody>
          <a:bodyPr lIns="0" tIns="0" rIns="0" bIns="0"/>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0" i="0">
                <a:solidFill>
                  <a:srgbClr val="1793CD"/>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4/22/2022</a:t>
            </a:fld>
            <a:endParaRPr lang="en-US"/>
          </a:p>
        </p:txBody>
      </p:sp>
      <p:sp>
        <p:nvSpPr>
          <p:cNvPr id="5" name="Holder 5"/>
          <p:cNvSpPr>
            <a:spLocks noGrp="1"/>
          </p:cNvSpPr>
          <p:nvPr>
            <p:ph type="sldNum" sz="quarter" idx="7"/>
          </p:nvPr>
        </p:nvSpPr>
        <p:spPr/>
        <p:txBody>
          <a:bodyPr lIns="0" tIns="0" rIns="0" bIns="0"/>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4/22/2022</a:t>
            </a:fld>
            <a:endParaRPr lang="en-US"/>
          </a:p>
        </p:txBody>
      </p:sp>
      <p:sp>
        <p:nvSpPr>
          <p:cNvPr id="4" name="Holder 4"/>
          <p:cNvSpPr>
            <a:spLocks noGrp="1"/>
          </p:cNvSpPr>
          <p:nvPr>
            <p:ph type="sldNum" sz="quarter" idx="7"/>
          </p:nvPr>
        </p:nvSpPr>
        <p:spPr/>
        <p:txBody>
          <a:bodyPr lIns="0" tIns="0" rIns="0" bIns="0"/>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579329" y="448429"/>
            <a:ext cx="5534741" cy="774700"/>
          </a:xfrm>
          <a:prstGeom prst="rect">
            <a:avLst/>
          </a:prstGeom>
        </p:spPr>
        <p:txBody>
          <a:bodyPr wrap="square" lIns="0" tIns="0" rIns="0" bIns="0">
            <a:spAutoFit/>
          </a:bodyPr>
          <a:lstStyle>
            <a:lvl1pPr>
              <a:defRPr sz="2500" b="0" i="0">
                <a:solidFill>
                  <a:srgbClr val="1793CD"/>
                </a:solidFill>
                <a:latin typeface="Trebuchet MS"/>
                <a:cs typeface="Trebuchet MS"/>
              </a:defRPr>
            </a:lvl1pPr>
          </a:lstStyle>
          <a:p>
            <a:endParaRPr/>
          </a:p>
        </p:txBody>
      </p:sp>
      <p:sp>
        <p:nvSpPr>
          <p:cNvPr id="3" name="Holder 3"/>
          <p:cNvSpPr>
            <a:spLocks noGrp="1"/>
          </p:cNvSpPr>
          <p:nvPr>
            <p:ph type="body" idx="1"/>
          </p:nvPr>
        </p:nvSpPr>
        <p:spPr>
          <a:xfrm>
            <a:off x="534670" y="1739455"/>
            <a:ext cx="9624060"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635756" y="7033450"/>
            <a:ext cx="3421888" cy="37814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33450"/>
            <a:ext cx="2459482"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4/22/2022</a:t>
            </a:fld>
            <a:endParaRPr lang="en-US"/>
          </a:p>
        </p:txBody>
      </p:sp>
      <p:sp>
        <p:nvSpPr>
          <p:cNvPr id="6" name="Holder 6"/>
          <p:cNvSpPr>
            <a:spLocks noGrp="1"/>
          </p:cNvSpPr>
          <p:nvPr>
            <p:ph type="sldNum" sz="quarter" idx="7"/>
          </p:nvPr>
        </p:nvSpPr>
        <p:spPr>
          <a:xfrm>
            <a:off x="502814" y="7238047"/>
            <a:ext cx="198754" cy="162559"/>
          </a:xfrm>
          <a:prstGeom prst="rect">
            <a:avLst/>
          </a:prstGeom>
        </p:spPr>
        <p:txBody>
          <a:bodyPr wrap="square" lIns="0" tIns="0" rIns="0" bIns="0">
            <a:spAutoFit/>
          </a:bodyPr>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hyperlink" Target="https://vimeo.com/596741777" TargetMode="External"/><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s://vimeo.com/597287988" TargetMode="Externa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hyperlink" Target="https://vimeo.com/597279636" TargetMode="External"/><Relationship Id="rId5" Type="http://schemas.openxmlformats.org/officeDocument/2006/relationships/hyperlink" Target="https://vimeo.com/597282707" TargetMode="Externa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hyperlink" Target="mailto:recruitment@bluetriangle.org.uk" TargetMode="External"/><Relationship Id="rId4" Type="http://schemas.openxmlformats.org/officeDocument/2006/relationships/hyperlink" Target="http://www.btha.org.uk/items/BTHA-Job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9299" y="3179330"/>
            <a:ext cx="3640454" cy="417422"/>
          </a:xfrm>
          <a:prstGeom prst="rect">
            <a:avLst/>
          </a:prstGeom>
        </p:spPr>
        <p:txBody>
          <a:bodyPr vert="horz" wrap="square" lIns="0" tIns="57785" rIns="0" bIns="0" rtlCol="0">
            <a:spAutoFit/>
          </a:bodyPr>
          <a:lstStyle/>
          <a:p>
            <a:pPr marL="12700" marR="252095">
              <a:lnSpc>
                <a:spcPts val="2840"/>
              </a:lnSpc>
              <a:spcBef>
                <a:spcPts val="455"/>
              </a:spcBef>
            </a:pPr>
            <a:r>
              <a:rPr lang="en-GB" sz="2600" spc="-75" dirty="0">
                <a:solidFill>
                  <a:srgbClr val="33475A"/>
                </a:solidFill>
                <a:latin typeface="Verdana"/>
                <a:cs typeface="Verdana"/>
              </a:rPr>
              <a:t>Development Partner</a:t>
            </a:r>
            <a:endParaRPr sz="2600" dirty="0">
              <a:latin typeface="Verdana"/>
              <a:cs typeface="Verdana"/>
            </a:endParaRPr>
          </a:p>
        </p:txBody>
      </p:sp>
      <p:sp>
        <p:nvSpPr>
          <p:cNvPr id="10" name="object 10"/>
          <p:cNvSpPr txBox="1"/>
          <p:nvPr/>
        </p:nvSpPr>
        <p:spPr>
          <a:xfrm>
            <a:off x="410300" y="4463663"/>
            <a:ext cx="2097405" cy="384721"/>
          </a:xfrm>
          <a:prstGeom prst="rect">
            <a:avLst/>
          </a:prstGeom>
        </p:spPr>
        <p:txBody>
          <a:bodyPr vert="horz" wrap="square" lIns="0" tIns="12700" rIns="0" bIns="0" rtlCol="0">
            <a:spAutoFit/>
          </a:bodyPr>
          <a:lstStyle/>
          <a:p>
            <a:pPr marL="12700">
              <a:lnSpc>
                <a:spcPts val="1390"/>
              </a:lnSpc>
              <a:spcBef>
                <a:spcPts val="100"/>
              </a:spcBef>
            </a:pPr>
            <a:r>
              <a:rPr sz="1200" spc="75" dirty="0">
                <a:solidFill>
                  <a:srgbClr val="1793CD"/>
                </a:solidFill>
                <a:latin typeface="Trebuchet MS"/>
                <a:cs typeface="Trebuchet MS"/>
              </a:rPr>
              <a:t>Candidat</a:t>
            </a:r>
            <a:r>
              <a:rPr sz="1200" spc="110" dirty="0">
                <a:solidFill>
                  <a:srgbClr val="1793CD"/>
                </a:solidFill>
                <a:latin typeface="Trebuchet MS"/>
                <a:cs typeface="Trebuchet MS"/>
              </a:rPr>
              <a:t>e</a:t>
            </a:r>
            <a:r>
              <a:rPr sz="1200" spc="-65" dirty="0">
                <a:solidFill>
                  <a:srgbClr val="1793CD"/>
                </a:solidFill>
                <a:latin typeface="Trebuchet MS"/>
                <a:cs typeface="Trebuchet MS"/>
              </a:rPr>
              <a:t> </a:t>
            </a:r>
            <a:r>
              <a:rPr sz="1200" spc="10" dirty="0">
                <a:solidFill>
                  <a:srgbClr val="1793CD"/>
                </a:solidFill>
                <a:latin typeface="Trebuchet MS"/>
                <a:cs typeface="Trebuchet MS"/>
              </a:rPr>
              <a:t>In</a:t>
            </a:r>
            <a:r>
              <a:rPr sz="1200" spc="-25" dirty="0">
                <a:solidFill>
                  <a:srgbClr val="1793CD"/>
                </a:solidFill>
                <a:latin typeface="Trebuchet MS"/>
                <a:cs typeface="Trebuchet MS"/>
              </a:rPr>
              <a:t>f</a:t>
            </a:r>
            <a:r>
              <a:rPr sz="1200" spc="50" dirty="0">
                <a:solidFill>
                  <a:srgbClr val="1793CD"/>
                </a:solidFill>
                <a:latin typeface="Trebuchet MS"/>
                <a:cs typeface="Trebuchet MS"/>
              </a:rPr>
              <a:t>ormatio</a:t>
            </a:r>
            <a:r>
              <a:rPr sz="1200" spc="85" dirty="0">
                <a:solidFill>
                  <a:srgbClr val="1793CD"/>
                </a:solidFill>
                <a:latin typeface="Trebuchet MS"/>
                <a:cs typeface="Trebuchet MS"/>
              </a:rPr>
              <a:t>n</a:t>
            </a:r>
            <a:r>
              <a:rPr sz="1200" spc="-65" dirty="0">
                <a:solidFill>
                  <a:srgbClr val="1793CD"/>
                </a:solidFill>
                <a:latin typeface="Trebuchet MS"/>
                <a:cs typeface="Trebuchet MS"/>
              </a:rPr>
              <a:t> </a:t>
            </a:r>
            <a:r>
              <a:rPr sz="1200" spc="15" dirty="0">
                <a:solidFill>
                  <a:srgbClr val="1793CD"/>
                </a:solidFill>
                <a:latin typeface="Trebuchet MS"/>
                <a:cs typeface="Trebuchet MS"/>
              </a:rPr>
              <a:t>P</a:t>
            </a:r>
            <a:r>
              <a:rPr sz="1200" spc="85" dirty="0">
                <a:solidFill>
                  <a:srgbClr val="1793CD"/>
                </a:solidFill>
                <a:latin typeface="Trebuchet MS"/>
                <a:cs typeface="Trebuchet MS"/>
              </a:rPr>
              <a:t>ack</a:t>
            </a:r>
            <a:endParaRPr lang="en-GB" sz="1200" spc="85" dirty="0">
              <a:solidFill>
                <a:srgbClr val="1793CD"/>
              </a:solidFill>
              <a:latin typeface="Trebuchet MS"/>
              <a:cs typeface="Trebuchet MS"/>
            </a:endParaRPr>
          </a:p>
          <a:p>
            <a:pPr marL="12700">
              <a:lnSpc>
                <a:spcPts val="1390"/>
              </a:lnSpc>
              <a:spcBef>
                <a:spcPts val="100"/>
              </a:spcBef>
            </a:pPr>
            <a:r>
              <a:rPr lang="en-GB" sz="1200" spc="85" dirty="0">
                <a:solidFill>
                  <a:srgbClr val="1793CD"/>
                </a:solidFill>
                <a:latin typeface="Trebuchet MS"/>
                <a:cs typeface="Trebuchet MS"/>
              </a:rPr>
              <a:t>April 2022</a:t>
            </a:r>
            <a:endParaRPr sz="1200" dirty="0">
              <a:latin typeface="Trebuchet MS"/>
              <a:cs typeface="Trebuchet MS"/>
            </a:endParaRPr>
          </a:p>
        </p:txBody>
      </p:sp>
      <p:pic>
        <p:nvPicPr>
          <p:cNvPr id="11" name="object 11"/>
          <p:cNvPicPr/>
          <p:nvPr/>
        </p:nvPicPr>
        <p:blipFill>
          <a:blip r:embed="rId2" cstate="print"/>
          <a:stretch>
            <a:fillRect/>
          </a:stretch>
        </p:blipFill>
        <p:spPr>
          <a:xfrm>
            <a:off x="450000" y="1557662"/>
            <a:ext cx="3363642" cy="770892"/>
          </a:xfrm>
          <a:prstGeom prst="rect">
            <a:avLst/>
          </a:prstGeom>
        </p:spPr>
      </p:pic>
      <p:pic>
        <p:nvPicPr>
          <p:cNvPr id="12" name="object 12"/>
          <p:cNvPicPr/>
          <p:nvPr/>
        </p:nvPicPr>
        <p:blipFill>
          <a:blip r:embed="rId3" cstate="print"/>
          <a:stretch>
            <a:fillRect/>
          </a:stretch>
        </p:blipFill>
        <p:spPr>
          <a:xfrm>
            <a:off x="4329003" y="0"/>
            <a:ext cx="6362999" cy="756000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2"/>
            <a:ext cx="10692130" cy="7560309"/>
            <a:chOff x="0" y="12"/>
            <a:chExt cx="10692130" cy="7560309"/>
          </a:xfrm>
        </p:grpSpPr>
        <p:pic>
          <p:nvPicPr>
            <p:cNvPr id="3" name="object 3"/>
            <p:cNvPicPr/>
            <p:nvPr/>
          </p:nvPicPr>
          <p:blipFill>
            <a:blip r:embed="rId2" cstate="print"/>
            <a:stretch>
              <a:fillRect/>
            </a:stretch>
          </p:blipFill>
          <p:spPr>
            <a:xfrm>
              <a:off x="0" y="12"/>
              <a:ext cx="10692003" cy="7559992"/>
            </a:xfrm>
            <a:prstGeom prst="rect">
              <a:avLst/>
            </a:prstGeom>
          </p:spPr>
        </p:pic>
        <p:sp>
          <p:nvSpPr>
            <p:cNvPr id="4" name="object 4"/>
            <p:cNvSpPr/>
            <p:nvPr/>
          </p:nvSpPr>
          <p:spPr>
            <a:xfrm>
              <a:off x="2031687" y="391029"/>
              <a:ext cx="6635115" cy="6781800"/>
            </a:xfrm>
            <a:custGeom>
              <a:avLst/>
              <a:gdLst/>
              <a:ahLst/>
              <a:cxnLst/>
              <a:rect l="l" t="t" r="r" b="b"/>
              <a:pathLst>
                <a:path w="6635115" h="6781800">
                  <a:moveTo>
                    <a:pt x="1730775" y="25400"/>
                  </a:moveTo>
                  <a:lnTo>
                    <a:pt x="1228303" y="25400"/>
                  </a:lnTo>
                  <a:lnTo>
                    <a:pt x="1055466" y="76200"/>
                  </a:lnTo>
                  <a:lnTo>
                    <a:pt x="1013296" y="101600"/>
                  </a:lnTo>
                  <a:lnTo>
                    <a:pt x="971575" y="114300"/>
                  </a:lnTo>
                  <a:lnTo>
                    <a:pt x="930319" y="139700"/>
                  </a:lnTo>
                  <a:lnTo>
                    <a:pt x="849266" y="190500"/>
                  </a:lnTo>
                  <a:lnTo>
                    <a:pt x="770266" y="241300"/>
                  </a:lnTo>
                  <a:lnTo>
                    <a:pt x="731578" y="279400"/>
                  </a:lnTo>
                  <a:lnTo>
                    <a:pt x="693451" y="304800"/>
                  </a:lnTo>
                  <a:lnTo>
                    <a:pt x="655903" y="342900"/>
                  </a:lnTo>
                  <a:lnTo>
                    <a:pt x="618950" y="381000"/>
                  </a:lnTo>
                  <a:lnTo>
                    <a:pt x="582608" y="406400"/>
                  </a:lnTo>
                  <a:lnTo>
                    <a:pt x="547823" y="444500"/>
                  </a:lnTo>
                  <a:lnTo>
                    <a:pt x="514216" y="482600"/>
                  </a:lnTo>
                  <a:lnTo>
                    <a:pt x="481776" y="520700"/>
                  </a:lnTo>
                  <a:lnTo>
                    <a:pt x="450495" y="571500"/>
                  </a:lnTo>
                  <a:lnTo>
                    <a:pt x="420360" y="609600"/>
                  </a:lnTo>
                  <a:lnTo>
                    <a:pt x="391364" y="647700"/>
                  </a:lnTo>
                  <a:lnTo>
                    <a:pt x="363494" y="685800"/>
                  </a:lnTo>
                  <a:lnTo>
                    <a:pt x="336741" y="723900"/>
                  </a:lnTo>
                  <a:lnTo>
                    <a:pt x="311095" y="774700"/>
                  </a:lnTo>
                  <a:lnTo>
                    <a:pt x="286546" y="812800"/>
                  </a:lnTo>
                  <a:lnTo>
                    <a:pt x="263083" y="850900"/>
                  </a:lnTo>
                  <a:lnTo>
                    <a:pt x="240697" y="901700"/>
                  </a:lnTo>
                  <a:lnTo>
                    <a:pt x="219376" y="939800"/>
                  </a:lnTo>
                  <a:lnTo>
                    <a:pt x="199112" y="990600"/>
                  </a:lnTo>
                  <a:lnTo>
                    <a:pt x="179893" y="1028700"/>
                  </a:lnTo>
                  <a:lnTo>
                    <a:pt x="161710" y="1079500"/>
                  </a:lnTo>
                  <a:lnTo>
                    <a:pt x="144553" y="1117600"/>
                  </a:lnTo>
                  <a:lnTo>
                    <a:pt x="128410" y="1168400"/>
                  </a:lnTo>
                  <a:lnTo>
                    <a:pt x="113273" y="1206500"/>
                  </a:lnTo>
                  <a:lnTo>
                    <a:pt x="99131" y="1257300"/>
                  </a:lnTo>
                  <a:lnTo>
                    <a:pt x="85973" y="1308100"/>
                  </a:lnTo>
                  <a:lnTo>
                    <a:pt x="73790" y="1358900"/>
                  </a:lnTo>
                  <a:lnTo>
                    <a:pt x="62571" y="1397000"/>
                  </a:lnTo>
                  <a:lnTo>
                    <a:pt x="52307" y="1447800"/>
                  </a:lnTo>
                  <a:lnTo>
                    <a:pt x="42987" y="1498600"/>
                  </a:lnTo>
                  <a:lnTo>
                    <a:pt x="34600" y="1549400"/>
                  </a:lnTo>
                  <a:lnTo>
                    <a:pt x="27138" y="1600200"/>
                  </a:lnTo>
                  <a:lnTo>
                    <a:pt x="20589" y="1638300"/>
                  </a:lnTo>
                  <a:lnTo>
                    <a:pt x="14943" y="1689100"/>
                  </a:lnTo>
                  <a:lnTo>
                    <a:pt x="10190" y="1739900"/>
                  </a:lnTo>
                  <a:lnTo>
                    <a:pt x="6321" y="1790700"/>
                  </a:lnTo>
                  <a:lnTo>
                    <a:pt x="3321" y="1841500"/>
                  </a:lnTo>
                  <a:lnTo>
                    <a:pt x="1279" y="1892300"/>
                  </a:lnTo>
                  <a:lnTo>
                    <a:pt x="179" y="1943100"/>
                  </a:lnTo>
                  <a:lnTo>
                    <a:pt x="0" y="1993900"/>
                  </a:lnTo>
                  <a:lnTo>
                    <a:pt x="723" y="2044700"/>
                  </a:lnTo>
                  <a:lnTo>
                    <a:pt x="2331" y="2095500"/>
                  </a:lnTo>
                  <a:lnTo>
                    <a:pt x="4805" y="2146300"/>
                  </a:lnTo>
                  <a:lnTo>
                    <a:pt x="8126" y="2197100"/>
                  </a:lnTo>
                  <a:lnTo>
                    <a:pt x="12275" y="2247900"/>
                  </a:lnTo>
                  <a:lnTo>
                    <a:pt x="17234" y="2298700"/>
                  </a:lnTo>
                  <a:lnTo>
                    <a:pt x="22983" y="2349500"/>
                  </a:lnTo>
                  <a:lnTo>
                    <a:pt x="29505" y="2400300"/>
                  </a:lnTo>
                  <a:lnTo>
                    <a:pt x="36781" y="2451100"/>
                  </a:lnTo>
                  <a:lnTo>
                    <a:pt x="44792" y="2489200"/>
                  </a:lnTo>
                  <a:lnTo>
                    <a:pt x="53519" y="2540000"/>
                  </a:lnTo>
                  <a:lnTo>
                    <a:pt x="62945" y="2590800"/>
                  </a:lnTo>
                  <a:lnTo>
                    <a:pt x="73049" y="2641600"/>
                  </a:lnTo>
                  <a:lnTo>
                    <a:pt x="83813" y="2692400"/>
                  </a:lnTo>
                  <a:lnTo>
                    <a:pt x="95220" y="2743200"/>
                  </a:lnTo>
                  <a:lnTo>
                    <a:pt x="107249" y="2781300"/>
                  </a:lnTo>
                  <a:lnTo>
                    <a:pt x="119883" y="2832100"/>
                  </a:lnTo>
                  <a:lnTo>
                    <a:pt x="133103" y="2882900"/>
                  </a:lnTo>
                  <a:lnTo>
                    <a:pt x="146890" y="2933700"/>
                  </a:lnTo>
                  <a:lnTo>
                    <a:pt x="161226" y="2971800"/>
                  </a:lnTo>
                  <a:lnTo>
                    <a:pt x="176091" y="3022600"/>
                  </a:lnTo>
                  <a:lnTo>
                    <a:pt x="191468" y="3073400"/>
                  </a:lnTo>
                  <a:lnTo>
                    <a:pt x="207337" y="3124200"/>
                  </a:lnTo>
                  <a:lnTo>
                    <a:pt x="223680" y="3162300"/>
                  </a:lnTo>
                  <a:lnTo>
                    <a:pt x="240478" y="3213100"/>
                  </a:lnTo>
                  <a:lnTo>
                    <a:pt x="257713" y="3263900"/>
                  </a:lnTo>
                  <a:lnTo>
                    <a:pt x="275366" y="3302000"/>
                  </a:lnTo>
                  <a:lnTo>
                    <a:pt x="293418" y="3352800"/>
                  </a:lnTo>
                  <a:lnTo>
                    <a:pt x="311851" y="3403600"/>
                  </a:lnTo>
                  <a:lnTo>
                    <a:pt x="330645" y="3441700"/>
                  </a:lnTo>
                  <a:lnTo>
                    <a:pt x="349784" y="3492500"/>
                  </a:lnTo>
                  <a:lnTo>
                    <a:pt x="369246" y="3543300"/>
                  </a:lnTo>
                  <a:lnTo>
                    <a:pt x="389015" y="3581400"/>
                  </a:lnTo>
                  <a:lnTo>
                    <a:pt x="409071" y="3632200"/>
                  </a:lnTo>
                  <a:lnTo>
                    <a:pt x="429396" y="3683000"/>
                  </a:lnTo>
                  <a:lnTo>
                    <a:pt x="450509" y="3721100"/>
                  </a:lnTo>
                  <a:lnTo>
                    <a:pt x="472027" y="3771900"/>
                  </a:lnTo>
                  <a:lnTo>
                    <a:pt x="493943" y="3822700"/>
                  </a:lnTo>
                  <a:lnTo>
                    <a:pt x="516254" y="3860800"/>
                  </a:lnTo>
                  <a:lnTo>
                    <a:pt x="538955" y="3911600"/>
                  </a:lnTo>
                  <a:lnTo>
                    <a:pt x="562041" y="3949700"/>
                  </a:lnTo>
                  <a:lnTo>
                    <a:pt x="585509" y="4000500"/>
                  </a:lnTo>
                  <a:lnTo>
                    <a:pt x="609352" y="4051300"/>
                  </a:lnTo>
                  <a:lnTo>
                    <a:pt x="633568" y="4089400"/>
                  </a:lnTo>
                  <a:lnTo>
                    <a:pt x="658151" y="4140200"/>
                  </a:lnTo>
                  <a:lnTo>
                    <a:pt x="683096" y="4178300"/>
                  </a:lnTo>
                  <a:lnTo>
                    <a:pt x="708400" y="4229100"/>
                  </a:lnTo>
                  <a:lnTo>
                    <a:pt x="734057" y="4267200"/>
                  </a:lnTo>
                  <a:lnTo>
                    <a:pt x="760063" y="4305300"/>
                  </a:lnTo>
                  <a:lnTo>
                    <a:pt x="786414" y="4356100"/>
                  </a:lnTo>
                  <a:lnTo>
                    <a:pt x="813105" y="4394200"/>
                  </a:lnTo>
                  <a:lnTo>
                    <a:pt x="840132" y="4445000"/>
                  </a:lnTo>
                  <a:lnTo>
                    <a:pt x="867489" y="4483100"/>
                  </a:lnTo>
                  <a:lnTo>
                    <a:pt x="895173" y="4521200"/>
                  </a:lnTo>
                  <a:lnTo>
                    <a:pt x="923178" y="4572000"/>
                  </a:lnTo>
                  <a:lnTo>
                    <a:pt x="951501" y="4610100"/>
                  </a:lnTo>
                  <a:lnTo>
                    <a:pt x="980137" y="4648200"/>
                  </a:lnTo>
                  <a:lnTo>
                    <a:pt x="1009081" y="4686300"/>
                  </a:lnTo>
                  <a:lnTo>
                    <a:pt x="1038328" y="4737100"/>
                  </a:lnTo>
                  <a:lnTo>
                    <a:pt x="1067875" y="4775200"/>
                  </a:lnTo>
                  <a:lnTo>
                    <a:pt x="1097716" y="4813300"/>
                  </a:lnTo>
                  <a:lnTo>
                    <a:pt x="1127848" y="4851400"/>
                  </a:lnTo>
                  <a:lnTo>
                    <a:pt x="1158265" y="4889500"/>
                  </a:lnTo>
                  <a:lnTo>
                    <a:pt x="1188962" y="4940300"/>
                  </a:lnTo>
                  <a:lnTo>
                    <a:pt x="1219937" y="4978400"/>
                  </a:lnTo>
                  <a:lnTo>
                    <a:pt x="1251183" y="5016500"/>
                  </a:lnTo>
                  <a:lnTo>
                    <a:pt x="1282696" y="5054600"/>
                  </a:lnTo>
                  <a:lnTo>
                    <a:pt x="1346507" y="5130800"/>
                  </a:lnTo>
                  <a:lnTo>
                    <a:pt x="1411333" y="5207000"/>
                  </a:lnTo>
                  <a:lnTo>
                    <a:pt x="1477137" y="5283200"/>
                  </a:lnTo>
                  <a:lnTo>
                    <a:pt x="1543883" y="5359400"/>
                  </a:lnTo>
                  <a:lnTo>
                    <a:pt x="1611535" y="5435600"/>
                  </a:lnTo>
                  <a:lnTo>
                    <a:pt x="1680056" y="5511800"/>
                  </a:lnTo>
                  <a:lnTo>
                    <a:pt x="1784389" y="5626100"/>
                  </a:lnTo>
                  <a:lnTo>
                    <a:pt x="1890474" y="5740400"/>
                  </a:lnTo>
                  <a:lnTo>
                    <a:pt x="1926204" y="5765800"/>
                  </a:lnTo>
                  <a:lnTo>
                    <a:pt x="1998189" y="5842000"/>
                  </a:lnTo>
                  <a:lnTo>
                    <a:pt x="2107617" y="5956300"/>
                  </a:lnTo>
                  <a:lnTo>
                    <a:pt x="2144389" y="5981700"/>
                  </a:lnTo>
                  <a:lnTo>
                    <a:pt x="2293124" y="6134100"/>
                  </a:lnTo>
                  <a:lnTo>
                    <a:pt x="2330750" y="6159500"/>
                  </a:lnTo>
                  <a:lnTo>
                    <a:pt x="2406573" y="6235700"/>
                  </a:lnTo>
                  <a:lnTo>
                    <a:pt x="2444783" y="6261100"/>
                  </a:lnTo>
                  <a:lnTo>
                    <a:pt x="2521830" y="6337300"/>
                  </a:lnTo>
                  <a:lnTo>
                    <a:pt x="2560680" y="6362700"/>
                  </a:lnTo>
                  <a:lnTo>
                    <a:pt x="2639061" y="6438900"/>
                  </a:lnTo>
                  <a:lnTo>
                    <a:pt x="2678604" y="6464300"/>
                  </a:lnTo>
                  <a:lnTo>
                    <a:pt x="2718391" y="6502400"/>
                  </a:lnTo>
                  <a:lnTo>
                    <a:pt x="2758428" y="6527800"/>
                  </a:lnTo>
                  <a:lnTo>
                    <a:pt x="2798720" y="6565900"/>
                  </a:lnTo>
                  <a:lnTo>
                    <a:pt x="2838175" y="6591300"/>
                  </a:lnTo>
                  <a:lnTo>
                    <a:pt x="2878413" y="6616700"/>
                  </a:lnTo>
                  <a:lnTo>
                    <a:pt x="2919411" y="6642100"/>
                  </a:lnTo>
                  <a:lnTo>
                    <a:pt x="2961150" y="6667500"/>
                  </a:lnTo>
                  <a:lnTo>
                    <a:pt x="3003608" y="6692900"/>
                  </a:lnTo>
                  <a:lnTo>
                    <a:pt x="3046764" y="6705600"/>
                  </a:lnTo>
                  <a:lnTo>
                    <a:pt x="3090596" y="6731000"/>
                  </a:lnTo>
                  <a:lnTo>
                    <a:pt x="3225939" y="6769100"/>
                  </a:lnTo>
                  <a:lnTo>
                    <a:pt x="3272264" y="6769100"/>
                  </a:lnTo>
                  <a:lnTo>
                    <a:pt x="3319161" y="6781800"/>
                  </a:lnTo>
                  <a:lnTo>
                    <a:pt x="3561454" y="6781800"/>
                  </a:lnTo>
                  <a:lnTo>
                    <a:pt x="3758317" y="6731000"/>
                  </a:lnTo>
                  <a:lnTo>
                    <a:pt x="3851155" y="6705600"/>
                  </a:lnTo>
                  <a:lnTo>
                    <a:pt x="3896147" y="6680200"/>
                  </a:lnTo>
                  <a:lnTo>
                    <a:pt x="3940196" y="6654800"/>
                  </a:lnTo>
                  <a:lnTo>
                    <a:pt x="3983311" y="6642100"/>
                  </a:lnTo>
                  <a:lnTo>
                    <a:pt x="4025499" y="6616700"/>
                  </a:lnTo>
                  <a:lnTo>
                    <a:pt x="4066767" y="6591300"/>
                  </a:lnTo>
                  <a:lnTo>
                    <a:pt x="4107123" y="6565900"/>
                  </a:lnTo>
                  <a:lnTo>
                    <a:pt x="4146574" y="6527800"/>
                  </a:lnTo>
                  <a:lnTo>
                    <a:pt x="4185128" y="6502400"/>
                  </a:lnTo>
                  <a:lnTo>
                    <a:pt x="4222791" y="6464300"/>
                  </a:lnTo>
                  <a:lnTo>
                    <a:pt x="4259573" y="6438900"/>
                  </a:lnTo>
                  <a:lnTo>
                    <a:pt x="3419158" y="6438900"/>
                  </a:lnTo>
                  <a:lnTo>
                    <a:pt x="3316804" y="6413500"/>
                  </a:lnTo>
                  <a:lnTo>
                    <a:pt x="3174473" y="6375400"/>
                  </a:lnTo>
                  <a:lnTo>
                    <a:pt x="3127689" y="6350000"/>
                  </a:lnTo>
                  <a:lnTo>
                    <a:pt x="3081930" y="6324600"/>
                  </a:lnTo>
                  <a:lnTo>
                    <a:pt x="3037614" y="6311900"/>
                  </a:lnTo>
                  <a:lnTo>
                    <a:pt x="2995157" y="6286500"/>
                  </a:lnTo>
                  <a:lnTo>
                    <a:pt x="2954977" y="6248400"/>
                  </a:lnTo>
                  <a:lnTo>
                    <a:pt x="2917491" y="6223000"/>
                  </a:lnTo>
                  <a:lnTo>
                    <a:pt x="2879632" y="6184900"/>
                  </a:lnTo>
                  <a:lnTo>
                    <a:pt x="2841883" y="6159500"/>
                  </a:lnTo>
                  <a:lnTo>
                    <a:pt x="2766725" y="6083300"/>
                  </a:lnTo>
                  <a:lnTo>
                    <a:pt x="2729325" y="6057900"/>
                  </a:lnTo>
                  <a:lnTo>
                    <a:pt x="2654903" y="5981700"/>
                  </a:lnTo>
                  <a:lnTo>
                    <a:pt x="2617888" y="5956300"/>
                  </a:lnTo>
                  <a:lnTo>
                    <a:pt x="2544272" y="5880100"/>
                  </a:lnTo>
                  <a:lnTo>
                    <a:pt x="2507679" y="5854700"/>
                  </a:lnTo>
                  <a:lnTo>
                    <a:pt x="2434940" y="5778500"/>
                  </a:lnTo>
                  <a:lnTo>
                    <a:pt x="2398803" y="5753100"/>
                  </a:lnTo>
                  <a:lnTo>
                    <a:pt x="2291369" y="5638800"/>
                  </a:lnTo>
                  <a:lnTo>
                    <a:pt x="2255896" y="5613400"/>
                  </a:lnTo>
                  <a:lnTo>
                    <a:pt x="2150548" y="5499100"/>
                  </a:lnTo>
                  <a:lnTo>
                    <a:pt x="2115803" y="5461000"/>
                  </a:lnTo>
                  <a:lnTo>
                    <a:pt x="2081249" y="5435600"/>
                  </a:lnTo>
                  <a:lnTo>
                    <a:pt x="1978777" y="5321300"/>
                  </a:lnTo>
                  <a:lnTo>
                    <a:pt x="1911494" y="5245100"/>
                  </a:lnTo>
                  <a:lnTo>
                    <a:pt x="1845073" y="5168900"/>
                  </a:lnTo>
                  <a:lnTo>
                    <a:pt x="1812195" y="5130800"/>
                  </a:lnTo>
                  <a:lnTo>
                    <a:pt x="1779545" y="5105400"/>
                  </a:lnTo>
                  <a:lnTo>
                    <a:pt x="1714941" y="5029200"/>
                  </a:lnTo>
                  <a:lnTo>
                    <a:pt x="1651295" y="4953000"/>
                  </a:lnTo>
                  <a:lnTo>
                    <a:pt x="1588637" y="4876800"/>
                  </a:lnTo>
                  <a:lnTo>
                    <a:pt x="1557688" y="4838700"/>
                  </a:lnTo>
                  <a:lnTo>
                    <a:pt x="1526999" y="4787900"/>
                  </a:lnTo>
                  <a:lnTo>
                    <a:pt x="1496572" y="4749800"/>
                  </a:lnTo>
                  <a:lnTo>
                    <a:pt x="1466412" y="4711700"/>
                  </a:lnTo>
                  <a:lnTo>
                    <a:pt x="1436523" y="4673600"/>
                  </a:lnTo>
                  <a:lnTo>
                    <a:pt x="1406909" y="4635500"/>
                  </a:lnTo>
                  <a:lnTo>
                    <a:pt x="1377573" y="4597400"/>
                  </a:lnTo>
                  <a:lnTo>
                    <a:pt x="1348520" y="4559300"/>
                  </a:lnTo>
                  <a:lnTo>
                    <a:pt x="1319754" y="4521200"/>
                  </a:lnTo>
                  <a:lnTo>
                    <a:pt x="1291278" y="4470400"/>
                  </a:lnTo>
                  <a:lnTo>
                    <a:pt x="1263097" y="4432300"/>
                  </a:lnTo>
                  <a:lnTo>
                    <a:pt x="1235214" y="4394200"/>
                  </a:lnTo>
                  <a:lnTo>
                    <a:pt x="1207634" y="4356100"/>
                  </a:lnTo>
                  <a:lnTo>
                    <a:pt x="1180360" y="4318000"/>
                  </a:lnTo>
                  <a:lnTo>
                    <a:pt x="1153396" y="4267200"/>
                  </a:lnTo>
                  <a:lnTo>
                    <a:pt x="1126747" y="4229100"/>
                  </a:lnTo>
                  <a:lnTo>
                    <a:pt x="1100415" y="4191000"/>
                  </a:lnTo>
                  <a:lnTo>
                    <a:pt x="1074407" y="4140200"/>
                  </a:lnTo>
                  <a:lnTo>
                    <a:pt x="1048724" y="4102100"/>
                  </a:lnTo>
                  <a:lnTo>
                    <a:pt x="1023371" y="4064000"/>
                  </a:lnTo>
                  <a:lnTo>
                    <a:pt x="998352" y="4013200"/>
                  </a:lnTo>
                  <a:lnTo>
                    <a:pt x="973672" y="3975100"/>
                  </a:lnTo>
                  <a:lnTo>
                    <a:pt x="949333" y="3924300"/>
                  </a:lnTo>
                  <a:lnTo>
                    <a:pt x="925340" y="3886200"/>
                  </a:lnTo>
                  <a:lnTo>
                    <a:pt x="901697" y="3835400"/>
                  </a:lnTo>
                  <a:lnTo>
                    <a:pt x="878408" y="3797300"/>
                  </a:lnTo>
                  <a:lnTo>
                    <a:pt x="855477" y="3746500"/>
                  </a:lnTo>
                  <a:lnTo>
                    <a:pt x="832907" y="3708400"/>
                  </a:lnTo>
                  <a:lnTo>
                    <a:pt x="810703" y="3657600"/>
                  </a:lnTo>
                  <a:lnTo>
                    <a:pt x="788869" y="3619500"/>
                  </a:lnTo>
                  <a:lnTo>
                    <a:pt x="767408" y="3568700"/>
                  </a:lnTo>
                  <a:lnTo>
                    <a:pt x="746325" y="3517900"/>
                  </a:lnTo>
                  <a:lnTo>
                    <a:pt x="725624" y="3479800"/>
                  </a:lnTo>
                  <a:lnTo>
                    <a:pt x="705308" y="3429000"/>
                  </a:lnTo>
                  <a:lnTo>
                    <a:pt x="685381" y="3378200"/>
                  </a:lnTo>
                  <a:lnTo>
                    <a:pt x="665847" y="3340100"/>
                  </a:lnTo>
                  <a:lnTo>
                    <a:pt x="646711" y="3289300"/>
                  </a:lnTo>
                  <a:lnTo>
                    <a:pt x="627976" y="3238500"/>
                  </a:lnTo>
                  <a:lnTo>
                    <a:pt x="609647" y="3187700"/>
                  </a:lnTo>
                  <a:lnTo>
                    <a:pt x="591852" y="3149600"/>
                  </a:lnTo>
                  <a:lnTo>
                    <a:pt x="574379" y="3098800"/>
                  </a:lnTo>
                  <a:lnTo>
                    <a:pt x="557265" y="3048000"/>
                  </a:lnTo>
                  <a:lnTo>
                    <a:pt x="540547" y="2997200"/>
                  </a:lnTo>
                  <a:lnTo>
                    <a:pt x="524263" y="2946400"/>
                  </a:lnTo>
                  <a:lnTo>
                    <a:pt x="508449" y="2908300"/>
                  </a:lnTo>
                  <a:lnTo>
                    <a:pt x="493144" y="2857500"/>
                  </a:lnTo>
                  <a:lnTo>
                    <a:pt x="478383" y="2806700"/>
                  </a:lnTo>
                  <a:lnTo>
                    <a:pt x="464205" y="2755900"/>
                  </a:lnTo>
                  <a:lnTo>
                    <a:pt x="450647" y="2705100"/>
                  </a:lnTo>
                  <a:lnTo>
                    <a:pt x="437745" y="2654300"/>
                  </a:lnTo>
                  <a:lnTo>
                    <a:pt x="425537" y="2603500"/>
                  </a:lnTo>
                  <a:lnTo>
                    <a:pt x="414060" y="2565400"/>
                  </a:lnTo>
                  <a:lnTo>
                    <a:pt x="403352" y="2514600"/>
                  </a:lnTo>
                  <a:lnTo>
                    <a:pt x="393449" y="2463800"/>
                  </a:lnTo>
                  <a:lnTo>
                    <a:pt x="384389" y="2413000"/>
                  </a:lnTo>
                  <a:lnTo>
                    <a:pt x="376208" y="2362200"/>
                  </a:lnTo>
                  <a:lnTo>
                    <a:pt x="368945" y="2311400"/>
                  </a:lnTo>
                  <a:lnTo>
                    <a:pt x="362636" y="2260600"/>
                  </a:lnTo>
                  <a:lnTo>
                    <a:pt x="357319" y="2209800"/>
                  </a:lnTo>
                  <a:lnTo>
                    <a:pt x="353030" y="2159000"/>
                  </a:lnTo>
                  <a:lnTo>
                    <a:pt x="349807" y="2108200"/>
                  </a:lnTo>
                  <a:lnTo>
                    <a:pt x="347687" y="2057400"/>
                  </a:lnTo>
                  <a:lnTo>
                    <a:pt x="346708" y="2006600"/>
                  </a:lnTo>
                  <a:lnTo>
                    <a:pt x="346906" y="1955800"/>
                  </a:lnTo>
                  <a:lnTo>
                    <a:pt x="348319" y="1905000"/>
                  </a:lnTo>
                  <a:lnTo>
                    <a:pt x="350854" y="1854200"/>
                  </a:lnTo>
                  <a:lnTo>
                    <a:pt x="354407" y="1803400"/>
                  </a:lnTo>
                  <a:lnTo>
                    <a:pt x="358996" y="1752600"/>
                  </a:lnTo>
                  <a:lnTo>
                    <a:pt x="364639" y="1701800"/>
                  </a:lnTo>
                  <a:lnTo>
                    <a:pt x="371355" y="1651000"/>
                  </a:lnTo>
                  <a:lnTo>
                    <a:pt x="379160" y="1600200"/>
                  </a:lnTo>
                  <a:lnTo>
                    <a:pt x="388073" y="1549400"/>
                  </a:lnTo>
                  <a:lnTo>
                    <a:pt x="398112" y="1498600"/>
                  </a:lnTo>
                  <a:lnTo>
                    <a:pt x="409294" y="1447800"/>
                  </a:lnTo>
                  <a:lnTo>
                    <a:pt x="421638" y="1409700"/>
                  </a:lnTo>
                  <a:lnTo>
                    <a:pt x="435161" y="1358900"/>
                  </a:lnTo>
                  <a:lnTo>
                    <a:pt x="449882" y="1308100"/>
                  </a:lnTo>
                  <a:lnTo>
                    <a:pt x="465818" y="1270000"/>
                  </a:lnTo>
                  <a:lnTo>
                    <a:pt x="482986" y="1219200"/>
                  </a:lnTo>
                  <a:lnTo>
                    <a:pt x="501406" y="1168400"/>
                  </a:lnTo>
                  <a:lnTo>
                    <a:pt x="521095" y="1130300"/>
                  </a:lnTo>
                  <a:lnTo>
                    <a:pt x="542070" y="1079500"/>
                  </a:lnTo>
                  <a:lnTo>
                    <a:pt x="564351" y="1041400"/>
                  </a:lnTo>
                  <a:lnTo>
                    <a:pt x="587953" y="990600"/>
                  </a:lnTo>
                  <a:lnTo>
                    <a:pt x="612896" y="952500"/>
                  </a:lnTo>
                  <a:lnTo>
                    <a:pt x="639198" y="914400"/>
                  </a:lnTo>
                  <a:lnTo>
                    <a:pt x="666876" y="863600"/>
                  </a:lnTo>
                  <a:lnTo>
                    <a:pt x="695948" y="825500"/>
                  </a:lnTo>
                  <a:lnTo>
                    <a:pt x="726432" y="787400"/>
                  </a:lnTo>
                  <a:lnTo>
                    <a:pt x="758346" y="749300"/>
                  </a:lnTo>
                  <a:lnTo>
                    <a:pt x="791708" y="711200"/>
                  </a:lnTo>
                  <a:lnTo>
                    <a:pt x="826535" y="673100"/>
                  </a:lnTo>
                  <a:lnTo>
                    <a:pt x="862847" y="635000"/>
                  </a:lnTo>
                  <a:lnTo>
                    <a:pt x="901051" y="596900"/>
                  </a:lnTo>
                  <a:lnTo>
                    <a:pt x="939945" y="558800"/>
                  </a:lnTo>
                  <a:lnTo>
                    <a:pt x="979514" y="520700"/>
                  </a:lnTo>
                  <a:lnTo>
                    <a:pt x="1060614" y="469900"/>
                  </a:lnTo>
                  <a:lnTo>
                    <a:pt x="1102115" y="444500"/>
                  </a:lnTo>
                  <a:lnTo>
                    <a:pt x="1144228" y="431800"/>
                  </a:lnTo>
                  <a:lnTo>
                    <a:pt x="1186939" y="406400"/>
                  </a:lnTo>
                  <a:lnTo>
                    <a:pt x="1363451" y="355600"/>
                  </a:lnTo>
                  <a:lnTo>
                    <a:pt x="2426186" y="355600"/>
                  </a:lnTo>
                  <a:lnTo>
                    <a:pt x="2406373" y="342900"/>
                  </a:lnTo>
                  <a:lnTo>
                    <a:pt x="2366016" y="317500"/>
                  </a:lnTo>
                  <a:lnTo>
                    <a:pt x="2324920" y="292100"/>
                  </a:lnTo>
                  <a:lnTo>
                    <a:pt x="2283076" y="266700"/>
                  </a:lnTo>
                  <a:lnTo>
                    <a:pt x="2240477" y="241300"/>
                  </a:lnTo>
                  <a:lnTo>
                    <a:pt x="2197113" y="215900"/>
                  </a:lnTo>
                  <a:lnTo>
                    <a:pt x="2152976" y="190500"/>
                  </a:lnTo>
                  <a:lnTo>
                    <a:pt x="2062349" y="139700"/>
                  </a:lnTo>
                  <a:lnTo>
                    <a:pt x="2015842" y="127000"/>
                  </a:lnTo>
                  <a:lnTo>
                    <a:pt x="1968008" y="101600"/>
                  </a:lnTo>
                  <a:lnTo>
                    <a:pt x="1920282" y="88900"/>
                  </a:lnTo>
                  <a:lnTo>
                    <a:pt x="1872680" y="63500"/>
                  </a:lnTo>
                  <a:lnTo>
                    <a:pt x="1730775" y="25400"/>
                  </a:lnTo>
                  <a:close/>
                </a:path>
                <a:path w="6635115" h="6781800">
                  <a:moveTo>
                    <a:pt x="6098156" y="355600"/>
                  </a:moveTo>
                  <a:lnTo>
                    <a:pt x="5228529" y="355600"/>
                  </a:lnTo>
                  <a:lnTo>
                    <a:pt x="5278278" y="368300"/>
                  </a:lnTo>
                  <a:lnTo>
                    <a:pt x="5328130" y="368300"/>
                  </a:lnTo>
                  <a:lnTo>
                    <a:pt x="5429787" y="393700"/>
                  </a:lnTo>
                  <a:lnTo>
                    <a:pt x="5527777" y="419100"/>
                  </a:lnTo>
                  <a:lnTo>
                    <a:pt x="5574040" y="431800"/>
                  </a:lnTo>
                  <a:lnTo>
                    <a:pt x="5618515" y="457200"/>
                  </a:lnTo>
                  <a:lnTo>
                    <a:pt x="5661224" y="482600"/>
                  </a:lnTo>
                  <a:lnTo>
                    <a:pt x="5702191" y="495300"/>
                  </a:lnTo>
                  <a:lnTo>
                    <a:pt x="5741441" y="520700"/>
                  </a:lnTo>
                  <a:lnTo>
                    <a:pt x="5778997" y="558800"/>
                  </a:lnTo>
                  <a:lnTo>
                    <a:pt x="5814882" y="584200"/>
                  </a:lnTo>
                  <a:lnTo>
                    <a:pt x="5849121" y="609600"/>
                  </a:lnTo>
                  <a:lnTo>
                    <a:pt x="5881736" y="647700"/>
                  </a:lnTo>
                  <a:lnTo>
                    <a:pt x="5912753" y="685800"/>
                  </a:lnTo>
                  <a:lnTo>
                    <a:pt x="5942194" y="711200"/>
                  </a:lnTo>
                  <a:lnTo>
                    <a:pt x="5970084" y="749300"/>
                  </a:lnTo>
                  <a:lnTo>
                    <a:pt x="5996446" y="787400"/>
                  </a:lnTo>
                  <a:lnTo>
                    <a:pt x="6021303" y="838200"/>
                  </a:lnTo>
                  <a:lnTo>
                    <a:pt x="6044680" y="876300"/>
                  </a:lnTo>
                  <a:lnTo>
                    <a:pt x="6066601" y="914400"/>
                  </a:lnTo>
                  <a:lnTo>
                    <a:pt x="6087088" y="965200"/>
                  </a:lnTo>
                  <a:lnTo>
                    <a:pt x="6106167" y="1016000"/>
                  </a:lnTo>
                  <a:lnTo>
                    <a:pt x="6123860" y="1066800"/>
                  </a:lnTo>
                  <a:lnTo>
                    <a:pt x="6140355" y="1104900"/>
                  </a:lnTo>
                  <a:lnTo>
                    <a:pt x="6155875" y="1155700"/>
                  </a:lnTo>
                  <a:lnTo>
                    <a:pt x="6170429" y="1206500"/>
                  </a:lnTo>
                  <a:lnTo>
                    <a:pt x="6184027" y="1257300"/>
                  </a:lnTo>
                  <a:lnTo>
                    <a:pt x="6196680" y="1308100"/>
                  </a:lnTo>
                  <a:lnTo>
                    <a:pt x="6208398" y="1358900"/>
                  </a:lnTo>
                  <a:lnTo>
                    <a:pt x="6219190" y="1409700"/>
                  </a:lnTo>
                  <a:lnTo>
                    <a:pt x="6229067" y="1460500"/>
                  </a:lnTo>
                  <a:lnTo>
                    <a:pt x="6238039" y="1498600"/>
                  </a:lnTo>
                  <a:lnTo>
                    <a:pt x="6246117" y="1549400"/>
                  </a:lnTo>
                  <a:lnTo>
                    <a:pt x="6253310" y="1600200"/>
                  </a:lnTo>
                  <a:lnTo>
                    <a:pt x="6259628" y="1651000"/>
                  </a:lnTo>
                  <a:lnTo>
                    <a:pt x="6265082" y="1701800"/>
                  </a:lnTo>
                  <a:lnTo>
                    <a:pt x="6269682" y="1752600"/>
                  </a:lnTo>
                  <a:lnTo>
                    <a:pt x="6273437" y="1803400"/>
                  </a:lnTo>
                  <a:lnTo>
                    <a:pt x="6276359" y="1841500"/>
                  </a:lnTo>
                  <a:lnTo>
                    <a:pt x="6278457" y="1892300"/>
                  </a:lnTo>
                  <a:lnTo>
                    <a:pt x="6279741" y="1943100"/>
                  </a:lnTo>
                  <a:lnTo>
                    <a:pt x="6280102" y="1981200"/>
                  </a:lnTo>
                  <a:lnTo>
                    <a:pt x="6280144" y="2006600"/>
                  </a:lnTo>
                  <a:lnTo>
                    <a:pt x="6279909" y="2044700"/>
                  </a:lnTo>
                  <a:lnTo>
                    <a:pt x="6278813" y="2095500"/>
                  </a:lnTo>
                  <a:lnTo>
                    <a:pt x="6276944" y="2146300"/>
                  </a:lnTo>
                  <a:lnTo>
                    <a:pt x="6274312" y="2197100"/>
                  </a:lnTo>
                  <a:lnTo>
                    <a:pt x="6270928" y="2235200"/>
                  </a:lnTo>
                  <a:lnTo>
                    <a:pt x="6266800" y="2286000"/>
                  </a:lnTo>
                  <a:lnTo>
                    <a:pt x="6261940" y="2336800"/>
                  </a:lnTo>
                  <a:lnTo>
                    <a:pt x="6256358" y="2387600"/>
                  </a:lnTo>
                  <a:lnTo>
                    <a:pt x="6250064" y="2438400"/>
                  </a:lnTo>
                  <a:lnTo>
                    <a:pt x="6243067" y="2489200"/>
                  </a:lnTo>
                  <a:lnTo>
                    <a:pt x="6235378" y="2540000"/>
                  </a:lnTo>
                  <a:lnTo>
                    <a:pt x="6227008" y="2578100"/>
                  </a:lnTo>
                  <a:lnTo>
                    <a:pt x="6217966" y="2628900"/>
                  </a:lnTo>
                  <a:lnTo>
                    <a:pt x="6208262" y="2679700"/>
                  </a:lnTo>
                  <a:lnTo>
                    <a:pt x="6197907" y="2730500"/>
                  </a:lnTo>
                  <a:lnTo>
                    <a:pt x="6186911" y="2781300"/>
                  </a:lnTo>
                  <a:lnTo>
                    <a:pt x="6175284" y="2832100"/>
                  </a:lnTo>
                  <a:lnTo>
                    <a:pt x="6163036" y="2870200"/>
                  </a:lnTo>
                  <a:lnTo>
                    <a:pt x="6150176" y="2921000"/>
                  </a:lnTo>
                  <a:lnTo>
                    <a:pt x="6136717" y="2971800"/>
                  </a:lnTo>
                  <a:lnTo>
                    <a:pt x="6122666" y="3022600"/>
                  </a:lnTo>
                  <a:lnTo>
                    <a:pt x="6108036" y="3073400"/>
                  </a:lnTo>
                  <a:lnTo>
                    <a:pt x="6092786" y="3124200"/>
                  </a:lnTo>
                  <a:lnTo>
                    <a:pt x="6077094" y="3175000"/>
                  </a:lnTo>
                  <a:lnTo>
                    <a:pt x="6060964" y="3213100"/>
                  </a:lnTo>
                  <a:lnTo>
                    <a:pt x="6044400" y="3263900"/>
                  </a:lnTo>
                  <a:lnTo>
                    <a:pt x="6027406" y="3314700"/>
                  </a:lnTo>
                  <a:lnTo>
                    <a:pt x="6009986" y="3365500"/>
                  </a:lnTo>
                  <a:lnTo>
                    <a:pt x="5992145" y="3416300"/>
                  </a:lnTo>
                  <a:lnTo>
                    <a:pt x="5973887" y="3454400"/>
                  </a:lnTo>
                  <a:lnTo>
                    <a:pt x="5955215" y="3505200"/>
                  </a:lnTo>
                  <a:lnTo>
                    <a:pt x="5936134" y="3556000"/>
                  </a:lnTo>
                  <a:lnTo>
                    <a:pt x="5916649" y="3594100"/>
                  </a:lnTo>
                  <a:lnTo>
                    <a:pt x="5896763" y="3644900"/>
                  </a:lnTo>
                  <a:lnTo>
                    <a:pt x="5876480" y="3695700"/>
                  </a:lnTo>
                  <a:lnTo>
                    <a:pt x="5855805" y="3733800"/>
                  </a:lnTo>
                  <a:lnTo>
                    <a:pt x="5834742" y="3784600"/>
                  </a:lnTo>
                  <a:lnTo>
                    <a:pt x="5813295" y="3822700"/>
                  </a:lnTo>
                  <a:lnTo>
                    <a:pt x="5791468" y="3873500"/>
                  </a:lnTo>
                  <a:lnTo>
                    <a:pt x="5769266" y="3924300"/>
                  </a:lnTo>
                  <a:lnTo>
                    <a:pt x="5746692" y="3962400"/>
                  </a:lnTo>
                  <a:lnTo>
                    <a:pt x="5723750" y="4013200"/>
                  </a:lnTo>
                  <a:lnTo>
                    <a:pt x="5700446" y="4051300"/>
                  </a:lnTo>
                  <a:lnTo>
                    <a:pt x="5676782" y="4102100"/>
                  </a:lnTo>
                  <a:lnTo>
                    <a:pt x="5652764" y="4140200"/>
                  </a:lnTo>
                  <a:lnTo>
                    <a:pt x="5628395" y="4178300"/>
                  </a:lnTo>
                  <a:lnTo>
                    <a:pt x="5603680" y="4229100"/>
                  </a:lnTo>
                  <a:lnTo>
                    <a:pt x="5578622" y="4267200"/>
                  </a:lnTo>
                  <a:lnTo>
                    <a:pt x="5553226" y="4318000"/>
                  </a:lnTo>
                  <a:lnTo>
                    <a:pt x="5527496" y="4356100"/>
                  </a:lnTo>
                  <a:lnTo>
                    <a:pt x="5501437" y="4394200"/>
                  </a:lnTo>
                  <a:lnTo>
                    <a:pt x="5475051" y="4445000"/>
                  </a:lnTo>
                  <a:lnTo>
                    <a:pt x="5448345" y="4483100"/>
                  </a:lnTo>
                  <a:lnTo>
                    <a:pt x="5421321" y="4521200"/>
                  </a:lnTo>
                  <a:lnTo>
                    <a:pt x="5393984" y="4572000"/>
                  </a:lnTo>
                  <a:lnTo>
                    <a:pt x="5366337" y="4610100"/>
                  </a:lnTo>
                  <a:lnTo>
                    <a:pt x="5338387" y="4648200"/>
                  </a:lnTo>
                  <a:lnTo>
                    <a:pt x="5310135" y="4699000"/>
                  </a:lnTo>
                  <a:lnTo>
                    <a:pt x="5281587" y="4737100"/>
                  </a:lnTo>
                  <a:lnTo>
                    <a:pt x="5252747" y="4775200"/>
                  </a:lnTo>
                  <a:lnTo>
                    <a:pt x="5223618" y="4813300"/>
                  </a:lnTo>
                  <a:lnTo>
                    <a:pt x="5194206" y="4864100"/>
                  </a:lnTo>
                  <a:lnTo>
                    <a:pt x="5164514" y="4902200"/>
                  </a:lnTo>
                  <a:lnTo>
                    <a:pt x="5134546" y="4940300"/>
                  </a:lnTo>
                  <a:lnTo>
                    <a:pt x="5104307" y="4978400"/>
                  </a:lnTo>
                  <a:lnTo>
                    <a:pt x="5073800" y="5016500"/>
                  </a:lnTo>
                  <a:lnTo>
                    <a:pt x="5043031" y="5054600"/>
                  </a:lnTo>
                  <a:lnTo>
                    <a:pt x="5012002" y="5105400"/>
                  </a:lnTo>
                  <a:lnTo>
                    <a:pt x="4949185" y="5181600"/>
                  </a:lnTo>
                  <a:lnTo>
                    <a:pt x="4885382" y="5257800"/>
                  </a:lnTo>
                  <a:lnTo>
                    <a:pt x="4820626" y="5334000"/>
                  </a:lnTo>
                  <a:lnTo>
                    <a:pt x="4754952" y="5410200"/>
                  </a:lnTo>
                  <a:lnTo>
                    <a:pt x="4654866" y="5524500"/>
                  </a:lnTo>
                  <a:lnTo>
                    <a:pt x="4587043" y="5600700"/>
                  </a:lnTo>
                  <a:lnTo>
                    <a:pt x="4518247" y="5676900"/>
                  </a:lnTo>
                  <a:lnTo>
                    <a:pt x="4448546" y="5753100"/>
                  </a:lnTo>
                  <a:lnTo>
                    <a:pt x="4342444" y="5867400"/>
                  </a:lnTo>
                  <a:lnTo>
                    <a:pt x="4306697" y="5892800"/>
                  </a:lnTo>
                  <a:lnTo>
                    <a:pt x="4270774" y="5930900"/>
                  </a:lnTo>
                  <a:lnTo>
                    <a:pt x="4125495" y="6083300"/>
                  </a:lnTo>
                  <a:lnTo>
                    <a:pt x="4088820" y="6108700"/>
                  </a:lnTo>
                  <a:lnTo>
                    <a:pt x="4052020" y="6146800"/>
                  </a:lnTo>
                  <a:lnTo>
                    <a:pt x="4015880" y="6184900"/>
                  </a:lnTo>
                  <a:lnTo>
                    <a:pt x="3979032" y="6210300"/>
                  </a:lnTo>
                  <a:lnTo>
                    <a:pt x="3941440" y="6248400"/>
                  </a:lnTo>
                  <a:lnTo>
                    <a:pt x="3903068" y="6273800"/>
                  </a:lnTo>
                  <a:lnTo>
                    <a:pt x="3863881" y="6299200"/>
                  </a:lnTo>
                  <a:lnTo>
                    <a:pt x="3823840" y="6324600"/>
                  </a:lnTo>
                  <a:lnTo>
                    <a:pt x="3782912" y="6350000"/>
                  </a:lnTo>
                  <a:lnTo>
                    <a:pt x="3741058" y="6375400"/>
                  </a:lnTo>
                  <a:lnTo>
                    <a:pt x="3654433" y="6400800"/>
                  </a:lnTo>
                  <a:lnTo>
                    <a:pt x="3516657" y="6438900"/>
                  </a:lnTo>
                  <a:lnTo>
                    <a:pt x="4259573" y="6438900"/>
                  </a:lnTo>
                  <a:lnTo>
                    <a:pt x="4295479" y="6400800"/>
                  </a:lnTo>
                  <a:lnTo>
                    <a:pt x="4331024" y="6362700"/>
                  </a:lnTo>
                  <a:lnTo>
                    <a:pt x="4366546" y="6337300"/>
                  </a:lnTo>
                  <a:lnTo>
                    <a:pt x="4472829" y="6223000"/>
                  </a:lnTo>
                  <a:lnTo>
                    <a:pt x="4508118" y="6197600"/>
                  </a:lnTo>
                  <a:lnTo>
                    <a:pt x="4648213" y="6045200"/>
                  </a:lnTo>
                  <a:lnTo>
                    <a:pt x="4682904" y="6019800"/>
                  </a:lnTo>
                  <a:lnTo>
                    <a:pt x="4785961" y="5905500"/>
                  </a:lnTo>
                  <a:lnTo>
                    <a:pt x="4853681" y="5829300"/>
                  </a:lnTo>
                  <a:lnTo>
                    <a:pt x="4887205" y="5791200"/>
                  </a:lnTo>
                  <a:lnTo>
                    <a:pt x="4920487" y="5765800"/>
                  </a:lnTo>
                  <a:lnTo>
                    <a:pt x="4986270" y="5689600"/>
                  </a:lnTo>
                  <a:lnTo>
                    <a:pt x="5052763" y="5613400"/>
                  </a:lnTo>
                  <a:lnTo>
                    <a:pt x="5085686" y="5562600"/>
                  </a:lnTo>
                  <a:lnTo>
                    <a:pt x="5150863" y="5486400"/>
                  </a:lnTo>
                  <a:lnTo>
                    <a:pt x="5215126" y="5410200"/>
                  </a:lnTo>
                  <a:lnTo>
                    <a:pt x="5278444" y="5334000"/>
                  </a:lnTo>
                  <a:lnTo>
                    <a:pt x="5340787" y="5257800"/>
                  </a:lnTo>
                  <a:lnTo>
                    <a:pt x="5371584" y="5207000"/>
                  </a:lnTo>
                  <a:lnTo>
                    <a:pt x="5402126" y="5168900"/>
                  </a:lnTo>
                  <a:lnTo>
                    <a:pt x="5432409" y="5130800"/>
                  </a:lnTo>
                  <a:lnTo>
                    <a:pt x="5462430" y="5092700"/>
                  </a:lnTo>
                  <a:lnTo>
                    <a:pt x="5492185" y="5054600"/>
                  </a:lnTo>
                  <a:lnTo>
                    <a:pt x="5521669" y="5003800"/>
                  </a:lnTo>
                  <a:lnTo>
                    <a:pt x="5550880" y="4965700"/>
                  </a:lnTo>
                  <a:lnTo>
                    <a:pt x="5579814" y="4927600"/>
                  </a:lnTo>
                  <a:lnTo>
                    <a:pt x="5608466" y="4889500"/>
                  </a:lnTo>
                  <a:lnTo>
                    <a:pt x="5636834" y="4838700"/>
                  </a:lnTo>
                  <a:lnTo>
                    <a:pt x="5664913" y="4800600"/>
                  </a:lnTo>
                  <a:lnTo>
                    <a:pt x="5692699" y="4762500"/>
                  </a:lnTo>
                  <a:lnTo>
                    <a:pt x="5720189" y="4724400"/>
                  </a:lnTo>
                  <a:lnTo>
                    <a:pt x="5747379" y="4673600"/>
                  </a:lnTo>
                  <a:lnTo>
                    <a:pt x="5774266" y="4635500"/>
                  </a:lnTo>
                  <a:lnTo>
                    <a:pt x="5800845" y="4584700"/>
                  </a:lnTo>
                  <a:lnTo>
                    <a:pt x="5827113" y="4546600"/>
                  </a:lnTo>
                  <a:lnTo>
                    <a:pt x="5853066" y="4508500"/>
                  </a:lnTo>
                  <a:lnTo>
                    <a:pt x="5878700" y="4457700"/>
                  </a:lnTo>
                  <a:lnTo>
                    <a:pt x="5904012" y="4419600"/>
                  </a:lnTo>
                  <a:lnTo>
                    <a:pt x="5928997" y="4368800"/>
                  </a:lnTo>
                  <a:lnTo>
                    <a:pt x="5953653" y="4330700"/>
                  </a:lnTo>
                  <a:lnTo>
                    <a:pt x="5977975" y="4292600"/>
                  </a:lnTo>
                  <a:lnTo>
                    <a:pt x="6001959" y="4241800"/>
                  </a:lnTo>
                  <a:lnTo>
                    <a:pt x="6025602" y="4203700"/>
                  </a:lnTo>
                  <a:lnTo>
                    <a:pt x="6048901" y="4152900"/>
                  </a:lnTo>
                  <a:lnTo>
                    <a:pt x="6071850" y="4114800"/>
                  </a:lnTo>
                  <a:lnTo>
                    <a:pt x="6094447" y="4064000"/>
                  </a:lnTo>
                  <a:lnTo>
                    <a:pt x="6116688" y="4013200"/>
                  </a:lnTo>
                  <a:lnTo>
                    <a:pt x="6138569" y="3975100"/>
                  </a:lnTo>
                  <a:lnTo>
                    <a:pt x="6160087" y="3924300"/>
                  </a:lnTo>
                  <a:lnTo>
                    <a:pt x="6181236" y="3886200"/>
                  </a:lnTo>
                  <a:lnTo>
                    <a:pt x="6202015" y="3835400"/>
                  </a:lnTo>
                  <a:lnTo>
                    <a:pt x="6222419" y="3784600"/>
                  </a:lnTo>
                  <a:lnTo>
                    <a:pt x="6242444" y="3746500"/>
                  </a:lnTo>
                  <a:lnTo>
                    <a:pt x="6262086" y="3695700"/>
                  </a:lnTo>
                  <a:lnTo>
                    <a:pt x="6281342" y="3644900"/>
                  </a:lnTo>
                  <a:lnTo>
                    <a:pt x="6300208" y="3606800"/>
                  </a:lnTo>
                  <a:lnTo>
                    <a:pt x="6318681" y="3556000"/>
                  </a:lnTo>
                  <a:lnTo>
                    <a:pt x="6336756" y="3505200"/>
                  </a:lnTo>
                  <a:lnTo>
                    <a:pt x="6354430" y="3454400"/>
                  </a:lnTo>
                  <a:lnTo>
                    <a:pt x="6371699" y="3416300"/>
                  </a:lnTo>
                  <a:lnTo>
                    <a:pt x="6388559" y="3365500"/>
                  </a:lnTo>
                  <a:lnTo>
                    <a:pt x="6405007" y="3314700"/>
                  </a:lnTo>
                  <a:lnTo>
                    <a:pt x="6421038" y="3263900"/>
                  </a:lnTo>
                  <a:lnTo>
                    <a:pt x="6436650" y="3213100"/>
                  </a:lnTo>
                  <a:lnTo>
                    <a:pt x="6451837" y="3175000"/>
                  </a:lnTo>
                  <a:lnTo>
                    <a:pt x="6466491" y="3124200"/>
                  </a:lnTo>
                  <a:lnTo>
                    <a:pt x="6480584" y="3073400"/>
                  </a:lnTo>
                  <a:lnTo>
                    <a:pt x="6494110" y="3022600"/>
                  </a:lnTo>
                  <a:lnTo>
                    <a:pt x="6507060" y="2971800"/>
                  </a:lnTo>
                  <a:lnTo>
                    <a:pt x="6519430" y="2921000"/>
                  </a:lnTo>
                  <a:lnTo>
                    <a:pt x="6531211" y="2870200"/>
                  </a:lnTo>
                  <a:lnTo>
                    <a:pt x="6542397" y="2819400"/>
                  </a:lnTo>
                  <a:lnTo>
                    <a:pt x="6552980" y="2781300"/>
                  </a:lnTo>
                  <a:lnTo>
                    <a:pt x="6562954" y="2730500"/>
                  </a:lnTo>
                  <a:lnTo>
                    <a:pt x="6572313" y="2679700"/>
                  </a:lnTo>
                  <a:lnTo>
                    <a:pt x="6581048" y="2628900"/>
                  </a:lnTo>
                  <a:lnTo>
                    <a:pt x="6589153" y="2578100"/>
                  </a:lnTo>
                  <a:lnTo>
                    <a:pt x="6596622" y="2527300"/>
                  </a:lnTo>
                  <a:lnTo>
                    <a:pt x="6603447" y="2476500"/>
                  </a:lnTo>
                  <a:lnTo>
                    <a:pt x="6609621" y="2425700"/>
                  </a:lnTo>
                  <a:lnTo>
                    <a:pt x="6615138" y="2374900"/>
                  </a:lnTo>
                  <a:lnTo>
                    <a:pt x="6619990" y="2336800"/>
                  </a:lnTo>
                  <a:lnTo>
                    <a:pt x="6624171" y="2286000"/>
                  </a:lnTo>
                  <a:lnTo>
                    <a:pt x="6627674" y="2235200"/>
                  </a:lnTo>
                  <a:lnTo>
                    <a:pt x="6630491" y="2184400"/>
                  </a:lnTo>
                  <a:lnTo>
                    <a:pt x="6632617" y="2133600"/>
                  </a:lnTo>
                  <a:lnTo>
                    <a:pt x="6634043" y="2082800"/>
                  </a:lnTo>
                  <a:lnTo>
                    <a:pt x="6634763" y="2032000"/>
                  </a:lnTo>
                  <a:lnTo>
                    <a:pt x="6634771" y="1981200"/>
                  </a:lnTo>
                  <a:lnTo>
                    <a:pt x="6634058" y="1943100"/>
                  </a:lnTo>
                  <a:lnTo>
                    <a:pt x="6632619" y="1892300"/>
                  </a:lnTo>
                  <a:lnTo>
                    <a:pt x="6630447" y="1841500"/>
                  </a:lnTo>
                  <a:lnTo>
                    <a:pt x="6627534" y="1790700"/>
                  </a:lnTo>
                  <a:lnTo>
                    <a:pt x="6623873" y="1739900"/>
                  </a:lnTo>
                  <a:lnTo>
                    <a:pt x="6619458" y="1689100"/>
                  </a:lnTo>
                  <a:lnTo>
                    <a:pt x="6614282" y="1638300"/>
                  </a:lnTo>
                  <a:lnTo>
                    <a:pt x="6608338" y="1587500"/>
                  </a:lnTo>
                  <a:lnTo>
                    <a:pt x="6601618" y="1549400"/>
                  </a:lnTo>
                  <a:lnTo>
                    <a:pt x="6594117" y="1498600"/>
                  </a:lnTo>
                  <a:lnTo>
                    <a:pt x="6585826" y="1447800"/>
                  </a:lnTo>
                  <a:lnTo>
                    <a:pt x="6576740" y="1397000"/>
                  </a:lnTo>
                  <a:lnTo>
                    <a:pt x="6566851" y="1346200"/>
                  </a:lnTo>
                  <a:lnTo>
                    <a:pt x="6556152" y="1295400"/>
                  </a:lnTo>
                  <a:lnTo>
                    <a:pt x="6544637" y="1244600"/>
                  </a:lnTo>
                  <a:lnTo>
                    <a:pt x="6532298" y="1193800"/>
                  </a:lnTo>
                  <a:lnTo>
                    <a:pt x="6519129" y="1155700"/>
                  </a:lnTo>
                  <a:lnTo>
                    <a:pt x="6505123" y="1104900"/>
                  </a:lnTo>
                  <a:lnTo>
                    <a:pt x="6490272" y="1054100"/>
                  </a:lnTo>
                  <a:lnTo>
                    <a:pt x="6474570" y="1003300"/>
                  </a:lnTo>
                  <a:lnTo>
                    <a:pt x="6458010" y="952500"/>
                  </a:lnTo>
                  <a:lnTo>
                    <a:pt x="6440585" y="901700"/>
                  </a:lnTo>
                  <a:lnTo>
                    <a:pt x="6422075" y="850900"/>
                  </a:lnTo>
                  <a:lnTo>
                    <a:pt x="6402433" y="812800"/>
                  </a:lnTo>
                  <a:lnTo>
                    <a:pt x="6381651" y="762000"/>
                  </a:lnTo>
                  <a:lnTo>
                    <a:pt x="6359722" y="723900"/>
                  </a:lnTo>
                  <a:lnTo>
                    <a:pt x="6336637" y="673100"/>
                  </a:lnTo>
                  <a:lnTo>
                    <a:pt x="6312389" y="635000"/>
                  </a:lnTo>
                  <a:lnTo>
                    <a:pt x="6286970" y="584200"/>
                  </a:lnTo>
                  <a:lnTo>
                    <a:pt x="6260372" y="546100"/>
                  </a:lnTo>
                  <a:lnTo>
                    <a:pt x="6232589" y="508000"/>
                  </a:lnTo>
                  <a:lnTo>
                    <a:pt x="6203610" y="469900"/>
                  </a:lnTo>
                  <a:lnTo>
                    <a:pt x="6173430" y="431800"/>
                  </a:lnTo>
                  <a:lnTo>
                    <a:pt x="6142041" y="406400"/>
                  </a:lnTo>
                  <a:lnTo>
                    <a:pt x="6109434" y="368300"/>
                  </a:lnTo>
                  <a:lnTo>
                    <a:pt x="6098156" y="355600"/>
                  </a:lnTo>
                  <a:close/>
                </a:path>
                <a:path w="6635115" h="6781800">
                  <a:moveTo>
                    <a:pt x="4430510" y="4597400"/>
                  </a:moveTo>
                  <a:lnTo>
                    <a:pt x="3422555" y="4597400"/>
                  </a:lnTo>
                  <a:lnTo>
                    <a:pt x="3523354" y="4610100"/>
                  </a:lnTo>
                  <a:lnTo>
                    <a:pt x="4380118" y="4610100"/>
                  </a:lnTo>
                  <a:lnTo>
                    <a:pt x="4430510" y="4597400"/>
                  </a:lnTo>
                  <a:close/>
                </a:path>
                <a:path w="6635115" h="6781800">
                  <a:moveTo>
                    <a:pt x="2426186" y="355600"/>
                  </a:moveTo>
                  <a:lnTo>
                    <a:pt x="1595686" y="355600"/>
                  </a:lnTo>
                  <a:lnTo>
                    <a:pt x="1789548" y="406400"/>
                  </a:lnTo>
                  <a:lnTo>
                    <a:pt x="1839007" y="431800"/>
                  </a:lnTo>
                  <a:lnTo>
                    <a:pt x="1886963" y="457200"/>
                  </a:lnTo>
                  <a:lnTo>
                    <a:pt x="1933934" y="469900"/>
                  </a:lnTo>
                  <a:lnTo>
                    <a:pt x="1979928" y="495300"/>
                  </a:lnTo>
                  <a:lnTo>
                    <a:pt x="2024954" y="520700"/>
                  </a:lnTo>
                  <a:lnTo>
                    <a:pt x="2069020" y="546100"/>
                  </a:lnTo>
                  <a:lnTo>
                    <a:pt x="2112135" y="571500"/>
                  </a:lnTo>
                  <a:lnTo>
                    <a:pt x="2154308" y="596900"/>
                  </a:lnTo>
                  <a:lnTo>
                    <a:pt x="2195547" y="622300"/>
                  </a:lnTo>
                  <a:lnTo>
                    <a:pt x="2235861" y="660400"/>
                  </a:lnTo>
                  <a:lnTo>
                    <a:pt x="2275258" y="685800"/>
                  </a:lnTo>
                  <a:lnTo>
                    <a:pt x="2313747" y="711200"/>
                  </a:lnTo>
                  <a:lnTo>
                    <a:pt x="2351336" y="749300"/>
                  </a:lnTo>
                  <a:lnTo>
                    <a:pt x="2388035" y="774700"/>
                  </a:lnTo>
                  <a:lnTo>
                    <a:pt x="2423851" y="812800"/>
                  </a:lnTo>
                  <a:lnTo>
                    <a:pt x="2458794" y="838200"/>
                  </a:lnTo>
                  <a:lnTo>
                    <a:pt x="2492871" y="876300"/>
                  </a:lnTo>
                  <a:lnTo>
                    <a:pt x="2526092" y="914400"/>
                  </a:lnTo>
                  <a:lnTo>
                    <a:pt x="2558465" y="939800"/>
                  </a:lnTo>
                  <a:lnTo>
                    <a:pt x="2589999" y="977900"/>
                  </a:lnTo>
                  <a:lnTo>
                    <a:pt x="2620702" y="1016000"/>
                  </a:lnTo>
                  <a:lnTo>
                    <a:pt x="2650583" y="1054100"/>
                  </a:lnTo>
                  <a:lnTo>
                    <a:pt x="2679651" y="1092200"/>
                  </a:lnTo>
                  <a:lnTo>
                    <a:pt x="2707913" y="1130300"/>
                  </a:lnTo>
                  <a:lnTo>
                    <a:pt x="2735379" y="1168400"/>
                  </a:lnTo>
                  <a:lnTo>
                    <a:pt x="2762057" y="1219200"/>
                  </a:lnTo>
                  <a:lnTo>
                    <a:pt x="2787956" y="1257300"/>
                  </a:lnTo>
                  <a:lnTo>
                    <a:pt x="2813085" y="1295400"/>
                  </a:lnTo>
                  <a:lnTo>
                    <a:pt x="2837451" y="1346200"/>
                  </a:lnTo>
                  <a:lnTo>
                    <a:pt x="2861065" y="1384300"/>
                  </a:lnTo>
                  <a:lnTo>
                    <a:pt x="2883933" y="1422400"/>
                  </a:lnTo>
                  <a:lnTo>
                    <a:pt x="2906065" y="1473200"/>
                  </a:lnTo>
                  <a:lnTo>
                    <a:pt x="2927470" y="1511300"/>
                  </a:lnTo>
                  <a:lnTo>
                    <a:pt x="2948155" y="1562100"/>
                  </a:lnTo>
                  <a:lnTo>
                    <a:pt x="2968130" y="1612900"/>
                  </a:lnTo>
                  <a:lnTo>
                    <a:pt x="2987403" y="1651000"/>
                  </a:lnTo>
                  <a:lnTo>
                    <a:pt x="3005983" y="1701800"/>
                  </a:lnTo>
                  <a:lnTo>
                    <a:pt x="3023879" y="1752600"/>
                  </a:lnTo>
                  <a:lnTo>
                    <a:pt x="3028048" y="1803400"/>
                  </a:lnTo>
                  <a:lnTo>
                    <a:pt x="3016213" y="1854200"/>
                  </a:lnTo>
                  <a:lnTo>
                    <a:pt x="2994545" y="1905000"/>
                  </a:lnTo>
                  <a:lnTo>
                    <a:pt x="2969218" y="1943100"/>
                  </a:lnTo>
                  <a:lnTo>
                    <a:pt x="2508676" y="2743200"/>
                  </a:lnTo>
                  <a:lnTo>
                    <a:pt x="2380419" y="2971800"/>
                  </a:lnTo>
                  <a:lnTo>
                    <a:pt x="2123528" y="3403600"/>
                  </a:lnTo>
                  <a:lnTo>
                    <a:pt x="1814669" y="3937000"/>
                  </a:lnTo>
                  <a:lnTo>
                    <a:pt x="1634245" y="4254500"/>
                  </a:lnTo>
                  <a:lnTo>
                    <a:pt x="1609676" y="4305300"/>
                  </a:lnTo>
                  <a:lnTo>
                    <a:pt x="1595038" y="4343400"/>
                  </a:lnTo>
                  <a:lnTo>
                    <a:pt x="1591323" y="4394200"/>
                  </a:lnTo>
                  <a:lnTo>
                    <a:pt x="1599525" y="4445000"/>
                  </a:lnTo>
                  <a:lnTo>
                    <a:pt x="1620634" y="4483100"/>
                  </a:lnTo>
                  <a:lnTo>
                    <a:pt x="1655644" y="4521200"/>
                  </a:lnTo>
                  <a:lnTo>
                    <a:pt x="1696873" y="4546600"/>
                  </a:lnTo>
                  <a:lnTo>
                    <a:pt x="1745033" y="4572000"/>
                  </a:lnTo>
                  <a:lnTo>
                    <a:pt x="1796251" y="4597400"/>
                  </a:lnTo>
                  <a:lnTo>
                    <a:pt x="4832148" y="4597400"/>
                  </a:lnTo>
                  <a:lnTo>
                    <a:pt x="4883766" y="4584700"/>
                  </a:lnTo>
                  <a:lnTo>
                    <a:pt x="4932659" y="4559300"/>
                  </a:lnTo>
                  <a:lnTo>
                    <a:pt x="4973408" y="4533900"/>
                  </a:lnTo>
                  <a:lnTo>
                    <a:pt x="5000596" y="4495800"/>
                  </a:lnTo>
                  <a:lnTo>
                    <a:pt x="5011860" y="4457700"/>
                  </a:lnTo>
                  <a:lnTo>
                    <a:pt x="5011054" y="4419600"/>
                  </a:lnTo>
                  <a:lnTo>
                    <a:pt x="5000659" y="4356100"/>
                  </a:lnTo>
                  <a:lnTo>
                    <a:pt x="4983158" y="4305300"/>
                  </a:lnTo>
                  <a:lnTo>
                    <a:pt x="4961035" y="4267200"/>
                  </a:lnTo>
                  <a:lnTo>
                    <a:pt x="4938725" y="4229100"/>
                  </a:lnTo>
                  <a:lnTo>
                    <a:pt x="2015143" y="4229100"/>
                  </a:lnTo>
                  <a:lnTo>
                    <a:pt x="3263324" y="2108200"/>
                  </a:lnTo>
                  <a:lnTo>
                    <a:pt x="3660122" y="2108200"/>
                  </a:lnTo>
                  <a:lnTo>
                    <a:pt x="3516486" y="1866900"/>
                  </a:lnTo>
                  <a:lnTo>
                    <a:pt x="3491886" y="1816100"/>
                  </a:lnTo>
                  <a:lnTo>
                    <a:pt x="3482855" y="1765300"/>
                  </a:lnTo>
                  <a:lnTo>
                    <a:pt x="3486878" y="1714500"/>
                  </a:lnTo>
                  <a:lnTo>
                    <a:pt x="3501441" y="1676400"/>
                  </a:lnTo>
                  <a:lnTo>
                    <a:pt x="3524030" y="1625600"/>
                  </a:lnTo>
                  <a:lnTo>
                    <a:pt x="3549848" y="1587500"/>
                  </a:lnTo>
                  <a:lnTo>
                    <a:pt x="3576315" y="1536700"/>
                  </a:lnTo>
                  <a:lnTo>
                    <a:pt x="3603429" y="1498600"/>
                  </a:lnTo>
                  <a:lnTo>
                    <a:pt x="3631188" y="1447800"/>
                  </a:lnTo>
                  <a:lnTo>
                    <a:pt x="3659589" y="1409700"/>
                  </a:lnTo>
                  <a:lnTo>
                    <a:pt x="3688630" y="1371600"/>
                  </a:lnTo>
                  <a:lnTo>
                    <a:pt x="3703469" y="1346200"/>
                  </a:lnTo>
                  <a:lnTo>
                    <a:pt x="3255822" y="1346200"/>
                  </a:lnTo>
                  <a:lnTo>
                    <a:pt x="3246259" y="1333500"/>
                  </a:lnTo>
                  <a:lnTo>
                    <a:pt x="3239558" y="1333500"/>
                  </a:lnTo>
                  <a:lnTo>
                    <a:pt x="3235308" y="1320800"/>
                  </a:lnTo>
                  <a:lnTo>
                    <a:pt x="3220022" y="1295400"/>
                  </a:lnTo>
                  <a:lnTo>
                    <a:pt x="3205119" y="1270000"/>
                  </a:lnTo>
                  <a:lnTo>
                    <a:pt x="3190337" y="1244600"/>
                  </a:lnTo>
                  <a:lnTo>
                    <a:pt x="3175415" y="1219200"/>
                  </a:lnTo>
                  <a:lnTo>
                    <a:pt x="3150237" y="1181100"/>
                  </a:lnTo>
                  <a:lnTo>
                    <a:pt x="3124524" y="1130300"/>
                  </a:lnTo>
                  <a:lnTo>
                    <a:pt x="3098268" y="1092200"/>
                  </a:lnTo>
                  <a:lnTo>
                    <a:pt x="3071461" y="1054100"/>
                  </a:lnTo>
                  <a:lnTo>
                    <a:pt x="3044093" y="1003300"/>
                  </a:lnTo>
                  <a:lnTo>
                    <a:pt x="3016157" y="965200"/>
                  </a:lnTo>
                  <a:lnTo>
                    <a:pt x="2987644" y="927100"/>
                  </a:lnTo>
                  <a:lnTo>
                    <a:pt x="2958545" y="889000"/>
                  </a:lnTo>
                  <a:lnTo>
                    <a:pt x="2928852" y="850900"/>
                  </a:lnTo>
                  <a:lnTo>
                    <a:pt x="2898557" y="812800"/>
                  </a:lnTo>
                  <a:lnTo>
                    <a:pt x="2867650" y="774700"/>
                  </a:lnTo>
                  <a:lnTo>
                    <a:pt x="2836124" y="736600"/>
                  </a:lnTo>
                  <a:lnTo>
                    <a:pt x="2803969" y="698500"/>
                  </a:lnTo>
                  <a:lnTo>
                    <a:pt x="2771178" y="660400"/>
                  </a:lnTo>
                  <a:lnTo>
                    <a:pt x="2737742" y="622300"/>
                  </a:lnTo>
                  <a:lnTo>
                    <a:pt x="2703652" y="596900"/>
                  </a:lnTo>
                  <a:lnTo>
                    <a:pt x="2668899" y="558800"/>
                  </a:lnTo>
                  <a:lnTo>
                    <a:pt x="2633476" y="520700"/>
                  </a:lnTo>
                  <a:lnTo>
                    <a:pt x="2597373" y="495300"/>
                  </a:lnTo>
                  <a:lnTo>
                    <a:pt x="2560583" y="457200"/>
                  </a:lnTo>
                  <a:lnTo>
                    <a:pt x="2523096" y="431800"/>
                  </a:lnTo>
                  <a:lnTo>
                    <a:pt x="2484905" y="406400"/>
                  </a:lnTo>
                  <a:lnTo>
                    <a:pt x="2446000" y="368300"/>
                  </a:lnTo>
                  <a:lnTo>
                    <a:pt x="2426186" y="355600"/>
                  </a:lnTo>
                  <a:close/>
                </a:path>
                <a:path w="6635115" h="6781800">
                  <a:moveTo>
                    <a:pt x="3660122" y="2108200"/>
                  </a:moveTo>
                  <a:lnTo>
                    <a:pt x="3263324" y="2108200"/>
                  </a:lnTo>
                  <a:lnTo>
                    <a:pt x="4521145" y="4229100"/>
                  </a:lnTo>
                  <a:lnTo>
                    <a:pt x="4938725" y="4229100"/>
                  </a:lnTo>
                  <a:lnTo>
                    <a:pt x="4908979" y="4178300"/>
                  </a:lnTo>
                  <a:lnTo>
                    <a:pt x="4830820" y="4051300"/>
                  </a:lnTo>
                  <a:lnTo>
                    <a:pt x="4752573" y="3911600"/>
                  </a:lnTo>
                  <a:lnTo>
                    <a:pt x="4517320" y="3530600"/>
                  </a:lnTo>
                  <a:lnTo>
                    <a:pt x="4438738" y="3390900"/>
                  </a:lnTo>
                  <a:lnTo>
                    <a:pt x="4281336" y="3136900"/>
                  </a:lnTo>
                  <a:lnTo>
                    <a:pt x="4202520" y="2997200"/>
                  </a:lnTo>
                  <a:lnTo>
                    <a:pt x="4044664" y="2743200"/>
                  </a:lnTo>
                  <a:lnTo>
                    <a:pt x="3965628" y="2603500"/>
                  </a:lnTo>
                  <a:lnTo>
                    <a:pt x="3728107" y="2222500"/>
                  </a:lnTo>
                  <a:lnTo>
                    <a:pt x="3660122" y="2108200"/>
                  </a:lnTo>
                  <a:close/>
                </a:path>
                <a:path w="6635115" h="6781800">
                  <a:moveTo>
                    <a:pt x="5367859" y="25400"/>
                  </a:moveTo>
                  <a:lnTo>
                    <a:pt x="4973346" y="25400"/>
                  </a:lnTo>
                  <a:lnTo>
                    <a:pt x="4689263" y="101600"/>
                  </a:lnTo>
                  <a:lnTo>
                    <a:pt x="4643011" y="127000"/>
                  </a:lnTo>
                  <a:lnTo>
                    <a:pt x="4597088" y="139700"/>
                  </a:lnTo>
                  <a:lnTo>
                    <a:pt x="4506258" y="190500"/>
                  </a:lnTo>
                  <a:lnTo>
                    <a:pt x="4461362" y="203200"/>
                  </a:lnTo>
                  <a:lnTo>
                    <a:pt x="4416822" y="228600"/>
                  </a:lnTo>
                  <a:lnTo>
                    <a:pt x="4372644" y="266700"/>
                  </a:lnTo>
                  <a:lnTo>
                    <a:pt x="4246168" y="342900"/>
                  </a:lnTo>
                  <a:lnTo>
                    <a:pt x="4204899" y="381000"/>
                  </a:lnTo>
                  <a:lnTo>
                    <a:pt x="4123714" y="431800"/>
                  </a:lnTo>
                  <a:lnTo>
                    <a:pt x="4083802" y="469900"/>
                  </a:lnTo>
                  <a:lnTo>
                    <a:pt x="4044346" y="495300"/>
                  </a:lnTo>
                  <a:lnTo>
                    <a:pt x="4005350" y="533400"/>
                  </a:lnTo>
                  <a:lnTo>
                    <a:pt x="3966816" y="558800"/>
                  </a:lnTo>
                  <a:lnTo>
                    <a:pt x="3928746" y="596900"/>
                  </a:lnTo>
                  <a:lnTo>
                    <a:pt x="3891143" y="622300"/>
                  </a:lnTo>
                  <a:lnTo>
                    <a:pt x="3854009" y="660400"/>
                  </a:lnTo>
                  <a:lnTo>
                    <a:pt x="3817347" y="698500"/>
                  </a:lnTo>
                  <a:lnTo>
                    <a:pt x="3781159" y="723900"/>
                  </a:lnTo>
                  <a:lnTo>
                    <a:pt x="3745448" y="762000"/>
                  </a:lnTo>
                  <a:lnTo>
                    <a:pt x="3710216" y="800100"/>
                  </a:lnTo>
                  <a:lnTo>
                    <a:pt x="3675465" y="838200"/>
                  </a:lnTo>
                  <a:lnTo>
                    <a:pt x="3641199" y="876300"/>
                  </a:lnTo>
                  <a:lnTo>
                    <a:pt x="3607419" y="901700"/>
                  </a:lnTo>
                  <a:lnTo>
                    <a:pt x="3574128" y="939800"/>
                  </a:lnTo>
                  <a:lnTo>
                    <a:pt x="3541329" y="977900"/>
                  </a:lnTo>
                  <a:lnTo>
                    <a:pt x="3509023" y="1016000"/>
                  </a:lnTo>
                  <a:lnTo>
                    <a:pt x="3477214" y="1066800"/>
                  </a:lnTo>
                  <a:lnTo>
                    <a:pt x="3445904" y="1104900"/>
                  </a:lnTo>
                  <a:lnTo>
                    <a:pt x="3415095" y="1143000"/>
                  </a:lnTo>
                  <a:lnTo>
                    <a:pt x="3384790" y="1181100"/>
                  </a:lnTo>
                  <a:lnTo>
                    <a:pt x="3354992" y="1219200"/>
                  </a:lnTo>
                  <a:lnTo>
                    <a:pt x="3325702" y="1270000"/>
                  </a:lnTo>
                  <a:lnTo>
                    <a:pt x="3296923" y="1308100"/>
                  </a:lnTo>
                  <a:lnTo>
                    <a:pt x="3268658" y="1346200"/>
                  </a:lnTo>
                  <a:lnTo>
                    <a:pt x="3703469" y="1346200"/>
                  </a:lnTo>
                  <a:lnTo>
                    <a:pt x="3718308" y="1320800"/>
                  </a:lnTo>
                  <a:lnTo>
                    <a:pt x="3748620" y="1282700"/>
                  </a:lnTo>
                  <a:lnTo>
                    <a:pt x="3779565" y="1244600"/>
                  </a:lnTo>
                  <a:lnTo>
                    <a:pt x="3811140" y="1206500"/>
                  </a:lnTo>
                  <a:lnTo>
                    <a:pt x="3843342" y="1168400"/>
                  </a:lnTo>
                  <a:lnTo>
                    <a:pt x="3876170" y="1130300"/>
                  </a:lnTo>
                  <a:lnTo>
                    <a:pt x="3909619" y="1092200"/>
                  </a:lnTo>
                  <a:lnTo>
                    <a:pt x="3943689" y="1054100"/>
                  </a:lnTo>
                  <a:lnTo>
                    <a:pt x="3978376" y="1016000"/>
                  </a:lnTo>
                  <a:lnTo>
                    <a:pt x="4013679" y="990600"/>
                  </a:lnTo>
                  <a:lnTo>
                    <a:pt x="4049594" y="952500"/>
                  </a:lnTo>
                  <a:lnTo>
                    <a:pt x="4086120" y="914400"/>
                  </a:lnTo>
                  <a:lnTo>
                    <a:pt x="4123253" y="889000"/>
                  </a:lnTo>
                  <a:lnTo>
                    <a:pt x="4160992" y="850900"/>
                  </a:lnTo>
                  <a:lnTo>
                    <a:pt x="4199333" y="825500"/>
                  </a:lnTo>
                  <a:lnTo>
                    <a:pt x="4238275" y="787400"/>
                  </a:lnTo>
                  <a:lnTo>
                    <a:pt x="4277815" y="762000"/>
                  </a:lnTo>
                  <a:lnTo>
                    <a:pt x="4317951" y="723900"/>
                  </a:lnTo>
                  <a:lnTo>
                    <a:pt x="4399999" y="673100"/>
                  </a:lnTo>
                  <a:lnTo>
                    <a:pt x="4441906" y="635000"/>
                  </a:lnTo>
                  <a:lnTo>
                    <a:pt x="4527476" y="584200"/>
                  </a:lnTo>
                  <a:lnTo>
                    <a:pt x="4615370" y="533400"/>
                  </a:lnTo>
                  <a:lnTo>
                    <a:pt x="4705567" y="482600"/>
                  </a:lnTo>
                  <a:lnTo>
                    <a:pt x="4751523" y="457200"/>
                  </a:lnTo>
                  <a:lnTo>
                    <a:pt x="4796530" y="444500"/>
                  </a:lnTo>
                  <a:lnTo>
                    <a:pt x="4842316" y="419100"/>
                  </a:lnTo>
                  <a:lnTo>
                    <a:pt x="5031900" y="368300"/>
                  </a:lnTo>
                  <a:lnTo>
                    <a:pt x="5080566" y="368300"/>
                  </a:lnTo>
                  <a:lnTo>
                    <a:pt x="5129605" y="355600"/>
                  </a:lnTo>
                  <a:lnTo>
                    <a:pt x="6098156" y="355600"/>
                  </a:lnTo>
                  <a:lnTo>
                    <a:pt x="6075601" y="330200"/>
                  </a:lnTo>
                  <a:lnTo>
                    <a:pt x="6040536" y="304800"/>
                  </a:lnTo>
                  <a:lnTo>
                    <a:pt x="6004230" y="279400"/>
                  </a:lnTo>
                  <a:lnTo>
                    <a:pt x="5966676" y="241300"/>
                  </a:lnTo>
                  <a:lnTo>
                    <a:pt x="5927865" y="215900"/>
                  </a:lnTo>
                  <a:lnTo>
                    <a:pt x="5887790" y="190500"/>
                  </a:lnTo>
                  <a:lnTo>
                    <a:pt x="5846444" y="177800"/>
                  </a:lnTo>
                  <a:lnTo>
                    <a:pt x="5803818" y="152400"/>
                  </a:lnTo>
                  <a:lnTo>
                    <a:pt x="5759905" y="127000"/>
                  </a:lnTo>
                  <a:lnTo>
                    <a:pt x="5714697" y="114300"/>
                  </a:lnTo>
                  <a:lnTo>
                    <a:pt x="5668186" y="88900"/>
                  </a:lnTo>
                  <a:lnTo>
                    <a:pt x="5571224" y="63500"/>
                  </a:lnTo>
                  <a:lnTo>
                    <a:pt x="5468959" y="38100"/>
                  </a:lnTo>
                  <a:lnTo>
                    <a:pt x="5418295" y="38100"/>
                  </a:lnTo>
                  <a:lnTo>
                    <a:pt x="5367859" y="25400"/>
                  </a:lnTo>
                  <a:close/>
                </a:path>
                <a:path w="6635115" h="6781800">
                  <a:moveTo>
                    <a:pt x="1637087" y="12700"/>
                  </a:moveTo>
                  <a:lnTo>
                    <a:pt x="1316991" y="12700"/>
                  </a:lnTo>
                  <a:lnTo>
                    <a:pt x="1272472" y="25400"/>
                  </a:lnTo>
                  <a:lnTo>
                    <a:pt x="1683829" y="25400"/>
                  </a:lnTo>
                  <a:lnTo>
                    <a:pt x="1637087" y="12700"/>
                  </a:lnTo>
                  <a:close/>
                </a:path>
                <a:path w="6635115" h="6781800">
                  <a:moveTo>
                    <a:pt x="5267697" y="12700"/>
                  </a:moveTo>
                  <a:lnTo>
                    <a:pt x="5119324" y="12700"/>
                  </a:lnTo>
                  <a:lnTo>
                    <a:pt x="5070390" y="25400"/>
                  </a:lnTo>
                  <a:lnTo>
                    <a:pt x="5317658" y="25400"/>
                  </a:lnTo>
                  <a:lnTo>
                    <a:pt x="5267697" y="12700"/>
                  </a:lnTo>
                  <a:close/>
                </a:path>
                <a:path w="6635115" h="6781800">
                  <a:moveTo>
                    <a:pt x="1544282" y="0"/>
                  </a:moveTo>
                  <a:lnTo>
                    <a:pt x="1407017" y="0"/>
                  </a:lnTo>
                  <a:lnTo>
                    <a:pt x="1361845" y="12700"/>
                  </a:lnTo>
                  <a:lnTo>
                    <a:pt x="1590566" y="12700"/>
                  </a:lnTo>
                  <a:lnTo>
                    <a:pt x="1544282" y="0"/>
                  </a:lnTo>
                  <a:close/>
                </a:path>
              </a:pathLst>
            </a:custGeom>
            <a:solidFill>
              <a:srgbClr val="FFFFFF">
                <a:alpha val="59999"/>
              </a:srgbClr>
            </a:solidFill>
          </p:spPr>
          <p:txBody>
            <a:bodyPr wrap="square" lIns="0" tIns="0" rIns="0" bIns="0" rtlCol="0"/>
            <a:lstStyle/>
            <a:p>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0"/>
            <a:ext cx="10171430" cy="7560309"/>
            <a:chOff x="0" y="0"/>
            <a:chExt cx="10171430" cy="7560309"/>
          </a:xfrm>
        </p:grpSpPr>
        <p:sp>
          <p:nvSpPr>
            <p:cNvPr id="4" name="object 4"/>
            <p:cNvSpPr/>
            <p:nvPr/>
          </p:nvSpPr>
          <p:spPr>
            <a:xfrm>
              <a:off x="540005" y="7020004"/>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3702182" cy="7560005"/>
            </a:xfrm>
            <a:prstGeom prst="rect">
              <a:avLst/>
            </a:prstGeom>
          </p:spPr>
        </p:pic>
      </p:grpSp>
      <p:pic>
        <p:nvPicPr>
          <p:cNvPr id="6" name="object 6"/>
          <p:cNvPicPr/>
          <p:nvPr/>
        </p:nvPicPr>
        <p:blipFill>
          <a:blip r:embed="rId3" cstate="print"/>
          <a:stretch>
            <a:fillRect/>
          </a:stretch>
        </p:blipFill>
        <p:spPr>
          <a:xfrm>
            <a:off x="9109382" y="7156805"/>
            <a:ext cx="1042617" cy="238951"/>
          </a:xfrm>
          <a:prstGeom prst="rect">
            <a:avLst/>
          </a:prstGeom>
        </p:spPr>
      </p:pic>
      <p:sp>
        <p:nvSpPr>
          <p:cNvPr id="7" name="object 7"/>
          <p:cNvSpPr txBox="1"/>
          <p:nvPr/>
        </p:nvSpPr>
        <p:spPr>
          <a:xfrm>
            <a:off x="3782100" y="2684388"/>
            <a:ext cx="3100070" cy="2768707"/>
          </a:xfrm>
          <a:prstGeom prst="rect">
            <a:avLst/>
          </a:prstGeom>
        </p:spPr>
        <p:txBody>
          <a:bodyPr vert="horz" wrap="square" lIns="0" tIns="12700" rIns="0" bIns="0" rtlCol="0">
            <a:spAutoFit/>
          </a:bodyPr>
          <a:lstStyle/>
          <a:p>
            <a:pPr marL="12700" marR="92710">
              <a:lnSpc>
                <a:spcPct val="111100"/>
              </a:lnSpc>
              <a:spcBef>
                <a:spcPts val="100"/>
              </a:spcBef>
            </a:pPr>
            <a:r>
              <a:rPr sz="900" spc="50" dirty="0">
                <a:solidFill>
                  <a:srgbClr val="7F8084"/>
                </a:solidFill>
                <a:latin typeface="Trebuchet MS"/>
                <a:cs typeface="Trebuchet MS"/>
              </a:rPr>
              <a:t>Please note that </a:t>
            </a:r>
            <a:r>
              <a:rPr sz="900" spc="40" dirty="0">
                <a:solidFill>
                  <a:srgbClr val="7F8084"/>
                </a:solidFill>
                <a:latin typeface="Trebuchet MS"/>
                <a:cs typeface="Trebuchet MS"/>
              </a:rPr>
              <a:t>the </a:t>
            </a:r>
            <a:r>
              <a:rPr sz="900" spc="45" dirty="0">
                <a:solidFill>
                  <a:srgbClr val="7F8084"/>
                </a:solidFill>
                <a:latin typeface="Trebuchet MS"/>
                <a:cs typeface="Trebuchet MS"/>
              </a:rPr>
              <a:t>covering </a:t>
            </a:r>
            <a:r>
              <a:rPr sz="900" spc="15" dirty="0">
                <a:solidFill>
                  <a:srgbClr val="7F8084"/>
                </a:solidFill>
                <a:latin typeface="Trebuchet MS"/>
                <a:cs typeface="Trebuchet MS"/>
              </a:rPr>
              <a:t>letter </a:t>
            </a:r>
            <a:r>
              <a:rPr sz="900" spc="55" dirty="0">
                <a:solidFill>
                  <a:srgbClr val="7F8084"/>
                </a:solidFill>
                <a:latin typeface="Trebuchet MS"/>
                <a:cs typeface="Trebuchet MS"/>
              </a:rPr>
              <a:t>should </a:t>
            </a:r>
            <a:r>
              <a:rPr sz="900" spc="70" dirty="0">
                <a:solidFill>
                  <a:srgbClr val="7F8084"/>
                </a:solidFill>
                <a:latin typeface="Trebuchet MS"/>
                <a:cs typeface="Trebuchet MS"/>
              </a:rPr>
              <a:t>be </a:t>
            </a:r>
            <a:r>
              <a:rPr sz="900" spc="65" dirty="0">
                <a:solidFill>
                  <a:srgbClr val="7F8084"/>
                </a:solidFill>
                <a:latin typeface="Trebuchet MS"/>
                <a:cs typeface="Trebuchet MS"/>
              </a:rPr>
              <a:t>no </a:t>
            </a:r>
            <a:r>
              <a:rPr sz="900" spc="70" dirty="0">
                <a:solidFill>
                  <a:srgbClr val="7F8084"/>
                </a:solidFill>
                <a:latin typeface="Trebuchet MS"/>
                <a:cs typeface="Trebuchet MS"/>
              </a:rPr>
              <a:t> </a:t>
            </a:r>
            <a:r>
              <a:rPr sz="900" spc="55" dirty="0">
                <a:solidFill>
                  <a:srgbClr val="7F8084"/>
                </a:solidFill>
                <a:latin typeface="Trebuchet MS"/>
                <a:cs typeface="Trebuchet MS"/>
              </a:rPr>
              <a:t>more</a:t>
            </a:r>
            <a:r>
              <a:rPr sz="900" spc="-35" dirty="0">
                <a:solidFill>
                  <a:srgbClr val="7F8084"/>
                </a:solidFill>
                <a:latin typeface="Trebuchet MS"/>
                <a:cs typeface="Trebuchet MS"/>
              </a:rPr>
              <a:t> </a:t>
            </a:r>
            <a:r>
              <a:rPr sz="900" spc="55" dirty="0">
                <a:solidFill>
                  <a:srgbClr val="7F8084"/>
                </a:solidFill>
                <a:latin typeface="Trebuchet MS"/>
                <a:cs typeface="Trebuchet MS"/>
              </a:rPr>
              <a:t>than</a:t>
            </a:r>
            <a:r>
              <a:rPr sz="900" spc="-30" dirty="0">
                <a:solidFill>
                  <a:srgbClr val="7F8084"/>
                </a:solidFill>
                <a:latin typeface="Trebuchet MS"/>
                <a:cs typeface="Trebuchet MS"/>
              </a:rPr>
              <a:t> </a:t>
            </a:r>
            <a:r>
              <a:rPr sz="900" spc="55" dirty="0">
                <a:solidFill>
                  <a:srgbClr val="7F8084"/>
                </a:solidFill>
                <a:latin typeface="Trebuchet MS"/>
                <a:cs typeface="Trebuchet MS"/>
              </a:rPr>
              <a:t>2</a:t>
            </a:r>
            <a:r>
              <a:rPr sz="900" spc="-35" dirty="0">
                <a:solidFill>
                  <a:srgbClr val="7F8084"/>
                </a:solidFill>
                <a:latin typeface="Trebuchet MS"/>
                <a:cs typeface="Trebuchet MS"/>
              </a:rPr>
              <a:t> </a:t>
            </a:r>
            <a:r>
              <a:rPr sz="900" spc="95" dirty="0">
                <a:solidFill>
                  <a:srgbClr val="7F8084"/>
                </a:solidFill>
                <a:latin typeface="Trebuchet MS"/>
                <a:cs typeface="Trebuchet MS"/>
              </a:rPr>
              <a:t>pages</a:t>
            </a:r>
            <a:r>
              <a:rPr sz="900" spc="-30" dirty="0">
                <a:solidFill>
                  <a:srgbClr val="7F8084"/>
                </a:solidFill>
                <a:latin typeface="Trebuchet MS"/>
                <a:cs typeface="Trebuchet MS"/>
              </a:rPr>
              <a:t> </a:t>
            </a:r>
            <a:r>
              <a:rPr sz="900" spc="50" dirty="0">
                <a:solidFill>
                  <a:srgbClr val="7F8084"/>
                </a:solidFill>
                <a:latin typeface="Trebuchet MS"/>
                <a:cs typeface="Trebuchet MS"/>
              </a:rPr>
              <a:t>of</a:t>
            </a:r>
            <a:r>
              <a:rPr sz="900" spc="-30" dirty="0">
                <a:solidFill>
                  <a:srgbClr val="7F8084"/>
                </a:solidFill>
                <a:latin typeface="Trebuchet MS"/>
                <a:cs typeface="Trebuchet MS"/>
              </a:rPr>
              <a:t> </a:t>
            </a:r>
            <a:r>
              <a:rPr sz="900" spc="70" dirty="0">
                <a:solidFill>
                  <a:srgbClr val="7F8084"/>
                </a:solidFill>
                <a:latin typeface="Trebuchet MS"/>
                <a:cs typeface="Trebuchet MS"/>
              </a:rPr>
              <a:t>A4</a:t>
            </a:r>
            <a:r>
              <a:rPr sz="900" spc="-35"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55" dirty="0">
                <a:solidFill>
                  <a:srgbClr val="7F8084"/>
                </a:solidFill>
                <a:latin typeface="Trebuchet MS"/>
                <a:cs typeface="Trebuchet MS"/>
              </a:rPr>
              <a:t>should</a:t>
            </a:r>
            <a:r>
              <a:rPr sz="900" spc="-35" dirty="0">
                <a:solidFill>
                  <a:srgbClr val="7F8084"/>
                </a:solidFill>
                <a:latin typeface="Trebuchet MS"/>
                <a:cs typeface="Trebuchet MS"/>
              </a:rPr>
              <a:t> </a:t>
            </a:r>
            <a:r>
              <a:rPr sz="900" spc="60" dirty="0">
                <a:solidFill>
                  <a:srgbClr val="7F8084"/>
                </a:solidFill>
                <a:latin typeface="Trebuchet MS"/>
                <a:cs typeface="Trebuchet MS"/>
              </a:rPr>
              <a:t>summarise</a:t>
            </a:r>
            <a:r>
              <a:rPr sz="900" spc="-30" dirty="0">
                <a:solidFill>
                  <a:srgbClr val="7F8084"/>
                </a:solidFill>
                <a:latin typeface="Trebuchet MS"/>
                <a:cs typeface="Trebuchet MS"/>
              </a:rPr>
              <a:t> </a:t>
            </a:r>
            <a:r>
              <a:rPr sz="900" spc="40" dirty="0">
                <a:solidFill>
                  <a:srgbClr val="7F8084"/>
                </a:solidFill>
                <a:latin typeface="Trebuchet MS"/>
                <a:cs typeface="Trebuchet MS"/>
              </a:rPr>
              <a:t>your </a:t>
            </a:r>
            <a:r>
              <a:rPr sz="900" spc="-254" dirty="0">
                <a:solidFill>
                  <a:srgbClr val="7F8084"/>
                </a:solidFill>
                <a:latin typeface="Trebuchet MS"/>
                <a:cs typeface="Trebuchet MS"/>
              </a:rPr>
              <a:t> </a:t>
            </a:r>
            <a:r>
              <a:rPr sz="900" spc="25" dirty="0">
                <a:solidFill>
                  <a:srgbClr val="7F8084"/>
                </a:solidFill>
                <a:latin typeface="Trebuchet MS"/>
                <a:cs typeface="Trebuchet MS"/>
              </a:rPr>
              <a:t>relevant </a:t>
            </a:r>
            <a:r>
              <a:rPr sz="900" spc="20" dirty="0">
                <a:solidFill>
                  <a:srgbClr val="7F8084"/>
                </a:solidFill>
                <a:latin typeface="Trebuchet MS"/>
                <a:cs typeface="Trebuchet MS"/>
              </a:rPr>
              <a:t>skills </a:t>
            </a:r>
            <a:r>
              <a:rPr sz="900" spc="80" dirty="0">
                <a:solidFill>
                  <a:srgbClr val="7F8084"/>
                </a:solidFill>
                <a:latin typeface="Trebuchet MS"/>
                <a:cs typeface="Trebuchet MS"/>
              </a:rPr>
              <a:t>and </a:t>
            </a:r>
            <a:r>
              <a:rPr sz="900" spc="35" dirty="0">
                <a:solidFill>
                  <a:srgbClr val="7F8084"/>
                </a:solidFill>
                <a:latin typeface="Trebuchet MS"/>
                <a:cs typeface="Trebuchet MS"/>
              </a:rPr>
              <a:t>experience </a:t>
            </a:r>
            <a:r>
              <a:rPr sz="900" spc="80" dirty="0">
                <a:solidFill>
                  <a:srgbClr val="7F8084"/>
                </a:solidFill>
                <a:latin typeface="Trebuchet MS"/>
                <a:cs typeface="Trebuchet MS"/>
              </a:rPr>
              <a:t>and </a:t>
            </a:r>
            <a:r>
              <a:rPr sz="900" spc="45" dirty="0">
                <a:solidFill>
                  <a:srgbClr val="7F8084"/>
                </a:solidFill>
                <a:latin typeface="Trebuchet MS"/>
                <a:cs typeface="Trebuchet MS"/>
              </a:rPr>
              <a:t>motivations </a:t>
            </a:r>
            <a:r>
              <a:rPr sz="900" spc="20" dirty="0">
                <a:solidFill>
                  <a:srgbClr val="7F8084"/>
                </a:solidFill>
                <a:latin typeface="Trebuchet MS"/>
                <a:cs typeface="Trebuchet MS"/>
              </a:rPr>
              <a:t>for </a:t>
            </a:r>
            <a:r>
              <a:rPr sz="900" spc="25" dirty="0">
                <a:solidFill>
                  <a:srgbClr val="7F8084"/>
                </a:solidFill>
                <a:latin typeface="Trebuchet MS"/>
                <a:cs typeface="Trebuchet MS"/>
              </a:rPr>
              <a:t> </a:t>
            </a:r>
            <a:r>
              <a:rPr sz="900" spc="50" dirty="0">
                <a:solidFill>
                  <a:srgbClr val="7F8084"/>
                </a:solidFill>
                <a:latin typeface="Trebuchet MS"/>
                <a:cs typeface="Trebuchet MS"/>
              </a:rPr>
              <a:t>applying</a:t>
            </a:r>
            <a:r>
              <a:rPr sz="900" spc="-30" dirty="0">
                <a:solidFill>
                  <a:srgbClr val="7F8084"/>
                </a:solidFill>
                <a:latin typeface="Trebuchet MS"/>
                <a:cs typeface="Trebuchet MS"/>
              </a:rPr>
              <a:t> </a:t>
            </a:r>
            <a:r>
              <a:rPr sz="900" spc="80" dirty="0">
                <a:solidFill>
                  <a:srgbClr val="7F8084"/>
                </a:solidFill>
                <a:latin typeface="Trebuchet MS"/>
                <a:cs typeface="Trebuchet MS"/>
              </a:rPr>
              <a:t>and</a:t>
            </a:r>
            <a:r>
              <a:rPr sz="900" spc="-25" dirty="0">
                <a:solidFill>
                  <a:srgbClr val="7F8084"/>
                </a:solidFill>
                <a:latin typeface="Trebuchet MS"/>
                <a:cs typeface="Trebuchet MS"/>
              </a:rPr>
              <a:t> </a:t>
            </a:r>
            <a:r>
              <a:rPr sz="900" spc="45" dirty="0">
                <a:solidFill>
                  <a:srgbClr val="7F8084"/>
                </a:solidFill>
                <a:latin typeface="Trebuchet MS"/>
                <a:cs typeface="Trebuchet MS"/>
              </a:rPr>
              <a:t>working</a:t>
            </a:r>
            <a:r>
              <a:rPr sz="900" spc="-25" dirty="0">
                <a:solidFill>
                  <a:srgbClr val="7F8084"/>
                </a:solidFill>
                <a:latin typeface="Trebuchet MS"/>
                <a:cs typeface="Trebuchet MS"/>
              </a:rPr>
              <a:t> </a:t>
            </a:r>
            <a:r>
              <a:rPr sz="900" spc="25" dirty="0">
                <a:solidFill>
                  <a:srgbClr val="7F8084"/>
                </a:solidFill>
                <a:latin typeface="Trebuchet MS"/>
                <a:cs typeface="Trebuchet MS"/>
              </a:rPr>
              <a:t>for</a:t>
            </a:r>
            <a:r>
              <a:rPr sz="900" spc="-30" dirty="0">
                <a:solidFill>
                  <a:srgbClr val="7F8084"/>
                </a:solidFill>
                <a:latin typeface="Trebuchet MS"/>
                <a:cs typeface="Trebuchet MS"/>
              </a:rPr>
              <a:t> </a:t>
            </a:r>
            <a:r>
              <a:rPr sz="900" spc="25" dirty="0">
                <a:solidFill>
                  <a:srgbClr val="7F8084"/>
                </a:solidFill>
                <a:latin typeface="Trebuchet MS"/>
                <a:cs typeface="Trebuchet MS"/>
              </a:rPr>
              <a:t>Blue</a:t>
            </a:r>
            <a:r>
              <a:rPr sz="900" spc="-25" dirty="0">
                <a:solidFill>
                  <a:srgbClr val="7F8084"/>
                </a:solidFill>
                <a:latin typeface="Trebuchet MS"/>
                <a:cs typeface="Trebuchet MS"/>
              </a:rPr>
              <a:t> </a:t>
            </a:r>
            <a:r>
              <a:rPr sz="900" spc="5" dirty="0">
                <a:solidFill>
                  <a:srgbClr val="7F8084"/>
                </a:solidFill>
                <a:latin typeface="Trebuchet MS"/>
                <a:cs typeface="Trebuchet MS"/>
              </a:rPr>
              <a:t>Triangle.</a:t>
            </a:r>
            <a:r>
              <a:rPr sz="900" spc="-25" dirty="0">
                <a:solidFill>
                  <a:srgbClr val="7F8084"/>
                </a:solidFill>
                <a:latin typeface="Trebuchet MS"/>
                <a:cs typeface="Trebuchet MS"/>
              </a:rPr>
              <a:t> </a:t>
            </a:r>
            <a:r>
              <a:rPr sz="900" spc="5" dirty="0">
                <a:solidFill>
                  <a:srgbClr val="7F8084"/>
                </a:solidFill>
                <a:latin typeface="Trebuchet MS"/>
                <a:cs typeface="Trebuchet MS"/>
              </a:rPr>
              <a:t>It</a:t>
            </a:r>
            <a:r>
              <a:rPr sz="900" spc="-25" dirty="0">
                <a:solidFill>
                  <a:srgbClr val="7F8084"/>
                </a:solidFill>
                <a:latin typeface="Trebuchet MS"/>
                <a:cs typeface="Trebuchet MS"/>
              </a:rPr>
              <a:t> </a:t>
            </a:r>
            <a:r>
              <a:rPr sz="900" spc="35" dirty="0">
                <a:solidFill>
                  <a:srgbClr val="7F8084"/>
                </a:solidFill>
                <a:latin typeface="Trebuchet MS"/>
                <a:cs typeface="Trebuchet MS"/>
              </a:rPr>
              <a:t>is</a:t>
            </a:r>
            <a:r>
              <a:rPr sz="900" spc="-30" dirty="0">
                <a:solidFill>
                  <a:srgbClr val="7F8084"/>
                </a:solidFill>
                <a:latin typeface="Trebuchet MS"/>
                <a:cs typeface="Trebuchet MS"/>
              </a:rPr>
              <a:t> </a:t>
            </a:r>
            <a:r>
              <a:rPr sz="900" spc="25" dirty="0">
                <a:solidFill>
                  <a:srgbClr val="7F8084"/>
                </a:solidFill>
                <a:latin typeface="Trebuchet MS"/>
                <a:cs typeface="Trebuchet MS"/>
              </a:rPr>
              <a:t>therefore </a:t>
            </a:r>
            <a:r>
              <a:rPr sz="900" spc="30" dirty="0">
                <a:solidFill>
                  <a:srgbClr val="7F8084"/>
                </a:solidFill>
                <a:latin typeface="Trebuchet MS"/>
                <a:cs typeface="Trebuchet MS"/>
              </a:rPr>
              <a:t> </a:t>
            </a:r>
            <a:r>
              <a:rPr sz="900" spc="80" dirty="0">
                <a:solidFill>
                  <a:srgbClr val="7F8084"/>
                </a:solidFill>
                <a:latin typeface="Trebuchet MS"/>
                <a:cs typeface="Trebuchet MS"/>
              </a:rPr>
              <a:t>an</a:t>
            </a:r>
            <a:r>
              <a:rPr sz="900" spc="-35" dirty="0">
                <a:solidFill>
                  <a:srgbClr val="7F8084"/>
                </a:solidFill>
                <a:latin typeface="Trebuchet MS"/>
                <a:cs typeface="Trebuchet MS"/>
              </a:rPr>
              <a:t> </a:t>
            </a:r>
            <a:r>
              <a:rPr sz="900" spc="45" dirty="0">
                <a:solidFill>
                  <a:srgbClr val="7F8084"/>
                </a:solidFill>
                <a:latin typeface="Trebuchet MS"/>
                <a:cs typeface="Trebuchet MS"/>
              </a:rPr>
              <a:t>important</a:t>
            </a:r>
            <a:r>
              <a:rPr sz="900" spc="-30" dirty="0">
                <a:solidFill>
                  <a:srgbClr val="7F8084"/>
                </a:solidFill>
                <a:latin typeface="Trebuchet MS"/>
                <a:cs typeface="Trebuchet MS"/>
              </a:rPr>
              <a:t> </a:t>
            </a:r>
            <a:r>
              <a:rPr sz="900" spc="50" dirty="0">
                <a:solidFill>
                  <a:srgbClr val="7F8084"/>
                </a:solidFill>
                <a:latin typeface="Trebuchet MS"/>
                <a:cs typeface="Trebuchet MS"/>
              </a:rPr>
              <a:t>part</a:t>
            </a:r>
            <a:r>
              <a:rPr sz="900" spc="-30" dirty="0">
                <a:solidFill>
                  <a:srgbClr val="7F8084"/>
                </a:solidFill>
                <a:latin typeface="Trebuchet MS"/>
                <a:cs typeface="Trebuchet MS"/>
              </a:rPr>
              <a:t> </a:t>
            </a:r>
            <a:r>
              <a:rPr sz="900" spc="50" dirty="0">
                <a:solidFill>
                  <a:srgbClr val="7F8084"/>
                </a:solidFill>
                <a:latin typeface="Trebuchet MS"/>
                <a:cs typeface="Trebuchet MS"/>
              </a:rPr>
              <a:t>of</a:t>
            </a:r>
            <a:r>
              <a:rPr sz="900" spc="-30" dirty="0">
                <a:solidFill>
                  <a:srgbClr val="7F8084"/>
                </a:solidFill>
                <a:latin typeface="Trebuchet MS"/>
                <a:cs typeface="Trebuchet MS"/>
              </a:rPr>
              <a:t> </a:t>
            </a:r>
            <a:r>
              <a:rPr sz="900" spc="40" dirty="0">
                <a:solidFill>
                  <a:srgbClr val="7F8084"/>
                </a:solidFill>
                <a:latin typeface="Trebuchet MS"/>
                <a:cs typeface="Trebuchet MS"/>
              </a:rPr>
              <a:t>the</a:t>
            </a:r>
            <a:r>
              <a:rPr sz="900" spc="-30" dirty="0">
                <a:solidFill>
                  <a:srgbClr val="7F8084"/>
                </a:solidFill>
                <a:latin typeface="Trebuchet MS"/>
                <a:cs typeface="Trebuchet MS"/>
              </a:rPr>
              <a:t> </a:t>
            </a:r>
            <a:r>
              <a:rPr sz="900" spc="45" dirty="0">
                <a:solidFill>
                  <a:srgbClr val="7F8084"/>
                </a:solidFill>
                <a:latin typeface="Trebuchet MS"/>
                <a:cs typeface="Trebuchet MS"/>
              </a:rPr>
              <a:t>application</a:t>
            </a:r>
            <a:r>
              <a:rPr sz="900" spc="-30"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dirty="0">
                <a:solidFill>
                  <a:srgbClr val="7F8084"/>
                </a:solidFill>
                <a:latin typeface="Trebuchet MS"/>
                <a:cs typeface="Trebuchet MS"/>
              </a:rPr>
              <a:t>will</a:t>
            </a:r>
            <a:r>
              <a:rPr sz="900" spc="-30" dirty="0">
                <a:solidFill>
                  <a:srgbClr val="7F8084"/>
                </a:solidFill>
                <a:latin typeface="Trebuchet MS"/>
                <a:cs typeface="Trebuchet MS"/>
              </a:rPr>
              <a:t> </a:t>
            </a:r>
            <a:r>
              <a:rPr sz="900" spc="70" dirty="0">
                <a:solidFill>
                  <a:srgbClr val="7F8084"/>
                </a:solidFill>
                <a:latin typeface="Trebuchet MS"/>
                <a:cs typeface="Trebuchet MS"/>
              </a:rPr>
              <a:t>be</a:t>
            </a:r>
            <a:r>
              <a:rPr sz="900" spc="-30" dirty="0">
                <a:solidFill>
                  <a:srgbClr val="7F8084"/>
                </a:solidFill>
                <a:latin typeface="Trebuchet MS"/>
                <a:cs typeface="Trebuchet MS"/>
              </a:rPr>
              <a:t> </a:t>
            </a:r>
            <a:r>
              <a:rPr sz="900" spc="65" dirty="0">
                <a:solidFill>
                  <a:srgbClr val="7F8084"/>
                </a:solidFill>
                <a:latin typeface="Trebuchet MS"/>
                <a:cs typeface="Trebuchet MS"/>
              </a:rPr>
              <a:t>used </a:t>
            </a:r>
            <a:r>
              <a:rPr sz="900" spc="-260" dirty="0">
                <a:solidFill>
                  <a:srgbClr val="7F8084"/>
                </a:solidFill>
                <a:latin typeface="Trebuchet MS"/>
                <a:cs typeface="Trebuchet MS"/>
              </a:rPr>
              <a:t> </a:t>
            </a:r>
            <a:r>
              <a:rPr sz="900" spc="110" dirty="0">
                <a:solidFill>
                  <a:srgbClr val="7F8084"/>
                </a:solidFill>
                <a:latin typeface="Trebuchet MS"/>
                <a:cs typeface="Trebuchet MS"/>
              </a:rPr>
              <a:t>as</a:t>
            </a:r>
            <a:r>
              <a:rPr sz="900" spc="-35" dirty="0">
                <a:solidFill>
                  <a:srgbClr val="7F8084"/>
                </a:solidFill>
                <a:latin typeface="Trebuchet MS"/>
                <a:cs typeface="Trebuchet MS"/>
              </a:rPr>
              <a:t> </a:t>
            </a:r>
            <a:r>
              <a:rPr sz="900" spc="50" dirty="0">
                <a:solidFill>
                  <a:srgbClr val="7F8084"/>
                </a:solidFill>
                <a:latin typeface="Trebuchet MS"/>
                <a:cs typeface="Trebuchet MS"/>
              </a:rPr>
              <a:t>part</a:t>
            </a:r>
            <a:r>
              <a:rPr sz="900" spc="-30" dirty="0">
                <a:solidFill>
                  <a:srgbClr val="7F8084"/>
                </a:solidFill>
                <a:latin typeface="Trebuchet MS"/>
                <a:cs typeface="Trebuchet MS"/>
              </a:rPr>
              <a:t> </a:t>
            </a:r>
            <a:r>
              <a:rPr sz="900" spc="50" dirty="0">
                <a:solidFill>
                  <a:srgbClr val="7F8084"/>
                </a:solidFill>
                <a:latin typeface="Trebuchet MS"/>
                <a:cs typeface="Trebuchet MS"/>
              </a:rPr>
              <a:t>of</a:t>
            </a:r>
            <a:r>
              <a:rPr sz="900" spc="-30" dirty="0">
                <a:solidFill>
                  <a:srgbClr val="7F8084"/>
                </a:solidFill>
                <a:latin typeface="Trebuchet MS"/>
                <a:cs typeface="Trebuchet MS"/>
              </a:rPr>
              <a:t> </a:t>
            </a:r>
            <a:r>
              <a:rPr sz="900" spc="40" dirty="0">
                <a:solidFill>
                  <a:srgbClr val="7F8084"/>
                </a:solidFill>
                <a:latin typeface="Trebuchet MS"/>
                <a:cs typeface="Trebuchet MS"/>
              </a:rPr>
              <a:t>our</a:t>
            </a:r>
            <a:r>
              <a:rPr sz="900" spc="-30" dirty="0">
                <a:solidFill>
                  <a:srgbClr val="7F8084"/>
                </a:solidFill>
                <a:latin typeface="Trebuchet MS"/>
                <a:cs typeface="Trebuchet MS"/>
              </a:rPr>
              <a:t> </a:t>
            </a:r>
            <a:r>
              <a:rPr sz="900" spc="40" dirty="0">
                <a:solidFill>
                  <a:srgbClr val="7F8084"/>
                </a:solidFill>
                <a:latin typeface="Trebuchet MS"/>
                <a:cs typeface="Trebuchet MS"/>
              </a:rPr>
              <a:t>selection</a:t>
            </a:r>
            <a:r>
              <a:rPr sz="900" spc="-30" dirty="0">
                <a:solidFill>
                  <a:srgbClr val="7F8084"/>
                </a:solidFill>
                <a:latin typeface="Trebuchet MS"/>
                <a:cs typeface="Trebuchet MS"/>
              </a:rPr>
              <a:t> </a:t>
            </a:r>
            <a:r>
              <a:rPr sz="900" spc="50" dirty="0">
                <a:solidFill>
                  <a:srgbClr val="7F8084"/>
                </a:solidFill>
                <a:latin typeface="Trebuchet MS"/>
                <a:cs typeface="Trebuchet MS"/>
              </a:rPr>
              <a:t>process.</a:t>
            </a:r>
            <a:endParaRPr sz="900" dirty="0">
              <a:latin typeface="Trebuchet MS"/>
              <a:cs typeface="Trebuchet MS"/>
            </a:endParaRPr>
          </a:p>
          <a:p>
            <a:pPr marL="12700" marR="229235">
              <a:lnSpc>
                <a:spcPct val="111100"/>
              </a:lnSpc>
              <a:spcBef>
                <a:spcPts val="565"/>
              </a:spcBef>
            </a:pPr>
            <a:r>
              <a:rPr sz="900" spc="5" dirty="0">
                <a:solidFill>
                  <a:srgbClr val="7F8084"/>
                </a:solidFill>
                <a:latin typeface="Trebuchet MS"/>
                <a:cs typeface="Trebuchet MS"/>
              </a:rPr>
              <a:t>If</a:t>
            </a:r>
            <a:r>
              <a:rPr sz="900" spc="-30" dirty="0">
                <a:solidFill>
                  <a:srgbClr val="7F8084"/>
                </a:solidFill>
                <a:latin typeface="Trebuchet MS"/>
                <a:cs typeface="Trebuchet MS"/>
              </a:rPr>
              <a:t> </a:t>
            </a:r>
            <a:r>
              <a:rPr sz="900" spc="60" dirty="0">
                <a:solidFill>
                  <a:srgbClr val="7F8084"/>
                </a:solidFill>
                <a:latin typeface="Trebuchet MS"/>
                <a:cs typeface="Trebuchet MS"/>
              </a:rPr>
              <a:t>you</a:t>
            </a:r>
            <a:r>
              <a:rPr sz="900" spc="-25" dirty="0">
                <a:solidFill>
                  <a:srgbClr val="7F8084"/>
                </a:solidFill>
                <a:latin typeface="Trebuchet MS"/>
                <a:cs typeface="Trebuchet MS"/>
              </a:rPr>
              <a:t> </a:t>
            </a:r>
            <a:r>
              <a:rPr sz="900" spc="50" dirty="0">
                <a:solidFill>
                  <a:srgbClr val="7F8084"/>
                </a:solidFill>
                <a:latin typeface="Trebuchet MS"/>
                <a:cs typeface="Trebuchet MS"/>
              </a:rPr>
              <a:t>would</a:t>
            </a:r>
            <a:r>
              <a:rPr sz="900" spc="-30" dirty="0">
                <a:solidFill>
                  <a:srgbClr val="7F8084"/>
                </a:solidFill>
                <a:latin typeface="Trebuchet MS"/>
                <a:cs typeface="Trebuchet MS"/>
              </a:rPr>
              <a:t> </a:t>
            </a:r>
            <a:r>
              <a:rPr sz="900" spc="-10" dirty="0">
                <a:solidFill>
                  <a:srgbClr val="7F8084"/>
                </a:solidFill>
                <a:latin typeface="Trebuchet MS"/>
                <a:cs typeface="Trebuchet MS"/>
              </a:rPr>
              <a:t>like</a:t>
            </a:r>
            <a:r>
              <a:rPr sz="900" spc="-25" dirty="0">
                <a:solidFill>
                  <a:srgbClr val="7F8084"/>
                </a:solidFill>
                <a:latin typeface="Trebuchet MS"/>
                <a:cs typeface="Trebuchet MS"/>
              </a:rPr>
              <a:t> </a:t>
            </a:r>
            <a:r>
              <a:rPr sz="900" spc="114" dirty="0">
                <a:solidFill>
                  <a:srgbClr val="7F8084"/>
                </a:solidFill>
                <a:latin typeface="Trebuchet MS"/>
                <a:cs typeface="Trebuchet MS"/>
              </a:rPr>
              <a:t>a</a:t>
            </a:r>
            <a:r>
              <a:rPr sz="900" spc="-25" dirty="0">
                <a:solidFill>
                  <a:srgbClr val="7F8084"/>
                </a:solidFill>
                <a:latin typeface="Trebuchet MS"/>
                <a:cs typeface="Trebuchet MS"/>
              </a:rPr>
              <a:t> </a:t>
            </a:r>
            <a:r>
              <a:rPr sz="900" spc="25" dirty="0">
                <a:solidFill>
                  <a:srgbClr val="7F8084"/>
                </a:solidFill>
                <a:latin typeface="Trebuchet MS"/>
                <a:cs typeface="Trebuchet MS"/>
              </a:rPr>
              <a:t>confidential,</a:t>
            </a:r>
            <a:r>
              <a:rPr sz="900" spc="-30" dirty="0">
                <a:solidFill>
                  <a:srgbClr val="7F8084"/>
                </a:solidFill>
                <a:latin typeface="Trebuchet MS"/>
                <a:cs typeface="Trebuchet MS"/>
              </a:rPr>
              <a:t> </a:t>
            </a:r>
            <a:r>
              <a:rPr sz="900" spc="30" dirty="0">
                <a:solidFill>
                  <a:srgbClr val="7F8084"/>
                </a:solidFill>
                <a:latin typeface="Trebuchet MS"/>
                <a:cs typeface="Trebuchet MS"/>
              </a:rPr>
              <a:t>informal</a:t>
            </a:r>
            <a:r>
              <a:rPr sz="900" spc="-25" dirty="0">
                <a:solidFill>
                  <a:srgbClr val="7F8084"/>
                </a:solidFill>
                <a:latin typeface="Trebuchet MS"/>
                <a:cs typeface="Trebuchet MS"/>
              </a:rPr>
              <a:t> </a:t>
            </a:r>
            <a:r>
              <a:rPr sz="900" spc="55" dirty="0">
                <a:solidFill>
                  <a:srgbClr val="7F8084"/>
                </a:solidFill>
                <a:latin typeface="Trebuchet MS"/>
                <a:cs typeface="Trebuchet MS"/>
              </a:rPr>
              <a:t>discussion </a:t>
            </a:r>
            <a:r>
              <a:rPr sz="900" spc="-254" dirty="0">
                <a:solidFill>
                  <a:srgbClr val="7F8084"/>
                </a:solidFill>
                <a:latin typeface="Trebuchet MS"/>
                <a:cs typeface="Trebuchet MS"/>
              </a:rPr>
              <a:t> </a:t>
            </a:r>
            <a:r>
              <a:rPr sz="900" spc="40" dirty="0">
                <a:solidFill>
                  <a:srgbClr val="7F8084"/>
                </a:solidFill>
                <a:latin typeface="Trebuchet MS"/>
                <a:cs typeface="Trebuchet MS"/>
              </a:rPr>
              <a:t>the</a:t>
            </a:r>
            <a:r>
              <a:rPr sz="900" spc="55" dirty="0">
                <a:solidFill>
                  <a:srgbClr val="7F8084"/>
                </a:solidFill>
                <a:latin typeface="Trebuchet MS"/>
                <a:cs typeface="Trebuchet MS"/>
              </a:rPr>
              <a:t>n</a:t>
            </a:r>
            <a:r>
              <a:rPr sz="900" spc="-30" dirty="0">
                <a:solidFill>
                  <a:srgbClr val="7F8084"/>
                </a:solidFill>
                <a:latin typeface="Trebuchet MS"/>
                <a:cs typeface="Trebuchet MS"/>
              </a:rPr>
              <a:t> </a:t>
            </a:r>
            <a:r>
              <a:rPr sz="900" spc="65" dirty="0">
                <a:solidFill>
                  <a:srgbClr val="7F8084"/>
                </a:solidFill>
                <a:latin typeface="Trebuchet MS"/>
                <a:cs typeface="Trebuchet MS"/>
              </a:rPr>
              <a:t>p</a:t>
            </a:r>
            <a:r>
              <a:rPr sz="900" spc="-35" dirty="0">
                <a:solidFill>
                  <a:srgbClr val="7F8084"/>
                </a:solidFill>
                <a:latin typeface="Trebuchet MS"/>
                <a:cs typeface="Trebuchet MS"/>
              </a:rPr>
              <a:t>l</a:t>
            </a:r>
            <a:r>
              <a:rPr sz="900" spc="75" dirty="0">
                <a:solidFill>
                  <a:srgbClr val="7F8084"/>
                </a:solidFill>
                <a:latin typeface="Trebuchet MS"/>
                <a:cs typeface="Trebuchet MS"/>
              </a:rPr>
              <a:t>eas</a:t>
            </a:r>
            <a:r>
              <a:rPr sz="900" spc="90" dirty="0">
                <a:solidFill>
                  <a:srgbClr val="7F8084"/>
                </a:solidFill>
                <a:latin typeface="Trebuchet MS"/>
                <a:cs typeface="Trebuchet MS"/>
              </a:rPr>
              <a:t>e</a:t>
            </a:r>
            <a:r>
              <a:rPr sz="900" spc="-30" dirty="0">
                <a:solidFill>
                  <a:srgbClr val="7F8084"/>
                </a:solidFill>
                <a:latin typeface="Trebuchet MS"/>
                <a:cs typeface="Trebuchet MS"/>
              </a:rPr>
              <a:t> </a:t>
            </a:r>
            <a:r>
              <a:rPr sz="900" spc="70" dirty="0">
                <a:solidFill>
                  <a:srgbClr val="7F8084"/>
                </a:solidFill>
                <a:latin typeface="Trebuchet MS"/>
                <a:cs typeface="Trebuchet MS"/>
              </a:rPr>
              <a:t>contac</a:t>
            </a:r>
            <a:r>
              <a:rPr sz="900" spc="60" dirty="0">
                <a:solidFill>
                  <a:srgbClr val="7F8084"/>
                </a:solidFill>
                <a:latin typeface="Trebuchet MS"/>
                <a:cs typeface="Trebuchet MS"/>
              </a:rPr>
              <a:t>t</a:t>
            </a:r>
            <a:r>
              <a:rPr sz="900" spc="-30" dirty="0">
                <a:solidFill>
                  <a:srgbClr val="7F8084"/>
                </a:solidFill>
                <a:latin typeface="Trebuchet MS"/>
                <a:cs typeface="Trebuchet MS"/>
              </a:rPr>
              <a:t> </a:t>
            </a:r>
            <a:endParaRPr lang="en-GB" sz="900" spc="-30" dirty="0">
              <a:solidFill>
                <a:srgbClr val="7F8084"/>
              </a:solidFill>
              <a:latin typeface="Trebuchet MS"/>
              <a:cs typeface="Trebuchet MS"/>
            </a:endParaRPr>
          </a:p>
          <a:p>
            <a:pPr marL="12700" marR="229235">
              <a:lnSpc>
                <a:spcPct val="111100"/>
              </a:lnSpc>
              <a:spcBef>
                <a:spcPts val="565"/>
              </a:spcBef>
            </a:pPr>
            <a:r>
              <a:rPr sz="900" spc="25" dirty="0">
                <a:solidFill>
                  <a:srgbClr val="7F8084"/>
                </a:solidFill>
                <a:latin typeface="Trebuchet MS"/>
                <a:cs typeface="Trebuchet MS"/>
              </a:rPr>
              <a:t>Blue</a:t>
            </a:r>
            <a:r>
              <a:rPr sz="900" spc="-40" dirty="0">
                <a:solidFill>
                  <a:srgbClr val="7F8084"/>
                </a:solidFill>
                <a:latin typeface="Trebuchet MS"/>
                <a:cs typeface="Trebuchet MS"/>
              </a:rPr>
              <a:t> </a:t>
            </a:r>
            <a:r>
              <a:rPr sz="900" spc="10" dirty="0">
                <a:solidFill>
                  <a:srgbClr val="7F8084"/>
                </a:solidFill>
                <a:latin typeface="Trebuchet MS"/>
                <a:cs typeface="Trebuchet MS"/>
              </a:rPr>
              <a:t>Triangle’s</a:t>
            </a:r>
            <a:r>
              <a:rPr sz="900" spc="-35" dirty="0">
                <a:solidFill>
                  <a:srgbClr val="7F8084"/>
                </a:solidFill>
                <a:latin typeface="Trebuchet MS"/>
                <a:cs typeface="Trebuchet MS"/>
              </a:rPr>
              <a:t> </a:t>
            </a:r>
            <a:r>
              <a:rPr sz="900" spc="35" dirty="0">
                <a:solidFill>
                  <a:srgbClr val="7F8084"/>
                </a:solidFill>
                <a:latin typeface="Trebuchet MS"/>
                <a:cs typeface="Trebuchet MS"/>
              </a:rPr>
              <a:t>stakeholders,</a:t>
            </a:r>
            <a:r>
              <a:rPr sz="900" spc="-35" dirty="0">
                <a:solidFill>
                  <a:srgbClr val="7F8084"/>
                </a:solidFill>
                <a:latin typeface="Trebuchet MS"/>
                <a:cs typeface="Trebuchet MS"/>
              </a:rPr>
              <a:t> </a:t>
            </a:r>
            <a:r>
              <a:rPr sz="900" spc="50" dirty="0">
                <a:solidFill>
                  <a:srgbClr val="7F8084"/>
                </a:solidFill>
                <a:latin typeface="Trebuchet MS"/>
                <a:cs typeface="Trebuchet MS"/>
              </a:rPr>
              <a:t>partners</a:t>
            </a:r>
            <a:r>
              <a:rPr sz="900" spc="-35" dirty="0">
                <a:solidFill>
                  <a:srgbClr val="7F8084"/>
                </a:solidFill>
                <a:latin typeface="Trebuchet MS"/>
                <a:cs typeface="Trebuchet MS"/>
              </a:rPr>
              <a:t> </a:t>
            </a:r>
            <a:r>
              <a:rPr sz="900" spc="80" dirty="0">
                <a:solidFill>
                  <a:srgbClr val="7F8084"/>
                </a:solidFill>
                <a:latin typeface="Trebuchet MS"/>
                <a:cs typeface="Trebuchet MS"/>
              </a:rPr>
              <a:t>and</a:t>
            </a:r>
            <a:r>
              <a:rPr sz="900" spc="-35" dirty="0">
                <a:solidFill>
                  <a:srgbClr val="7F8084"/>
                </a:solidFill>
                <a:latin typeface="Trebuchet MS"/>
                <a:cs typeface="Trebuchet MS"/>
              </a:rPr>
              <a:t> </a:t>
            </a:r>
            <a:r>
              <a:rPr sz="900" spc="65" dirty="0">
                <a:solidFill>
                  <a:srgbClr val="7F8084"/>
                </a:solidFill>
                <a:latin typeface="Trebuchet MS"/>
                <a:cs typeface="Trebuchet MS"/>
              </a:rPr>
              <a:t>customers </a:t>
            </a:r>
            <a:r>
              <a:rPr sz="900" spc="-260" dirty="0">
                <a:solidFill>
                  <a:srgbClr val="7F8084"/>
                </a:solidFill>
                <a:latin typeface="Trebuchet MS"/>
                <a:cs typeface="Trebuchet MS"/>
              </a:rPr>
              <a:t> </a:t>
            </a:r>
            <a:r>
              <a:rPr sz="900" spc="85" dirty="0">
                <a:solidFill>
                  <a:srgbClr val="7F8084"/>
                </a:solidFill>
                <a:latin typeface="Trebuchet MS"/>
                <a:cs typeface="Trebuchet MS"/>
              </a:rPr>
              <a:t>come</a:t>
            </a:r>
            <a:r>
              <a:rPr sz="900" spc="-35" dirty="0">
                <a:solidFill>
                  <a:srgbClr val="7F8084"/>
                </a:solidFill>
                <a:latin typeface="Trebuchet MS"/>
                <a:cs typeface="Trebuchet MS"/>
              </a:rPr>
              <a:t> </a:t>
            </a:r>
            <a:r>
              <a:rPr sz="900" spc="45" dirty="0">
                <a:solidFill>
                  <a:srgbClr val="7F8084"/>
                </a:solidFill>
                <a:latin typeface="Trebuchet MS"/>
                <a:cs typeface="Trebuchet MS"/>
              </a:rPr>
              <a:t>from</a:t>
            </a:r>
            <a:r>
              <a:rPr sz="900" spc="-30" dirty="0">
                <a:solidFill>
                  <a:srgbClr val="7F8084"/>
                </a:solidFill>
                <a:latin typeface="Trebuchet MS"/>
                <a:cs typeface="Trebuchet MS"/>
              </a:rPr>
              <a:t> </a:t>
            </a:r>
            <a:r>
              <a:rPr sz="900" spc="20" dirty="0">
                <a:solidFill>
                  <a:srgbClr val="7F8084"/>
                </a:solidFill>
                <a:latin typeface="Trebuchet MS"/>
                <a:cs typeface="Trebuchet MS"/>
              </a:rPr>
              <a:t>all</a:t>
            </a:r>
            <a:r>
              <a:rPr sz="900" spc="-30" dirty="0">
                <a:solidFill>
                  <a:srgbClr val="7F8084"/>
                </a:solidFill>
                <a:latin typeface="Trebuchet MS"/>
                <a:cs typeface="Trebuchet MS"/>
              </a:rPr>
              <a:t> </a:t>
            </a:r>
            <a:r>
              <a:rPr sz="900" spc="55" dirty="0">
                <a:solidFill>
                  <a:srgbClr val="7F8084"/>
                </a:solidFill>
                <a:latin typeface="Trebuchet MS"/>
                <a:cs typeface="Trebuchet MS"/>
              </a:rPr>
              <a:t>walks</a:t>
            </a:r>
            <a:r>
              <a:rPr sz="900" spc="-30" dirty="0">
                <a:solidFill>
                  <a:srgbClr val="7F8084"/>
                </a:solidFill>
                <a:latin typeface="Trebuchet MS"/>
                <a:cs typeface="Trebuchet MS"/>
              </a:rPr>
              <a:t> </a:t>
            </a:r>
            <a:r>
              <a:rPr sz="900" spc="50" dirty="0">
                <a:solidFill>
                  <a:srgbClr val="7F8084"/>
                </a:solidFill>
                <a:latin typeface="Trebuchet MS"/>
                <a:cs typeface="Trebuchet MS"/>
              </a:rPr>
              <a:t>of</a:t>
            </a:r>
            <a:r>
              <a:rPr sz="900" spc="-30" dirty="0">
                <a:solidFill>
                  <a:srgbClr val="7F8084"/>
                </a:solidFill>
                <a:latin typeface="Trebuchet MS"/>
                <a:cs typeface="Trebuchet MS"/>
              </a:rPr>
              <a:t> </a:t>
            </a:r>
            <a:r>
              <a:rPr sz="900" spc="-10" dirty="0">
                <a:solidFill>
                  <a:srgbClr val="7F8084"/>
                </a:solidFill>
                <a:latin typeface="Trebuchet MS"/>
                <a:cs typeface="Trebuchet MS"/>
              </a:rPr>
              <a:t>life</a:t>
            </a:r>
            <a:r>
              <a:rPr sz="900" spc="-30" dirty="0">
                <a:solidFill>
                  <a:srgbClr val="7F8084"/>
                </a:solidFill>
                <a:latin typeface="Trebuchet MS"/>
                <a:cs typeface="Trebuchet MS"/>
              </a:rPr>
              <a:t> </a:t>
            </a:r>
            <a:r>
              <a:rPr sz="900" spc="80" dirty="0">
                <a:solidFill>
                  <a:srgbClr val="7F8084"/>
                </a:solidFill>
                <a:latin typeface="Trebuchet MS"/>
                <a:cs typeface="Trebuchet MS"/>
              </a:rPr>
              <a:t>and</a:t>
            </a:r>
            <a:r>
              <a:rPr sz="900" spc="-35" dirty="0">
                <a:solidFill>
                  <a:srgbClr val="7F8084"/>
                </a:solidFill>
                <a:latin typeface="Trebuchet MS"/>
                <a:cs typeface="Trebuchet MS"/>
              </a:rPr>
              <a:t> </a:t>
            </a:r>
            <a:r>
              <a:rPr sz="900" spc="20" dirty="0">
                <a:solidFill>
                  <a:srgbClr val="7F8084"/>
                </a:solidFill>
                <a:latin typeface="Trebuchet MS"/>
                <a:cs typeface="Trebuchet MS"/>
              </a:rPr>
              <a:t>all</a:t>
            </a:r>
            <a:r>
              <a:rPr sz="900" spc="-30" dirty="0">
                <a:solidFill>
                  <a:srgbClr val="7F8084"/>
                </a:solidFill>
                <a:latin typeface="Trebuchet MS"/>
                <a:cs typeface="Trebuchet MS"/>
              </a:rPr>
              <a:t> </a:t>
            </a:r>
            <a:r>
              <a:rPr sz="900" spc="80" dirty="0">
                <a:solidFill>
                  <a:srgbClr val="7F8084"/>
                </a:solidFill>
                <a:latin typeface="Trebuchet MS"/>
                <a:cs typeface="Trebuchet MS"/>
              </a:rPr>
              <a:t>aspects</a:t>
            </a:r>
            <a:r>
              <a:rPr sz="900" spc="-30" dirty="0">
                <a:solidFill>
                  <a:srgbClr val="7F8084"/>
                </a:solidFill>
                <a:latin typeface="Trebuchet MS"/>
                <a:cs typeface="Trebuchet MS"/>
              </a:rPr>
              <a:t> </a:t>
            </a:r>
            <a:r>
              <a:rPr sz="900" spc="45" dirty="0">
                <a:solidFill>
                  <a:srgbClr val="7F8084"/>
                </a:solidFill>
                <a:latin typeface="Trebuchet MS"/>
                <a:cs typeface="Trebuchet MS"/>
              </a:rPr>
              <a:t>of</a:t>
            </a:r>
            <a:r>
              <a:rPr lang="en-GB" sz="900" dirty="0">
                <a:latin typeface="Trebuchet MS"/>
                <a:cs typeface="Trebuchet MS"/>
              </a:rPr>
              <a:t> </a:t>
            </a:r>
            <a:r>
              <a:rPr sz="900" spc="50" dirty="0">
                <a:solidFill>
                  <a:srgbClr val="7F8084"/>
                </a:solidFill>
                <a:latin typeface="Trebuchet MS"/>
                <a:cs typeface="Trebuchet MS"/>
              </a:rPr>
              <a:t>society</a:t>
            </a:r>
            <a:r>
              <a:rPr sz="900" spc="-35"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65" dirty="0">
                <a:solidFill>
                  <a:srgbClr val="7F8084"/>
                </a:solidFill>
                <a:latin typeface="Trebuchet MS"/>
                <a:cs typeface="Trebuchet MS"/>
              </a:rPr>
              <a:t>we</a:t>
            </a:r>
            <a:r>
              <a:rPr sz="900" spc="-30" dirty="0">
                <a:solidFill>
                  <a:srgbClr val="7F8084"/>
                </a:solidFill>
                <a:latin typeface="Trebuchet MS"/>
                <a:cs typeface="Trebuchet MS"/>
              </a:rPr>
              <a:t> </a:t>
            </a:r>
            <a:r>
              <a:rPr sz="900" spc="65" dirty="0">
                <a:solidFill>
                  <a:srgbClr val="7F8084"/>
                </a:solidFill>
                <a:latin typeface="Trebuchet MS"/>
                <a:cs typeface="Trebuchet MS"/>
              </a:rPr>
              <a:t>want</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25" dirty="0">
                <a:solidFill>
                  <a:srgbClr val="7F8084"/>
                </a:solidFill>
                <a:latin typeface="Trebuchet MS"/>
                <a:cs typeface="Trebuchet MS"/>
              </a:rPr>
              <a:t>reflect</a:t>
            </a:r>
            <a:r>
              <a:rPr sz="900" spc="-30" dirty="0">
                <a:solidFill>
                  <a:srgbClr val="7F8084"/>
                </a:solidFill>
                <a:latin typeface="Trebuchet MS"/>
                <a:cs typeface="Trebuchet MS"/>
              </a:rPr>
              <a:t> </a:t>
            </a:r>
            <a:r>
              <a:rPr sz="900" spc="35" dirty="0">
                <a:solidFill>
                  <a:srgbClr val="7F8084"/>
                </a:solidFill>
                <a:latin typeface="Trebuchet MS"/>
                <a:cs typeface="Trebuchet MS"/>
              </a:rPr>
              <a:t>this</a:t>
            </a:r>
            <a:r>
              <a:rPr sz="900" spc="-30" dirty="0">
                <a:solidFill>
                  <a:srgbClr val="7F8084"/>
                </a:solidFill>
                <a:latin typeface="Trebuchet MS"/>
                <a:cs typeface="Trebuchet MS"/>
              </a:rPr>
              <a:t> </a:t>
            </a:r>
            <a:r>
              <a:rPr sz="900" spc="5" dirty="0">
                <a:solidFill>
                  <a:srgbClr val="7F8084"/>
                </a:solidFill>
                <a:latin typeface="Trebuchet MS"/>
                <a:cs typeface="Trebuchet MS"/>
              </a:rPr>
              <a:t>in</a:t>
            </a:r>
            <a:r>
              <a:rPr sz="900" spc="-30" dirty="0">
                <a:solidFill>
                  <a:srgbClr val="7F8084"/>
                </a:solidFill>
                <a:latin typeface="Trebuchet MS"/>
                <a:cs typeface="Trebuchet MS"/>
              </a:rPr>
              <a:t> </a:t>
            </a:r>
            <a:r>
              <a:rPr sz="900" spc="40" dirty="0">
                <a:solidFill>
                  <a:srgbClr val="7F8084"/>
                </a:solidFill>
                <a:latin typeface="Trebuchet MS"/>
                <a:cs typeface="Trebuchet MS"/>
              </a:rPr>
              <a:t>our</a:t>
            </a:r>
            <a:r>
              <a:rPr sz="900" spc="-30" dirty="0">
                <a:solidFill>
                  <a:srgbClr val="7F8084"/>
                </a:solidFill>
                <a:latin typeface="Trebuchet MS"/>
                <a:cs typeface="Trebuchet MS"/>
              </a:rPr>
              <a:t> </a:t>
            </a:r>
            <a:r>
              <a:rPr sz="900" spc="40" dirty="0">
                <a:solidFill>
                  <a:srgbClr val="7F8084"/>
                </a:solidFill>
                <a:latin typeface="Trebuchet MS"/>
                <a:cs typeface="Trebuchet MS"/>
              </a:rPr>
              <a:t>organisation. </a:t>
            </a:r>
            <a:r>
              <a:rPr sz="900" spc="-254" dirty="0">
                <a:solidFill>
                  <a:srgbClr val="7F8084"/>
                </a:solidFill>
                <a:latin typeface="Trebuchet MS"/>
                <a:cs typeface="Trebuchet MS"/>
              </a:rPr>
              <a:t> </a:t>
            </a:r>
            <a:r>
              <a:rPr sz="900" spc="45" dirty="0">
                <a:solidFill>
                  <a:srgbClr val="7F8084"/>
                </a:solidFill>
                <a:latin typeface="Trebuchet MS"/>
                <a:cs typeface="Trebuchet MS"/>
              </a:rPr>
              <a:t>We </a:t>
            </a:r>
            <a:r>
              <a:rPr sz="900" spc="65" dirty="0">
                <a:solidFill>
                  <a:srgbClr val="7F8084"/>
                </a:solidFill>
                <a:latin typeface="Trebuchet MS"/>
                <a:cs typeface="Trebuchet MS"/>
              </a:rPr>
              <a:t>want </a:t>
            </a:r>
            <a:r>
              <a:rPr sz="900" spc="55" dirty="0">
                <a:solidFill>
                  <a:srgbClr val="7F8084"/>
                </a:solidFill>
                <a:latin typeface="Trebuchet MS"/>
                <a:cs typeface="Trebuchet MS"/>
              </a:rPr>
              <a:t>to </a:t>
            </a:r>
            <a:r>
              <a:rPr sz="900" spc="10" dirty="0">
                <a:solidFill>
                  <a:srgbClr val="7F8084"/>
                </a:solidFill>
                <a:latin typeface="Trebuchet MS"/>
                <a:cs typeface="Trebuchet MS"/>
              </a:rPr>
              <a:t>hire </a:t>
            </a:r>
            <a:r>
              <a:rPr sz="900" spc="55" dirty="0">
                <a:solidFill>
                  <a:srgbClr val="7F8084"/>
                </a:solidFill>
                <a:latin typeface="Trebuchet MS"/>
                <a:cs typeface="Trebuchet MS"/>
              </a:rPr>
              <a:t>great </a:t>
            </a:r>
            <a:r>
              <a:rPr sz="900" spc="50" dirty="0">
                <a:solidFill>
                  <a:srgbClr val="7F8084"/>
                </a:solidFill>
                <a:latin typeface="Trebuchet MS"/>
                <a:cs typeface="Trebuchet MS"/>
              </a:rPr>
              <a:t>people </a:t>
            </a:r>
            <a:r>
              <a:rPr sz="900" spc="45" dirty="0">
                <a:solidFill>
                  <a:srgbClr val="7F8084"/>
                </a:solidFill>
                <a:latin typeface="Trebuchet MS"/>
                <a:cs typeface="Trebuchet MS"/>
              </a:rPr>
              <a:t>from </a:t>
            </a:r>
            <a:r>
              <a:rPr sz="900" spc="114" dirty="0">
                <a:solidFill>
                  <a:srgbClr val="7F8084"/>
                </a:solidFill>
                <a:latin typeface="Trebuchet MS"/>
                <a:cs typeface="Trebuchet MS"/>
              </a:rPr>
              <a:t>a </a:t>
            </a:r>
            <a:r>
              <a:rPr sz="900" spc="45" dirty="0">
                <a:solidFill>
                  <a:srgbClr val="7F8084"/>
                </a:solidFill>
                <a:latin typeface="Trebuchet MS"/>
                <a:cs typeface="Trebuchet MS"/>
              </a:rPr>
              <a:t>wide </a:t>
            </a:r>
            <a:r>
              <a:rPr sz="900" spc="30" dirty="0">
                <a:solidFill>
                  <a:srgbClr val="7F8084"/>
                </a:solidFill>
                <a:latin typeface="Trebuchet MS"/>
                <a:cs typeface="Trebuchet MS"/>
              </a:rPr>
              <a:t>variety </a:t>
            </a:r>
            <a:r>
              <a:rPr sz="900" spc="45" dirty="0">
                <a:solidFill>
                  <a:srgbClr val="7F8084"/>
                </a:solidFill>
                <a:latin typeface="Trebuchet MS"/>
                <a:cs typeface="Trebuchet MS"/>
              </a:rPr>
              <a:t>of </a:t>
            </a:r>
            <a:r>
              <a:rPr sz="900" spc="50" dirty="0">
                <a:solidFill>
                  <a:srgbClr val="7F8084"/>
                </a:solidFill>
                <a:latin typeface="Trebuchet MS"/>
                <a:cs typeface="Trebuchet MS"/>
              </a:rPr>
              <a:t> backgrounds.</a:t>
            </a:r>
            <a:r>
              <a:rPr sz="900" spc="220" dirty="0">
                <a:solidFill>
                  <a:srgbClr val="7F8084"/>
                </a:solidFill>
                <a:latin typeface="Trebuchet MS"/>
                <a:cs typeface="Trebuchet MS"/>
              </a:rPr>
              <a:t> </a:t>
            </a:r>
            <a:r>
              <a:rPr sz="900" spc="50" dirty="0">
                <a:solidFill>
                  <a:srgbClr val="7F8084"/>
                </a:solidFill>
                <a:latin typeface="Trebuchet MS"/>
                <a:cs typeface="Trebuchet MS"/>
              </a:rPr>
              <a:t>Please</a:t>
            </a:r>
            <a:r>
              <a:rPr sz="900" spc="-25" dirty="0">
                <a:solidFill>
                  <a:srgbClr val="7F8084"/>
                </a:solidFill>
                <a:latin typeface="Trebuchet MS"/>
                <a:cs typeface="Trebuchet MS"/>
              </a:rPr>
              <a:t> </a:t>
            </a:r>
            <a:r>
              <a:rPr sz="900" spc="10" dirty="0">
                <a:solidFill>
                  <a:srgbClr val="7F8084"/>
                </a:solidFill>
                <a:latin typeface="Trebuchet MS"/>
                <a:cs typeface="Trebuchet MS"/>
              </a:rPr>
              <a:t>let</a:t>
            </a:r>
            <a:r>
              <a:rPr sz="900" spc="-30" dirty="0">
                <a:solidFill>
                  <a:srgbClr val="7F8084"/>
                </a:solidFill>
                <a:latin typeface="Trebuchet MS"/>
                <a:cs typeface="Trebuchet MS"/>
              </a:rPr>
              <a:t> </a:t>
            </a:r>
            <a:r>
              <a:rPr sz="900" spc="75" dirty="0">
                <a:solidFill>
                  <a:srgbClr val="7F8084"/>
                </a:solidFill>
                <a:latin typeface="Trebuchet MS"/>
                <a:cs typeface="Trebuchet MS"/>
              </a:rPr>
              <a:t>us</a:t>
            </a:r>
            <a:r>
              <a:rPr sz="900" spc="-25" dirty="0">
                <a:solidFill>
                  <a:srgbClr val="7F8084"/>
                </a:solidFill>
                <a:latin typeface="Trebuchet MS"/>
                <a:cs typeface="Trebuchet MS"/>
              </a:rPr>
              <a:t> </a:t>
            </a:r>
            <a:r>
              <a:rPr sz="900" spc="60" dirty="0">
                <a:solidFill>
                  <a:srgbClr val="7F8084"/>
                </a:solidFill>
                <a:latin typeface="Trebuchet MS"/>
                <a:cs typeface="Trebuchet MS"/>
              </a:rPr>
              <a:t>know</a:t>
            </a:r>
            <a:r>
              <a:rPr sz="900" spc="-30" dirty="0">
                <a:solidFill>
                  <a:srgbClr val="7F8084"/>
                </a:solidFill>
                <a:latin typeface="Trebuchet MS"/>
                <a:cs typeface="Trebuchet MS"/>
              </a:rPr>
              <a:t> </a:t>
            </a:r>
            <a:r>
              <a:rPr sz="900" spc="-15" dirty="0">
                <a:solidFill>
                  <a:srgbClr val="7F8084"/>
                </a:solidFill>
                <a:latin typeface="Trebuchet MS"/>
                <a:cs typeface="Trebuchet MS"/>
              </a:rPr>
              <a:t>if</a:t>
            </a:r>
            <a:r>
              <a:rPr sz="900" spc="-30" dirty="0">
                <a:solidFill>
                  <a:srgbClr val="7F8084"/>
                </a:solidFill>
                <a:latin typeface="Trebuchet MS"/>
                <a:cs typeface="Trebuchet MS"/>
              </a:rPr>
              <a:t> </a:t>
            </a:r>
            <a:r>
              <a:rPr sz="900" spc="30" dirty="0">
                <a:solidFill>
                  <a:srgbClr val="7F8084"/>
                </a:solidFill>
                <a:latin typeface="Trebuchet MS"/>
                <a:cs typeface="Trebuchet MS"/>
              </a:rPr>
              <a:t>there</a:t>
            </a:r>
            <a:r>
              <a:rPr sz="900" spc="-25" dirty="0">
                <a:solidFill>
                  <a:srgbClr val="7F8084"/>
                </a:solidFill>
                <a:latin typeface="Trebuchet MS"/>
                <a:cs typeface="Trebuchet MS"/>
              </a:rPr>
              <a:t> </a:t>
            </a:r>
            <a:r>
              <a:rPr sz="900" spc="35" dirty="0">
                <a:solidFill>
                  <a:srgbClr val="7F8084"/>
                </a:solidFill>
                <a:latin typeface="Trebuchet MS"/>
                <a:cs typeface="Trebuchet MS"/>
              </a:rPr>
              <a:t>is</a:t>
            </a:r>
            <a:r>
              <a:rPr sz="900" spc="-30" dirty="0">
                <a:solidFill>
                  <a:srgbClr val="7F8084"/>
                </a:solidFill>
                <a:latin typeface="Trebuchet MS"/>
                <a:cs typeface="Trebuchet MS"/>
              </a:rPr>
              <a:t> </a:t>
            </a:r>
            <a:r>
              <a:rPr sz="900" spc="50" dirty="0">
                <a:solidFill>
                  <a:srgbClr val="7F8084"/>
                </a:solidFill>
                <a:latin typeface="Trebuchet MS"/>
                <a:cs typeface="Trebuchet MS"/>
              </a:rPr>
              <a:t>anything</a:t>
            </a:r>
            <a:r>
              <a:rPr lang="en-GB" sz="900" spc="50" dirty="0">
                <a:solidFill>
                  <a:srgbClr val="7F8084"/>
                </a:solidFill>
                <a:latin typeface="Trebuchet MS"/>
                <a:cs typeface="Trebuchet MS"/>
              </a:rPr>
              <a:t> </a:t>
            </a:r>
            <a:r>
              <a:rPr sz="900" spc="5" dirty="0">
                <a:solidFill>
                  <a:srgbClr val="7F8084"/>
                </a:solidFill>
                <a:latin typeface="Trebuchet MS"/>
                <a:cs typeface="Trebuchet MS"/>
              </a:rPr>
              <a:t>in</a:t>
            </a:r>
            <a:r>
              <a:rPr sz="900" spc="-30" dirty="0">
                <a:solidFill>
                  <a:srgbClr val="7F8084"/>
                </a:solidFill>
                <a:latin typeface="Trebuchet MS"/>
                <a:cs typeface="Trebuchet MS"/>
              </a:rPr>
              <a:t> </a:t>
            </a:r>
            <a:r>
              <a:rPr sz="900" spc="35" dirty="0">
                <a:solidFill>
                  <a:srgbClr val="7F8084"/>
                </a:solidFill>
                <a:latin typeface="Trebuchet MS"/>
                <a:cs typeface="Trebuchet MS"/>
              </a:rPr>
              <a:t>particular</a:t>
            </a:r>
            <a:r>
              <a:rPr sz="900" spc="-25" dirty="0">
                <a:solidFill>
                  <a:srgbClr val="7F8084"/>
                </a:solidFill>
                <a:latin typeface="Trebuchet MS"/>
                <a:cs typeface="Trebuchet MS"/>
              </a:rPr>
              <a:t> </a:t>
            </a:r>
            <a:r>
              <a:rPr sz="900" spc="50" dirty="0">
                <a:solidFill>
                  <a:srgbClr val="7F8084"/>
                </a:solidFill>
                <a:latin typeface="Trebuchet MS"/>
                <a:cs typeface="Trebuchet MS"/>
              </a:rPr>
              <a:t>which</a:t>
            </a:r>
            <a:r>
              <a:rPr sz="900" spc="-25" dirty="0">
                <a:solidFill>
                  <a:srgbClr val="7F8084"/>
                </a:solidFill>
                <a:latin typeface="Trebuchet MS"/>
                <a:cs typeface="Trebuchet MS"/>
              </a:rPr>
              <a:t> </a:t>
            </a:r>
            <a:r>
              <a:rPr sz="900" spc="50" dirty="0">
                <a:solidFill>
                  <a:srgbClr val="7F8084"/>
                </a:solidFill>
                <a:latin typeface="Trebuchet MS"/>
                <a:cs typeface="Trebuchet MS"/>
              </a:rPr>
              <a:t>would</a:t>
            </a:r>
            <a:r>
              <a:rPr sz="900" spc="-25" dirty="0">
                <a:solidFill>
                  <a:srgbClr val="7F8084"/>
                </a:solidFill>
                <a:latin typeface="Trebuchet MS"/>
                <a:cs typeface="Trebuchet MS"/>
              </a:rPr>
              <a:t> </a:t>
            </a:r>
            <a:r>
              <a:rPr sz="900" spc="40" dirty="0">
                <a:solidFill>
                  <a:srgbClr val="7F8084"/>
                </a:solidFill>
                <a:latin typeface="Trebuchet MS"/>
                <a:cs typeface="Trebuchet MS"/>
              </a:rPr>
              <a:t>help</a:t>
            </a:r>
            <a:r>
              <a:rPr sz="900" spc="-25" dirty="0">
                <a:solidFill>
                  <a:srgbClr val="7F8084"/>
                </a:solidFill>
                <a:latin typeface="Trebuchet MS"/>
                <a:cs typeface="Trebuchet MS"/>
              </a:rPr>
              <a:t> </a:t>
            </a:r>
            <a:r>
              <a:rPr sz="900" spc="30" dirty="0">
                <a:solidFill>
                  <a:srgbClr val="7F8084"/>
                </a:solidFill>
                <a:latin typeface="Trebuchet MS"/>
                <a:cs typeface="Trebuchet MS"/>
              </a:rPr>
              <a:t>with</a:t>
            </a:r>
            <a:r>
              <a:rPr sz="900" spc="-25" dirty="0">
                <a:solidFill>
                  <a:srgbClr val="7F8084"/>
                </a:solidFill>
                <a:latin typeface="Trebuchet MS"/>
                <a:cs typeface="Trebuchet MS"/>
              </a:rPr>
              <a:t> </a:t>
            </a:r>
            <a:r>
              <a:rPr sz="900" spc="40" dirty="0">
                <a:solidFill>
                  <a:srgbClr val="7F8084"/>
                </a:solidFill>
                <a:latin typeface="Trebuchet MS"/>
                <a:cs typeface="Trebuchet MS"/>
              </a:rPr>
              <a:t>your</a:t>
            </a:r>
            <a:r>
              <a:rPr sz="900" spc="-30" dirty="0">
                <a:solidFill>
                  <a:srgbClr val="7F8084"/>
                </a:solidFill>
                <a:latin typeface="Trebuchet MS"/>
                <a:cs typeface="Trebuchet MS"/>
              </a:rPr>
              <a:t> </a:t>
            </a:r>
            <a:r>
              <a:rPr sz="900" spc="30" dirty="0">
                <a:solidFill>
                  <a:srgbClr val="7F8084"/>
                </a:solidFill>
                <a:latin typeface="Trebuchet MS"/>
                <a:cs typeface="Trebuchet MS"/>
              </a:rPr>
              <a:t>application, </a:t>
            </a:r>
            <a:r>
              <a:rPr sz="900" spc="-254" dirty="0">
                <a:solidFill>
                  <a:srgbClr val="7F8084"/>
                </a:solidFill>
                <a:latin typeface="Trebuchet MS"/>
                <a:cs typeface="Trebuchet MS"/>
              </a:rPr>
              <a:t> </a:t>
            </a:r>
            <a:r>
              <a:rPr sz="900" spc="55" dirty="0">
                <a:solidFill>
                  <a:srgbClr val="7F8084"/>
                </a:solidFill>
                <a:latin typeface="Trebuchet MS"/>
                <a:cs typeface="Trebuchet MS"/>
              </a:rPr>
              <a:t>should</a:t>
            </a:r>
            <a:r>
              <a:rPr sz="900" spc="-35" dirty="0">
                <a:solidFill>
                  <a:srgbClr val="7F8084"/>
                </a:solidFill>
                <a:latin typeface="Trebuchet MS"/>
                <a:cs typeface="Trebuchet MS"/>
              </a:rPr>
              <a:t> </a:t>
            </a:r>
            <a:r>
              <a:rPr sz="900" spc="30" dirty="0">
                <a:solidFill>
                  <a:srgbClr val="7F8084"/>
                </a:solidFill>
                <a:latin typeface="Trebuchet MS"/>
                <a:cs typeface="Trebuchet MS"/>
              </a:rPr>
              <a:t>there</a:t>
            </a:r>
            <a:r>
              <a:rPr sz="900" spc="-30" dirty="0">
                <a:solidFill>
                  <a:srgbClr val="7F8084"/>
                </a:solidFill>
                <a:latin typeface="Trebuchet MS"/>
                <a:cs typeface="Trebuchet MS"/>
              </a:rPr>
              <a:t> </a:t>
            </a:r>
            <a:r>
              <a:rPr sz="900" spc="70" dirty="0">
                <a:solidFill>
                  <a:srgbClr val="7F8084"/>
                </a:solidFill>
                <a:latin typeface="Trebuchet MS"/>
                <a:cs typeface="Trebuchet MS"/>
              </a:rPr>
              <a:t>be</a:t>
            </a:r>
            <a:r>
              <a:rPr sz="900" spc="-30" dirty="0">
                <a:solidFill>
                  <a:srgbClr val="7F8084"/>
                </a:solidFill>
                <a:latin typeface="Trebuchet MS"/>
                <a:cs typeface="Trebuchet MS"/>
              </a:rPr>
              <a:t> </a:t>
            </a:r>
            <a:r>
              <a:rPr sz="900" spc="70" dirty="0">
                <a:solidFill>
                  <a:srgbClr val="7F8084"/>
                </a:solidFill>
                <a:latin typeface="Trebuchet MS"/>
                <a:cs typeface="Trebuchet MS"/>
              </a:rPr>
              <a:t>any</a:t>
            </a:r>
            <a:r>
              <a:rPr sz="900" spc="-30" dirty="0">
                <a:solidFill>
                  <a:srgbClr val="7F8084"/>
                </a:solidFill>
                <a:latin typeface="Trebuchet MS"/>
                <a:cs typeface="Trebuchet MS"/>
              </a:rPr>
              <a:t> </a:t>
            </a:r>
            <a:r>
              <a:rPr sz="900" spc="50" dirty="0">
                <a:solidFill>
                  <a:srgbClr val="7F8084"/>
                </a:solidFill>
                <a:latin typeface="Trebuchet MS"/>
                <a:cs typeface="Trebuchet MS"/>
              </a:rPr>
              <a:t>adjustments</a:t>
            </a:r>
            <a:r>
              <a:rPr sz="900" spc="-30" dirty="0">
                <a:solidFill>
                  <a:srgbClr val="7F8084"/>
                </a:solidFill>
                <a:latin typeface="Trebuchet MS"/>
                <a:cs typeface="Trebuchet MS"/>
              </a:rPr>
              <a:t> </a:t>
            </a:r>
            <a:r>
              <a:rPr sz="900" spc="60" dirty="0">
                <a:solidFill>
                  <a:srgbClr val="7F8084"/>
                </a:solidFill>
                <a:latin typeface="Trebuchet MS"/>
                <a:cs typeface="Trebuchet MS"/>
              </a:rPr>
              <a:t>you</a:t>
            </a:r>
            <a:r>
              <a:rPr sz="900" spc="-30" dirty="0">
                <a:solidFill>
                  <a:srgbClr val="7F8084"/>
                </a:solidFill>
                <a:latin typeface="Trebuchet MS"/>
                <a:cs typeface="Trebuchet MS"/>
              </a:rPr>
              <a:t> </a:t>
            </a:r>
            <a:r>
              <a:rPr sz="900" spc="55" dirty="0">
                <a:solidFill>
                  <a:srgbClr val="7F8084"/>
                </a:solidFill>
                <a:latin typeface="Trebuchet MS"/>
                <a:cs typeface="Trebuchet MS"/>
              </a:rPr>
              <a:t>wish</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20" dirty="0">
                <a:solidFill>
                  <a:srgbClr val="7F8084"/>
                </a:solidFill>
                <a:latin typeface="Trebuchet MS"/>
                <a:cs typeface="Trebuchet MS"/>
              </a:rPr>
              <a:t>make, </a:t>
            </a:r>
            <a:r>
              <a:rPr sz="900" spc="25" dirty="0">
                <a:solidFill>
                  <a:srgbClr val="7F8084"/>
                </a:solidFill>
                <a:latin typeface="Trebuchet MS"/>
                <a:cs typeface="Trebuchet MS"/>
              </a:rPr>
              <a:t> </a:t>
            </a:r>
            <a:r>
              <a:rPr sz="900" spc="45" dirty="0">
                <a:solidFill>
                  <a:srgbClr val="7F8084"/>
                </a:solidFill>
                <a:latin typeface="Trebuchet MS"/>
                <a:cs typeface="Trebuchet MS"/>
              </a:rPr>
              <a:t>or</a:t>
            </a:r>
            <a:r>
              <a:rPr sz="900" spc="-35" dirty="0">
                <a:solidFill>
                  <a:srgbClr val="7F8084"/>
                </a:solidFill>
                <a:latin typeface="Trebuchet MS"/>
                <a:cs typeface="Trebuchet MS"/>
              </a:rPr>
              <a:t> </a:t>
            </a:r>
            <a:r>
              <a:rPr sz="900" spc="50" dirty="0">
                <a:solidFill>
                  <a:srgbClr val="7F8084"/>
                </a:solidFill>
                <a:latin typeface="Trebuchet MS"/>
                <a:cs typeface="Trebuchet MS"/>
              </a:rPr>
              <a:t>anything</a:t>
            </a:r>
            <a:r>
              <a:rPr sz="900" spc="-30" dirty="0">
                <a:solidFill>
                  <a:srgbClr val="7F8084"/>
                </a:solidFill>
                <a:latin typeface="Trebuchet MS"/>
                <a:cs typeface="Trebuchet MS"/>
              </a:rPr>
              <a:t> </a:t>
            </a:r>
            <a:r>
              <a:rPr sz="900" spc="60" dirty="0">
                <a:solidFill>
                  <a:srgbClr val="7F8084"/>
                </a:solidFill>
                <a:latin typeface="Trebuchet MS"/>
                <a:cs typeface="Trebuchet MS"/>
              </a:rPr>
              <a:t>you</a:t>
            </a:r>
            <a:r>
              <a:rPr sz="900" spc="-30" dirty="0">
                <a:solidFill>
                  <a:srgbClr val="7F8084"/>
                </a:solidFill>
                <a:latin typeface="Trebuchet MS"/>
                <a:cs typeface="Trebuchet MS"/>
              </a:rPr>
              <a:t> </a:t>
            </a:r>
            <a:r>
              <a:rPr sz="900" spc="50" dirty="0">
                <a:solidFill>
                  <a:srgbClr val="7F8084"/>
                </a:solidFill>
                <a:latin typeface="Trebuchet MS"/>
                <a:cs typeface="Trebuchet MS"/>
              </a:rPr>
              <a:t>would</a:t>
            </a:r>
            <a:r>
              <a:rPr sz="900" spc="-30" dirty="0">
                <a:solidFill>
                  <a:srgbClr val="7F8084"/>
                </a:solidFill>
                <a:latin typeface="Trebuchet MS"/>
                <a:cs typeface="Trebuchet MS"/>
              </a:rPr>
              <a:t> </a:t>
            </a:r>
            <a:r>
              <a:rPr sz="900" spc="65" dirty="0">
                <a:solidFill>
                  <a:srgbClr val="7F8084"/>
                </a:solidFill>
                <a:latin typeface="Trebuchet MS"/>
                <a:cs typeface="Trebuchet MS"/>
              </a:rPr>
              <a:t>want</a:t>
            </a:r>
            <a:r>
              <a:rPr sz="900" spc="-35" dirty="0">
                <a:solidFill>
                  <a:srgbClr val="7F8084"/>
                </a:solidFill>
                <a:latin typeface="Trebuchet MS"/>
                <a:cs typeface="Trebuchet MS"/>
              </a:rPr>
              <a:t> </a:t>
            </a:r>
            <a:r>
              <a:rPr sz="900" spc="75" dirty="0">
                <a:solidFill>
                  <a:srgbClr val="7F8084"/>
                </a:solidFill>
                <a:latin typeface="Trebuchet MS"/>
                <a:cs typeface="Trebuchet MS"/>
              </a:rPr>
              <a:t>us</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70" dirty="0">
                <a:solidFill>
                  <a:srgbClr val="7F8084"/>
                </a:solidFill>
                <a:latin typeface="Trebuchet MS"/>
                <a:cs typeface="Trebuchet MS"/>
              </a:rPr>
              <a:t>be</a:t>
            </a:r>
            <a:r>
              <a:rPr sz="900" spc="-30" dirty="0">
                <a:solidFill>
                  <a:srgbClr val="7F8084"/>
                </a:solidFill>
                <a:latin typeface="Trebuchet MS"/>
                <a:cs typeface="Trebuchet MS"/>
              </a:rPr>
              <a:t> </a:t>
            </a:r>
            <a:r>
              <a:rPr sz="900" spc="80" dirty="0">
                <a:solidFill>
                  <a:srgbClr val="7F8084"/>
                </a:solidFill>
                <a:latin typeface="Trebuchet MS"/>
                <a:cs typeface="Trebuchet MS"/>
              </a:rPr>
              <a:t>made</a:t>
            </a:r>
            <a:r>
              <a:rPr sz="900" spc="-35" dirty="0">
                <a:solidFill>
                  <a:srgbClr val="7F8084"/>
                </a:solidFill>
                <a:latin typeface="Trebuchet MS"/>
                <a:cs typeface="Trebuchet MS"/>
              </a:rPr>
              <a:t> </a:t>
            </a:r>
            <a:r>
              <a:rPr sz="900" spc="65" dirty="0">
                <a:solidFill>
                  <a:srgbClr val="7F8084"/>
                </a:solidFill>
                <a:latin typeface="Trebuchet MS"/>
                <a:cs typeface="Trebuchet MS"/>
              </a:rPr>
              <a:t>aware</a:t>
            </a:r>
            <a:r>
              <a:rPr sz="900" spc="-30" dirty="0">
                <a:solidFill>
                  <a:srgbClr val="7F8084"/>
                </a:solidFill>
                <a:latin typeface="Trebuchet MS"/>
                <a:cs typeface="Trebuchet MS"/>
              </a:rPr>
              <a:t> </a:t>
            </a:r>
            <a:r>
              <a:rPr sz="900" spc="-20" dirty="0">
                <a:solidFill>
                  <a:srgbClr val="7F8084"/>
                </a:solidFill>
                <a:latin typeface="Trebuchet MS"/>
                <a:cs typeface="Trebuchet MS"/>
              </a:rPr>
              <a:t>of.</a:t>
            </a:r>
            <a:endParaRPr sz="900" dirty="0">
              <a:latin typeface="Trebuchet MS"/>
              <a:cs typeface="Trebuchet MS"/>
            </a:endParaRPr>
          </a:p>
        </p:txBody>
      </p:sp>
      <p:sp>
        <p:nvSpPr>
          <p:cNvPr id="8" name="object 8"/>
          <p:cNvSpPr txBox="1"/>
          <p:nvPr/>
        </p:nvSpPr>
        <p:spPr>
          <a:xfrm>
            <a:off x="7046713" y="2684388"/>
            <a:ext cx="1804035" cy="318035"/>
          </a:xfrm>
          <a:prstGeom prst="rect">
            <a:avLst/>
          </a:prstGeom>
        </p:spPr>
        <p:txBody>
          <a:bodyPr vert="horz" wrap="square" lIns="0" tIns="27939" rIns="0" bIns="0" rtlCol="0">
            <a:spAutoFit/>
          </a:bodyPr>
          <a:lstStyle/>
          <a:p>
            <a:pPr marL="12700">
              <a:lnSpc>
                <a:spcPct val="100000"/>
              </a:lnSpc>
              <a:spcBef>
                <a:spcPts val="219"/>
              </a:spcBef>
            </a:pPr>
            <a:r>
              <a:rPr sz="900" b="1" spc="35" dirty="0">
                <a:solidFill>
                  <a:srgbClr val="46A9D6"/>
                </a:solidFill>
                <a:latin typeface="Lucida Sans"/>
                <a:cs typeface="Lucida Sans"/>
              </a:rPr>
              <a:t>C</a:t>
            </a:r>
            <a:r>
              <a:rPr sz="900" b="1" spc="-5" dirty="0">
                <a:solidFill>
                  <a:srgbClr val="46A9D6"/>
                </a:solidFill>
                <a:latin typeface="Lucida Sans"/>
                <a:cs typeface="Lucida Sans"/>
              </a:rPr>
              <a:t>l</a:t>
            </a:r>
            <a:r>
              <a:rPr sz="900" b="1" spc="-40" dirty="0">
                <a:solidFill>
                  <a:srgbClr val="46A9D6"/>
                </a:solidFill>
                <a:latin typeface="Lucida Sans"/>
                <a:cs typeface="Lucida Sans"/>
              </a:rPr>
              <a:t>osin</a:t>
            </a:r>
            <a:r>
              <a:rPr sz="900" b="1" spc="-35" dirty="0">
                <a:solidFill>
                  <a:srgbClr val="46A9D6"/>
                </a:solidFill>
                <a:latin typeface="Lucida Sans"/>
                <a:cs typeface="Lucida Sans"/>
              </a:rPr>
              <a:t>g</a:t>
            </a:r>
            <a:r>
              <a:rPr sz="900" b="1" spc="-70" dirty="0">
                <a:solidFill>
                  <a:srgbClr val="46A9D6"/>
                </a:solidFill>
                <a:latin typeface="Lucida Sans"/>
                <a:cs typeface="Lucida Sans"/>
              </a:rPr>
              <a:t> </a:t>
            </a:r>
            <a:r>
              <a:rPr sz="900" b="1" spc="5" dirty="0">
                <a:solidFill>
                  <a:srgbClr val="46A9D6"/>
                </a:solidFill>
                <a:latin typeface="Lucida Sans"/>
                <a:cs typeface="Lucida Sans"/>
              </a:rPr>
              <a:t>dat</a:t>
            </a:r>
            <a:r>
              <a:rPr sz="900" b="1" spc="20" dirty="0">
                <a:solidFill>
                  <a:srgbClr val="46A9D6"/>
                </a:solidFill>
                <a:latin typeface="Lucida Sans"/>
                <a:cs typeface="Lucida Sans"/>
              </a:rPr>
              <a:t>e</a:t>
            </a:r>
            <a:r>
              <a:rPr sz="900" b="1" spc="-70" dirty="0">
                <a:solidFill>
                  <a:srgbClr val="46A9D6"/>
                </a:solidFill>
                <a:latin typeface="Lucida Sans"/>
                <a:cs typeface="Lucida Sans"/>
              </a:rPr>
              <a:t> </a:t>
            </a:r>
            <a:r>
              <a:rPr sz="900" b="1" spc="-25" dirty="0">
                <a:solidFill>
                  <a:srgbClr val="46A9D6"/>
                </a:solidFill>
                <a:latin typeface="Lucida Sans"/>
                <a:cs typeface="Lucida Sans"/>
              </a:rPr>
              <a:t>fo</a:t>
            </a:r>
            <a:r>
              <a:rPr sz="900" b="1" spc="-10" dirty="0">
                <a:solidFill>
                  <a:srgbClr val="46A9D6"/>
                </a:solidFill>
                <a:latin typeface="Lucida Sans"/>
                <a:cs typeface="Lucida Sans"/>
              </a:rPr>
              <a:t>r</a:t>
            </a:r>
            <a:r>
              <a:rPr sz="900" b="1" spc="-70" dirty="0">
                <a:solidFill>
                  <a:srgbClr val="46A9D6"/>
                </a:solidFill>
                <a:latin typeface="Lucida Sans"/>
                <a:cs typeface="Lucida Sans"/>
              </a:rPr>
              <a:t> </a:t>
            </a:r>
            <a:r>
              <a:rPr sz="900" b="1" dirty="0">
                <a:solidFill>
                  <a:srgbClr val="46A9D6"/>
                </a:solidFill>
                <a:latin typeface="Lucida Sans"/>
                <a:cs typeface="Lucida Sans"/>
              </a:rPr>
              <a:t>ap</a:t>
            </a:r>
            <a:r>
              <a:rPr sz="900" b="1" spc="-15" dirty="0">
                <a:solidFill>
                  <a:srgbClr val="46A9D6"/>
                </a:solidFill>
                <a:latin typeface="Lucida Sans"/>
                <a:cs typeface="Lucida Sans"/>
              </a:rPr>
              <a:t>p</a:t>
            </a:r>
            <a:r>
              <a:rPr sz="900" b="1" spc="-45" dirty="0">
                <a:solidFill>
                  <a:srgbClr val="46A9D6"/>
                </a:solidFill>
                <a:latin typeface="Lucida Sans"/>
                <a:cs typeface="Lucida Sans"/>
              </a:rPr>
              <a:t>l</a:t>
            </a:r>
            <a:r>
              <a:rPr sz="900" b="1" spc="-15" dirty="0">
                <a:solidFill>
                  <a:srgbClr val="46A9D6"/>
                </a:solidFill>
                <a:latin typeface="Lucida Sans"/>
                <a:cs typeface="Lucida Sans"/>
              </a:rPr>
              <a:t>ications</a:t>
            </a:r>
            <a:endParaRPr sz="900" dirty="0">
              <a:latin typeface="Lucida Sans"/>
              <a:cs typeface="Lucida Sans"/>
            </a:endParaRPr>
          </a:p>
          <a:p>
            <a:pPr marL="12700">
              <a:lnSpc>
                <a:spcPct val="100000"/>
              </a:lnSpc>
              <a:spcBef>
                <a:spcPts val="120"/>
              </a:spcBef>
            </a:pPr>
            <a:r>
              <a:rPr lang="en-GB" sz="900" dirty="0">
                <a:solidFill>
                  <a:schemeClr val="bg1">
                    <a:lumMod val="50000"/>
                  </a:schemeClr>
                </a:solidFill>
                <a:latin typeface="Trebuchet MS"/>
                <a:cs typeface="Trebuchet MS"/>
              </a:rPr>
              <a:t>12 </a:t>
            </a:r>
            <a:r>
              <a:rPr lang="en-GB" sz="900" dirty="0" err="1">
                <a:solidFill>
                  <a:schemeClr val="bg1">
                    <a:lumMod val="50000"/>
                  </a:schemeClr>
                </a:solidFill>
                <a:latin typeface="Trebuchet MS"/>
                <a:cs typeface="Trebuchet MS"/>
              </a:rPr>
              <a:t>Nomidnight</a:t>
            </a:r>
            <a:r>
              <a:rPr lang="en-GB" sz="900" dirty="0">
                <a:solidFill>
                  <a:schemeClr val="bg1">
                    <a:lumMod val="50000"/>
                  </a:schemeClr>
                </a:solidFill>
                <a:latin typeface="Trebuchet MS"/>
                <a:cs typeface="Trebuchet MS"/>
              </a:rPr>
              <a:t> on, 8</a:t>
            </a:r>
            <a:r>
              <a:rPr lang="en-GB" sz="900" baseline="30000" dirty="0">
                <a:solidFill>
                  <a:schemeClr val="bg1">
                    <a:lumMod val="50000"/>
                  </a:schemeClr>
                </a:solidFill>
                <a:latin typeface="Trebuchet MS"/>
                <a:cs typeface="Trebuchet MS"/>
              </a:rPr>
              <a:t>th</a:t>
            </a:r>
            <a:r>
              <a:rPr lang="en-GB" sz="900" dirty="0">
                <a:solidFill>
                  <a:schemeClr val="bg1">
                    <a:lumMod val="50000"/>
                  </a:schemeClr>
                </a:solidFill>
                <a:latin typeface="Trebuchet MS"/>
                <a:cs typeface="Trebuchet MS"/>
              </a:rPr>
              <a:t> May 2022</a:t>
            </a:r>
            <a:endParaRPr sz="900" dirty="0">
              <a:solidFill>
                <a:schemeClr val="bg1">
                  <a:lumMod val="50000"/>
                </a:schemeClr>
              </a:solidFill>
              <a:latin typeface="Trebuchet MS"/>
              <a:cs typeface="Trebuchet MS"/>
            </a:endParaRPr>
          </a:p>
        </p:txBody>
      </p:sp>
      <p:sp>
        <p:nvSpPr>
          <p:cNvPr id="9" name="object 9"/>
          <p:cNvSpPr txBox="1"/>
          <p:nvPr/>
        </p:nvSpPr>
        <p:spPr>
          <a:xfrm>
            <a:off x="7036906" y="3227999"/>
            <a:ext cx="1433993" cy="530915"/>
          </a:xfrm>
          <a:prstGeom prst="rect">
            <a:avLst/>
          </a:prstGeom>
        </p:spPr>
        <p:txBody>
          <a:bodyPr vert="horz" wrap="square" lIns="0" tIns="12700" rIns="0" bIns="0" rtlCol="0">
            <a:spAutoFit/>
          </a:bodyPr>
          <a:lstStyle/>
          <a:p>
            <a:pPr marL="12700">
              <a:lnSpc>
                <a:spcPct val="100000"/>
              </a:lnSpc>
              <a:spcBef>
                <a:spcPts val="100"/>
              </a:spcBef>
            </a:pPr>
            <a:r>
              <a:rPr sz="900" b="1" spc="-20" dirty="0">
                <a:solidFill>
                  <a:srgbClr val="46A9D6"/>
                </a:solidFill>
                <a:latin typeface="Lucida Sans"/>
                <a:cs typeface="Lucida Sans"/>
              </a:rPr>
              <a:t>Benefits:</a:t>
            </a:r>
            <a:endParaRPr sz="900" dirty="0">
              <a:latin typeface="Lucida Sans"/>
              <a:cs typeface="Lucida Sans"/>
            </a:endParaRPr>
          </a:p>
          <a:p>
            <a:pPr marL="120650" indent="-108585">
              <a:lnSpc>
                <a:spcPct val="100000"/>
              </a:lnSpc>
              <a:spcBef>
                <a:spcPts val="685"/>
              </a:spcBef>
              <a:buClr>
                <a:srgbClr val="EE44A2"/>
              </a:buClr>
              <a:buChar char="•"/>
              <a:tabLst>
                <a:tab pos="121285" algn="l"/>
              </a:tabLst>
            </a:pPr>
            <a:r>
              <a:rPr sz="900" spc="40" dirty="0">
                <a:solidFill>
                  <a:srgbClr val="7F8084"/>
                </a:solidFill>
                <a:latin typeface="Trebuchet MS"/>
                <a:cs typeface="Trebuchet MS"/>
              </a:rPr>
              <a:t>£</a:t>
            </a:r>
            <a:r>
              <a:rPr lang="en-GB" sz="900" spc="40" dirty="0">
                <a:solidFill>
                  <a:srgbClr val="7F8084"/>
                </a:solidFill>
                <a:latin typeface="Trebuchet MS"/>
                <a:cs typeface="Trebuchet MS"/>
              </a:rPr>
              <a:t>35,000 - £38,000 DOE</a:t>
            </a:r>
            <a:endParaRPr sz="900" dirty="0">
              <a:latin typeface="Trebuchet MS"/>
              <a:cs typeface="Trebuchet MS"/>
            </a:endParaRPr>
          </a:p>
          <a:p>
            <a:pPr marL="120650" indent="-108585">
              <a:lnSpc>
                <a:spcPct val="100000"/>
              </a:lnSpc>
              <a:spcBef>
                <a:spcPts val="120"/>
              </a:spcBef>
              <a:buClr>
                <a:srgbClr val="EE44A2"/>
              </a:buClr>
              <a:buChar char="•"/>
              <a:tabLst>
                <a:tab pos="121285" algn="l"/>
              </a:tabLst>
            </a:pPr>
            <a:r>
              <a:rPr sz="900" spc="5" dirty="0">
                <a:solidFill>
                  <a:srgbClr val="7F8084"/>
                </a:solidFill>
                <a:latin typeface="Trebuchet MS"/>
                <a:cs typeface="Trebuchet MS"/>
              </a:rPr>
              <a:t>Flexible</a:t>
            </a:r>
            <a:r>
              <a:rPr sz="900" spc="-55" dirty="0">
                <a:solidFill>
                  <a:srgbClr val="7F8084"/>
                </a:solidFill>
                <a:latin typeface="Trebuchet MS"/>
                <a:cs typeface="Trebuchet MS"/>
              </a:rPr>
              <a:t> </a:t>
            </a:r>
            <a:r>
              <a:rPr sz="900" spc="40" dirty="0">
                <a:solidFill>
                  <a:srgbClr val="7F8084"/>
                </a:solidFill>
                <a:latin typeface="Trebuchet MS"/>
                <a:cs typeface="Trebuchet MS"/>
              </a:rPr>
              <a:t>working</a:t>
            </a:r>
            <a:endParaRPr sz="900" dirty="0">
              <a:latin typeface="Trebuchet MS"/>
              <a:cs typeface="Trebuchet MS"/>
            </a:endParaRPr>
          </a:p>
        </p:txBody>
      </p:sp>
      <p:sp>
        <p:nvSpPr>
          <p:cNvPr id="11" name="object 11"/>
          <p:cNvSpPr txBox="1"/>
          <p:nvPr/>
        </p:nvSpPr>
        <p:spPr>
          <a:xfrm>
            <a:off x="527293" y="7232385"/>
            <a:ext cx="130810" cy="162560"/>
          </a:xfrm>
          <a:prstGeom prst="rect">
            <a:avLst/>
          </a:prstGeom>
        </p:spPr>
        <p:txBody>
          <a:bodyPr vert="horz" wrap="square" lIns="0" tIns="12700" rIns="0" bIns="0" rtlCol="0">
            <a:spAutoFit/>
          </a:bodyPr>
          <a:lstStyle/>
          <a:p>
            <a:pPr marL="12700">
              <a:lnSpc>
                <a:spcPct val="100000"/>
              </a:lnSpc>
              <a:spcBef>
                <a:spcPts val="100"/>
              </a:spcBef>
            </a:pPr>
            <a:r>
              <a:rPr sz="900" spc="-65" dirty="0">
                <a:solidFill>
                  <a:srgbClr val="FFFFFF"/>
                </a:solidFill>
                <a:latin typeface="Trebuchet MS"/>
                <a:cs typeface="Trebuchet MS"/>
              </a:rPr>
              <a:t>19</a:t>
            </a:r>
            <a:endParaRPr sz="900">
              <a:latin typeface="Trebuchet MS"/>
              <a:cs typeface="Trebuchet MS"/>
            </a:endParaRPr>
          </a:p>
        </p:txBody>
      </p:sp>
      <p:sp>
        <p:nvSpPr>
          <p:cNvPr id="12" name="object 12"/>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sp>
        <p:nvSpPr>
          <p:cNvPr id="13" name="object 13"/>
          <p:cNvSpPr txBox="1">
            <a:spLocks noGrp="1"/>
          </p:cNvSpPr>
          <p:nvPr>
            <p:ph type="title"/>
          </p:nvPr>
        </p:nvSpPr>
        <p:spPr>
          <a:xfrm>
            <a:off x="3782100" y="448429"/>
            <a:ext cx="2045970" cy="406400"/>
          </a:xfrm>
          <a:prstGeom prst="rect">
            <a:avLst/>
          </a:prstGeom>
        </p:spPr>
        <p:txBody>
          <a:bodyPr vert="horz" wrap="square" lIns="0" tIns="12700" rIns="0" bIns="0" rtlCol="0">
            <a:spAutoFit/>
          </a:bodyPr>
          <a:lstStyle/>
          <a:p>
            <a:pPr marL="12700">
              <a:lnSpc>
                <a:spcPct val="100000"/>
              </a:lnSpc>
              <a:spcBef>
                <a:spcPts val="100"/>
              </a:spcBef>
            </a:pPr>
            <a:r>
              <a:rPr b="1" spc="-135" dirty="0">
                <a:latin typeface="Lucida Sans"/>
                <a:cs typeface="Lucida Sans"/>
              </a:rPr>
              <a:t>H</a:t>
            </a:r>
            <a:r>
              <a:rPr b="1" spc="-180" dirty="0">
                <a:latin typeface="Lucida Sans"/>
                <a:cs typeface="Lucida Sans"/>
              </a:rPr>
              <a:t>o</a:t>
            </a:r>
            <a:r>
              <a:rPr b="1" spc="20" dirty="0">
                <a:latin typeface="Lucida Sans"/>
                <a:cs typeface="Lucida Sans"/>
              </a:rPr>
              <a:t>w</a:t>
            </a:r>
            <a:r>
              <a:rPr b="1" spc="-290" dirty="0">
                <a:latin typeface="Lucida Sans"/>
                <a:cs typeface="Lucida Sans"/>
              </a:rPr>
              <a:t> </a:t>
            </a:r>
            <a:r>
              <a:rPr b="1" spc="-40" dirty="0">
                <a:latin typeface="Lucida Sans"/>
                <a:cs typeface="Lucida Sans"/>
              </a:rPr>
              <a:t>t</a:t>
            </a:r>
            <a:r>
              <a:rPr b="1" spc="55" dirty="0">
                <a:latin typeface="Lucida Sans"/>
                <a:cs typeface="Lucida Sans"/>
              </a:rPr>
              <a:t>o</a:t>
            </a:r>
            <a:r>
              <a:rPr b="1" spc="-290" dirty="0">
                <a:latin typeface="Lucida Sans"/>
                <a:cs typeface="Lucida Sans"/>
              </a:rPr>
              <a:t> </a:t>
            </a:r>
            <a:r>
              <a:rPr b="1" spc="-125" dirty="0">
                <a:latin typeface="Lucida Sans"/>
                <a:cs typeface="Lucida Sans"/>
              </a:rPr>
              <a:t>Ap</a:t>
            </a:r>
            <a:r>
              <a:rPr b="1" spc="-160" dirty="0">
                <a:latin typeface="Lucida Sans"/>
                <a:cs typeface="Lucida Sans"/>
              </a:rPr>
              <a:t>p</a:t>
            </a:r>
            <a:r>
              <a:rPr b="1" spc="-190" dirty="0">
                <a:latin typeface="Lucida Sans"/>
                <a:cs typeface="Lucida Sans"/>
              </a:rPr>
              <a:t>l</a:t>
            </a:r>
            <a:r>
              <a:rPr b="1" dirty="0">
                <a:latin typeface="Lucida Sans"/>
                <a:cs typeface="Lucida Sans"/>
              </a:rPr>
              <a:t>y</a:t>
            </a:r>
          </a:p>
        </p:txBody>
      </p:sp>
      <p:sp>
        <p:nvSpPr>
          <p:cNvPr id="14" name="object 14"/>
          <p:cNvSpPr txBox="1"/>
          <p:nvPr/>
        </p:nvSpPr>
        <p:spPr>
          <a:xfrm>
            <a:off x="3782100" y="1390779"/>
            <a:ext cx="5972810" cy="482600"/>
          </a:xfrm>
          <a:prstGeom prst="rect">
            <a:avLst/>
          </a:prstGeom>
        </p:spPr>
        <p:txBody>
          <a:bodyPr vert="horz" wrap="square" lIns="0" tIns="12700" rIns="0" bIns="0" rtlCol="0">
            <a:spAutoFit/>
          </a:bodyPr>
          <a:lstStyle/>
          <a:p>
            <a:pPr marL="12700" marR="5080">
              <a:lnSpc>
                <a:spcPct val="100000"/>
              </a:lnSpc>
              <a:spcBef>
                <a:spcPts val="100"/>
              </a:spcBef>
            </a:pPr>
            <a:r>
              <a:rPr sz="1500" spc="-25" dirty="0">
                <a:solidFill>
                  <a:srgbClr val="686B6F"/>
                </a:solidFill>
                <a:latin typeface="Trebuchet MS"/>
                <a:cs typeface="Trebuchet MS"/>
              </a:rPr>
              <a:t>To</a:t>
            </a:r>
            <a:r>
              <a:rPr sz="1500" spc="-140" dirty="0">
                <a:solidFill>
                  <a:srgbClr val="686B6F"/>
                </a:solidFill>
                <a:latin typeface="Trebuchet MS"/>
                <a:cs typeface="Trebuchet MS"/>
              </a:rPr>
              <a:t> </a:t>
            </a:r>
            <a:r>
              <a:rPr sz="1500" spc="55" dirty="0">
                <a:solidFill>
                  <a:srgbClr val="686B6F"/>
                </a:solidFill>
                <a:latin typeface="Trebuchet MS"/>
                <a:cs typeface="Trebuchet MS"/>
              </a:rPr>
              <a:t>apply</a:t>
            </a:r>
            <a:r>
              <a:rPr sz="1500" spc="-135" dirty="0">
                <a:solidFill>
                  <a:srgbClr val="686B6F"/>
                </a:solidFill>
                <a:latin typeface="Trebuchet MS"/>
                <a:cs typeface="Trebuchet MS"/>
              </a:rPr>
              <a:t> </a:t>
            </a:r>
            <a:r>
              <a:rPr sz="1500" spc="60" dirty="0">
                <a:solidFill>
                  <a:srgbClr val="686B6F"/>
                </a:solidFill>
                <a:latin typeface="Trebuchet MS"/>
                <a:cs typeface="Trebuchet MS"/>
              </a:rPr>
              <a:t>please</a:t>
            </a:r>
            <a:r>
              <a:rPr sz="1500" spc="-135" dirty="0">
                <a:solidFill>
                  <a:srgbClr val="686B6F"/>
                </a:solidFill>
                <a:latin typeface="Trebuchet MS"/>
                <a:cs typeface="Trebuchet MS"/>
              </a:rPr>
              <a:t> </a:t>
            </a:r>
            <a:r>
              <a:rPr sz="1500" spc="85" dirty="0">
                <a:solidFill>
                  <a:srgbClr val="686B6F"/>
                </a:solidFill>
                <a:latin typeface="Trebuchet MS"/>
                <a:cs typeface="Trebuchet MS"/>
              </a:rPr>
              <a:t>send</a:t>
            </a:r>
            <a:r>
              <a:rPr sz="1500" spc="-140" dirty="0">
                <a:solidFill>
                  <a:srgbClr val="686B6F"/>
                </a:solidFill>
                <a:latin typeface="Trebuchet MS"/>
                <a:cs typeface="Trebuchet MS"/>
              </a:rPr>
              <a:t> </a:t>
            </a:r>
            <a:r>
              <a:rPr sz="1500" spc="35" dirty="0">
                <a:solidFill>
                  <a:srgbClr val="686B6F"/>
                </a:solidFill>
                <a:latin typeface="Trebuchet MS"/>
                <a:cs typeface="Trebuchet MS"/>
              </a:rPr>
              <a:t>your</a:t>
            </a:r>
            <a:r>
              <a:rPr sz="1500" spc="-135" dirty="0">
                <a:solidFill>
                  <a:srgbClr val="686B6F"/>
                </a:solidFill>
                <a:latin typeface="Trebuchet MS"/>
                <a:cs typeface="Trebuchet MS"/>
              </a:rPr>
              <a:t> </a:t>
            </a:r>
            <a:r>
              <a:rPr sz="1500" spc="10" dirty="0">
                <a:solidFill>
                  <a:srgbClr val="686B6F"/>
                </a:solidFill>
                <a:latin typeface="Trebuchet MS"/>
                <a:cs typeface="Trebuchet MS"/>
              </a:rPr>
              <a:t>tailored</a:t>
            </a:r>
            <a:r>
              <a:rPr sz="1500" spc="-135" dirty="0">
                <a:solidFill>
                  <a:srgbClr val="686B6F"/>
                </a:solidFill>
                <a:latin typeface="Trebuchet MS"/>
                <a:cs typeface="Trebuchet MS"/>
              </a:rPr>
              <a:t> </a:t>
            </a:r>
            <a:r>
              <a:rPr sz="1500" spc="165" dirty="0">
                <a:solidFill>
                  <a:srgbClr val="686B6F"/>
                </a:solidFill>
                <a:latin typeface="Trebuchet MS"/>
                <a:cs typeface="Trebuchet MS"/>
              </a:rPr>
              <a:t>CV</a:t>
            </a:r>
            <a:r>
              <a:rPr sz="1500" spc="-140" dirty="0">
                <a:solidFill>
                  <a:srgbClr val="686B6F"/>
                </a:solidFill>
                <a:latin typeface="Trebuchet MS"/>
                <a:cs typeface="Trebuchet MS"/>
              </a:rPr>
              <a:t> </a:t>
            </a:r>
            <a:r>
              <a:rPr sz="1500" spc="105" dirty="0">
                <a:solidFill>
                  <a:srgbClr val="686B6F"/>
                </a:solidFill>
                <a:latin typeface="Trebuchet MS"/>
                <a:cs typeface="Trebuchet MS"/>
              </a:rPr>
              <a:t>and</a:t>
            </a:r>
            <a:r>
              <a:rPr sz="1500" spc="-135" dirty="0">
                <a:solidFill>
                  <a:srgbClr val="686B6F"/>
                </a:solidFill>
                <a:latin typeface="Trebuchet MS"/>
                <a:cs typeface="Trebuchet MS"/>
              </a:rPr>
              <a:t> </a:t>
            </a:r>
            <a:r>
              <a:rPr sz="1500" spc="40" dirty="0">
                <a:solidFill>
                  <a:srgbClr val="686B6F"/>
                </a:solidFill>
                <a:latin typeface="Trebuchet MS"/>
                <a:cs typeface="Trebuchet MS"/>
              </a:rPr>
              <a:t>covering</a:t>
            </a:r>
            <a:r>
              <a:rPr sz="1500" spc="-135" dirty="0">
                <a:solidFill>
                  <a:srgbClr val="686B6F"/>
                </a:solidFill>
                <a:latin typeface="Trebuchet MS"/>
                <a:cs typeface="Trebuchet MS"/>
              </a:rPr>
              <a:t> </a:t>
            </a:r>
            <a:r>
              <a:rPr sz="1500" spc="-10" dirty="0">
                <a:solidFill>
                  <a:srgbClr val="686B6F"/>
                </a:solidFill>
                <a:latin typeface="Trebuchet MS"/>
                <a:cs typeface="Trebuchet MS"/>
              </a:rPr>
              <a:t>letter</a:t>
            </a:r>
            <a:r>
              <a:rPr sz="1500" spc="-135" dirty="0">
                <a:solidFill>
                  <a:srgbClr val="686B6F"/>
                </a:solidFill>
                <a:latin typeface="Trebuchet MS"/>
                <a:cs typeface="Trebuchet MS"/>
              </a:rPr>
              <a:t> </a:t>
            </a:r>
            <a:r>
              <a:rPr sz="1500" spc="90" dirty="0">
                <a:solidFill>
                  <a:srgbClr val="686B6F"/>
                </a:solidFill>
                <a:latin typeface="Trebuchet MS"/>
                <a:cs typeface="Trebuchet MS"/>
              </a:rPr>
              <a:t>by</a:t>
            </a:r>
            <a:r>
              <a:rPr sz="1500" spc="-140" dirty="0">
                <a:solidFill>
                  <a:srgbClr val="686B6F"/>
                </a:solidFill>
                <a:latin typeface="Trebuchet MS"/>
                <a:cs typeface="Trebuchet MS"/>
              </a:rPr>
              <a:t> </a:t>
            </a:r>
            <a:r>
              <a:rPr sz="1500" spc="-20" dirty="0">
                <a:solidFill>
                  <a:srgbClr val="686B6F"/>
                </a:solidFill>
                <a:latin typeface="Trebuchet MS"/>
                <a:cs typeface="Trebuchet MS"/>
              </a:rPr>
              <a:t>e-mail, </a:t>
            </a:r>
            <a:r>
              <a:rPr sz="1500" spc="-434" dirty="0">
                <a:solidFill>
                  <a:srgbClr val="686B6F"/>
                </a:solidFill>
                <a:latin typeface="Trebuchet MS"/>
                <a:cs typeface="Trebuchet MS"/>
              </a:rPr>
              <a:t> </a:t>
            </a:r>
            <a:r>
              <a:rPr sz="1500" spc="-25" dirty="0">
                <a:solidFill>
                  <a:srgbClr val="686B6F"/>
                </a:solidFill>
                <a:latin typeface="Trebuchet MS"/>
                <a:cs typeface="Trebuchet MS"/>
              </a:rPr>
              <a:t>to:</a:t>
            </a:r>
            <a:r>
              <a:rPr lang="en-GB" sz="1500" spc="-25" dirty="0">
                <a:solidFill>
                  <a:srgbClr val="686B6F"/>
                </a:solidFill>
                <a:latin typeface="Trebuchet MS"/>
                <a:cs typeface="Trebuchet MS"/>
              </a:rPr>
              <a:t> recruitment@bluetriangle.org.uk</a:t>
            </a:r>
            <a:endParaRPr sz="1500" dirty="0">
              <a:latin typeface="Trebuchet MS"/>
              <a:cs typeface="Trebuchet M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495996" y="3351483"/>
            <a:ext cx="3700007" cy="84798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2"/>
            <a:ext cx="10692130" cy="7560309"/>
            <a:chOff x="0" y="12"/>
            <a:chExt cx="10692130" cy="7560309"/>
          </a:xfrm>
        </p:grpSpPr>
        <p:pic>
          <p:nvPicPr>
            <p:cNvPr id="3" name="object 3"/>
            <p:cNvPicPr/>
            <p:nvPr/>
          </p:nvPicPr>
          <p:blipFill>
            <a:blip r:embed="rId2" cstate="print"/>
            <a:stretch>
              <a:fillRect/>
            </a:stretch>
          </p:blipFill>
          <p:spPr>
            <a:xfrm>
              <a:off x="0" y="12"/>
              <a:ext cx="10692003" cy="7559992"/>
            </a:xfrm>
            <a:prstGeom prst="rect">
              <a:avLst/>
            </a:prstGeom>
          </p:spPr>
        </p:pic>
        <p:pic>
          <p:nvPicPr>
            <p:cNvPr id="4" name="object 4"/>
            <p:cNvPicPr/>
            <p:nvPr/>
          </p:nvPicPr>
          <p:blipFill>
            <a:blip r:embed="rId3" cstate="print"/>
            <a:stretch>
              <a:fillRect/>
            </a:stretch>
          </p:blipFill>
          <p:spPr>
            <a:xfrm>
              <a:off x="540004" y="12"/>
              <a:ext cx="10151999" cy="7559992"/>
            </a:xfrm>
            <a:prstGeom prst="rect">
              <a:avLst/>
            </a:prstGeom>
          </p:spPr>
        </p:pic>
        <p:sp>
          <p:nvSpPr>
            <p:cNvPr id="5" name="object 5"/>
            <p:cNvSpPr/>
            <p:nvPr/>
          </p:nvSpPr>
          <p:spPr>
            <a:xfrm>
              <a:off x="0" y="2890"/>
              <a:ext cx="5833110" cy="7556500"/>
            </a:xfrm>
            <a:custGeom>
              <a:avLst/>
              <a:gdLst/>
              <a:ahLst/>
              <a:cxnLst/>
              <a:rect l="l" t="t" r="r" b="b"/>
              <a:pathLst>
                <a:path w="5833110" h="7556500">
                  <a:moveTo>
                    <a:pt x="127031" y="0"/>
                  </a:moveTo>
                  <a:lnTo>
                    <a:pt x="36169" y="0"/>
                  </a:lnTo>
                  <a:lnTo>
                    <a:pt x="0" y="12699"/>
                  </a:lnTo>
                  <a:lnTo>
                    <a:pt x="0" y="5791199"/>
                  </a:lnTo>
                  <a:lnTo>
                    <a:pt x="12547" y="5803899"/>
                  </a:lnTo>
                  <a:lnTo>
                    <a:pt x="78306" y="5880099"/>
                  </a:lnTo>
                  <a:lnTo>
                    <a:pt x="144916" y="5956299"/>
                  </a:lnTo>
                  <a:lnTo>
                    <a:pt x="212348" y="6032499"/>
                  </a:lnTo>
                  <a:lnTo>
                    <a:pt x="314974" y="6146799"/>
                  </a:lnTo>
                  <a:lnTo>
                    <a:pt x="419283" y="6261099"/>
                  </a:lnTo>
                  <a:lnTo>
                    <a:pt x="454410" y="6286499"/>
                  </a:lnTo>
                  <a:lnTo>
                    <a:pt x="525178" y="6362699"/>
                  </a:lnTo>
                  <a:lnTo>
                    <a:pt x="668666" y="6515100"/>
                  </a:lnTo>
                  <a:lnTo>
                    <a:pt x="704067" y="6540500"/>
                  </a:lnTo>
                  <a:lnTo>
                    <a:pt x="811001" y="6654800"/>
                  </a:lnTo>
                  <a:lnTo>
                    <a:pt x="846905" y="6680200"/>
                  </a:lnTo>
                  <a:lnTo>
                    <a:pt x="955458" y="6794500"/>
                  </a:lnTo>
                  <a:lnTo>
                    <a:pt x="991938" y="6819900"/>
                  </a:lnTo>
                  <a:lnTo>
                    <a:pt x="1065367" y="6896100"/>
                  </a:lnTo>
                  <a:lnTo>
                    <a:pt x="1102327" y="6921500"/>
                  </a:lnTo>
                  <a:lnTo>
                    <a:pt x="1176756" y="6997700"/>
                  </a:lnTo>
                  <a:lnTo>
                    <a:pt x="1214235" y="7023100"/>
                  </a:lnTo>
                  <a:lnTo>
                    <a:pt x="1251896" y="7061200"/>
                  </a:lnTo>
                  <a:lnTo>
                    <a:pt x="1289744" y="7086600"/>
                  </a:lnTo>
                  <a:lnTo>
                    <a:pt x="1327784" y="7124700"/>
                  </a:lnTo>
                  <a:lnTo>
                    <a:pt x="1366020" y="7150100"/>
                  </a:lnTo>
                  <a:lnTo>
                    <a:pt x="1404456" y="7188200"/>
                  </a:lnTo>
                  <a:lnTo>
                    <a:pt x="1443097" y="7213600"/>
                  </a:lnTo>
                  <a:lnTo>
                    <a:pt x="1481947" y="7251700"/>
                  </a:lnTo>
                  <a:lnTo>
                    <a:pt x="1521012" y="7277100"/>
                  </a:lnTo>
                  <a:lnTo>
                    <a:pt x="1560295" y="7315200"/>
                  </a:lnTo>
                  <a:lnTo>
                    <a:pt x="1600018" y="7340600"/>
                  </a:lnTo>
                  <a:lnTo>
                    <a:pt x="1640455" y="7366000"/>
                  </a:lnTo>
                  <a:lnTo>
                    <a:pt x="1681591" y="7391400"/>
                  </a:lnTo>
                  <a:lnTo>
                    <a:pt x="1723407" y="7416800"/>
                  </a:lnTo>
                  <a:lnTo>
                    <a:pt x="1809010" y="7467600"/>
                  </a:lnTo>
                  <a:lnTo>
                    <a:pt x="1897124" y="7493000"/>
                  </a:lnTo>
                  <a:lnTo>
                    <a:pt x="1942079" y="7518400"/>
                  </a:lnTo>
                  <a:lnTo>
                    <a:pt x="2033697" y="7543800"/>
                  </a:lnTo>
                  <a:lnTo>
                    <a:pt x="2080325" y="7543800"/>
                  </a:lnTo>
                  <a:lnTo>
                    <a:pt x="2127477" y="7556500"/>
                  </a:lnTo>
                  <a:lnTo>
                    <a:pt x="2420382" y="7556500"/>
                  </a:lnTo>
                  <a:lnTo>
                    <a:pt x="2671629" y="7493000"/>
                  </a:lnTo>
                  <a:lnTo>
                    <a:pt x="2719819" y="7467600"/>
                  </a:lnTo>
                  <a:lnTo>
                    <a:pt x="2767078" y="7454900"/>
                  </a:lnTo>
                  <a:lnTo>
                    <a:pt x="2813413" y="7429500"/>
                  </a:lnTo>
                  <a:lnTo>
                    <a:pt x="2858830" y="7404100"/>
                  </a:lnTo>
                  <a:lnTo>
                    <a:pt x="2903336" y="7378700"/>
                  </a:lnTo>
                  <a:lnTo>
                    <a:pt x="2946938" y="7353300"/>
                  </a:lnTo>
                  <a:lnTo>
                    <a:pt x="2989643" y="7327900"/>
                  </a:lnTo>
                  <a:lnTo>
                    <a:pt x="3031458" y="7302500"/>
                  </a:lnTo>
                  <a:lnTo>
                    <a:pt x="3072389" y="7264400"/>
                  </a:lnTo>
                  <a:lnTo>
                    <a:pt x="3112443" y="7239000"/>
                  </a:lnTo>
                  <a:lnTo>
                    <a:pt x="3151627" y="7200900"/>
                  </a:lnTo>
                  <a:lnTo>
                    <a:pt x="3189947" y="7175500"/>
                  </a:lnTo>
                  <a:lnTo>
                    <a:pt x="3227411" y="7137400"/>
                  </a:lnTo>
                  <a:lnTo>
                    <a:pt x="3335315" y="7023100"/>
                  </a:lnTo>
                  <a:lnTo>
                    <a:pt x="3371210" y="6997700"/>
                  </a:lnTo>
                  <a:lnTo>
                    <a:pt x="3514124" y="6845300"/>
                  </a:lnTo>
                  <a:lnTo>
                    <a:pt x="3549629" y="6819900"/>
                  </a:lnTo>
                  <a:lnTo>
                    <a:pt x="3690411" y="6667500"/>
                  </a:lnTo>
                  <a:lnTo>
                    <a:pt x="3794379" y="6553200"/>
                  </a:lnTo>
                  <a:lnTo>
                    <a:pt x="3828665" y="6527800"/>
                  </a:lnTo>
                  <a:lnTo>
                    <a:pt x="3896616" y="6451599"/>
                  </a:lnTo>
                  <a:lnTo>
                    <a:pt x="3963661" y="6375399"/>
                  </a:lnTo>
                  <a:lnTo>
                    <a:pt x="4062948" y="6261099"/>
                  </a:lnTo>
                  <a:lnTo>
                    <a:pt x="4128311" y="6184899"/>
                  </a:lnTo>
                  <a:lnTo>
                    <a:pt x="4160698" y="6146799"/>
                  </a:lnTo>
                  <a:lnTo>
                    <a:pt x="4192883" y="6095999"/>
                  </a:lnTo>
                  <a:lnTo>
                    <a:pt x="4256638" y="6019799"/>
                  </a:lnTo>
                  <a:lnTo>
                    <a:pt x="4319554" y="5943599"/>
                  </a:lnTo>
                  <a:lnTo>
                    <a:pt x="4381607" y="5867399"/>
                  </a:lnTo>
                  <a:lnTo>
                    <a:pt x="4442772" y="5791199"/>
                  </a:lnTo>
                  <a:lnTo>
                    <a:pt x="4473015" y="5740399"/>
                  </a:lnTo>
                  <a:lnTo>
                    <a:pt x="4532805" y="5664199"/>
                  </a:lnTo>
                  <a:lnTo>
                    <a:pt x="4562346" y="5626099"/>
                  </a:lnTo>
                  <a:lnTo>
                    <a:pt x="4591648" y="5587999"/>
                  </a:lnTo>
                  <a:lnTo>
                    <a:pt x="4620707" y="5537199"/>
                  </a:lnTo>
                  <a:lnTo>
                    <a:pt x="4649521" y="5499099"/>
                  </a:lnTo>
                  <a:lnTo>
                    <a:pt x="4678087" y="5460999"/>
                  </a:lnTo>
                  <a:lnTo>
                    <a:pt x="4706400" y="5422899"/>
                  </a:lnTo>
                  <a:lnTo>
                    <a:pt x="4734460" y="5372099"/>
                  </a:lnTo>
                  <a:lnTo>
                    <a:pt x="4762262" y="5333999"/>
                  </a:lnTo>
                  <a:lnTo>
                    <a:pt x="4789804" y="5295899"/>
                  </a:lnTo>
                  <a:lnTo>
                    <a:pt x="4817082" y="5257799"/>
                  </a:lnTo>
                  <a:lnTo>
                    <a:pt x="4844094" y="5206999"/>
                  </a:lnTo>
                  <a:lnTo>
                    <a:pt x="4870836" y="5168899"/>
                  </a:lnTo>
                  <a:lnTo>
                    <a:pt x="4897307" y="5130799"/>
                  </a:lnTo>
                  <a:lnTo>
                    <a:pt x="4923502" y="5079999"/>
                  </a:lnTo>
                  <a:lnTo>
                    <a:pt x="4949419" y="5041899"/>
                  </a:lnTo>
                  <a:lnTo>
                    <a:pt x="4975055" y="5003799"/>
                  </a:lnTo>
                  <a:lnTo>
                    <a:pt x="5000407" y="4952999"/>
                  </a:lnTo>
                  <a:lnTo>
                    <a:pt x="5025472" y="4914899"/>
                  </a:lnTo>
                  <a:lnTo>
                    <a:pt x="5050246" y="4864099"/>
                  </a:lnTo>
                  <a:lnTo>
                    <a:pt x="5074728" y="4825999"/>
                  </a:lnTo>
                  <a:lnTo>
                    <a:pt x="5098913" y="4787899"/>
                  </a:lnTo>
                  <a:lnTo>
                    <a:pt x="5122800" y="4737099"/>
                  </a:lnTo>
                  <a:lnTo>
                    <a:pt x="5146385" y="4698999"/>
                  </a:lnTo>
                  <a:lnTo>
                    <a:pt x="5169665" y="4648199"/>
                  </a:lnTo>
                  <a:lnTo>
                    <a:pt x="5192637" y="4610099"/>
                  </a:lnTo>
                  <a:lnTo>
                    <a:pt x="5215298" y="4559299"/>
                  </a:lnTo>
                  <a:lnTo>
                    <a:pt x="5237645" y="4521199"/>
                  </a:lnTo>
                  <a:lnTo>
                    <a:pt x="5259676" y="4470399"/>
                  </a:lnTo>
                  <a:lnTo>
                    <a:pt x="5281387" y="4419599"/>
                  </a:lnTo>
                  <a:lnTo>
                    <a:pt x="5302775" y="4381499"/>
                  </a:lnTo>
                  <a:lnTo>
                    <a:pt x="5323837" y="4330699"/>
                  </a:lnTo>
                  <a:lnTo>
                    <a:pt x="5344571" y="4292599"/>
                  </a:lnTo>
                  <a:lnTo>
                    <a:pt x="5364974" y="4241799"/>
                  </a:lnTo>
                  <a:lnTo>
                    <a:pt x="5385041" y="4190999"/>
                  </a:lnTo>
                  <a:lnTo>
                    <a:pt x="5404771" y="4152899"/>
                  </a:lnTo>
                  <a:lnTo>
                    <a:pt x="5424161" y="4102099"/>
                  </a:lnTo>
                  <a:lnTo>
                    <a:pt x="5443207" y="4063999"/>
                  </a:lnTo>
                  <a:lnTo>
                    <a:pt x="5461907" y="4013199"/>
                  </a:lnTo>
                  <a:lnTo>
                    <a:pt x="5480257" y="3962399"/>
                  </a:lnTo>
                  <a:lnTo>
                    <a:pt x="5498255" y="3911599"/>
                  </a:lnTo>
                  <a:lnTo>
                    <a:pt x="5515898" y="3873499"/>
                  </a:lnTo>
                  <a:lnTo>
                    <a:pt x="5533182" y="3822699"/>
                  </a:lnTo>
                  <a:lnTo>
                    <a:pt x="5550105" y="3771899"/>
                  </a:lnTo>
                  <a:lnTo>
                    <a:pt x="5566664" y="3721099"/>
                  </a:lnTo>
                  <a:lnTo>
                    <a:pt x="5582855" y="3682999"/>
                  </a:lnTo>
                  <a:lnTo>
                    <a:pt x="5598677" y="3632199"/>
                  </a:lnTo>
                  <a:lnTo>
                    <a:pt x="5614125" y="3581399"/>
                  </a:lnTo>
                  <a:lnTo>
                    <a:pt x="5629197" y="3530599"/>
                  </a:lnTo>
                  <a:lnTo>
                    <a:pt x="5643946" y="3479799"/>
                  </a:lnTo>
                  <a:lnTo>
                    <a:pt x="5658188" y="3428999"/>
                  </a:lnTo>
                  <a:lnTo>
                    <a:pt x="5671916" y="3378199"/>
                  </a:lnTo>
                  <a:lnTo>
                    <a:pt x="5685126" y="3327399"/>
                  </a:lnTo>
                  <a:lnTo>
                    <a:pt x="5697811" y="3289299"/>
                  </a:lnTo>
                  <a:lnTo>
                    <a:pt x="5709966" y="3238499"/>
                  </a:lnTo>
                  <a:lnTo>
                    <a:pt x="5721585" y="3187699"/>
                  </a:lnTo>
                  <a:lnTo>
                    <a:pt x="5732663" y="3136899"/>
                  </a:lnTo>
                  <a:lnTo>
                    <a:pt x="5743194" y="3086099"/>
                  </a:lnTo>
                  <a:lnTo>
                    <a:pt x="5753172" y="3035299"/>
                  </a:lnTo>
                  <a:lnTo>
                    <a:pt x="5762592" y="2984499"/>
                  </a:lnTo>
                  <a:lnTo>
                    <a:pt x="5771448" y="2933699"/>
                  </a:lnTo>
                  <a:lnTo>
                    <a:pt x="5779734" y="2882899"/>
                  </a:lnTo>
                  <a:lnTo>
                    <a:pt x="5787445" y="2844799"/>
                  </a:lnTo>
                  <a:lnTo>
                    <a:pt x="5794575" y="2793999"/>
                  </a:lnTo>
                  <a:lnTo>
                    <a:pt x="5801118" y="2743199"/>
                  </a:lnTo>
                  <a:lnTo>
                    <a:pt x="5807069" y="2692399"/>
                  </a:lnTo>
                  <a:lnTo>
                    <a:pt x="5812422" y="2641599"/>
                  </a:lnTo>
                  <a:lnTo>
                    <a:pt x="5817172" y="2590799"/>
                  </a:lnTo>
                  <a:lnTo>
                    <a:pt x="5821312" y="2539999"/>
                  </a:lnTo>
                  <a:lnTo>
                    <a:pt x="5824837" y="2489199"/>
                  </a:lnTo>
                  <a:lnTo>
                    <a:pt x="5827742" y="2438399"/>
                  </a:lnTo>
                  <a:lnTo>
                    <a:pt x="5830021" y="2387599"/>
                  </a:lnTo>
                  <a:lnTo>
                    <a:pt x="5831668" y="2349499"/>
                  </a:lnTo>
                  <a:lnTo>
                    <a:pt x="5832678" y="2298699"/>
                  </a:lnTo>
                  <a:lnTo>
                    <a:pt x="5833044" y="2247899"/>
                  </a:lnTo>
                  <a:lnTo>
                    <a:pt x="5832762" y="2197099"/>
                  </a:lnTo>
                  <a:lnTo>
                    <a:pt x="5831825" y="2146299"/>
                  </a:lnTo>
                  <a:lnTo>
                    <a:pt x="5830228" y="2095499"/>
                  </a:lnTo>
                  <a:lnTo>
                    <a:pt x="5827965" y="2044699"/>
                  </a:lnTo>
                  <a:lnTo>
                    <a:pt x="5825031" y="1993899"/>
                  </a:lnTo>
                  <a:lnTo>
                    <a:pt x="5821420" y="1943099"/>
                  </a:lnTo>
                  <a:lnTo>
                    <a:pt x="5817127" y="1904999"/>
                  </a:lnTo>
                  <a:lnTo>
                    <a:pt x="5812145" y="1854199"/>
                  </a:lnTo>
                  <a:lnTo>
                    <a:pt x="5806469" y="1803399"/>
                  </a:lnTo>
                  <a:lnTo>
                    <a:pt x="5800093" y="1752599"/>
                  </a:lnTo>
                  <a:lnTo>
                    <a:pt x="5793012" y="1701799"/>
                  </a:lnTo>
                  <a:lnTo>
                    <a:pt x="5785221" y="1650999"/>
                  </a:lnTo>
                  <a:lnTo>
                    <a:pt x="5776712" y="1600199"/>
                  </a:lnTo>
                  <a:lnTo>
                    <a:pt x="5767482" y="1549399"/>
                  </a:lnTo>
                  <a:lnTo>
                    <a:pt x="5760013" y="1511299"/>
                  </a:lnTo>
                  <a:lnTo>
                    <a:pt x="2083725" y="1511299"/>
                  </a:lnTo>
                  <a:lnTo>
                    <a:pt x="2069425" y="1498599"/>
                  </a:lnTo>
                  <a:lnTo>
                    <a:pt x="2058775" y="1485899"/>
                  </a:lnTo>
                  <a:lnTo>
                    <a:pt x="2051312" y="1485899"/>
                  </a:lnTo>
                  <a:lnTo>
                    <a:pt x="2046578" y="1473199"/>
                  </a:lnTo>
                  <a:lnTo>
                    <a:pt x="2029557" y="1447799"/>
                  </a:lnTo>
                  <a:lnTo>
                    <a:pt x="2012955" y="1422399"/>
                  </a:lnTo>
                  <a:lnTo>
                    <a:pt x="1996486" y="1384299"/>
                  </a:lnTo>
                  <a:lnTo>
                    <a:pt x="1979865" y="1358899"/>
                  </a:lnTo>
                  <a:lnTo>
                    <a:pt x="1954180" y="1320799"/>
                  </a:lnTo>
                  <a:lnTo>
                    <a:pt x="1927996" y="1269999"/>
                  </a:lnTo>
                  <a:lnTo>
                    <a:pt x="1901306" y="1231899"/>
                  </a:lnTo>
                  <a:lnTo>
                    <a:pt x="1874101" y="1181099"/>
                  </a:lnTo>
                  <a:lnTo>
                    <a:pt x="1846374" y="1142999"/>
                  </a:lnTo>
                  <a:lnTo>
                    <a:pt x="1818119" y="1104899"/>
                  </a:lnTo>
                  <a:lnTo>
                    <a:pt x="1789328" y="1054099"/>
                  </a:lnTo>
                  <a:lnTo>
                    <a:pt x="1759993" y="1015999"/>
                  </a:lnTo>
                  <a:lnTo>
                    <a:pt x="1730108" y="977899"/>
                  </a:lnTo>
                  <a:lnTo>
                    <a:pt x="1699664" y="939799"/>
                  </a:lnTo>
                  <a:lnTo>
                    <a:pt x="1668655" y="901699"/>
                  </a:lnTo>
                  <a:lnTo>
                    <a:pt x="1637074" y="863599"/>
                  </a:lnTo>
                  <a:lnTo>
                    <a:pt x="1604913" y="825499"/>
                  </a:lnTo>
                  <a:lnTo>
                    <a:pt x="1572164" y="787399"/>
                  </a:lnTo>
                  <a:lnTo>
                    <a:pt x="1538821" y="749299"/>
                  </a:lnTo>
                  <a:lnTo>
                    <a:pt x="1504876" y="711199"/>
                  </a:lnTo>
                  <a:lnTo>
                    <a:pt x="1470321" y="673099"/>
                  </a:lnTo>
                  <a:lnTo>
                    <a:pt x="1435151" y="647699"/>
                  </a:lnTo>
                  <a:lnTo>
                    <a:pt x="1399356" y="609599"/>
                  </a:lnTo>
                  <a:lnTo>
                    <a:pt x="1362931" y="571499"/>
                  </a:lnTo>
                  <a:lnTo>
                    <a:pt x="1325866" y="546099"/>
                  </a:lnTo>
                  <a:lnTo>
                    <a:pt x="1288157" y="507999"/>
                  </a:lnTo>
                  <a:lnTo>
                    <a:pt x="1249794" y="482599"/>
                  </a:lnTo>
                  <a:lnTo>
                    <a:pt x="1210771" y="444499"/>
                  </a:lnTo>
                  <a:lnTo>
                    <a:pt x="1171080" y="419099"/>
                  </a:lnTo>
                  <a:lnTo>
                    <a:pt x="1130714" y="393699"/>
                  </a:lnTo>
                  <a:lnTo>
                    <a:pt x="1089666" y="355599"/>
                  </a:lnTo>
                  <a:lnTo>
                    <a:pt x="1005494" y="304799"/>
                  </a:lnTo>
                  <a:lnTo>
                    <a:pt x="918505" y="253999"/>
                  </a:lnTo>
                  <a:lnTo>
                    <a:pt x="828641" y="203199"/>
                  </a:lnTo>
                  <a:lnTo>
                    <a:pt x="782612" y="177799"/>
                  </a:lnTo>
                  <a:lnTo>
                    <a:pt x="735843" y="165099"/>
                  </a:lnTo>
                  <a:lnTo>
                    <a:pt x="640802" y="114299"/>
                  </a:lnTo>
                  <a:lnTo>
                    <a:pt x="546047" y="88899"/>
                  </a:lnTo>
                  <a:lnTo>
                    <a:pt x="498842" y="63499"/>
                  </a:lnTo>
                  <a:lnTo>
                    <a:pt x="404841" y="38099"/>
                  </a:lnTo>
                  <a:lnTo>
                    <a:pt x="358070" y="38099"/>
                  </a:lnTo>
                  <a:lnTo>
                    <a:pt x="265053" y="12699"/>
                  </a:lnTo>
                  <a:lnTo>
                    <a:pt x="172821" y="12699"/>
                  </a:lnTo>
                  <a:lnTo>
                    <a:pt x="127031" y="0"/>
                  </a:lnTo>
                  <a:close/>
                </a:path>
                <a:path w="5833110" h="7556500">
                  <a:moveTo>
                    <a:pt x="4484525" y="38099"/>
                  </a:moveTo>
                  <a:lnTo>
                    <a:pt x="3949429" y="38099"/>
                  </a:lnTo>
                  <a:lnTo>
                    <a:pt x="3624382" y="126999"/>
                  </a:lnTo>
                  <a:lnTo>
                    <a:pt x="3534015" y="177799"/>
                  </a:lnTo>
                  <a:lnTo>
                    <a:pt x="3489273" y="190499"/>
                  </a:lnTo>
                  <a:lnTo>
                    <a:pt x="3313365" y="292099"/>
                  </a:lnTo>
                  <a:lnTo>
                    <a:pt x="3229645" y="342899"/>
                  </a:lnTo>
                  <a:lnTo>
                    <a:pt x="3188366" y="380999"/>
                  </a:lnTo>
                  <a:lnTo>
                    <a:pt x="3106980" y="431799"/>
                  </a:lnTo>
                  <a:lnTo>
                    <a:pt x="3066876" y="469899"/>
                  </a:lnTo>
                  <a:lnTo>
                    <a:pt x="2987857" y="520699"/>
                  </a:lnTo>
                  <a:lnTo>
                    <a:pt x="2948946" y="558799"/>
                  </a:lnTo>
                  <a:lnTo>
                    <a:pt x="2910437" y="584199"/>
                  </a:lnTo>
                  <a:lnTo>
                    <a:pt x="2872330" y="622299"/>
                  </a:lnTo>
                  <a:lnTo>
                    <a:pt x="2834629" y="647699"/>
                  </a:lnTo>
                  <a:lnTo>
                    <a:pt x="2797334" y="685799"/>
                  </a:lnTo>
                  <a:lnTo>
                    <a:pt x="2760449" y="711199"/>
                  </a:lnTo>
                  <a:lnTo>
                    <a:pt x="2723975" y="749299"/>
                  </a:lnTo>
                  <a:lnTo>
                    <a:pt x="2687913" y="774699"/>
                  </a:lnTo>
                  <a:lnTo>
                    <a:pt x="2652266" y="812799"/>
                  </a:lnTo>
                  <a:lnTo>
                    <a:pt x="2617036" y="850899"/>
                  </a:lnTo>
                  <a:lnTo>
                    <a:pt x="2582225" y="888999"/>
                  </a:lnTo>
                  <a:lnTo>
                    <a:pt x="2547833" y="914399"/>
                  </a:lnTo>
                  <a:lnTo>
                    <a:pt x="2513865" y="952499"/>
                  </a:lnTo>
                  <a:lnTo>
                    <a:pt x="2480320" y="990599"/>
                  </a:lnTo>
                  <a:lnTo>
                    <a:pt x="2447202" y="1028699"/>
                  </a:lnTo>
                  <a:lnTo>
                    <a:pt x="2414512" y="1066799"/>
                  </a:lnTo>
                  <a:lnTo>
                    <a:pt x="2382252" y="1104899"/>
                  </a:lnTo>
                  <a:lnTo>
                    <a:pt x="2350424" y="1142999"/>
                  </a:lnTo>
                  <a:lnTo>
                    <a:pt x="2319030" y="1181099"/>
                  </a:lnTo>
                  <a:lnTo>
                    <a:pt x="2288071" y="1219199"/>
                  </a:lnTo>
                  <a:lnTo>
                    <a:pt x="2257551" y="1257299"/>
                  </a:lnTo>
                  <a:lnTo>
                    <a:pt x="2227469" y="1295399"/>
                  </a:lnTo>
                  <a:lnTo>
                    <a:pt x="2197830" y="1346199"/>
                  </a:lnTo>
                  <a:lnTo>
                    <a:pt x="2168634" y="1384299"/>
                  </a:lnTo>
                  <a:lnTo>
                    <a:pt x="2139883" y="1422399"/>
                  </a:lnTo>
                  <a:lnTo>
                    <a:pt x="2111580" y="1460499"/>
                  </a:lnTo>
                  <a:lnTo>
                    <a:pt x="2083725" y="1511299"/>
                  </a:lnTo>
                  <a:lnTo>
                    <a:pt x="5760013" y="1511299"/>
                  </a:lnTo>
                  <a:lnTo>
                    <a:pt x="5757523" y="1498599"/>
                  </a:lnTo>
                  <a:lnTo>
                    <a:pt x="5746831" y="1460499"/>
                  </a:lnTo>
                  <a:lnTo>
                    <a:pt x="5735400" y="1409699"/>
                  </a:lnTo>
                  <a:lnTo>
                    <a:pt x="5723224" y="1358899"/>
                  </a:lnTo>
                  <a:lnTo>
                    <a:pt x="5710298" y="1308099"/>
                  </a:lnTo>
                  <a:lnTo>
                    <a:pt x="5696615" y="1257299"/>
                  </a:lnTo>
                  <a:lnTo>
                    <a:pt x="5682171" y="1206499"/>
                  </a:lnTo>
                  <a:lnTo>
                    <a:pt x="5666959" y="1155699"/>
                  </a:lnTo>
                  <a:lnTo>
                    <a:pt x="5650974" y="1104899"/>
                  </a:lnTo>
                  <a:lnTo>
                    <a:pt x="5634210" y="1054099"/>
                  </a:lnTo>
                  <a:lnTo>
                    <a:pt x="5616662" y="1015999"/>
                  </a:lnTo>
                  <a:lnTo>
                    <a:pt x="5598096" y="965199"/>
                  </a:lnTo>
                  <a:lnTo>
                    <a:pt x="5578502" y="914399"/>
                  </a:lnTo>
                  <a:lnTo>
                    <a:pt x="5557873" y="863599"/>
                  </a:lnTo>
                  <a:lnTo>
                    <a:pt x="5536203" y="825499"/>
                  </a:lnTo>
                  <a:lnTo>
                    <a:pt x="5513487" y="774699"/>
                  </a:lnTo>
                  <a:lnTo>
                    <a:pt x="5489717" y="736599"/>
                  </a:lnTo>
                  <a:lnTo>
                    <a:pt x="5464887" y="685799"/>
                  </a:lnTo>
                  <a:lnTo>
                    <a:pt x="5438991" y="647699"/>
                  </a:lnTo>
                  <a:lnTo>
                    <a:pt x="5412023" y="609599"/>
                  </a:lnTo>
                  <a:lnTo>
                    <a:pt x="5383975" y="571499"/>
                  </a:lnTo>
                  <a:lnTo>
                    <a:pt x="5354842" y="533399"/>
                  </a:lnTo>
                  <a:lnTo>
                    <a:pt x="5324618" y="495299"/>
                  </a:lnTo>
                  <a:lnTo>
                    <a:pt x="5293295" y="457199"/>
                  </a:lnTo>
                  <a:lnTo>
                    <a:pt x="5260868" y="419099"/>
                  </a:lnTo>
                  <a:lnTo>
                    <a:pt x="5227331" y="393699"/>
                  </a:lnTo>
                  <a:lnTo>
                    <a:pt x="5192676" y="355599"/>
                  </a:lnTo>
                  <a:lnTo>
                    <a:pt x="5156897" y="330199"/>
                  </a:lnTo>
                  <a:lnTo>
                    <a:pt x="5119989" y="304799"/>
                  </a:lnTo>
                  <a:lnTo>
                    <a:pt x="5081944" y="266699"/>
                  </a:lnTo>
                  <a:lnTo>
                    <a:pt x="5042756" y="241299"/>
                  </a:lnTo>
                  <a:lnTo>
                    <a:pt x="5002420" y="215899"/>
                  </a:lnTo>
                  <a:lnTo>
                    <a:pt x="4960928" y="203199"/>
                  </a:lnTo>
                  <a:lnTo>
                    <a:pt x="4918275" y="177799"/>
                  </a:lnTo>
                  <a:lnTo>
                    <a:pt x="4874453" y="152399"/>
                  </a:lnTo>
                  <a:lnTo>
                    <a:pt x="4829457" y="139699"/>
                  </a:lnTo>
                  <a:lnTo>
                    <a:pt x="4783279" y="114299"/>
                  </a:lnTo>
                  <a:lnTo>
                    <a:pt x="4637599" y="76199"/>
                  </a:lnTo>
                  <a:lnTo>
                    <a:pt x="4484525" y="38099"/>
                  </a:lnTo>
                  <a:close/>
                </a:path>
                <a:path w="5833110" h="7556500">
                  <a:moveTo>
                    <a:pt x="4385260" y="25399"/>
                  </a:moveTo>
                  <a:lnTo>
                    <a:pt x="4044642" y="25399"/>
                  </a:lnTo>
                  <a:lnTo>
                    <a:pt x="3996912" y="38099"/>
                  </a:lnTo>
                  <a:lnTo>
                    <a:pt x="4434791" y="38099"/>
                  </a:lnTo>
                  <a:lnTo>
                    <a:pt x="4385260" y="25399"/>
                  </a:lnTo>
                  <a:close/>
                </a:path>
                <a:path w="5833110" h="7556500">
                  <a:moveTo>
                    <a:pt x="4237935" y="12699"/>
                  </a:moveTo>
                  <a:lnTo>
                    <a:pt x="4189265" y="12699"/>
                  </a:lnTo>
                  <a:lnTo>
                    <a:pt x="4140823" y="25399"/>
                  </a:lnTo>
                  <a:lnTo>
                    <a:pt x="4286827" y="25399"/>
                  </a:lnTo>
                  <a:lnTo>
                    <a:pt x="4237935" y="12699"/>
                  </a:lnTo>
                  <a:close/>
                </a:path>
              </a:pathLst>
            </a:custGeom>
            <a:solidFill>
              <a:srgbClr val="FFFFFF"/>
            </a:solidFill>
          </p:spPr>
          <p:txBody>
            <a:bodyPr wrap="square" lIns="0" tIns="0" rIns="0" bIns="0" rtlCol="0"/>
            <a:lstStyle/>
            <a:p>
              <a:endParaRPr/>
            </a:p>
          </p:txBody>
        </p:sp>
      </p:grpSp>
      <p:sp>
        <p:nvSpPr>
          <p:cNvPr id="6" name="object 6"/>
          <p:cNvSpPr txBox="1"/>
          <p:nvPr/>
        </p:nvSpPr>
        <p:spPr>
          <a:xfrm>
            <a:off x="959299" y="2744003"/>
            <a:ext cx="2248535" cy="1437509"/>
          </a:xfrm>
          <a:prstGeom prst="rect">
            <a:avLst/>
          </a:prstGeom>
        </p:spPr>
        <p:txBody>
          <a:bodyPr vert="horz" wrap="square" lIns="0" tIns="12700" rIns="0" bIns="0" rtlCol="0">
            <a:spAutoFit/>
          </a:bodyPr>
          <a:lstStyle/>
          <a:p>
            <a:pPr marL="12700" marR="5080">
              <a:lnSpc>
                <a:spcPct val="158300"/>
              </a:lnSpc>
              <a:spcBef>
                <a:spcPts val="100"/>
              </a:spcBef>
            </a:pPr>
            <a:r>
              <a:rPr sz="1000" spc="40" dirty="0">
                <a:solidFill>
                  <a:srgbClr val="1793CD"/>
                </a:solidFill>
                <a:latin typeface="Verdana"/>
                <a:cs typeface="Verdana"/>
              </a:rPr>
              <a:t>W</a:t>
            </a:r>
            <a:r>
              <a:rPr sz="1000" dirty="0">
                <a:solidFill>
                  <a:srgbClr val="1793CD"/>
                </a:solidFill>
                <a:latin typeface="Verdana"/>
                <a:cs typeface="Verdana"/>
              </a:rPr>
              <a:t>el</a:t>
            </a:r>
            <a:r>
              <a:rPr sz="1000" spc="-15" dirty="0">
                <a:solidFill>
                  <a:srgbClr val="1793CD"/>
                </a:solidFill>
                <a:latin typeface="Verdana"/>
                <a:cs typeface="Verdana"/>
              </a:rPr>
              <a:t>c</a:t>
            </a:r>
            <a:r>
              <a:rPr sz="1000" spc="-5" dirty="0">
                <a:solidFill>
                  <a:srgbClr val="1793CD"/>
                </a:solidFill>
                <a:latin typeface="Verdana"/>
                <a:cs typeface="Verdana"/>
              </a:rPr>
              <a:t>om</a:t>
            </a:r>
            <a:r>
              <a:rPr sz="1000" dirty="0">
                <a:solidFill>
                  <a:srgbClr val="1793CD"/>
                </a:solidFill>
                <a:latin typeface="Verdana"/>
                <a:cs typeface="Verdana"/>
              </a:rPr>
              <a:t>e</a:t>
            </a:r>
            <a:r>
              <a:rPr sz="1000" spc="-75" dirty="0">
                <a:solidFill>
                  <a:srgbClr val="1793CD"/>
                </a:solidFill>
                <a:latin typeface="Verdana"/>
                <a:cs typeface="Verdana"/>
              </a:rPr>
              <a:t> </a:t>
            </a:r>
            <a:r>
              <a:rPr sz="1000" spc="-15" dirty="0">
                <a:solidFill>
                  <a:srgbClr val="1793CD"/>
                </a:solidFill>
                <a:latin typeface="Verdana"/>
                <a:cs typeface="Verdana"/>
              </a:rPr>
              <a:t>f</a:t>
            </a:r>
            <a:r>
              <a:rPr sz="1000" spc="-40" dirty="0">
                <a:solidFill>
                  <a:srgbClr val="1793CD"/>
                </a:solidFill>
                <a:latin typeface="Verdana"/>
                <a:cs typeface="Verdana"/>
              </a:rPr>
              <a:t>r</a:t>
            </a:r>
            <a:r>
              <a:rPr sz="1000" spc="-5" dirty="0">
                <a:solidFill>
                  <a:srgbClr val="1793CD"/>
                </a:solidFill>
                <a:latin typeface="Verdana"/>
                <a:cs typeface="Verdana"/>
              </a:rPr>
              <a:t>o</a:t>
            </a:r>
            <a:r>
              <a:rPr sz="1000" spc="10" dirty="0">
                <a:solidFill>
                  <a:srgbClr val="1793CD"/>
                </a:solidFill>
                <a:latin typeface="Verdana"/>
                <a:cs typeface="Verdana"/>
              </a:rPr>
              <a:t>m</a:t>
            </a:r>
            <a:r>
              <a:rPr sz="1000" spc="-75" dirty="0">
                <a:solidFill>
                  <a:srgbClr val="1793CD"/>
                </a:solidFill>
                <a:latin typeface="Verdana"/>
                <a:cs typeface="Verdana"/>
              </a:rPr>
              <a:t> </a:t>
            </a:r>
            <a:r>
              <a:rPr sz="1000" spc="-55" dirty="0">
                <a:solidFill>
                  <a:srgbClr val="1793CD"/>
                </a:solidFill>
                <a:latin typeface="Verdana"/>
                <a:cs typeface="Verdana"/>
              </a:rPr>
              <a:t>Iai</a:t>
            </a:r>
            <a:r>
              <a:rPr sz="1000" spc="-60" dirty="0">
                <a:solidFill>
                  <a:srgbClr val="1793CD"/>
                </a:solidFill>
                <a:latin typeface="Verdana"/>
                <a:cs typeface="Verdana"/>
              </a:rPr>
              <a:t>n</a:t>
            </a:r>
            <a:r>
              <a:rPr sz="1000" spc="-75" dirty="0">
                <a:solidFill>
                  <a:srgbClr val="1793CD"/>
                </a:solidFill>
                <a:latin typeface="Verdana"/>
                <a:cs typeface="Verdana"/>
              </a:rPr>
              <a:t> </a:t>
            </a:r>
            <a:r>
              <a:rPr sz="1000" spc="5" dirty="0">
                <a:solidFill>
                  <a:srgbClr val="1793CD"/>
                </a:solidFill>
                <a:latin typeface="Verdana"/>
                <a:cs typeface="Verdana"/>
              </a:rPr>
              <a:t>Mac</a:t>
            </a:r>
            <a:r>
              <a:rPr sz="1000" spc="-15" dirty="0">
                <a:solidFill>
                  <a:srgbClr val="1793CD"/>
                </a:solidFill>
                <a:latin typeface="Verdana"/>
                <a:cs typeface="Verdana"/>
              </a:rPr>
              <a:t>f</a:t>
            </a:r>
            <a:r>
              <a:rPr sz="1000" spc="-30" dirty="0">
                <a:solidFill>
                  <a:srgbClr val="1793CD"/>
                </a:solidFill>
                <a:latin typeface="Verdana"/>
                <a:cs typeface="Verdana"/>
              </a:rPr>
              <a:t>arlan</a:t>
            </a:r>
            <a:r>
              <a:rPr sz="1000" spc="-40" dirty="0">
                <a:solidFill>
                  <a:srgbClr val="1793CD"/>
                </a:solidFill>
                <a:latin typeface="Verdana"/>
                <a:cs typeface="Verdana"/>
              </a:rPr>
              <a:t>e</a:t>
            </a:r>
            <a:r>
              <a:rPr sz="1000" spc="-120" dirty="0">
                <a:solidFill>
                  <a:srgbClr val="1793CD"/>
                </a:solidFill>
                <a:latin typeface="Verdana"/>
                <a:cs typeface="Verdana"/>
              </a:rPr>
              <a:t>,</a:t>
            </a:r>
            <a:r>
              <a:rPr sz="1000" spc="-75" dirty="0">
                <a:solidFill>
                  <a:srgbClr val="1793CD"/>
                </a:solidFill>
                <a:latin typeface="Verdana"/>
                <a:cs typeface="Verdana"/>
              </a:rPr>
              <a:t> </a:t>
            </a:r>
            <a:r>
              <a:rPr sz="1000" spc="25" dirty="0">
                <a:solidFill>
                  <a:srgbClr val="1793CD"/>
                </a:solidFill>
                <a:latin typeface="Verdana"/>
                <a:cs typeface="Verdana"/>
              </a:rPr>
              <a:t>CEO  About</a:t>
            </a:r>
            <a:r>
              <a:rPr sz="1000" spc="-80" dirty="0">
                <a:solidFill>
                  <a:srgbClr val="1793CD"/>
                </a:solidFill>
                <a:latin typeface="Verdana"/>
                <a:cs typeface="Verdana"/>
              </a:rPr>
              <a:t> </a:t>
            </a:r>
            <a:r>
              <a:rPr sz="1000" spc="-10" dirty="0">
                <a:solidFill>
                  <a:srgbClr val="1793CD"/>
                </a:solidFill>
                <a:latin typeface="Verdana"/>
                <a:cs typeface="Verdana"/>
              </a:rPr>
              <a:t>Blue</a:t>
            </a:r>
            <a:r>
              <a:rPr sz="1000" spc="-75" dirty="0">
                <a:solidFill>
                  <a:srgbClr val="1793CD"/>
                </a:solidFill>
                <a:latin typeface="Verdana"/>
                <a:cs typeface="Verdana"/>
              </a:rPr>
              <a:t> </a:t>
            </a:r>
            <a:r>
              <a:rPr sz="1000" spc="-25" dirty="0">
                <a:solidFill>
                  <a:srgbClr val="1793CD"/>
                </a:solidFill>
                <a:latin typeface="Verdana"/>
                <a:cs typeface="Verdana"/>
              </a:rPr>
              <a:t>Triangle</a:t>
            </a:r>
            <a:endParaRPr sz="1000" dirty="0">
              <a:latin typeface="Verdana"/>
              <a:cs typeface="Verdana"/>
            </a:endParaRPr>
          </a:p>
          <a:p>
            <a:pPr marL="12700" marR="875030">
              <a:lnSpc>
                <a:spcPct val="158300"/>
              </a:lnSpc>
            </a:pPr>
            <a:r>
              <a:rPr sz="1000" spc="-5" dirty="0">
                <a:solidFill>
                  <a:srgbClr val="1793CD"/>
                </a:solidFill>
                <a:latin typeface="Verdana"/>
                <a:cs typeface="Verdana"/>
              </a:rPr>
              <a:t>Ou</a:t>
            </a:r>
            <a:r>
              <a:rPr sz="1000" spc="5" dirty="0">
                <a:solidFill>
                  <a:srgbClr val="1793CD"/>
                </a:solidFill>
                <a:latin typeface="Verdana"/>
                <a:cs typeface="Verdana"/>
              </a:rPr>
              <a:t>r</a:t>
            </a:r>
            <a:r>
              <a:rPr sz="1000" spc="-75" dirty="0">
                <a:solidFill>
                  <a:srgbClr val="1793CD"/>
                </a:solidFill>
                <a:latin typeface="Verdana"/>
                <a:cs typeface="Verdana"/>
              </a:rPr>
              <a:t> </a:t>
            </a:r>
            <a:r>
              <a:rPr sz="1000" spc="-5" dirty="0">
                <a:solidFill>
                  <a:srgbClr val="1793CD"/>
                </a:solidFill>
                <a:latin typeface="Verdana"/>
                <a:cs typeface="Verdana"/>
              </a:rPr>
              <a:t>Futu</a:t>
            </a:r>
            <a:r>
              <a:rPr sz="1000" spc="-30" dirty="0">
                <a:solidFill>
                  <a:srgbClr val="1793CD"/>
                </a:solidFill>
                <a:latin typeface="Verdana"/>
                <a:cs typeface="Verdana"/>
              </a:rPr>
              <a:t>r</a:t>
            </a:r>
            <a:r>
              <a:rPr sz="1000" spc="-5" dirty="0">
                <a:solidFill>
                  <a:srgbClr val="1793CD"/>
                </a:solidFill>
                <a:latin typeface="Verdana"/>
                <a:cs typeface="Verdana"/>
              </a:rPr>
              <a:t>e</a:t>
            </a:r>
            <a:r>
              <a:rPr sz="1000" spc="-75" dirty="0">
                <a:solidFill>
                  <a:srgbClr val="1793CD"/>
                </a:solidFill>
                <a:latin typeface="Verdana"/>
                <a:cs typeface="Verdana"/>
              </a:rPr>
              <a:t> </a:t>
            </a:r>
            <a:r>
              <a:rPr sz="1000" spc="-15" dirty="0">
                <a:solidFill>
                  <a:srgbClr val="1793CD"/>
                </a:solidFill>
                <a:latin typeface="Verdana"/>
                <a:cs typeface="Verdana"/>
              </a:rPr>
              <a:t>Plans  </a:t>
            </a:r>
            <a:r>
              <a:rPr sz="1000" spc="15" dirty="0">
                <a:solidFill>
                  <a:srgbClr val="1793CD"/>
                </a:solidFill>
                <a:latin typeface="Verdana"/>
                <a:cs typeface="Verdana"/>
              </a:rPr>
              <a:t>O</a:t>
            </a:r>
            <a:r>
              <a:rPr sz="1000" spc="-25" dirty="0">
                <a:solidFill>
                  <a:srgbClr val="1793CD"/>
                </a:solidFill>
                <a:latin typeface="Verdana"/>
                <a:cs typeface="Verdana"/>
              </a:rPr>
              <a:t>r</a:t>
            </a:r>
            <a:r>
              <a:rPr sz="1000" spc="-20" dirty="0">
                <a:solidFill>
                  <a:srgbClr val="1793CD"/>
                </a:solidFill>
                <a:latin typeface="Verdana"/>
                <a:cs typeface="Verdana"/>
              </a:rPr>
              <a:t>ganis</a:t>
            </a:r>
            <a:r>
              <a:rPr sz="1000" spc="-25" dirty="0">
                <a:solidFill>
                  <a:srgbClr val="1793CD"/>
                </a:solidFill>
                <a:latin typeface="Verdana"/>
                <a:cs typeface="Verdana"/>
              </a:rPr>
              <a:t>a</a:t>
            </a:r>
            <a:r>
              <a:rPr sz="1000" spc="-15" dirty="0">
                <a:solidFill>
                  <a:srgbClr val="1793CD"/>
                </a:solidFill>
                <a:latin typeface="Verdana"/>
                <a:cs typeface="Verdana"/>
              </a:rPr>
              <a:t>tiona</a:t>
            </a:r>
            <a:r>
              <a:rPr sz="1000" spc="-5" dirty="0">
                <a:solidFill>
                  <a:srgbClr val="1793CD"/>
                </a:solidFill>
                <a:latin typeface="Verdana"/>
                <a:cs typeface="Verdana"/>
              </a:rPr>
              <a:t>l</a:t>
            </a:r>
            <a:r>
              <a:rPr sz="1000" spc="-75" dirty="0">
                <a:solidFill>
                  <a:srgbClr val="1793CD"/>
                </a:solidFill>
                <a:latin typeface="Verdana"/>
                <a:cs typeface="Verdana"/>
              </a:rPr>
              <a:t> </a:t>
            </a:r>
            <a:r>
              <a:rPr sz="1000" spc="-15" dirty="0">
                <a:solidFill>
                  <a:srgbClr val="1793CD"/>
                </a:solidFill>
                <a:latin typeface="Verdana"/>
                <a:cs typeface="Verdana"/>
              </a:rPr>
              <a:t>Chart </a:t>
            </a:r>
            <a:endParaRPr lang="en-GB" sz="1000" spc="-15" dirty="0">
              <a:solidFill>
                <a:srgbClr val="1793CD"/>
              </a:solidFill>
              <a:latin typeface="Verdana"/>
              <a:cs typeface="Verdana"/>
            </a:endParaRPr>
          </a:p>
          <a:p>
            <a:pPr marL="12700" marR="875030">
              <a:lnSpc>
                <a:spcPct val="158300"/>
              </a:lnSpc>
            </a:pPr>
            <a:r>
              <a:rPr lang="en-GB" sz="1000" spc="-15" dirty="0">
                <a:solidFill>
                  <a:srgbClr val="1793CD"/>
                </a:solidFill>
                <a:latin typeface="Verdana"/>
                <a:cs typeface="Verdana"/>
              </a:rPr>
              <a:t>About the Role</a:t>
            </a:r>
          </a:p>
          <a:p>
            <a:pPr marL="12700" marR="875030">
              <a:lnSpc>
                <a:spcPct val="158300"/>
              </a:lnSpc>
            </a:pPr>
            <a:r>
              <a:rPr sz="1000" spc="10" dirty="0">
                <a:solidFill>
                  <a:srgbClr val="1793CD"/>
                </a:solidFill>
                <a:latin typeface="Verdana"/>
                <a:cs typeface="Verdana"/>
              </a:rPr>
              <a:t>How</a:t>
            </a:r>
            <a:r>
              <a:rPr sz="1000" spc="-80" dirty="0">
                <a:solidFill>
                  <a:srgbClr val="1793CD"/>
                </a:solidFill>
                <a:latin typeface="Verdana"/>
                <a:cs typeface="Verdana"/>
              </a:rPr>
              <a:t> </a:t>
            </a:r>
            <a:r>
              <a:rPr sz="1000" spc="5" dirty="0">
                <a:solidFill>
                  <a:srgbClr val="1793CD"/>
                </a:solidFill>
                <a:latin typeface="Verdana"/>
                <a:cs typeface="Verdana"/>
              </a:rPr>
              <a:t>to</a:t>
            </a:r>
            <a:r>
              <a:rPr sz="1000" spc="-80" dirty="0">
                <a:solidFill>
                  <a:srgbClr val="1793CD"/>
                </a:solidFill>
                <a:latin typeface="Verdana"/>
                <a:cs typeface="Verdana"/>
              </a:rPr>
              <a:t> </a:t>
            </a:r>
            <a:r>
              <a:rPr sz="1000" spc="20" dirty="0">
                <a:solidFill>
                  <a:srgbClr val="1793CD"/>
                </a:solidFill>
                <a:latin typeface="Verdana"/>
                <a:cs typeface="Verdana"/>
              </a:rPr>
              <a:t>Apply</a:t>
            </a:r>
            <a:endParaRPr sz="1000" dirty="0">
              <a:latin typeface="Verdana"/>
              <a:cs typeface="Verdana"/>
            </a:endParaRPr>
          </a:p>
        </p:txBody>
      </p:sp>
      <p:sp>
        <p:nvSpPr>
          <p:cNvPr id="7" name="object 7"/>
          <p:cNvSpPr txBox="1"/>
          <p:nvPr/>
        </p:nvSpPr>
        <p:spPr>
          <a:xfrm>
            <a:off x="4578799" y="2744003"/>
            <a:ext cx="196215" cy="1474763"/>
          </a:xfrm>
          <a:prstGeom prst="rect">
            <a:avLst/>
          </a:prstGeom>
        </p:spPr>
        <p:txBody>
          <a:bodyPr vert="horz" wrap="square" lIns="0" tIns="101600" rIns="0" bIns="0" rtlCol="0">
            <a:spAutoFit/>
          </a:bodyPr>
          <a:lstStyle/>
          <a:p>
            <a:pPr marL="12700">
              <a:lnSpc>
                <a:spcPct val="100000"/>
              </a:lnSpc>
              <a:spcBef>
                <a:spcPts val="800"/>
              </a:spcBef>
            </a:pPr>
            <a:r>
              <a:rPr sz="1000" spc="55" dirty="0">
                <a:solidFill>
                  <a:srgbClr val="1793CD"/>
                </a:solidFill>
                <a:latin typeface="Verdana"/>
                <a:cs typeface="Verdana"/>
              </a:rPr>
              <a:t>0</a:t>
            </a:r>
            <a:r>
              <a:rPr sz="1000" spc="-25" dirty="0">
                <a:solidFill>
                  <a:srgbClr val="1793CD"/>
                </a:solidFill>
                <a:latin typeface="Verdana"/>
                <a:cs typeface="Verdana"/>
              </a:rPr>
              <a:t>3</a:t>
            </a:r>
            <a:endParaRPr sz="1000" dirty="0">
              <a:latin typeface="Verdana"/>
              <a:cs typeface="Verdana"/>
            </a:endParaRPr>
          </a:p>
          <a:p>
            <a:pPr marL="12700">
              <a:lnSpc>
                <a:spcPct val="100000"/>
              </a:lnSpc>
              <a:spcBef>
                <a:spcPts val="700"/>
              </a:spcBef>
            </a:pPr>
            <a:r>
              <a:rPr sz="1000" spc="15" dirty="0">
                <a:solidFill>
                  <a:srgbClr val="1793CD"/>
                </a:solidFill>
                <a:latin typeface="Verdana"/>
                <a:cs typeface="Verdana"/>
              </a:rPr>
              <a:t>05</a:t>
            </a:r>
            <a:endParaRPr sz="1000" dirty="0">
              <a:latin typeface="Verdana"/>
              <a:cs typeface="Verdana"/>
            </a:endParaRPr>
          </a:p>
          <a:p>
            <a:pPr marL="12700">
              <a:lnSpc>
                <a:spcPct val="100000"/>
              </a:lnSpc>
              <a:spcBef>
                <a:spcPts val="700"/>
              </a:spcBef>
            </a:pPr>
            <a:r>
              <a:rPr sz="1000" spc="35" dirty="0">
                <a:solidFill>
                  <a:srgbClr val="1793CD"/>
                </a:solidFill>
                <a:latin typeface="Verdana"/>
                <a:cs typeface="Verdana"/>
              </a:rPr>
              <a:t>06</a:t>
            </a:r>
            <a:endParaRPr lang="en-GB" sz="1000" spc="35" dirty="0">
              <a:solidFill>
                <a:srgbClr val="1793CD"/>
              </a:solidFill>
              <a:latin typeface="Verdana"/>
              <a:cs typeface="Verdana"/>
            </a:endParaRPr>
          </a:p>
          <a:p>
            <a:pPr marL="12700">
              <a:lnSpc>
                <a:spcPct val="100000"/>
              </a:lnSpc>
              <a:spcBef>
                <a:spcPts val="700"/>
              </a:spcBef>
            </a:pPr>
            <a:r>
              <a:rPr lang="en-GB" sz="1000" spc="35" dirty="0">
                <a:solidFill>
                  <a:srgbClr val="1793CD"/>
                </a:solidFill>
                <a:latin typeface="Verdana"/>
                <a:cs typeface="Verdana"/>
              </a:rPr>
              <a:t>07</a:t>
            </a:r>
          </a:p>
          <a:p>
            <a:pPr marL="12700">
              <a:lnSpc>
                <a:spcPct val="100000"/>
              </a:lnSpc>
              <a:spcBef>
                <a:spcPts val="700"/>
              </a:spcBef>
            </a:pPr>
            <a:r>
              <a:rPr lang="en-GB" sz="1000" spc="35" dirty="0">
                <a:solidFill>
                  <a:srgbClr val="1793CD"/>
                </a:solidFill>
                <a:latin typeface="Verdana"/>
                <a:cs typeface="Verdana"/>
              </a:rPr>
              <a:t>09</a:t>
            </a:r>
          </a:p>
          <a:p>
            <a:pPr marL="12700">
              <a:lnSpc>
                <a:spcPct val="100000"/>
              </a:lnSpc>
              <a:spcBef>
                <a:spcPts val="700"/>
              </a:spcBef>
            </a:pPr>
            <a:r>
              <a:rPr lang="en-GB" sz="1000" spc="35" dirty="0">
                <a:solidFill>
                  <a:srgbClr val="1793CD"/>
                </a:solidFill>
                <a:latin typeface="Verdana"/>
                <a:cs typeface="Verdana"/>
              </a:rPr>
              <a:t>13</a:t>
            </a:r>
            <a:endParaRPr sz="1000" dirty="0">
              <a:latin typeface="Verdana"/>
              <a:cs typeface="Verdana"/>
            </a:endParaRPr>
          </a:p>
        </p:txBody>
      </p:sp>
      <p:sp>
        <p:nvSpPr>
          <p:cNvPr id="8" name="object 8"/>
          <p:cNvSpPr txBox="1">
            <a:spLocks noGrp="1"/>
          </p:cNvSpPr>
          <p:nvPr>
            <p:ph type="title"/>
          </p:nvPr>
        </p:nvSpPr>
        <p:spPr>
          <a:xfrm>
            <a:off x="959299" y="1939405"/>
            <a:ext cx="1537335" cy="436880"/>
          </a:xfrm>
          <a:prstGeom prst="rect">
            <a:avLst/>
          </a:prstGeom>
        </p:spPr>
        <p:txBody>
          <a:bodyPr vert="horz" wrap="square" lIns="0" tIns="12700" rIns="0" bIns="0" rtlCol="0">
            <a:spAutoFit/>
          </a:bodyPr>
          <a:lstStyle/>
          <a:p>
            <a:pPr marL="12700">
              <a:lnSpc>
                <a:spcPct val="100000"/>
              </a:lnSpc>
              <a:spcBef>
                <a:spcPts val="100"/>
              </a:spcBef>
            </a:pPr>
            <a:r>
              <a:rPr sz="2700" b="1" spc="105" dirty="0">
                <a:latin typeface="Tahoma"/>
                <a:cs typeface="Tahoma"/>
              </a:rPr>
              <a:t>C</a:t>
            </a:r>
            <a:r>
              <a:rPr sz="2700" b="1" spc="-30" dirty="0">
                <a:latin typeface="Tahoma"/>
                <a:cs typeface="Tahoma"/>
              </a:rPr>
              <a:t>on</a:t>
            </a:r>
            <a:r>
              <a:rPr sz="2700" b="1" spc="-80" dirty="0">
                <a:latin typeface="Tahoma"/>
                <a:cs typeface="Tahoma"/>
              </a:rPr>
              <a:t>t</a:t>
            </a:r>
            <a:r>
              <a:rPr sz="2700" b="1" spc="-65" dirty="0">
                <a:latin typeface="Tahoma"/>
                <a:cs typeface="Tahoma"/>
              </a:rPr>
              <a:t>ents</a:t>
            </a:r>
            <a:endParaRPr sz="2700">
              <a:latin typeface="Tahoma"/>
              <a:cs typeface="Tahoma"/>
            </a:endParaRPr>
          </a:p>
        </p:txBody>
      </p:sp>
      <p:grpSp>
        <p:nvGrpSpPr>
          <p:cNvPr id="9" name="object 9"/>
          <p:cNvGrpSpPr/>
          <p:nvPr/>
        </p:nvGrpSpPr>
        <p:grpSpPr>
          <a:xfrm>
            <a:off x="540005" y="7000954"/>
            <a:ext cx="9611995" cy="394970"/>
            <a:chOff x="540005" y="7000954"/>
            <a:chExt cx="9611995" cy="394970"/>
          </a:xfrm>
        </p:grpSpPr>
        <p:sp>
          <p:nvSpPr>
            <p:cNvPr id="10" name="object 10"/>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pic>
          <p:nvPicPr>
            <p:cNvPr id="11" name="object 11"/>
            <p:cNvPicPr/>
            <p:nvPr/>
          </p:nvPicPr>
          <p:blipFill>
            <a:blip r:embed="rId4" cstate="print"/>
            <a:stretch>
              <a:fillRect/>
            </a:stretch>
          </p:blipFill>
          <p:spPr>
            <a:xfrm>
              <a:off x="9109382" y="7156804"/>
              <a:ext cx="1042617" cy="238951"/>
            </a:xfrm>
            <a:prstGeom prst="rect">
              <a:avLst/>
            </a:prstGeom>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540005" y="7000954"/>
            <a:ext cx="9611995" cy="38100"/>
            <a:chOff x="540005" y="7000954"/>
            <a:chExt cx="9611995" cy="38100"/>
          </a:xfrm>
        </p:grpSpPr>
        <p:sp>
          <p:nvSpPr>
            <p:cNvPr id="4" name="object 4"/>
            <p:cNvSpPr/>
            <p:nvPr/>
          </p:nvSpPr>
          <p:spPr>
            <a:xfrm>
              <a:off x="540005" y="7000954"/>
              <a:ext cx="9611995" cy="38100"/>
            </a:xfrm>
            <a:custGeom>
              <a:avLst/>
              <a:gdLst/>
              <a:ahLst/>
              <a:cxnLst/>
              <a:rect l="l" t="t" r="r" b="b"/>
              <a:pathLst>
                <a:path w="9611995" h="38100">
                  <a:moveTo>
                    <a:pt x="0" y="38100"/>
                  </a:moveTo>
                  <a:lnTo>
                    <a:pt x="9611995" y="38100"/>
                  </a:lnTo>
                  <a:lnTo>
                    <a:pt x="9611995" y="0"/>
                  </a:lnTo>
                  <a:lnTo>
                    <a:pt x="0" y="0"/>
                  </a:lnTo>
                  <a:lnTo>
                    <a:pt x="0" y="38100"/>
                  </a:lnTo>
                  <a:close/>
                </a:path>
              </a:pathLst>
            </a:custGeom>
            <a:solidFill>
              <a:srgbClr val="FF6C17"/>
            </a:solidFill>
          </p:spPr>
          <p:txBody>
            <a:bodyPr wrap="square" lIns="0" tIns="0" rIns="0" bIns="0" rtlCol="0"/>
            <a:lstStyle/>
            <a:p>
              <a:endParaRPr/>
            </a:p>
          </p:txBody>
        </p:sp>
        <p:sp>
          <p:nvSpPr>
            <p:cNvPr id="5" name="object 5"/>
            <p:cNvSpPr/>
            <p:nvPr/>
          </p:nvSpPr>
          <p:spPr>
            <a:xfrm>
              <a:off x="540005" y="7000954"/>
              <a:ext cx="9611995" cy="38100"/>
            </a:xfrm>
            <a:custGeom>
              <a:avLst/>
              <a:gdLst/>
              <a:ahLst/>
              <a:cxnLst/>
              <a:rect l="l" t="t" r="r" b="b"/>
              <a:pathLst>
                <a:path w="9611995" h="38100">
                  <a:moveTo>
                    <a:pt x="0" y="38100"/>
                  </a:moveTo>
                  <a:lnTo>
                    <a:pt x="9611995" y="38100"/>
                  </a:lnTo>
                  <a:lnTo>
                    <a:pt x="9611995" y="0"/>
                  </a:lnTo>
                  <a:lnTo>
                    <a:pt x="0" y="0"/>
                  </a:lnTo>
                  <a:lnTo>
                    <a:pt x="0" y="38100"/>
                  </a:lnTo>
                  <a:close/>
                </a:path>
              </a:pathLst>
            </a:custGeom>
            <a:solidFill>
              <a:srgbClr val="1793CD"/>
            </a:solidFill>
          </p:spPr>
          <p:txBody>
            <a:bodyPr wrap="square" lIns="0" tIns="0" rIns="0" bIns="0" rtlCol="0"/>
            <a:lstStyle/>
            <a:p>
              <a:endParaRPr/>
            </a:p>
          </p:txBody>
        </p:sp>
      </p:grpSp>
      <p:pic>
        <p:nvPicPr>
          <p:cNvPr id="6" name="object 6"/>
          <p:cNvPicPr/>
          <p:nvPr/>
        </p:nvPicPr>
        <p:blipFill>
          <a:blip r:embed="rId2" cstate="print"/>
          <a:stretch>
            <a:fillRect/>
          </a:stretch>
        </p:blipFill>
        <p:spPr>
          <a:xfrm>
            <a:off x="9109382" y="7156805"/>
            <a:ext cx="1042617" cy="238951"/>
          </a:xfrm>
          <a:prstGeom prst="rect">
            <a:avLst/>
          </a:prstGeom>
        </p:spPr>
      </p:pic>
      <p:sp>
        <p:nvSpPr>
          <p:cNvPr id="7" name="object 7"/>
          <p:cNvSpPr txBox="1">
            <a:spLocks noGrp="1"/>
          </p:cNvSpPr>
          <p:nvPr>
            <p:ph type="title"/>
          </p:nvPr>
        </p:nvSpPr>
        <p:spPr>
          <a:xfrm>
            <a:off x="527300" y="448429"/>
            <a:ext cx="3810000" cy="774700"/>
          </a:xfrm>
          <a:prstGeom prst="rect">
            <a:avLst/>
          </a:prstGeom>
        </p:spPr>
        <p:txBody>
          <a:bodyPr vert="horz" wrap="square" lIns="0" tIns="12700" rIns="0" bIns="0" rtlCol="0">
            <a:spAutoFit/>
          </a:bodyPr>
          <a:lstStyle/>
          <a:p>
            <a:pPr marL="12700">
              <a:lnSpc>
                <a:spcPts val="2650"/>
              </a:lnSpc>
              <a:spcBef>
                <a:spcPts val="100"/>
              </a:spcBef>
            </a:pPr>
            <a:r>
              <a:rPr spc="35" dirty="0"/>
              <a:t>W</a:t>
            </a:r>
            <a:r>
              <a:rPr dirty="0"/>
              <a:t>e</a:t>
            </a:r>
            <a:r>
              <a:rPr spc="-135" dirty="0"/>
              <a:t>l</a:t>
            </a:r>
            <a:r>
              <a:rPr spc="175" dirty="0"/>
              <a:t>com</a:t>
            </a:r>
            <a:r>
              <a:rPr spc="220" dirty="0"/>
              <a:t>e</a:t>
            </a:r>
            <a:r>
              <a:rPr spc="-204" dirty="0"/>
              <a:t> </a:t>
            </a:r>
            <a:r>
              <a:rPr spc="-20" dirty="0"/>
              <a:t>f</a:t>
            </a:r>
            <a:r>
              <a:rPr spc="-70" dirty="0"/>
              <a:t>r</a:t>
            </a:r>
            <a:r>
              <a:rPr spc="185" dirty="0"/>
              <a:t>om</a:t>
            </a:r>
          </a:p>
          <a:p>
            <a:pPr marL="12700">
              <a:lnSpc>
                <a:spcPts val="3250"/>
              </a:lnSpc>
            </a:pPr>
            <a:r>
              <a:rPr sz="3000" b="1" spc="-250" dirty="0">
                <a:latin typeface="Lucida Sans"/>
                <a:cs typeface="Lucida Sans"/>
              </a:rPr>
              <a:t>I</a:t>
            </a:r>
            <a:r>
              <a:rPr sz="3000" b="1" spc="-150" dirty="0">
                <a:latin typeface="Lucida Sans"/>
                <a:cs typeface="Lucida Sans"/>
              </a:rPr>
              <a:t>ai</a:t>
            </a:r>
            <a:r>
              <a:rPr sz="3000" b="1" spc="-85" dirty="0">
                <a:latin typeface="Lucida Sans"/>
                <a:cs typeface="Lucida Sans"/>
              </a:rPr>
              <a:t>n</a:t>
            </a:r>
            <a:r>
              <a:rPr sz="3000" b="1" spc="-345" dirty="0">
                <a:latin typeface="Lucida Sans"/>
                <a:cs typeface="Lucida Sans"/>
              </a:rPr>
              <a:t> </a:t>
            </a:r>
            <a:r>
              <a:rPr sz="3000" b="1" spc="25" dirty="0">
                <a:latin typeface="Lucida Sans"/>
                <a:cs typeface="Lucida Sans"/>
              </a:rPr>
              <a:t>Mac</a:t>
            </a:r>
            <a:r>
              <a:rPr sz="3000" b="1" spc="-95" dirty="0">
                <a:latin typeface="Lucida Sans"/>
                <a:cs typeface="Lucida Sans"/>
              </a:rPr>
              <a:t>f</a:t>
            </a:r>
            <a:r>
              <a:rPr sz="3000" b="1" spc="-75" dirty="0">
                <a:latin typeface="Lucida Sans"/>
                <a:cs typeface="Lucida Sans"/>
              </a:rPr>
              <a:t>ar</a:t>
            </a:r>
            <a:r>
              <a:rPr sz="3000" b="1" spc="-125" dirty="0">
                <a:latin typeface="Lucida Sans"/>
                <a:cs typeface="Lucida Sans"/>
              </a:rPr>
              <a:t>l</a:t>
            </a:r>
            <a:r>
              <a:rPr sz="3000" b="1" spc="-70" dirty="0">
                <a:latin typeface="Lucida Sans"/>
                <a:cs typeface="Lucida Sans"/>
              </a:rPr>
              <a:t>an</a:t>
            </a:r>
            <a:r>
              <a:rPr sz="3000" b="1" spc="-114" dirty="0">
                <a:latin typeface="Lucida Sans"/>
                <a:cs typeface="Lucida Sans"/>
              </a:rPr>
              <a:t>e</a:t>
            </a:r>
            <a:r>
              <a:rPr sz="3000" b="1" spc="70" dirty="0">
                <a:latin typeface="Lucida Sans"/>
                <a:cs typeface="Lucida Sans"/>
              </a:rPr>
              <a:t>,</a:t>
            </a:r>
            <a:r>
              <a:rPr sz="3000" b="1" spc="-345" dirty="0">
                <a:latin typeface="Lucida Sans"/>
                <a:cs typeface="Lucida Sans"/>
              </a:rPr>
              <a:t> </a:t>
            </a:r>
            <a:r>
              <a:rPr sz="3000" b="1" spc="-45" dirty="0">
                <a:latin typeface="Lucida Sans"/>
                <a:cs typeface="Lucida Sans"/>
              </a:rPr>
              <a:t>CEO</a:t>
            </a:r>
            <a:endParaRPr sz="3000">
              <a:latin typeface="Lucida Sans"/>
              <a:cs typeface="Lucida Sans"/>
            </a:endParaRPr>
          </a:p>
        </p:txBody>
      </p:sp>
      <p:sp>
        <p:nvSpPr>
          <p:cNvPr id="8" name="object 8"/>
          <p:cNvSpPr txBox="1"/>
          <p:nvPr/>
        </p:nvSpPr>
        <p:spPr>
          <a:xfrm>
            <a:off x="527300" y="1390779"/>
            <a:ext cx="4399280" cy="482600"/>
          </a:xfrm>
          <a:prstGeom prst="rect">
            <a:avLst/>
          </a:prstGeom>
        </p:spPr>
        <p:txBody>
          <a:bodyPr vert="horz" wrap="square" lIns="0" tIns="12700" rIns="0" bIns="0" rtlCol="0">
            <a:spAutoFit/>
          </a:bodyPr>
          <a:lstStyle/>
          <a:p>
            <a:pPr marL="12700" marR="5080">
              <a:lnSpc>
                <a:spcPct val="100000"/>
              </a:lnSpc>
              <a:spcBef>
                <a:spcPts val="100"/>
              </a:spcBef>
            </a:pPr>
            <a:r>
              <a:rPr sz="1500" spc="25" dirty="0">
                <a:solidFill>
                  <a:srgbClr val="686B6F"/>
                </a:solidFill>
                <a:latin typeface="Trebuchet MS"/>
                <a:cs typeface="Trebuchet MS"/>
              </a:rPr>
              <a:t>Thank</a:t>
            </a:r>
            <a:r>
              <a:rPr sz="1500" spc="-140" dirty="0">
                <a:solidFill>
                  <a:srgbClr val="686B6F"/>
                </a:solidFill>
                <a:latin typeface="Trebuchet MS"/>
                <a:cs typeface="Trebuchet MS"/>
              </a:rPr>
              <a:t> </a:t>
            </a:r>
            <a:r>
              <a:rPr sz="1500" spc="65" dirty="0">
                <a:solidFill>
                  <a:srgbClr val="686B6F"/>
                </a:solidFill>
                <a:latin typeface="Trebuchet MS"/>
                <a:cs typeface="Trebuchet MS"/>
              </a:rPr>
              <a:t>you</a:t>
            </a:r>
            <a:r>
              <a:rPr sz="1500" spc="-140" dirty="0">
                <a:solidFill>
                  <a:srgbClr val="686B6F"/>
                </a:solidFill>
                <a:latin typeface="Trebuchet MS"/>
                <a:cs typeface="Trebuchet MS"/>
              </a:rPr>
              <a:t> </a:t>
            </a:r>
            <a:r>
              <a:rPr sz="1500" spc="10" dirty="0">
                <a:solidFill>
                  <a:srgbClr val="686B6F"/>
                </a:solidFill>
                <a:latin typeface="Trebuchet MS"/>
                <a:cs typeface="Trebuchet MS"/>
              </a:rPr>
              <a:t>for</a:t>
            </a:r>
            <a:r>
              <a:rPr sz="1500" spc="-135" dirty="0">
                <a:solidFill>
                  <a:srgbClr val="686B6F"/>
                </a:solidFill>
                <a:latin typeface="Trebuchet MS"/>
                <a:cs typeface="Trebuchet MS"/>
              </a:rPr>
              <a:t> </a:t>
            </a:r>
            <a:r>
              <a:rPr sz="1500" spc="35" dirty="0">
                <a:solidFill>
                  <a:srgbClr val="686B6F"/>
                </a:solidFill>
                <a:latin typeface="Trebuchet MS"/>
                <a:cs typeface="Trebuchet MS"/>
              </a:rPr>
              <a:t>your</a:t>
            </a:r>
            <a:r>
              <a:rPr sz="1500" spc="-140" dirty="0">
                <a:solidFill>
                  <a:srgbClr val="686B6F"/>
                </a:solidFill>
                <a:latin typeface="Trebuchet MS"/>
                <a:cs typeface="Trebuchet MS"/>
              </a:rPr>
              <a:t> </a:t>
            </a:r>
            <a:r>
              <a:rPr sz="1500" spc="10" dirty="0">
                <a:solidFill>
                  <a:srgbClr val="686B6F"/>
                </a:solidFill>
                <a:latin typeface="Trebuchet MS"/>
                <a:cs typeface="Trebuchet MS"/>
              </a:rPr>
              <a:t>interest</a:t>
            </a:r>
            <a:r>
              <a:rPr sz="1500" spc="-135" dirty="0">
                <a:solidFill>
                  <a:srgbClr val="686B6F"/>
                </a:solidFill>
                <a:latin typeface="Trebuchet MS"/>
                <a:cs typeface="Trebuchet MS"/>
              </a:rPr>
              <a:t> </a:t>
            </a:r>
            <a:r>
              <a:rPr sz="1500" spc="-10" dirty="0">
                <a:solidFill>
                  <a:srgbClr val="686B6F"/>
                </a:solidFill>
                <a:latin typeface="Trebuchet MS"/>
                <a:cs typeface="Trebuchet MS"/>
              </a:rPr>
              <a:t>in</a:t>
            </a:r>
            <a:r>
              <a:rPr sz="1500" spc="-140" dirty="0">
                <a:solidFill>
                  <a:srgbClr val="686B6F"/>
                </a:solidFill>
                <a:latin typeface="Trebuchet MS"/>
                <a:cs typeface="Trebuchet MS"/>
              </a:rPr>
              <a:t> </a:t>
            </a:r>
            <a:r>
              <a:rPr sz="1500" dirty="0">
                <a:solidFill>
                  <a:srgbClr val="686B6F"/>
                </a:solidFill>
                <a:latin typeface="Trebuchet MS"/>
                <a:cs typeface="Trebuchet MS"/>
              </a:rPr>
              <a:t>joining</a:t>
            </a:r>
            <a:r>
              <a:rPr sz="1500" spc="-135" dirty="0">
                <a:solidFill>
                  <a:srgbClr val="686B6F"/>
                </a:solidFill>
                <a:latin typeface="Trebuchet MS"/>
                <a:cs typeface="Trebuchet MS"/>
              </a:rPr>
              <a:t> </a:t>
            </a:r>
            <a:r>
              <a:rPr sz="1500" spc="15" dirty="0">
                <a:solidFill>
                  <a:srgbClr val="686B6F"/>
                </a:solidFill>
                <a:latin typeface="Trebuchet MS"/>
                <a:cs typeface="Trebuchet MS"/>
              </a:rPr>
              <a:t>Blue</a:t>
            </a:r>
            <a:r>
              <a:rPr sz="1500" spc="-140" dirty="0">
                <a:solidFill>
                  <a:srgbClr val="686B6F"/>
                </a:solidFill>
                <a:latin typeface="Trebuchet MS"/>
                <a:cs typeface="Trebuchet MS"/>
              </a:rPr>
              <a:t> </a:t>
            </a:r>
            <a:r>
              <a:rPr sz="1500" spc="-25" dirty="0">
                <a:solidFill>
                  <a:srgbClr val="686B6F"/>
                </a:solidFill>
                <a:latin typeface="Trebuchet MS"/>
                <a:cs typeface="Trebuchet MS"/>
              </a:rPr>
              <a:t>Triangle. </a:t>
            </a:r>
            <a:r>
              <a:rPr sz="1500" spc="-434" dirty="0">
                <a:solidFill>
                  <a:srgbClr val="686B6F"/>
                </a:solidFill>
                <a:latin typeface="Trebuchet MS"/>
                <a:cs typeface="Trebuchet MS"/>
              </a:rPr>
              <a:t> </a:t>
            </a:r>
            <a:r>
              <a:rPr sz="1500" spc="-15" dirty="0">
                <a:solidFill>
                  <a:srgbClr val="686B6F"/>
                </a:solidFill>
                <a:latin typeface="Trebuchet MS"/>
                <a:cs typeface="Trebuchet MS"/>
              </a:rPr>
              <a:t>Visi</a:t>
            </a:r>
            <a:r>
              <a:rPr sz="1500" spc="45" dirty="0">
                <a:solidFill>
                  <a:srgbClr val="686B6F"/>
                </a:solidFill>
                <a:latin typeface="Trebuchet MS"/>
                <a:cs typeface="Trebuchet MS"/>
              </a:rPr>
              <a:t>t</a:t>
            </a:r>
            <a:r>
              <a:rPr sz="1500" spc="-140" dirty="0">
                <a:solidFill>
                  <a:srgbClr val="686B6F"/>
                </a:solidFill>
                <a:latin typeface="Trebuchet MS"/>
                <a:cs typeface="Trebuchet MS"/>
              </a:rPr>
              <a:t> </a:t>
            </a:r>
            <a:r>
              <a:rPr sz="1500" spc="-90" dirty="0">
                <a:solidFill>
                  <a:srgbClr val="686B6F"/>
                </a:solidFill>
                <a:latin typeface="Trebuchet MS"/>
                <a:cs typeface="Trebuchet MS"/>
              </a:rPr>
              <a:t>I</a:t>
            </a:r>
            <a:r>
              <a:rPr sz="1500" spc="10" dirty="0">
                <a:solidFill>
                  <a:srgbClr val="686B6F"/>
                </a:solidFill>
                <a:latin typeface="Trebuchet MS"/>
                <a:cs typeface="Trebuchet MS"/>
              </a:rPr>
              <a:t>ai</a:t>
            </a:r>
            <a:r>
              <a:rPr sz="1500" spc="-40" dirty="0">
                <a:solidFill>
                  <a:srgbClr val="686B6F"/>
                </a:solidFill>
                <a:latin typeface="Trebuchet MS"/>
                <a:cs typeface="Trebuchet MS"/>
              </a:rPr>
              <a:t>n</a:t>
            </a:r>
            <a:r>
              <a:rPr sz="1500" spc="-380" dirty="0">
                <a:solidFill>
                  <a:srgbClr val="686B6F"/>
                </a:solidFill>
                <a:latin typeface="Trebuchet MS"/>
                <a:cs typeface="Trebuchet MS"/>
              </a:rPr>
              <a:t>’</a:t>
            </a:r>
            <a:r>
              <a:rPr sz="1500" spc="195" dirty="0">
                <a:solidFill>
                  <a:srgbClr val="686B6F"/>
                </a:solidFill>
                <a:latin typeface="Trebuchet MS"/>
                <a:cs typeface="Trebuchet MS"/>
              </a:rPr>
              <a:t>s</a:t>
            </a:r>
            <a:r>
              <a:rPr sz="1500" spc="-140" dirty="0">
                <a:solidFill>
                  <a:srgbClr val="686B6F"/>
                </a:solidFill>
                <a:latin typeface="Trebuchet MS"/>
                <a:cs typeface="Trebuchet MS"/>
              </a:rPr>
              <a:t> </a:t>
            </a:r>
            <a:r>
              <a:rPr sz="1500" u="sng" spc="85" dirty="0">
                <a:solidFill>
                  <a:srgbClr val="1793CD"/>
                </a:solidFill>
                <a:uFill>
                  <a:solidFill>
                    <a:srgbClr val="1793CD"/>
                  </a:solidFill>
                </a:uFill>
                <a:latin typeface="Trebuchet MS"/>
                <a:cs typeface="Trebuchet MS"/>
                <a:hlinkClick r:id="rId3"/>
              </a:rPr>
              <a:t>w</a:t>
            </a:r>
            <a:r>
              <a:rPr sz="1500" u="sng" dirty="0">
                <a:solidFill>
                  <a:srgbClr val="1793CD"/>
                </a:solidFill>
                <a:uFill>
                  <a:solidFill>
                    <a:srgbClr val="1793CD"/>
                  </a:solidFill>
                </a:uFill>
                <a:latin typeface="Trebuchet MS"/>
                <a:cs typeface="Trebuchet MS"/>
                <a:hlinkClick r:id="rId3"/>
              </a:rPr>
              <a:t>e</a:t>
            </a:r>
            <a:r>
              <a:rPr sz="1500" u="sng" spc="-100" dirty="0">
                <a:solidFill>
                  <a:srgbClr val="1793CD"/>
                </a:solidFill>
                <a:uFill>
                  <a:solidFill>
                    <a:srgbClr val="1793CD"/>
                  </a:solidFill>
                </a:uFill>
                <a:latin typeface="Trebuchet MS"/>
                <a:cs typeface="Trebuchet MS"/>
                <a:hlinkClick r:id="rId3"/>
              </a:rPr>
              <a:t>l</a:t>
            </a:r>
            <a:r>
              <a:rPr sz="1500" u="sng" spc="110" dirty="0">
                <a:solidFill>
                  <a:srgbClr val="1793CD"/>
                </a:solidFill>
                <a:uFill>
                  <a:solidFill>
                    <a:srgbClr val="1793CD"/>
                  </a:solidFill>
                </a:uFill>
                <a:latin typeface="Trebuchet MS"/>
                <a:cs typeface="Trebuchet MS"/>
                <a:hlinkClick r:id="rId3"/>
              </a:rPr>
              <a:t>com</a:t>
            </a:r>
            <a:r>
              <a:rPr sz="1500" u="sng" spc="95" dirty="0">
                <a:solidFill>
                  <a:srgbClr val="1793CD"/>
                </a:solidFill>
                <a:uFill>
                  <a:solidFill>
                    <a:srgbClr val="1793CD"/>
                  </a:solidFill>
                </a:uFill>
                <a:latin typeface="Trebuchet MS"/>
                <a:cs typeface="Trebuchet MS"/>
                <a:hlinkClick r:id="rId3"/>
              </a:rPr>
              <a:t>e</a:t>
            </a:r>
            <a:r>
              <a:rPr sz="1500" u="sng" spc="-140" dirty="0">
                <a:solidFill>
                  <a:srgbClr val="1793CD"/>
                </a:solidFill>
                <a:uFill>
                  <a:solidFill>
                    <a:srgbClr val="1793CD"/>
                  </a:solidFill>
                </a:uFill>
                <a:latin typeface="Trebuchet MS"/>
                <a:cs typeface="Trebuchet MS"/>
                <a:hlinkClick r:id="rId3"/>
              </a:rPr>
              <a:t> </a:t>
            </a:r>
            <a:r>
              <a:rPr sz="1500" u="sng" spc="20" dirty="0">
                <a:solidFill>
                  <a:srgbClr val="1793CD"/>
                </a:solidFill>
                <a:uFill>
                  <a:solidFill>
                    <a:srgbClr val="1793CD"/>
                  </a:solidFill>
                </a:uFill>
                <a:latin typeface="Trebuchet MS"/>
                <a:cs typeface="Trebuchet MS"/>
                <a:hlinkClick r:id="rId3"/>
              </a:rPr>
              <a:t>vide</a:t>
            </a:r>
            <a:r>
              <a:rPr sz="1500" u="sng" spc="-5" dirty="0">
                <a:solidFill>
                  <a:srgbClr val="1793CD"/>
                </a:solidFill>
                <a:uFill>
                  <a:solidFill>
                    <a:srgbClr val="1793CD"/>
                  </a:solidFill>
                </a:uFill>
                <a:latin typeface="Trebuchet MS"/>
                <a:cs typeface="Trebuchet MS"/>
                <a:hlinkClick r:id="rId3"/>
              </a:rPr>
              <a:t>o</a:t>
            </a:r>
            <a:r>
              <a:rPr sz="1500" spc="-145" dirty="0">
                <a:solidFill>
                  <a:srgbClr val="686B6F"/>
                </a:solidFill>
                <a:latin typeface="Trebuchet MS"/>
                <a:cs typeface="Trebuchet MS"/>
              </a:rPr>
              <a:t>.</a:t>
            </a:r>
            <a:endParaRPr sz="1500">
              <a:latin typeface="Trebuchet MS"/>
              <a:cs typeface="Trebuchet MS"/>
            </a:endParaRPr>
          </a:p>
        </p:txBody>
      </p:sp>
      <p:sp>
        <p:nvSpPr>
          <p:cNvPr id="9" name="object 9"/>
          <p:cNvSpPr txBox="1"/>
          <p:nvPr/>
        </p:nvSpPr>
        <p:spPr>
          <a:xfrm>
            <a:off x="527300" y="2717697"/>
            <a:ext cx="3105785" cy="2999283"/>
          </a:xfrm>
          <a:prstGeom prst="rect">
            <a:avLst/>
          </a:prstGeom>
        </p:spPr>
        <p:txBody>
          <a:bodyPr vert="horz" wrap="square" lIns="0" tIns="12700" rIns="0" bIns="0" rtlCol="0">
            <a:spAutoFit/>
          </a:bodyPr>
          <a:lstStyle/>
          <a:p>
            <a:pPr marL="12700" marR="36830">
              <a:lnSpc>
                <a:spcPct val="111100"/>
              </a:lnSpc>
              <a:spcBef>
                <a:spcPts val="100"/>
              </a:spcBef>
            </a:pPr>
            <a:r>
              <a:rPr sz="900" dirty="0">
                <a:solidFill>
                  <a:srgbClr val="7F8084"/>
                </a:solidFill>
                <a:latin typeface="Trebuchet MS"/>
                <a:cs typeface="Trebuchet MS"/>
              </a:rPr>
              <a:t>I </a:t>
            </a:r>
            <a:r>
              <a:rPr sz="900" spc="90" dirty="0">
                <a:solidFill>
                  <a:srgbClr val="7F8084"/>
                </a:solidFill>
                <a:latin typeface="Trebuchet MS"/>
                <a:cs typeface="Trebuchet MS"/>
              </a:rPr>
              <a:t>was </a:t>
            </a:r>
            <a:r>
              <a:rPr sz="900" spc="45" dirty="0">
                <a:solidFill>
                  <a:srgbClr val="7F8084"/>
                </a:solidFill>
                <a:latin typeface="Trebuchet MS"/>
                <a:cs typeface="Trebuchet MS"/>
              </a:rPr>
              <a:t>appointed </a:t>
            </a:r>
            <a:r>
              <a:rPr sz="900" spc="105" dirty="0">
                <a:solidFill>
                  <a:srgbClr val="7F8084"/>
                </a:solidFill>
                <a:latin typeface="Trebuchet MS"/>
                <a:cs typeface="Trebuchet MS"/>
              </a:rPr>
              <a:t>as </a:t>
            </a:r>
            <a:r>
              <a:rPr sz="900" spc="95" dirty="0">
                <a:solidFill>
                  <a:srgbClr val="7F8084"/>
                </a:solidFill>
                <a:latin typeface="Trebuchet MS"/>
                <a:cs typeface="Trebuchet MS"/>
              </a:rPr>
              <a:t>CEO </a:t>
            </a:r>
            <a:r>
              <a:rPr sz="900" dirty="0">
                <a:solidFill>
                  <a:srgbClr val="7F8084"/>
                </a:solidFill>
                <a:latin typeface="Trebuchet MS"/>
                <a:cs typeface="Trebuchet MS"/>
              </a:rPr>
              <a:t>in </a:t>
            </a:r>
            <a:r>
              <a:rPr sz="900" spc="45" dirty="0">
                <a:solidFill>
                  <a:srgbClr val="7F8084"/>
                </a:solidFill>
                <a:latin typeface="Trebuchet MS"/>
                <a:cs typeface="Trebuchet MS"/>
              </a:rPr>
              <a:t>September </a:t>
            </a:r>
            <a:r>
              <a:rPr sz="900" spc="55" dirty="0">
                <a:solidFill>
                  <a:srgbClr val="7F8084"/>
                </a:solidFill>
                <a:latin typeface="Trebuchet MS"/>
                <a:cs typeface="Trebuchet MS"/>
              </a:rPr>
              <a:t>2020 </a:t>
            </a:r>
            <a:r>
              <a:rPr sz="900" spc="70" dirty="0">
                <a:solidFill>
                  <a:srgbClr val="7F8084"/>
                </a:solidFill>
                <a:latin typeface="Trebuchet MS"/>
                <a:cs typeface="Trebuchet MS"/>
              </a:rPr>
              <a:t>and </a:t>
            </a:r>
            <a:r>
              <a:rPr sz="900" dirty="0">
                <a:solidFill>
                  <a:srgbClr val="7F8084"/>
                </a:solidFill>
                <a:latin typeface="Trebuchet MS"/>
                <a:cs typeface="Trebuchet MS"/>
              </a:rPr>
              <a:t>I </a:t>
            </a:r>
            <a:r>
              <a:rPr sz="900" spc="90" dirty="0">
                <a:solidFill>
                  <a:srgbClr val="7F8084"/>
                </a:solidFill>
                <a:latin typeface="Trebuchet MS"/>
                <a:cs typeface="Trebuchet MS"/>
              </a:rPr>
              <a:t>am </a:t>
            </a:r>
            <a:r>
              <a:rPr sz="900" spc="-260" dirty="0">
                <a:solidFill>
                  <a:srgbClr val="7F8084"/>
                </a:solidFill>
                <a:latin typeface="Trebuchet MS"/>
                <a:cs typeface="Trebuchet MS"/>
              </a:rPr>
              <a:t> </a:t>
            </a:r>
            <a:r>
              <a:rPr sz="900" spc="25" dirty="0">
                <a:solidFill>
                  <a:srgbClr val="7F8084"/>
                </a:solidFill>
                <a:latin typeface="Trebuchet MS"/>
                <a:cs typeface="Trebuchet MS"/>
              </a:rPr>
              <a:t>continually </a:t>
            </a:r>
            <a:r>
              <a:rPr sz="900" spc="45" dirty="0">
                <a:solidFill>
                  <a:srgbClr val="7F8084"/>
                </a:solidFill>
                <a:latin typeface="Trebuchet MS"/>
                <a:cs typeface="Trebuchet MS"/>
              </a:rPr>
              <a:t>impressed </a:t>
            </a:r>
            <a:r>
              <a:rPr sz="900" spc="70" dirty="0">
                <a:solidFill>
                  <a:srgbClr val="7F8084"/>
                </a:solidFill>
                <a:latin typeface="Trebuchet MS"/>
                <a:cs typeface="Trebuchet MS"/>
              </a:rPr>
              <a:t>and </a:t>
            </a:r>
            <a:r>
              <a:rPr sz="900" spc="40" dirty="0">
                <a:solidFill>
                  <a:srgbClr val="7F8084"/>
                </a:solidFill>
                <a:latin typeface="Trebuchet MS"/>
                <a:cs typeface="Trebuchet MS"/>
              </a:rPr>
              <a:t>humbled </a:t>
            </a:r>
            <a:r>
              <a:rPr sz="900" spc="60" dirty="0">
                <a:solidFill>
                  <a:srgbClr val="7F8084"/>
                </a:solidFill>
                <a:latin typeface="Trebuchet MS"/>
                <a:cs typeface="Trebuchet MS"/>
              </a:rPr>
              <a:t>by </a:t>
            </a:r>
            <a:r>
              <a:rPr sz="900" spc="35" dirty="0">
                <a:solidFill>
                  <a:srgbClr val="7F8084"/>
                </a:solidFill>
                <a:latin typeface="Trebuchet MS"/>
                <a:cs typeface="Trebuchet MS"/>
              </a:rPr>
              <a:t>the </a:t>
            </a:r>
            <a:r>
              <a:rPr sz="900" spc="40" dirty="0">
                <a:solidFill>
                  <a:srgbClr val="7F8084"/>
                </a:solidFill>
                <a:latin typeface="Trebuchet MS"/>
                <a:cs typeface="Trebuchet MS"/>
              </a:rPr>
              <a:t>services </a:t>
            </a:r>
            <a:r>
              <a:rPr sz="900" spc="45" dirty="0">
                <a:solidFill>
                  <a:srgbClr val="7F8084"/>
                </a:solidFill>
                <a:latin typeface="Trebuchet MS"/>
                <a:cs typeface="Trebuchet MS"/>
              </a:rPr>
              <a:t> </a:t>
            </a:r>
            <a:r>
              <a:rPr sz="900" spc="70" dirty="0">
                <a:solidFill>
                  <a:srgbClr val="7F8084"/>
                </a:solidFill>
                <a:latin typeface="Trebuchet MS"/>
                <a:cs typeface="Trebuchet MS"/>
              </a:rPr>
              <a:t>and </a:t>
            </a:r>
            <a:r>
              <a:rPr sz="900" spc="30" dirty="0">
                <a:solidFill>
                  <a:srgbClr val="7F8084"/>
                </a:solidFill>
                <a:latin typeface="Trebuchet MS"/>
                <a:cs typeface="Trebuchet MS"/>
              </a:rPr>
              <a:t>projects </a:t>
            </a:r>
            <a:r>
              <a:rPr sz="900" spc="25" dirty="0">
                <a:solidFill>
                  <a:srgbClr val="7F8084"/>
                </a:solidFill>
                <a:latin typeface="Trebuchet MS"/>
                <a:cs typeface="Trebuchet MS"/>
              </a:rPr>
              <a:t>led </a:t>
            </a:r>
            <a:r>
              <a:rPr sz="900" spc="70" dirty="0">
                <a:solidFill>
                  <a:srgbClr val="7F8084"/>
                </a:solidFill>
                <a:latin typeface="Trebuchet MS"/>
                <a:cs typeface="Trebuchet MS"/>
              </a:rPr>
              <a:t>and </a:t>
            </a:r>
            <a:r>
              <a:rPr sz="900" spc="15" dirty="0">
                <a:solidFill>
                  <a:srgbClr val="7F8084"/>
                </a:solidFill>
                <a:latin typeface="Trebuchet MS"/>
                <a:cs typeface="Trebuchet MS"/>
              </a:rPr>
              <a:t>delivered </a:t>
            </a:r>
            <a:r>
              <a:rPr sz="900" spc="60" dirty="0">
                <a:solidFill>
                  <a:srgbClr val="7F8084"/>
                </a:solidFill>
                <a:latin typeface="Trebuchet MS"/>
                <a:cs typeface="Trebuchet MS"/>
              </a:rPr>
              <a:t>by </a:t>
            </a:r>
            <a:r>
              <a:rPr sz="900" spc="35" dirty="0">
                <a:solidFill>
                  <a:srgbClr val="7F8084"/>
                </a:solidFill>
                <a:latin typeface="Trebuchet MS"/>
                <a:cs typeface="Trebuchet MS"/>
              </a:rPr>
              <a:t>our </a:t>
            </a:r>
            <a:r>
              <a:rPr sz="900" spc="65" dirty="0">
                <a:solidFill>
                  <a:srgbClr val="7F8084"/>
                </a:solidFill>
                <a:latin typeface="Trebuchet MS"/>
                <a:cs typeface="Trebuchet MS"/>
              </a:rPr>
              <a:t>teams </a:t>
            </a:r>
            <a:r>
              <a:rPr sz="900" spc="70" dirty="0">
                <a:solidFill>
                  <a:srgbClr val="7F8084"/>
                </a:solidFill>
                <a:latin typeface="Trebuchet MS"/>
                <a:cs typeface="Trebuchet MS"/>
              </a:rPr>
              <a:t>across </a:t>
            </a:r>
            <a:r>
              <a:rPr sz="900" spc="75" dirty="0">
                <a:solidFill>
                  <a:srgbClr val="7F8084"/>
                </a:solidFill>
                <a:latin typeface="Trebuchet MS"/>
                <a:cs typeface="Trebuchet MS"/>
              </a:rPr>
              <a:t> </a:t>
            </a:r>
            <a:r>
              <a:rPr sz="900" spc="35" dirty="0">
                <a:solidFill>
                  <a:srgbClr val="7F8084"/>
                </a:solidFill>
                <a:latin typeface="Trebuchet MS"/>
                <a:cs typeface="Trebuchet MS"/>
              </a:rPr>
              <a:t>Scotland.</a:t>
            </a:r>
            <a:r>
              <a:rPr sz="900" spc="180" dirty="0">
                <a:solidFill>
                  <a:srgbClr val="7F8084"/>
                </a:solidFill>
                <a:latin typeface="Trebuchet MS"/>
                <a:cs typeface="Trebuchet MS"/>
              </a:rPr>
              <a:t> </a:t>
            </a:r>
            <a:r>
              <a:rPr sz="900" dirty="0">
                <a:solidFill>
                  <a:srgbClr val="7F8084"/>
                </a:solidFill>
                <a:latin typeface="Trebuchet MS"/>
                <a:cs typeface="Trebuchet MS"/>
              </a:rPr>
              <a:t>It</a:t>
            </a:r>
            <a:r>
              <a:rPr sz="900" spc="-50" dirty="0">
                <a:solidFill>
                  <a:srgbClr val="7F8084"/>
                </a:solidFill>
                <a:latin typeface="Trebuchet MS"/>
                <a:cs typeface="Trebuchet MS"/>
              </a:rPr>
              <a:t> </a:t>
            </a:r>
            <a:r>
              <a:rPr sz="900" spc="80" dirty="0">
                <a:solidFill>
                  <a:srgbClr val="7F8084"/>
                </a:solidFill>
                <a:latin typeface="Trebuchet MS"/>
                <a:cs typeface="Trebuchet MS"/>
              </a:rPr>
              <a:t>can</a:t>
            </a:r>
            <a:r>
              <a:rPr sz="900" spc="-55" dirty="0">
                <a:solidFill>
                  <a:srgbClr val="7F8084"/>
                </a:solidFill>
                <a:latin typeface="Trebuchet MS"/>
                <a:cs typeface="Trebuchet MS"/>
              </a:rPr>
              <a:t> </a:t>
            </a:r>
            <a:r>
              <a:rPr sz="900" spc="65" dirty="0">
                <a:solidFill>
                  <a:srgbClr val="7F8084"/>
                </a:solidFill>
                <a:latin typeface="Trebuchet MS"/>
                <a:cs typeface="Trebuchet MS"/>
              </a:rPr>
              <a:t>be</a:t>
            </a:r>
            <a:r>
              <a:rPr sz="900" spc="-55" dirty="0">
                <a:solidFill>
                  <a:srgbClr val="7F8084"/>
                </a:solidFill>
                <a:latin typeface="Trebuchet MS"/>
                <a:cs typeface="Trebuchet MS"/>
              </a:rPr>
              <a:t> </a:t>
            </a:r>
            <a:r>
              <a:rPr sz="900" spc="35" dirty="0">
                <a:solidFill>
                  <a:srgbClr val="7F8084"/>
                </a:solidFill>
                <a:latin typeface="Trebuchet MS"/>
                <a:cs typeface="Trebuchet MS"/>
              </a:rPr>
              <a:t>overwhelming</a:t>
            </a:r>
            <a:r>
              <a:rPr sz="900" spc="-55" dirty="0">
                <a:solidFill>
                  <a:srgbClr val="7F8084"/>
                </a:solidFill>
                <a:latin typeface="Trebuchet MS"/>
                <a:cs typeface="Trebuchet MS"/>
              </a:rPr>
              <a:t> </a:t>
            </a:r>
            <a:r>
              <a:rPr sz="900" spc="50" dirty="0">
                <a:solidFill>
                  <a:srgbClr val="7F8084"/>
                </a:solidFill>
                <a:latin typeface="Trebuchet MS"/>
                <a:cs typeface="Trebuchet MS"/>
              </a:rPr>
              <a:t>to</a:t>
            </a:r>
            <a:r>
              <a:rPr sz="900" spc="-50" dirty="0">
                <a:solidFill>
                  <a:srgbClr val="7F8084"/>
                </a:solidFill>
                <a:latin typeface="Trebuchet MS"/>
                <a:cs typeface="Trebuchet MS"/>
              </a:rPr>
              <a:t> </a:t>
            </a:r>
            <a:r>
              <a:rPr sz="900" spc="60" dirty="0">
                <a:solidFill>
                  <a:srgbClr val="7F8084"/>
                </a:solidFill>
                <a:latin typeface="Trebuchet MS"/>
                <a:cs typeface="Trebuchet MS"/>
              </a:rPr>
              <a:t>see</a:t>
            </a:r>
            <a:r>
              <a:rPr sz="900" spc="-55" dirty="0">
                <a:solidFill>
                  <a:srgbClr val="7F8084"/>
                </a:solidFill>
                <a:latin typeface="Trebuchet MS"/>
                <a:cs typeface="Trebuchet MS"/>
              </a:rPr>
              <a:t> </a:t>
            </a:r>
            <a:r>
              <a:rPr sz="900" spc="35" dirty="0">
                <a:solidFill>
                  <a:srgbClr val="7F8084"/>
                </a:solidFill>
                <a:latin typeface="Trebuchet MS"/>
                <a:cs typeface="Trebuchet MS"/>
              </a:rPr>
              <a:t>the</a:t>
            </a:r>
            <a:r>
              <a:rPr sz="900" spc="-55" dirty="0">
                <a:solidFill>
                  <a:srgbClr val="7F8084"/>
                </a:solidFill>
                <a:latin typeface="Trebuchet MS"/>
                <a:cs typeface="Trebuchet MS"/>
              </a:rPr>
              <a:t> </a:t>
            </a:r>
            <a:r>
              <a:rPr sz="900" spc="20" dirty="0">
                <a:solidFill>
                  <a:srgbClr val="7F8084"/>
                </a:solidFill>
                <a:latin typeface="Trebuchet MS"/>
                <a:cs typeface="Trebuchet MS"/>
              </a:rPr>
              <a:t>difference </a:t>
            </a:r>
            <a:r>
              <a:rPr sz="900" spc="-254" dirty="0">
                <a:solidFill>
                  <a:srgbClr val="7F8084"/>
                </a:solidFill>
                <a:latin typeface="Trebuchet MS"/>
                <a:cs typeface="Trebuchet MS"/>
              </a:rPr>
              <a:t> </a:t>
            </a:r>
            <a:r>
              <a:rPr sz="900" spc="60" dirty="0">
                <a:solidFill>
                  <a:srgbClr val="7F8084"/>
                </a:solidFill>
                <a:latin typeface="Trebuchet MS"/>
                <a:cs typeface="Trebuchet MS"/>
              </a:rPr>
              <a:t>we </a:t>
            </a:r>
            <a:r>
              <a:rPr sz="900" spc="55" dirty="0">
                <a:solidFill>
                  <a:srgbClr val="7F8084"/>
                </a:solidFill>
                <a:latin typeface="Trebuchet MS"/>
                <a:cs typeface="Trebuchet MS"/>
              </a:rPr>
              <a:t>make </a:t>
            </a:r>
            <a:r>
              <a:rPr sz="900" spc="70" dirty="0">
                <a:solidFill>
                  <a:srgbClr val="7F8084"/>
                </a:solidFill>
                <a:latin typeface="Trebuchet MS"/>
                <a:cs typeface="Trebuchet MS"/>
              </a:rPr>
              <a:t>and how </a:t>
            </a:r>
            <a:r>
              <a:rPr sz="900" spc="60" dirty="0">
                <a:solidFill>
                  <a:srgbClr val="7F8084"/>
                </a:solidFill>
                <a:latin typeface="Trebuchet MS"/>
                <a:cs typeface="Trebuchet MS"/>
              </a:rPr>
              <a:t>we </a:t>
            </a:r>
            <a:r>
              <a:rPr sz="900" spc="15" dirty="0">
                <a:solidFill>
                  <a:srgbClr val="7F8084"/>
                </a:solidFill>
                <a:latin typeface="Trebuchet MS"/>
                <a:cs typeface="Trebuchet MS"/>
              </a:rPr>
              <a:t>build </a:t>
            </a:r>
            <a:r>
              <a:rPr sz="900" spc="20" dirty="0">
                <a:solidFill>
                  <a:srgbClr val="7F8084"/>
                </a:solidFill>
                <a:latin typeface="Trebuchet MS"/>
                <a:cs typeface="Trebuchet MS"/>
              </a:rPr>
              <a:t>innovative </a:t>
            </a:r>
            <a:r>
              <a:rPr sz="900" spc="40" dirty="0">
                <a:solidFill>
                  <a:srgbClr val="7F8084"/>
                </a:solidFill>
                <a:latin typeface="Trebuchet MS"/>
                <a:cs typeface="Trebuchet MS"/>
              </a:rPr>
              <a:t>partnerships to </a:t>
            </a:r>
            <a:r>
              <a:rPr sz="900" spc="-265" dirty="0">
                <a:solidFill>
                  <a:srgbClr val="7F8084"/>
                </a:solidFill>
                <a:latin typeface="Trebuchet MS"/>
                <a:cs typeface="Trebuchet MS"/>
              </a:rPr>
              <a:t> </a:t>
            </a:r>
            <a:r>
              <a:rPr sz="900" spc="20" dirty="0">
                <a:solidFill>
                  <a:srgbClr val="7F8084"/>
                </a:solidFill>
                <a:latin typeface="Trebuchet MS"/>
                <a:cs typeface="Trebuchet MS"/>
              </a:rPr>
              <a:t>‘Empower</a:t>
            </a:r>
            <a:r>
              <a:rPr sz="900" spc="-50" dirty="0">
                <a:solidFill>
                  <a:srgbClr val="7F8084"/>
                </a:solidFill>
                <a:latin typeface="Trebuchet MS"/>
                <a:cs typeface="Trebuchet MS"/>
              </a:rPr>
              <a:t> </a:t>
            </a:r>
            <a:r>
              <a:rPr sz="900" spc="30" dirty="0">
                <a:solidFill>
                  <a:srgbClr val="7F8084"/>
                </a:solidFill>
                <a:latin typeface="Trebuchet MS"/>
                <a:cs typeface="Trebuchet MS"/>
              </a:rPr>
              <a:t>People</a:t>
            </a:r>
            <a:r>
              <a:rPr sz="900" spc="-50" dirty="0">
                <a:solidFill>
                  <a:srgbClr val="7F8084"/>
                </a:solidFill>
                <a:latin typeface="Trebuchet MS"/>
                <a:cs typeface="Trebuchet MS"/>
              </a:rPr>
              <a:t> </a:t>
            </a:r>
            <a:r>
              <a:rPr sz="900" spc="50" dirty="0">
                <a:solidFill>
                  <a:srgbClr val="7F8084"/>
                </a:solidFill>
                <a:latin typeface="Trebuchet MS"/>
                <a:cs typeface="Trebuchet MS"/>
              </a:rPr>
              <a:t>to</a:t>
            </a:r>
            <a:r>
              <a:rPr sz="900" spc="-45" dirty="0">
                <a:solidFill>
                  <a:srgbClr val="7F8084"/>
                </a:solidFill>
                <a:latin typeface="Trebuchet MS"/>
                <a:cs typeface="Trebuchet MS"/>
              </a:rPr>
              <a:t> </a:t>
            </a:r>
            <a:r>
              <a:rPr sz="900" spc="-35" dirty="0">
                <a:solidFill>
                  <a:srgbClr val="7F8084"/>
                </a:solidFill>
                <a:latin typeface="Trebuchet MS"/>
                <a:cs typeface="Trebuchet MS"/>
              </a:rPr>
              <a:t>Thrive.’</a:t>
            </a:r>
            <a:r>
              <a:rPr sz="900" spc="195" dirty="0">
                <a:solidFill>
                  <a:srgbClr val="7F8084"/>
                </a:solidFill>
                <a:latin typeface="Trebuchet MS"/>
                <a:cs typeface="Trebuchet MS"/>
              </a:rPr>
              <a:t> </a:t>
            </a:r>
            <a:r>
              <a:rPr sz="900" spc="20" dirty="0">
                <a:solidFill>
                  <a:srgbClr val="7F8084"/>
                </a:solidFill>
                <a:latin typeface="Trebuchet MS"/>
                <a:cs typeface="Trebuchet MS"/>
              </a:rPr>
              <a:t>Every</a:t>
            </a:r>
            <a:r>
              <a:rPr sz="900" spc="-45" dirty="0">
                <a:solidFill>
                  <a:srgbClr val="7F8084"/>
                </a:solidFill>
                <a:latin typeface="Trebuchet MS"/>
                <a:cs typeface="Trebuchet MS"/>
              </a:rPr>
              <a:t> </a:t>
            </a:r>
            <a:r>
              <a:rPr sz="900" spc="55" dirty="0">
                <a:solidFill>
                  <a:srgbClr val="7F8084"/>
                </a:solidFill>
                <a:latin typeface="Trebuchet MS"/>
                <a:cs typeface="Trebuchet MS"/>
              </a:rPr>
              <a:t>person</a:t>
            </a:r>
            <a:r>
              <a:rPr sz="900" spc="-50" dirty="0">
                <a:solidFill>
                  <a:srgbClr val="7F8084"/>
                </a:solidFill>
                <a:latin typeface="Trebuchet MS"/>
                <a:cs typeface="Trebuchet MS"/>
              </a:rPr>
              <a:t> </a:t>
            </a:r>
            <a:r>
              <a:rPr sz="900" spc="60" dirty="0">
                <a:solidFill>
                  <a:srgbClr val="7F8084"/>
                </a:solidFill>
                <a:latin typeface="Trebuchet MS"/>
                <a:cs typeface="Trebuchet MS"/>
              </a:rPr>
              <a:t>we</a:t>
            </a:r>
            <a:r>
              <a:rPr sz="900" spc="-45" dirty="0">
                <a:solidFill>
                  <a:srgbClr val="7F8084"/>
                </a:solidFill>
                <a:latin typeface="Trebuchet MS"/>
                <a:cs typeface="Trebuchet MS"/>
              </a:rPr>
              <a:t> </a:t>
            </a:r>
            <a:r>
              <a:rPr sz="900" spc="50" dirty="0">
                <a:solidFill>
                  <a:srgbClr val="7F8084"/>
                </a:solidFill>
                <a:latin typeface="Trebuchet MS"/>
                <a:cs typeface="Trebuchet MS"/>
              </a:rPr>
              <a:t>support</a:t>
            </a:r>
            <a:r>
              <a:rPr sz="900" spc="-50" dirty="0">
                <a:solidFill>
                  <a:srgbClr val="7F8084"/>
                </a:solidFill>
                <a:latin typeface="Trebuchet MS"/>
                <a:cs typeface="Trebuchet MS"/>
              </a:rPr>
              <a:t> </a:t>
            </a:r>
            <a:r>
              <a:rPr sz="900" spc="20" dirty="0">
                <a:solidFill>
                  <a:srgbClr val="7F8084"/>
                </a:solidFill>
                <a:latin typeface="Trebuchet MS"/>
                <a:cs typeface="Trebuchet MS"/>
              </a:rPr>
              <a:t>is </a:t>
            </a:r>
            <a:r>
              <a:rPr sz="900" spc="-254" dirty="0">
                <a:solidFill>
                  <a:srgbClr val="7F8084"/>
                </a:solidFill>
                <a:latin typeface="Trebuchet MS"/>
                <a:cs typeface="Trebuchet MS"/>
              </a:rPr>
              <a:t> </a:t>
            </a:r>
            <a:r>
              <a:rPr sz="900" spc="35" dirty="0">
                <a:solidFill>
                  <a:srgbClr val="7F8084"/>
                </a:solidFill>
                <a:latin typeface="Trebuchet MS"/>
                <a:cs typeface="Trebuchet MS"/>
              </a:rPr>
              <a:t>amazing,</a:t>
            </a:r>
            <a:r>
              <a:rPr sz="900" spc="-50" dirty="0">
                <a:solidFill>
                  <a:srgbClr val="7F8084"/>
                </a:solidFill>
                <a:latin typeface="Trebuchet MS"/>
                <a:cs typeface="Trebuchet MS"/>
              </a:rPr>
              <a:t> </a:t>
            </a:r>
            <a:r>
              <a:rPr sz="900" spc="70" dirty="0">
                <a:solidFill>
                  <a:srgbClr val="7F8084"/>
                </a:solidFill>
                <a:latin typeface="Trebuchet MS"/>
                <a:cs typeface="Trebuchet MS"/>
              </a:rPr>
              <a:t>and</a:t>
            </a:r>
            <a:r>
              <a:rPr sz="900" spc="-50" dirty="0">
                <a:solidFill>
                  <a:srgbClr val="7F8084"/>
                </a:solidFill>
                <a:latin typeface="Trebuchet MS"/>
                <a:cs typeface="Trebuchet MS"/>
              </a:rPr>
              <a:t> </a:t>
            </a:r>
            <a:r>
              <a:rPr sz="900" spc="-10" dirty="0">
                <a:solidFill>
                  <a:srgbClr val="7F8084"/>
                </a:solidFill>
                <a:latin typeface="Trebuchet MS"/>
                <a:cs typeface="Trebuchet MS"/>
              </a:rPr>
              <a:t>we’re</a:t>
            </a:r>
            <a:r>
              <a:rPr sz="900" spc="-50" dirty="0">
                <a:solidFill>
                  <a:srgbClr val="7F8084"/>
                </a:solidFill>
                <a:latin typeface="Trebuchet MS"/>
                <a:cs typeface="Trebuchet MS"/>
              </a:rPr>
              <a:t> </a:t>
            </a:r>
            <a:r>
              <a:rPr sz="900" spc="20" dirty="0">
                <a:solidFill>
                  <a:srgbClr val="7F8084"/>
                </a:solidFill>
                <a:latin typeface="Trebuchet MS"/>
                <a:cs typeface="Trebuchet MS"/>
              </a:rPr>
              <a:t>there</a:t>
            </a:r>
            <a:r>
              <a:rPr sz="900" spc="-50" dirty="0">
                <a:solidFill>
                  <a:srgbClr val="7F8084"/>
                </a:solidFill>
                <a:latin typeface="Trebuchet MS"/>
                <a:cs typeface="Trebuchet MS"/>
              </a:rPr>
              <a:t> </a:t>
            </a:r>
            <a:r>
              <a:rPr sz="900" spc="50" dirty="0">
                <a:solidFill>
                  <a:srgbClr val="7F8084"/>
                </a:solidFill>
                <a:latin typeface="Trebuchet MS"/>
                <a:cs typeface="Trebuchet MS"/>
              </a:rPr>
              <a:t>to</a:t>
            </a:r>
            <a:r>
              <a:rPr sz="900" spc="-50" dirty="0">
                <a:solidFill>
                  <a:srgbClr val="7F8084"/>
                </a:solidFill>
                <a:latin typeface="Trebuchet MS"/>
                <a:cs typeface="Trebuchet MS"/>
              </a:rPr>
              <a:t> </a:t>
            </a:r>
            <a:r>
              <a:rPr sz="900" spc="80" dirty="0">
                <a:solidFill>
                  <a:srgbClr val="7F8084"/>
                </a:solidFill>
                <a:latin typeface="Trebuchet MS"/>
                <a:cs typeface="Trebuchet MS"/>
              </a:rPr>
              <a:t>do</a:t>
            </a:r>
            <a:r>
              <a:rPr sz="900" spc="-50" dirty="0">
                <a:solidFill>
                  <a:srgbClr val="7F8084"/>
                </a:solidFill>
                <a:latin typeface="Trebuchet MS"/>
                <a:cs typeface="Trebuchet MS"/>
              </a:rPr>
              <a:t> </a:t>
            </a:r>
            <a:r>
              <a:rPr sz="900" spc="35" dirty="0">
                <a:solidFill>
                  <a:srgbClr val="7F8084"/>
                </a:solidFill>
                <a:latin typeface="Trebuchet MS"/>
                <a:cs typeface="Trebuchet MS"/>
              </a:rPr>
              <a:t>our</a:t>
            </a:r>
            <a:r>
              <a:rPr sz="900" spc="-50" dirty="0">
                <a:solidFill>
                  <a:srgbClr val="7F8084"/>
                </a:solidFill>
                <a:latin typeface="Trebuchet MS"/>
                <a:cs typeface="Trebuchet MS"/>
              </a:rPr>
              <a:t> </a:t>
            </a:r>
            <a:r>
              <a:rPr sz="900" spc="15" dirty="0">
                <a:solidFill>
                  <a:srgbClr val="7F8084"/>
                </a:solidFill>
                <a:latin typeface="Trebuchet MS"/>
                <a:cs typeface="Trebuchet MS"/>
              </a:rPr>
              <a:t>bit</a:t>
            </a:r>
            <a:r>
              <a:rPr sz="900" spc="-50" dirty="0">
                <a:solidFill>
                  <a:srgbClr val="7F8084"/>
                </a:solidFill>
                <a:latin typeface="Trebuchet MS"/>
                <a:cs typeface="Trebuchet MS"/>
              </a:rPr>
              <a:t> </a:t>
            </a:r>
            <a:r>
              <a:rPr sz="900" spc="50" dirty="0">
                <a:solidFill>
                  <a:srgbClr val="7F8084"/>
                </a:solidFill>
                <a:latin typeface="Trebuchet MS"/>
                <a:cs typeface="Trebuchet MS"/>
              </a:rPr>
              <a:t>to</a:t>
            </a:r>
            <a:r>
              <a:rPr sz="900" spc="-50" dirty="0">
                <a:solidFill>
                  <a:srgbClr val="7F8084"/>
                </a:solidFill>
                <a:latin typeface="Trebuchet MS"/>
                <a:cs typeface="Trebuchet MS"/>
              </a:rPr>
              <a:t> </a:t>
            </a:r>
            <a:r>
              <a:rPr sz="900" spc="35" dirty="0">
                <a:solidFill>
                  <a:srgbClr val="7F8084"/>
                </a:solidFill>
                <a:latin typeface="Trebuchet MS"/>
                <a:cs typeface="Trebuchet MS"/>
              </a:rPr>
              <a:t>unlock</a:t>
            </a:r>
            <a:r>
              <a:rPr sz="900" spc="-50" dirty="0">
                <a:solidFill>
                  <a:srgbClr val="7F8084"/>
                </a:solidFill>
                <a:latin typeface="Trebuchet MS"/>
                <a:cs typeface="Trebuchet MS"/>
              </a:rPr>
              <a:t> </a:t>
            </a:r>
            <a:r>
              <a:rPr sz="900" dirty="0">
                <a:solidFill>
                  <a:srgbClr val="7F8084"/>
                </a:solidFill>
                <a:latin typeface="Trebuchet MS"/>
                <a:cs typeface="Trebuchet MS"/>
              </a:rPr>
              <a:t>their</a:t>
            </a:r>
            <a:endParaRPr sz="900" dirty="0">
              <a:latin typeface="Trebuchet MS"/>
              <a:cs typeface="Trebuchet MS"/>
            </a:endParaRPr>
          </a:p>
          <a:p>
            <a:pPr marL="12700" marR="5080">
              <a:lnSpc>
                <a:spcPct val="111100"/>
              </a:lnSpc>
            </a:pPr>
            <a:r>
              <a:rPr sz="900" spc="15" dirty="0">
                <a:solidFill>
                  <a:srgbClr val="7F8084"/>
                </a:solidFill>
                <a:latin typeface="Trebuchet MS"/>
                <a:cs typeface="Trebuchet MS"/>
              </a:rPr>
              <a:t>potential.</a:t>
            </a:r>
            <a:r>
              <a:rPr sz="900" spc="190" dirty="0">
                <a:solidFill>
                  <a:srgbClr val="7F8084"/>
                </a:solidFill>
                <a:latin typeface="Trebuchet MS"/>
                <a:cs typeface="Trebuchet MS"/>
              </a:rPr>
              <a:t> </a:t>
            </a:r>
            <a:r>
              <a:rPr sz="900" spc="45" dirty="0">
                <a:solidFill>
                  <a:srgbClr val="7F8084"/>
                </a:solidFill>
                <a:latin typeface="Trebuchet MS"/>
                <a:cs typeface="Trebuchet MS"/>
              </a:rPr>
              <a:t>Social</a:t>
            </a:r>
            <a:r>
              <a:rPr sz="900" spc="-55" dirty="0">
                <a:solidFill>
                  <a:srgbClr val="7F8084"/>
                </a:solidFill>
                <a:latin typeface="Trebuchet MS"/>
                <a:cs typeface="Trebuchet MS"/>
              </a:rPr>
              <a:t> </a:t>
            </a:r>
            <a:r>
              <a:rPr sz="900" spc="50" dirty="0">
                <a:solidFill>
                  <a:srgbClr val="7F8084"/>
                </a:solidFill>
                <a:latin typeface="Trebuchet MS"/>
                <a:cs typeface="Trebuchet MS"/>
              </a:rPr>
              <a:t>care</a:t>
            </a:r>
            <a:r>
              <a:rPr sz="900" spc="-50" dirty="0">
                <a:solidFill>
                  <a:srgbClr val="7F8084"/>
                </a:solidFill>
                <a:latin typeface="Trebuchet MS"/>
                <a:cs typeface="Trebuchet MS"/>
              </a:rPr>
              <a:t> </a:t>
            </a:r>
            <a:r>
              <a:rPr sz="900" spc="60" dirty="0">
                <a:solidFill>
                  <a:srgbClr val="7F8084"/>
                </a:solidFill>
                <a:latin typeface="Trebuchet MS"/>
                <a:cs typeface="Trebuchet MS"/>
              </a:rPr>
              <a:t>must</a:t>
            </a:r>
            <a:r>
              <a:rPr sz="900" spc="-50" dirty="0">
                <a:solidFill>
                  <a:srgbClr val="7F8084"/>
                </a:solidFill>
                <a:latin typeface="Trebuchet MS"/>
                <a:cs typeface="Trebuchet MS"/>
              </a:rPr>
              <a:t> </a:t>
            </a:r>
            <a:r>
              <a:rPr sz="900" spc="65" dirty="0">
                <a:solidFill>
                  <a:srgbClr val="7F8084"/>
                </a:solidFill>
                <a:latin typeface="Trebuchet MS"/>
                <a:cs typeface="Trebuchet MS"/>
              </a:rPr>
              <a:t>be</a:t>
            </a:r>
            <a:r>
              <a:rPr sz="900" spc="-50" dirty="0">
                <a:solidFill>
                  <a:srgbClr val="7F8084"/>
                </a:solidFill>
                <a:latin typeface="Trebuchet MS"/>
                <a:cs typeface="Trebuchet MS"/>
              </a:rPr>
              <a:t> </a:t>
            </a:r>
            <a:r>
              <a:rPr sz="900" spc="30" dirty="0">
                <a:solidFill>
                  <a:srgbClr val="7F8084"/>
                </a:solidFill>
                <a:latin typeface="Trebuchet MS"/>
                <a:cs typeface="Trebuchet MS"/>
              </a:rPr>
              <a:t>viewed</a:t>
            </a:r>
            <a:r>
              <a:rPr sz="900" spc="-50" dirty="0">
                <a:solidFill>
                  <a:srgbClr val="7F8084"/>
                </a:solidFill>
                <a:latin typeface="Trebuchet MS"/>
                <a:cs typeface="Trebuchet MS"/>
              </a:rPr>
              <a:t> </a:t>
            </a:r>
            <a:r>
              <a:rPr sz="900" spc="105" dirty="0">
                <a:solidFill>
                  <a:srgbClr val="7F8084"/>
                </a:solidFill>
                <a:latin typeface="Trebuchet MS"/>
                <a:cs typeface="Trebuchet MS"/>
              </a:rPr>
              <a:t>as</a:t>
            </a:r>
            <a:r>
              <a:rPr sz="900" spc="-50" dirty="0">
                <a:solidFill>
                  <a:srgbClr val="7F8084"/>
                </a:solidFill>
                <a:latin typeface="Trebuchet MS"/>
                <a:cs typeface="Trebuchet MS"/>
              </a:rPr>
              <a:t> </a:t>
            </a:r>
            <a:r>
              <a:rPr sz="900" spc="75" dirty="0">
                <a:solidFill>
                  <a:srgbClr val="7F8084"/>
                </a:solidFill>
                <a:latin typeface="Trebuchet MS"/>
                <a:cs typeface="Trebuchet MS"/>
              </a:rPr>
              <a:t>an</a:t>
            </a:r>
            <a:r>
              <a:rPr sz="900" spc="-50" dirty="0">
                <a:solidFill>
                  <a:srgbClr val="7F8084"/>
                </a:solidFill>
                <a:latin typeface="Trebuchet MS"/>
                <a:cs typeface="Trebuchet MS"/>
              </a:rPr>
              <a:t> </a:t>
            </a:r>
            <a:r>
              <a:rPr sz="900" spc="30" dirty="0">
                <a:solidFill>
                  <a:srgbClr val="7F8084"/>
                </a:solidFill>
                <a:latin typeface="Trebuchet MS"/>
                <a:cs typeface="Trebuchet MS"/>
              </a:rPr>
              <a:t>investment </a:t>
            </a:r>
            <a:r>
              <a:rPr sz="900" spc="-254" dirty="0">
                <a:solidFill>
                  <a:srgbClr val="7F8084"/>
                </a:solidFill>
                <a:latin typeface="Trebuchet MS"/>
                <a:cs typeface="Trebuchet MS"/>
              </a:rPr>
              <a:t> </a:t>
            </a:r>
            <a:r>
              <a:rPr sz="900" spc="70" dirty="0">
                <a:solidFill>
                  <a:srgbClr val="7F8084"/>
                </a:solidFill>
                <a:latin typeface="Trebuchet MS"/>
                <a:cs typeface="Trebuchet MS"/>
              </a:rPr>
              <a:t>and </a:t>
            </a:r>
            <a:r>
              <a:rPr sz="900" spc="114" dirty="0">
                <a:solidFill>
                  <a:srgbClr val="7F8084"/>
                </a:solidFill>
                <a:latin typeface="Trebuchet MS"/>
                <a:cs typeface="Trebuchet MS"/>
              </a:rPr>
              <a:t>a </a:t>
            </a:r>
            <a:r>
              <a:rPr sz="900" spc="50" dirty="0">
                <a:solidFill>
                  <a:srgbClr val="7F8084"/>
                </a:solidFill>
                <a:latin typeface="Trebuchet MS"/>
                <a:cs typeface="Trebuchet MS"/>
              </a:rPr>
              <a:t>springboard to </a:t>
            </a:r>
            <a:r>
              <a:rPr sz="900" spc="114" dirty="0">
                <a:solidFill>
                  <a:srgbClr val="7F8084"/>
                </a:solidFill>
                <a:latin typeface="Trebuchet MS"/>
                <a:cs typeface="Trebuchet MS"/>
              </a:rPr>
              <a:t>a </a:t>
            </a:r>
            <a:r>
              <a:rPr sz="900" spc="25" dirty="0">
                <a:solidFill>
                  <a:srgbClr val="7F8084"/>
                </a:solidFill>
                <a:latin typeface="Trebuchet MS"/>
                <a:cs typeface="Trebuchet MS"/>
              </a:rPr>
              <a:t>better </a:t>
            </a:r>
            <a:r>
              <a:rPr sz="900" spc="-10" dirty="0">
                <a:solidFill>
                  <a:srgbClr val="7F8084"/>
                </a:solidFill>
                <a:latin typeface="Trebuchet MS"/>
                <a:cs typeface="Trebuchet MS"/>
              </a:rPr>
              <a:t>future, </a:t>
            </a:r>
            <a:r>
              <a:rPr sz="900" spc="45" dirty="0">
                <a:solidFill>
                  <a:srgbClr val="7F8084"/>
                </a:solidFill>
                <a:latin typeface="Trebuchet MS"/>
                <a:cs typeface="Trebuchet MS"/>
              </a:rPr>
              <a:t>not </a:t>
            </a:r>
            <a:r>
              <a:rPr sz="900" spc="105" dirty="0">
                <a:solidFill>
                  <a:srgbClr val="7F8084"/>
                </a:solidFill>
                <a:latin typeface="Trebuchet MS"/>
                <a:cs typeface="Trebuchet MS"/>
              </a:rPr>
              <a:t>as </a:t>
            </a:r>
            <a:r>
              <a:rPr sz="900" spc="114" dirty="0">
                <a:solidFill>
                  <a:srgbClr val="7F8084"/>
                </a:solidFill>
                <a:latin typeface="Trebuchet MS"/>
                <a:cs typeface="Trebuchet MS"/>
              </a:rPr>
              <a:t>a </a:t>
            </a:r>
            <a:r>
              <a:rPr sz="900" spc="40" dirty="0">
                <a:solidFill>
                  <a:srgbClr val="7F8084"/>
                </a:solidFill>
                <a:latin typeface="Trebuchet MS"/>
                <a:cs typeface="Trebuchet MS"/>
              </a:rPr>
              <a:t>safety </a:t>
            </a:r>
            <a:r>
              <a:rPr sz="900" spc="45" dirty="0">
                <a:solidFill>
                  <a:srgbClr val="7F8084"/>
                </a:solidFill>
                <a:latin typeface="Trebuchet MS"/>
                <a:cs typeface="Trebuchet MS"/>
              </a:rPr>
              <a:t> </a:t>
            </a:r>
            <a:r>
              <a:rPr sz="900" spc="35" dirty="0">
                <a:solidFill>
                  <a:srgbClr val="7F8084"/>
                </a:solidFill>
                <a:latin typeface="Trebuchet MS"/>
                <a:cs typeface="Trebuchet MS"/>
              </a:rPr>
              <a:t>net</a:t>
            </a:r>
            <a:r>
              <a:rPr sz="900" spc="-55" dirty="0">
                <a:solidFill>
                  <a:srgbClr val="7F8084"/>
                </a:solidFill>
                <a:latin typeface="Trebuchet MS"/>
                <a:cs typeface="Trebuchet MS"/>
              </a:rPr>
              <a:t> </a:t>
            </a:r>
            <a:r>
              <a:rPr sz="900" spc="50" dirty="0">
                <a:solidFill>
                  <a:srgbClr val="7F8084"/>
                </a:solidFill>
                <a:latin typeface="Trebuchet MS"/>
                <a:cs typeface="Trebuchet MS"/>
              </a:rPr>
              <a:t>to</a:t>
            </a:r>
            <a:r>
              <a:rPr sz="900" spc="-50" dirty="0">
                <a:solidFill>
                  <a:srgbClr val="7F8084"/>
                </a:solidFill>
                <a:latin typeface="Trebuchet MS"/>
                <a:cs typeface="Trebuchet MS"/>
              </a:rPr>
              <a:t> </a:t>
            </a:r>
            <a:r>
              <a:rPr sz="900" spc="65" dirty="0">
                <a:solidFill>
                  <a:srgbClr val="7F8084"/>
                </a:solidFill>
                <a:latin typeface="Trebuchet MS"/>
                <a:cs typeface="Trebuchet MS"/>
              </a:rPr>
              <a:t>catch</a:t>
            </a:r>
            <a:r>
              <a:rPr sz="900" spc="-50" dirty="0">
                <a:solidFill>
                  <a:srgbClr val="7F8084"/>
                </a:solidFill>
                <a:latin typeface="Trebuchet MS"/>
                <a:cs typeface="Trebuchet MS"/>
              </a:rPr>
              <a:t> </a:t>
            </a:r>
            <a:r>
              <a:rPr sz="900" spc="40" dirty="0">
                <a:solidFill>
                  <a:srgbClr val="7F8084"/>
                </a:solidFill>
                <a:latin typeface="Trebuchet MS"/>
                <a:cs typeface="Trebuchet MS"/>
              </a:rPr>
              <a:t>people</a:t>
            </a:r>
            <a:r>
              <a:rPr sz="900" spc="-50" dirty="0">
                <a:solidFill>
                  <a:srgbClr val="7F8084"/>
                </a:solidFill>
                <a:latin typeface="Trebuchet MS"/>
                <a:cs typeface="Trebuchet MS"/>
              </a:rPr>
              <a:t> </a:t>
            </a:r>
            <a:r>
              <a:rPr sz="900" dirty="0">
                <a:solidFill>
                  <a:srgbClr val="7F8084"/>
                </a:solidFill>
                <a:latin typeface="Trebuchet MS"/>
                <a:cs typeface="Trebuchet MS"/>
              </a:rPr>
              <a:t>in</a:t>
            </a:r>
            <a:r>
              <a:rPr sz="900" spc="-50" dirty="0">
                <a:solidFill>
                  <a:srgbClr val="7F8084"/>
                </a:solidFill>
                <a:latin typeface="Trebuchet MS"/>
                <a:cs typeface="Trebuchet MS"/>
              </a:rPr>
              <a:t> </a:t>
            </a:r>
            <a:r>
              <a:rPr sz="900" spc="5" dirty="0">
                <a:solidFill>
                  <a:srgbClr val="7F8084"/>
                </a:solidFill>
                <a:latin typeface="Trebuchet MS"/>
                <a:cs typeface="Trebuchet MS"/>
              </a:rPr>
              <a:t>crisis.</a:t>
            </a:r>
            <a:endParaRPr sz="900" dirty="0">
              <a:latin typeface="Trebuchet MS"/>
              <a:cs typeface="Trebuchet MS"/>
            </a:endParaRPr>
          </a:p>
          <a:p>
            <a:pPr marL="12700" marR="42545">
              <a:lnSpc>
                <a:spcPct val="111100"/>
              </a:lnSpc>
              <a:spcBef>
                <a:spcPts val="565"/>
              </a:spcBef>
            </a:pPr>
            <a:r>
              <a:rPr sz="900" spc="85" dirty="0">
                <a:solidFill>
                  <a:srgbClr val="7F8084"/>
                </a:solidFill>
                <a:latin typeface="Trebuchet MS"/>
                <a:cs typeface="Trebuchet MS"/>
              </a:rPr>
              <a:t>As</a:t>
            </a:r>
            <a:r>
              <a:rPr sz="900" spc="-50" dirty="0">
                <a:solidFill>
                  <a:srgbClr val="7F8084"/>
                </a:solidFill>
                <a:latin typeface="Trebuchet MS"/>
                <a:cs typeface="Trebuchet MS"/>
              </a:rPr>
              <a:t> </a:t>
            </a:r>
            <a:r>
              <a:rPr sz="900" spc="60" dirty="0">
                <a:solidFill>
                  <a:srgbClr val="7F8084"/>
                </a:solidFill>
                <a:latin typeface="Trebuchet MS"/>
                <a:cs typeface="Trebuchet MS"/>
              </a:rPr>
              <a:t>we</a:t>
            </a:r>
            <a:r>
              <a:rPr sz="900" spc="-45" dirty="0">
                <a:solidFill>
                  <a:srgbClr val="7F8084"/>
                </a:solidFill>
                <a:latin typeface="Trebuchet MS"/>
                <a:cs typeface="Trebuchet MS"/>
              </a:rPr>
              <a:t> </a:t>
            </a:r>
            <a:r>
              <a:rPr sz="900" spc="50" dirty="0">
                <a:solidFill>
                  <a:srgbClr val="7F8084"/>
                </a:solidFill>
                <a:latin typeface="Trebuchet MS"/>
                <a:cs typeface="Trebuchet MS"/>
              </a:rPr>
              <a:t>have</a:t>
            </a:r>
            <a:r>
              <a:rPr sz="900" spc="-45" dirty="0">
                <a:solidFill>
                  <a:srgbClr val="7F8084"/>
                </a:solidFill>
                <a:latin typeface="Trebuchet MS"/>
                <a:cs typeface="Trebuchet MS"/>
              </a:rPr>
              <a:t> </a:t>
            </a:r>
            <a:r>
              <a:rPr sz="900" spc="10" dirty="0">
                <a:solidFill>
                  <a:srgbClr val="7F8084"/>
                </a:solidFill>
                <a:latin typeface="Trebuchet MS"/>
                <a:cs typeface="Trebuchet MS"/>
              </a:rPr>
              <a:t>all</a:t>
            </a:r>
            <a:r>
              <a:rPr sz="900" spc="-45" dirty="0">
                <a:solidFill>
                  <a:srgbClr val="7F8084"/>
                </a:solidFill>
                <a:latin typeface="Trebuchet MS"/>
                <a:cs typeface="Trebuchet MS"/>
              </a:rPr>
              <a:t> </a:t>
            </a:r>
            <a:r>
              <a:rPr sz="900" spc="30" dirty="0">
                <a:solidFill>
                  <a:srgbClr val="7F8084"/>
                </a:solidFill>
                <a:latin typeface="Trebuchet MS"/>
                <a:cs typeface="Trebuchet MS"/>
              </a:rPr>
              <a:t>experienced</a:t>
            </a:r>
            <a:r>
              <a:rPr sz="900" spc="-50" dirty="0">
                <a:solidFill>
                  <a:srgbClr val="7F8084"/>
                </a:solidFill>
                <a:latin typeface="Trebuchet MS"/>
                <a:cs typeface="Trebuchet MS"/>
              </a:rPr>
              <a:t> </a:t>
            </a:r>
            <a:r>
              <a:rPr sz="900" spc="30" dirty="0">
                <a:solidFill>
                  <a:srgbClr val="7F8084"/>
                </a:solidFill>
                <a:latin typeface="Trebuchet MS"/>
                <a:cs typeface="Trebuchet MS"/>
              </a:rPr>
              <a:t>over</a:t>
            </a:r>
            <a:r>
              <a:rPr sz="900" spc="-45" dirty="0">
                <a:solidFill>
                  <a:srgbClr val="7F8084"/>
                </a:solidFill>
                <a:latin typeface="Trebuchet MS"/>
                <a:cs typeface="Trebuchet MS"/>
              </a:rPr>
              <a:t> </a:t>
            </a:r>
            <a:r>
              <a:rPr sz="900" spc="35" dirty="0">
                <a:solidFill>
                  <a:srgbClr val="7F8084"/>
                </a:solidFill>
                <a:latin typeface="Trebuchet MS"/>
                <a:cs typeface="Trebuchet MS"/>
              </a:rPr>
              <a:t>the</a:t>
            </a:r>
            <a:r>
              <a:rPr sz="900" spc="-45" dirty="0">
                <a:solidFill>
                  <a:srgbClr val="7F8084"/>
                </a:solidFill>
                <a:latin typeface="Trebuchet MS"/>
                <a:cs typeface="Trebuchet MS"/>
              </a:rPr>
              <a:t> </a:t>
            </a:r>
            <a:r>
              <a:rPr sz="900" spc="40" dirty="0">
                <a:solidFill>
                  <a:srgbClr val="7F8084"/>
                </a:solidFill>
                <a:latin typeface="Trebuchet MS"/>
                <a:cs typeface="Trebuchet MS"/>
              </a:rPr>
              <a:t>last</a:t>
            </a:r>
            <a:r>
              <a:rPr sz="900" spc="-45" dirty="0">
                <a:solidFill>
                  <a:srgbClr val="7F8084"/>
                </a:solidFill>
                <a:latin typeface="Trebuchet MS"/>
                <a:cs typeface="Trebuchet MS"/>
              </a:rPr>
              <a:t> </a:t>
            </a:r>
            <a:r>
              <a:rPr sz="900" dirty="0">
                <a:solidFill>
                  <a:srgbClr val="7F8084"/>
                </a:solidFill>
                <a:latin typeface="Trebuchet MS"/>
                <a:cs typeface="Trebuchet MS"/>
              </a:rPr>
              <a:t>18</a:t>
            </a:r>
            <a:r>
              <a:rPr sz="900" spc="-50" dirty="0">
                <a:solidFill>
                  <a:srgbClr val="7F8084"/>
                </a:solidFill>
                <a:latin typeface="Trebuchet MS"/>
                <a:cs typeface="Trebuchet MS"/>
              </a:rPr>
              <a:t> </a:t>
            </a:r>
            <a:r>
              <a:rPr sz="900" spc="30" dirty="0">
                <a:solidFill>
                  <a:srgbClr val="7F8084"/>
                </a:solidFill>
                <a:latin typeface="Trebuchet MS"/>
                <a:cs typeface="Trebuchet MS"/>
              </a:rPr>
              <a:t>months,</a:t>
            </a:r>
            <a:r>
              <a:rPr sz="900" spc="-45" dirty="0">
                <a:solidFill>
                  <a:srgbClr val="7F8084"/>
                </a:solidFill>
                <a:latin typeface="Trebuchet MS"/>
                <a:cs typeface="Trebuchet MS"/>
              </a:rPr>
              <a:t> </a:t>
            </a:r>
            <a:r>
              <a:rPr sz="900" spc="45" dirty="0">
                <a:solidFill>
                  <a:srgbClr val="7F8084"/>
                </a:solidFill>
                <a:latin typeface="Trebuchet MS"/>
                <a:cs typeface="Trebuchet MS"/>
              </a:rPr>
              <a:t>we </a:t>
            </a:r>
            <a:r>
              <a:rPr sz="900" spc="-254" dirty="0">
                <a:solidFill>
                  <a:srgbClr val="7F8084"/>
                </a:solidFill>
                <a:latin typeface="Trebuchet MS"/>
                <a:cs typeface="Trebuchet MS"/>
              </a:rPr>
              <a:t> </a:t>
            </a:r>
            <a:r>
              <a:rPr sz="900" spc="30" dirty="0">
                <a:solidFill>
                  <a:srgbClr val="7F8084"/>
                </a:solidFill>
                <a:latin typeface="Trebuchet MS"/>
                <a:cs typeface="Trebuchet MS"/>
              </a:rPr>
              <a:t>know</a:t>
            </a:r>
            <a:r>
              <a:rPr sz="900" spc="-105" dirty="0">
                <a:solidFill>
                  <a:srgbClr val="7F8084"/>
                </a:solidFill>
                <a:latin typeface="Trebuchet MS"/>
                <a:cs typeface="Trebuchet MS"/>
              </a:rPr>
              <a:t> </a:t>
            </a:r>
            <a:r>
              <a:rPr sz="900" spc="20" dirty="0">
                <a:solidFill>
                  <a:srgbClr val="7F8084"/>
                </a:solidFill>
                <a:latin typeface="Trebuchet MS"/>
                <a:cs typeface="Trebuchet MS"/>
              </a:rPr>
              <a:t>that</a:t>
            </a:r>
            <a:r>
              <a:rPr sz="900" spc="-100" dirty="0">
                <a:solidFill>
                  <a:srgbClr val="7F8084"/>
                </a:solidFill>
                <a:latin typeface="Trebuchet MS"/>
                <a:cs typeface="Trebuchet MS"/>
              </a:rPr>
              <a:t> </a:t>
            </a:r>
            <a:r>
              <a:rPr sz="900" spc="20" dirty="0">
                <a:solidFill>
                  <a:srgbClr val="7F8084"/>
                </a:solidFill>
                <a:latin typeface="Trebuchet MS"/>
                <a:cs typeface="Trebuchet MS"/>
              </a:rPr>
              <a:t>society</a:t>
            </a:r>
            <a:r>
              <a:rPr sz="900" spc="-105" dirty="0">
                <a:solidFill>
                  <a:srgbClr val="7F8084"/>
                </a:solidFill>
                <a:latin typeface="Trebuchet MS"/>
                <a:cs typeface="Trebuchet MS"/>
              </a:rPr>
              <a:t> </a:t>
            </a:r>
            <a:r>
              <a:rPr sz="900" spc="-5" dirty="0">
                <a:solidFill>
                  <a:srgbClr val="7F8084"/>
                </a:solidFill>
                <a:latin typeface="Trebuchet MS"/>
                <a:cs typeface="Trebuchet MS"/>
              </a:rPr>
              <a:t>doesn’t</a:t>
            </a:r>
            <a:r>
              <a:rPr sz="900" spc="-100" dirty="0">
                <a:solidFill>
                  <a:srgbClr val="7F8084"/>
                </a:solidFill>
                <a:latin typeface="Trebuchet MS"/>
                <a:cs typeface="Trebuchet MS"/>
              </a:rPr>
              <a:t> </a:t>
            </a:r>
            <a:r>
              <a:rPr sz="900" spc="45" dirty="0">
                <a:solidFill>
                  <a:srgbClr val="7F8084"/>
                </a:solidFill>
                <a:latin typeface="Trebuchet MS"/>
                <a:cs typeface="Trebuchet MS"/>
              </a:rPr>
              <a:t>stand</a:t>
            </a:r>
            <a:r>
              <a:rPr sz="900" spc="-105" dirty="0">
                <a:solidFill>
                  <a:srgbClr val="7F8084"/>
                </a:solidFill>
                <a:latin typeface="Trebuchet MS"/>
                <a:cs typeface="Trebuchet MS"/>
              </a:rPr>
              <a:t> </a:t>
            </a:r>
            <a:r>
              <a:rPr sz="900" spc="-40" dirty="0">
                <a:solidFill>
                  <a:srgbClr val="7F8084"/>
                </a:solidFill>
                <a:latin typeface="Trebuchet MS"/>
                <a:cs typeface="Trebuchet MS"/>
              </a:rPr>
              <a:t>still,</a:t>
            </a:r>
            <a:r>
              <a:rPr sz="900" spc="-100" dirty="0">
                <a:solidFill>
                  <a:srgbClr val="7F8084"/>
                </a:solidFill>
                <a:latin typeface="Trebuchet MS"/>
                <a:cs typeface="Trebuchet MS"/>
              </a:rPr>
              <a:t> </a:t>
            </a:r>
            <a:r>
              <a:rPr sz="900" spc="55" dirty="0">
                <a:solidFill>
                  <a:srgbClr val="7F8084"/>
                </a:solidFill>
                <a:latin typeface="Trebuchet MS"/>
                <a:cs typeface="Trebuchet MS"/>
              </a:rPr>
              <a:t>and</a:t>
            </a:r>
            <a:r>
              <a:rPr sz="900" spc="-105" dirty="0">
                <a:solidFill>
                  <a:srgbClr val="7F8084"/>
                </a:solidFill>
                <a:latin typeface="Trebuchet MS"/>
                <a:cs typeface="Trebuchet MS"/>
              </a:rPr>
              <a:t> </a:t>
            </a:r>
            <a:r>
              <a:rPr sz="900" spc="25" dirty="0">
                <a:solidFill>
                  <a:srgbClr val="7F8084"/>
                </a:solidFill>
                <a:latin typeface="Trebuchet MS"/>
                <a:cs typeface="Trebuchet MS"/>
              </a:rPr>
              <a:t>challenges</a:t>
            </a:r>
            <a:r>
              <a:rPr sz="900" spc="-70" dirty="0">
                <a:solidFill>
                  <a:srgbClr val="7F8084"/>
                </a:solidFill>
                <a:latin typeface="Trebuchet MS"/>
                <a:cs typeface="Trebuchet MS"/>
              </a:rPr>
              <a:t> </a:t>
            </a:r>
            <a:r>
              <a:rPr sz="900" spc="80" dirty="0">
                <a:solidFill>
                  <a:srgbClr val="7F8084"/>
                </a:solidFill>
                <a:latin typeface="Trebuchet MS"/>
                <a:cs typeface="Trebuchet MS"/>
              </a:rPr>
              <a:t>can </a:t>
            </a:r>
            <a:r>
              <a:rPr sz="900" spc="85" dirty="0">
                <a:solidFill>
                  <a:srgbClr val="7F8084"/>
                </a:solidFill>
                <a:latin typeface="Trebuchet MS"/>
                <a:cs typeface="Trebuchet MS"/>
              </a:rPr>
              <a:t> </a:t>
            </a:r>
            <a:r>
              <a:rPr sz="900" spc="75" dirty="0">
                <a:solidFill>
                  <a:srgbClr val="7F8084"/>
                </a:solidFill>
                <a:latin typeface="Trebuchet MS"/>
                <a:cs typeface="Trebuchet MS"/>
              </a:rPr>
              <a:t>come </a:t>
            </a:r>
            <a:r>
              <a:rPr sz="900" spc="35" dirty="0">
                <a:solidFill>
                  <a:srgbClr val="7F8084"/>
                </a:solidFill>
                <a:latin typeface="Trebuchet MS"/>
                <a:cs typeface="Trebuchet MS"/>
              </a:rPr>
              <a:t>from </a:t>
            </a:r>
            <a:r>
              <a:rPr sz="900" spc="10" dirty="0">
                <a:solidFill>
                  <a:srgbClr val="7F8084"/>
                </a:solidFill>
                <a:latin typeface="Trebuchet MS"/>
                <a:cs typeface="Trebuchet MS"/>
              </a:rPr>
              <a:t>all </a:t>
            </a:r>
            <a:r>
              <a:rPr sz="900" spc="15" dirty="0">
                <a:solidFill>
                  <a:srgbClr val="7F8084"/>
                </a:solidFill>
                <a:latin typeface="Trebuchet MS"/>
                <a:cs typeface="Trebuchet MS"/>
              </a:rPr>
              <a:t>directions. </a:t>
            </a:r>
            <a:r>
              <a:rPr sz="900" spc="50" dirty="0">
                <a:solidFill>
                  <a:srgbClr val="7F8084"/>
                </a:solidFill>
                <a:latin typeface="Trebuchet MS"/>
                <a:cs typeface="Trebuchet MS"/>
              </a:rPr>
              <a:t>Our </a:t>
            </a:r>
            <a:r>
              <a:rPr sz="900" spc="40" dirty="0">
                <a:solidFill>
                  <a:srgbClr val="7F8084"/>
                </a:solidFill>
                <a:latin typeface="Trebuchet MS"/>
                <a:cs typeface="Trebuchet MS"/>
              </a:rPr>
              <a:t>services </a:t>
            </a:r>
            <a:r>
              <a:rPr sz="900" spc="50" dirty="0">
                <a:solidFill>
                  <a:srgbClr val="7F8084"/>
                </a:solidFill>
                <a:latin typeface="Trebuchet MS"/>
                <a:cs typeface="Trebuchet MS"/>
              </a:rPr>
              <a:t>have </a:t>
            </a:r>
            <a:r>
              <a:rPr sz="900" spc="45" dirty="0">
                <a:solidFill>
                  <a:srgbClr val="7F8084"/>
                </a:solidFill>
                <a:latin typeface="Trebuchet MS"/>
                <a:cs typeface="Trebuchet MS"/>
              </a:rPr>
              <a:t>been </a:t>
            </a:r>
            <a:r>
              <a:rPr sz="900" spc="50" dirty="0">
                <a:solidFill>
                  <a:srgbClr val="7F8084"/>
                </a:solidFill>
                <a:latin typeface="Trebuchet MS"/>
                <a:cs typeface="Trebuchet MS"/>
              </a:rPr>
              <a:t> needed </a:t>
            </a:r>
            <a:r>
              <a:rPr sz="900" spc="45" dirty="0">
                <a:solidFill>
                  <a:srgbClr val="7F8084"/>
                </a:solidFill>
                <a:latin typeface="Trebuchet MS"/>
                <a:cs typeface="Trebuchet MS"/>
              </a:rPr>
              <a:t>more </a:t>
            </a:r>
            <a:r>
              <a:rPr sz="900" spc="50" dirty="0">
                <a:solidFill>
                  <a:srgbClr val="7F8084"/>
                </a:solidFill>
                <a:latin typeface="Trebuchet MS"/>
                <a:cs typeface="Trebuchet MS"/>
              </a:rPr>
              <a:t>than </a:t>
            </a:r>
            <a:r>
              <a:rPr sz="900" spc="20" dirty="0">
                <a:solidFill>
                  <a:srgbClr val="7F8084"/>
                </a:solidFill>
                <a:latin typeface="Trebuchet MS"/>
                <a:cs typeface="Trebuchet MS"/>
              </a:rPr>
              <a:t>ever </a:t>
            </a:r>
            <a:r>
              <a:rPr sz="900" spc="5" dirty="0">
                <a:solidFill>
                  <a:srgbClr val="7F8084"/>
                </a:solidFill>
                <a:latin typeface="Trebuchet MS"/>
                <a:cs typeface="Trebuchet MS"/>
              </a:rPr>
              <a:t>before. </a:t>
            </a:r>
            <a:r>
              <a:rPr sz="900" spc="40" dirty="0">
                <a:solidFill>
                  <a:srgbClr val="7F8084"/>
                </a:solidFill>
                <a:latin typeface="Trebuchet MS"/>
                <a:cs typeface="Trebuchet MS"/>
              </a:rPr>
              <a:t>We </a:t>
            </a:r>
            <a:r>
              <a:rPr sz="900" spc="35" dirty="0">
                <a:solidFill>
                  <a:srgbClr val="7F8084"/>
                </a:solidFill>
                <a:latin typeface="Trebuchet MS"/>
                <a:cs typeface="Trebuchet MS"/>
              </a:rPr>
              <a:t>continued </a:t>
            </a:r>
            <a:r>
              <a:rPr sz="900" spc="40" dirty="0">
                <a:solidFill>
                  <a:srgbClr val="7F8084"/>
                </a:solidFill>
                <a:latin typeface="Trebuchet MS"/>
                <a:cs typeface="Trebuchet MS"/>
              </a:rPr>
              <a:t>to </a:t>
            </a:r>
            <a:r>
              <a:rPr sz="900" spc="45" dirty="0">
                <a:solidFill>
                  <a:srgbClr val="7F8084"/>
                </a:solidFill>
                <a:latin typeface="Trebuchet MS"/>
                <a:cs typeface="Trebuchet MS"/>
              </a:rPr>
              <a:t> </a:t>
            </a:r>
            <a:r>
              <a:rPr sz="900" spc="50" dirty="0">
                <a:solidFill>
                  <a:srgbClr val="7F8084"/>
                </a:solidFill>
                <a:latin typeface="Trebuchet MS"/>
                <a:cs typeface="Trebuchet MS"/>
              </a:rPr>
              <a:t>support </a:t>
            </a:r>
            <a:r>
              <a:rPr sz="900" spc="30" dirty="0">
                <a:solidFill>
                  <a:srgbClr val="7F8084"/>
                </a:solidFill>
                <a:latin typeface="Trebuchet MS"/>
                <a:cs typeface="Trebuchet MS"/>
              </a:rPr>
              <a:t>over </a:t>
            </a:r>
            <a:r>
              <a:rPr sz="900" spc="60" dirty="0">
                <a:solidFill>
                  <a:srgbClr val="7F8084"/>
                </a:solidFill>
                <a:latin typeface="Trebuchet MS"/>
                <a:cs typeface="Trebuchet MS"/>
              </a:rPr>
              <a:t>400 </a:t>
            </a:r>
            <a:r>
              <a:rPr sz="900" spc="40" dirty="0">
                <a:solidFill>
                  <a:srgbClr val="7F8084"/>
                </a:solidFill>
                <a:latin typeface="Trebuchet MS"/>
                <a:cs typeface="Trebuchet MS"/>
              </a:rPr>
              <a:t>people </a:t>
            </a:r>
            <a:r>
              <a:rPr sz="900" spc="30" dirty="0">
                <a:solidFill>
                  <a:srgbClr val="7F8084"/>
                </a:solidFill>
                <a:latin typeface="Trebuchet MS"/>
                <a:cs typeface="Trebuchet MS"/>
              </a:rPr>
              <a:t>during </a:t>
            </a:r>
            <a:r>
              <a:rPr sz="900" spc="25" dirty="0">
                <a:solidFill>
                  <a:srgbClr val="7F8084"/>
                </a:solidFill>
                <a:latin typeface="Trebuchet MS"/>
                <a:cs typeface="Trebuchet MS"/>
              </a:rPr>
              <a:t>lockdown, </a:t>
            </a:r>
            <a:r>
              <a:rPr sz="900" spc="70" dirty="0">
                <a:solidFill>
                  <a:srgbClr val="7F8084"/>
                </a:solidFill>
                <a:latin typeface="Trebuchet MS"/>
                <a:cs typeface="Trebuchet MS"/>
              </a:rPr>
              <a:t>and </a:t>
            </a:r>
            <a:r>
              <a:rPr sz="900" spc="30" dirty="0">
                <a:solidFill>
                  <a:srgbClr val="7F8084"/>
                </a:solidFill>
                <a:latin typeface="Trebuchet MS"/>
                <a:cs typeface="Trebuchet MS"/>
              </a:rPr>
              <a:t>often </a:t>
            </a:r>
            <a:r>
              <a:rPr sz="900" spc="35" dirty="0">
                <a:solidFill>
                  <a:srgbClr val="7F8084"/>
                </a:solidFill>
                <a:latin typeface="Trebuchet MS"/>
                <a:cs typeface="Trebuchet MS"/>
              </a:rPr>
              <a:t> </a:t>
            </a:r>
            <a:r>
              <a:rPr sz="900" spc="60" dirty="0">
                <a:solidFill>
                  <a:srgbClr val="7F8084"/>
                </a:solidFill>
                <a:latin typeface="Trebuchet MS"/>
                <a:cs typeface="Trebuchet MS"/>
              </a:rPr>
              <a:t>we</a:t>
            </a:r>
            <a:r>
              <a:rPr sz="900" spc="-55" dirty="0">
                <a:solidFill>
                  <a:srgbClr val="7F8084"/>
                </a:solidFill>
                <a:latin typeface="Trebuchet MS"/>
                <a:cs typeface="Trebuchet MS"/>
              </a:rPr>
              <a:t> </a:t>
            </a:r>
            <a:r>
              <a:rPr sz="900" spc="30" dirty="0">
                <a:solidFill>
                  <a:srgbClr val="7F8084"/>
                </a:solidFill>
                <a:latin typeface="Trebuchet MS"/>
                <a:cs typeface="Trebuchet MS"/>
              </a:rPr>
              <a:t>were</a:t>
            </a:r>
            <a:r>
              <a:rPr sz="900" spc="-50" dirty="0">
                <a:solidFill>
                  <a:srgbClr val="7F8084"/>
                </a:solidFill>
                <a:latin typeface="Trebuchet MS"/>
                <a:cs typeface="Trebuchet MS"/>
              </a:rPr>
              <a:t> </a:t>
            </a:r>
            <a:r>
              <a:rPr sz="900" spc="35" dirty="0">
                <a:solidFill>
                  <a:srgbClr val="7F8084"/>
                </a:solidFill>
                <a:latin typeface="Trebuchet MS"/>
                <a:cs typeface="Trebuchet MS"/>
              </a:rPr>
              <a:t>the</a:t>
            </a:r>
            <a:r>
              <a:rPr sz="900" spc="-50" dirty="0">
                <a:solidFill>
                  <a:srgbClr val="7F8084"/>
                </a:solidFill>
                <a:latin typeface="Trebuchet MS"/>
                <a:cs typeface="Trebuchet MS"/>
              </a:rPr>
              <a:t> </a:t>
            </a:r>
            <a:r>
              <a:rPr sz="900" spc="30" dirty="0">
                <a:solidFill>
                  <a:srgbClr val="7F8084"/>
                </a:solidFill>
                <a:latin typeface="Trebuchet MS"/>
                <a:cs typeface="Trebuchet MS"/>
              </a:rPr>
              <a:t>only</a:t>
            </a:r>
            <a:r>
              <a:rPr sz="900" spc="-50" dirty="0">
                <a:solidFill>
                  <a:srgbClr val="7F8084"/>
                </a:solidFill>
                <a:latin typeface="Trebuchet MS"/>
                <a:cs typeface="Trebuchet MS"/>
              </a:rPr>
              <a:t> </a:t>
            </a:r>
            <a:r>
              <a:rPr sz="900" spc="35" dirty="0">
                <a:solidFill>
                  <a:srgbClr val="7F8084"/>
                </a:solidFill>
                <a:latin typeface="Trebuchet MS"/>
                <a:cs typeface="Trebuchet MS"/>
              </a:rPr>
              <a:t>service</a:t>
            </a:r>
            <a:r>
              <a:rPr sz="900" spc="-55" dirty="0">
                <a:solidFill>
                  <a:srgbClr val="7F8084"/>
                </a:solidFill>
                <a:latin typeface="Trebuchet MS"/>
                <a:cs typeface="Trebuchet MS"/>
              </a:rPr>
              <a:t> </a:t>
            </a:r>
            <a:r>
              <a:rPr sz="900" dirty="0">
                <a:solidFill>
                  <a:srgbClr val="7F8084"/>
                </a:solidFill>
                <a:latin typeface="Trebuchet MS"/>
                <a:cs typeface="Trebuchet MS"/>
              </a:rPr>
              <a:t>in</a:t>
            </a:r>
            <a:r>
              <a:rPr sz="900" spc="-50" dirty="0">
                <a:solidFill>
                  <a:srgbClr val="7F8084"/>
                </a:solidFill>
                <a:latin typeface="Trebuchet MS"/>
                <a:cs typeface="Trebuchet MS"/>
              </a:rPr>
              <a:t> </a:t>
            </a:r>
            <a:r>
              <a:rPr sz="900" spc="70" dirty="0">
                <a:solidFill>
                  <a:srgbClr val="7F8084"/>
                </a:solidFill>
                <a:latin typeface="Trebuchet MS"/>
                <a:cs typeface="Trebuchet MS"/>
              </a:rPr>
              <a:t>many</a:t>
            </a:r>
            <a:r>
              <a:rPr sz="900" spc="-50" dirty="0">
                <a:solidFill>
                  <a:srgbClr val="7F8084"/>
                </a:solidFill>
                <a:latin typeface="Trebuchet MS"/>
                <a:cs typeface="Trebuchet MS"/>
              </a:rPr>
              <a:t> </a:t>
            </a:r>
            <a:r>
              <a:rPr sz="900" spc="40" dirty="0">
                <a:solidFill>
                  <a:srgbClr val="7F8084"/>
                </a:solidFill>
                <a:latin typeface="Trebuchet MS"/>
                <a:cs typeface="Trebuchet MS"/>
              </a:rPr>
              <a:t>communities</a:t>
            </a:r>
            <a:r>
              <a:rPr sz="900" spc="-50" dirty="0">
                <a:solidFill>
                  <a:srgbClr val="7F8084"/>
                </a:solidFill>
                <a:latin typeface="Trebuchet MS"/>
                <a:cs typeface="Trebuchet MS"/>
              </a:rPr>
              <a:t> </a:t>
            </a:r>
            <a:r>
              <a:rPr sz="900" spc="25" dirty="0">
                <a:solidFill>
                  <a:srgbClr val="7F8084"/>
                </a:solidFill>
                <a:latin typeface="Trebuchet MS"/>
                <a:cs typeface="Trebuchet MS"/>
              </a:rPr>
              <a:t>with</a:t>
            </a:r>
            <a:r>
              <a:rPr sz="900" spc="-50" dirty="0">
                <a:solidFill>
                  <a:srgbClr val="7F8084"/>
                </a:solidFill>
                <a:latin typeface="Trebuchet MS"/>
                <a:cs typeface="Trebuchet MS"/>
              </a:rPr>
              <a:t> </a:t>
            </a:r>
            <a:r>
              <a:rPr sz="900" spc="30" dirty="0">
                <a:solidFill>
                  <a:srgbClr val="7F8084"/>
                </a:solidFill>
                <a:latin typeface="Trebuchet MS"/>
                <a:cs typeface="Trebuchet MS"/>
              </a:rPr>
              <a:t>our </a:t>
            </a:r>
            <a:r>
              <a:rPr sz="900" spc="-260" dirty="0">
                <a:solidFill>
                  <a:srgbClr val="7F8084"/>
                </a:solidFill>
                <a:latin typeface="Trebuchet MS"/>
                <a:cs typeface="Trebuchet MS"/>
              </a:rPr>
              <a:t> </a:t>
            </a:r>
            <a:r>
              <a:rPr sz="900" spc="60" dirty="0">
                <a:solidFill>
                  <a:srgbClr val="7F8084"/>
                </a:solidFill>
                <a:latin typeface="Trebuchet MS"/>
                <a:cs typeface="Trebuchet MS"/>
              </a:rPr>
              <a:t>doors </a:t>
            </a:r>
            <a:r>
              <a:rPr sz="900" spc="25" dirty="0">
                <a:solidFill>
                  <a:srgbClr val="7F8084"/>
                </a:solidFill>
                <a:latin typeface="Trebuchet MS"/>
                <a:cs typeface="Trebuchet MS"/>
              </a:rPr>
              <a:t>open, </a:t>
            </a:r>
            <a:r>
              <a:rPr sz="900" spc="95" dirty="0">
                <a:solidFill>
                  <a:srgbClr val="7F8084"/>
                </a:solidFill>
                <a:latin typeface="Trebuchet MS"/>
                <a:cs typeface="Trebuchet MS"/>
              </a:rPr>
              <a:t>so </a:t>
            </a:r>
            <a:r>
              <a:rPr sz="900" spc="60" dirty="0">
                <a:solidFill>
                  <a:srgbClr val="7F8084"/>
                </a:solidFill>
                <a:latin typeface="Trebuchet MS"/>
                <a:cs typeface="Trebuchet MS"/>
              </a:rPr>
              <a:t>we </a:t>
            </a:r>
            <a:r>
              <a:rPr sz="900" spc="75" dirty="0">
                <a:solidFill>
                  <a:srgbClr val="7F8084"/>
                </a:solidFill>
                <a:latin typeface="Trebuchet MS"/>
                <a:cs typeface="Trebuchet MS"/>
              </a:rPr>
              <a:t>had </a:t>
            </a:r>
            <a:r>
              <a:rPr sz="900" spc="95" dirty="0">
                <a:solidFill>
                  <a:srgbClr val="7F8084"/>
                </a:solidFill>
                <a:latin typeface="Trebuchet MS"/>
                <a:cs typeface="Trebuchet MS"/>
              </a:rPr>
              <a:t>so </a:t>
            </a:r>
            <a:r>
              <a:rPr sz="900" spc="70" dirty="0">
                <a:solidFill>
                  <a:srgbClr val="7F8084"/>
                </a:solidFill>
                <a:latin typeface="Trebuchet MS"/>
                <a:cs typeface="Trebuchet MS"/>
              </a:rPr>
              <a:t>many </a:t>
            </a:r>
            <a:r>
              <a:rPr sz="900" spc="40" dirty="0">
                <a:solidFill>
                  <a:srgbClr val="7F8084"/>
                </a:solidFill>
                <a:latin typeface="Trebuchet MS"/>
                <a:cs typeface="Trebuchet MS"/>
              </a:rPr>
              <a:t>people </a:t>
            </a:r>
            <a:r>
              <a:rPr sz="900" spc="45" dirty="0">
                <a:solidFill>
                  <a:srgbClr val="7F8084"/>
                </a:solidFill>
                <a:latin typeface="Trebuchet MS"/>
                <a:cs typeface="Trebuchet MS"/>
              </a:rPr>
              <a:t>reaching </a:t>
            </a:r>
            <a:r>
              <a:rPr sz="900" spc="35" dirty="0">
                <a:solidFill>
                  <a:srgbClr val="7F8084"/>
                </a:solidFill>
                <a:latin typeface="Trebuchet MS"/>
                <a:cs typeface="Trebuchet MS"/>
              </a:rPr>
              <a:t>out </a:t>
            </a:r>
            <a:r>
              <a:rPr sz="900" spc="-260" dirty="0">
                <a:solidFill>
                  <a:srgbClr val="7F8084"/>
                </a:solidFill>
                <a:latin typeface="Trebuchet MS"/>
                <a:cs typeface="Trebuchet MS"/>
              </a:rPr>
              <a:t> </a:t>
            </a:r>
            <a:r>
              <a:rPr sz="900" spc="15" dirty="0">
                <a:solidFill>
                  <a:srgbClr val="7F8084"/>
                </a:solidFill>
                <a:latin typeface="Trebuchet MS"/>
                <a:cs typeface="Trebuchet MS"/>
              </a:rPr>
              <a:t>for </a:t>
            </a:r>
            <a:r>
              <a:rPr sz="900" spc="25" dirty="0">
                <a:solidFill>
                  <a:srgbClr val="7F8084"/>
                </a:solidFill>
                <a:latin typeface="Trebuchet MS"/>
                <a:cs typeface="Trebuchet MS"/>
              </a:rPr>
              <a:t>support, </a:t>
            </a:r>
            <a:r>
              <a:rPr sz="900" spc="45" dirty="0">
                <a:solidFill>
                  <a:srgbClr val="7F8084"/>
                </a:solidFill>
                <a:latin typeface="Trebuchet MS"/>
                <a:cs typeface="Trebuchet MS"/>
              </a:rPr>
              <a:t>which </a:t>
            </a:r>
            <a:r>
              <a:rPr sz="900" spc="15" dirty="0">
                <a:solidFill>
                  <a:srgbClr val="7F8084"/>
                </a:solidFill>
                <a:latin typeface="Trebuchet MS"/>
                <a:cs typeface="Trebuchet MS"/>
              </a:rPr>
              <a:t>for </a:t>
            </a:r>
            <a:r>
              <a:rPr sz="900" spc="70" dirty="0">
                <a:solidFill>
                  <a:srgbClr val="7F8084"/>
                </a:solidFill>
                <a:latin typeface="Trebuchet MS"/>
                <a:cs typeface="Trebuchet MS"/>
              </a:rPr>
              <a:t>us </a:t>
            </a:r>
            <a:r>
              <a:rPr sz="900" spc="30" dirty="0">
                <a:solidFill>
                  <a:srgbClr val="7F8084"/>
                </a:solidFill>
                <a:latin typeface="Trebuchet MS"/>
                <a:cs typeface="Trebuchet MS"/>
              </a:rPr>
              <a:t>is </a:t>
            </a:r>
            <a:r>
              <a:rPr sz="900" spc="35" dirty="0">
                <a:solidFill>
                  <a:srgbClr val="7F8084"/>
                </a:solidFill>
                <a:latin typeface="Trebuchet MS"/>
                <a:cs typeface="Trebuchet MS"/>
              </a:rPr>
              <a:t>the </a:t>
            </a:r>
            <a:r>
              <a:rPr sz="900" spc="50" dirty="0">
                <a:solidFill>
                  <a:srgbClr val="7F8084"/>
                </a:solidFill>
                <a:latin typeface="Trebuchet MS"/>
                <a:cs typeface="Trebuchet MS"/>
              </a:rPr>
              <a:t>norm </a:t>
            </a:r>
            <a:r>
              <a:rPr sz="900" spc="105" dirty="0">
                <a:solidFill>
                  <a:srgbClr val="7F8084"/>
                </a:solidFill>
                <a:latin typeface="Trebuchet MS"/>
                <a:cs typeface="Trebuchet MS"/>
              </a:rPr>
              <a:t>as </a:t>
            </a:r>
            <a:r>
              <a:rPr sz="900" spc="-10" dirty="0">
                <a:solidFill>
                  <a:srgbClr val="7F8084"/>
                </a:solidFill>
                <a:latin typeface="Trebuchet MS"/>
                <a:cs typeface="Trebuchet MS"/>
              </a:rPr>
              <a:t>we’re </a:t>
            </a:r>
            <a:r>
              <a:rPr sz="900" spc="30" dirty="0">
                <a:solidFill>
                  <a:srgbClr val="7F8084"/>
                </a:solidFill>
                <a:latin typeface="Trebuchet MS"/>
                <a:cs typeface="Trebuchet MS"/>
              </a:rPr>
              <a:t>simply </a:t>
            </a:r>
            <a:r>
              <a:rPr sz="900" spc="35" dirty="0">
                <a:solidFill>
                  <a:srgbClr val="7F8084"/>
                </a:solidFill>
                <a:latin typeface="Trebuchet MS"/>
                <a:cs typeface="Trebuchet MS"/>
              </a:rPr>
              <a:t> </a:t>
            </a:r>
            <a:r>
              <a:rPr sz="900" spc="20" dirty="0">
                <a:solidFill>
                  <a:srgbClr val="7F8084"/>
                </a:solidFill>
                <a:latin typeface="Trebuchet MS"/>
                <a:cs typeface="Trebuchet MS"/>
              </a:rPr>
              <a:t>there</a:t>
            </a:r>
            <a:r>
              <a:rPr sz="900" spc="-55" dirty="0">
                <a:solidFill>
                  <a:srgbClr val="7F8084"/>
                </a:solidFill>
                <a:latin typeface="Trebuchet MS"/>
                <a:cs typeface="Trebuchet MS"/>
              </a:rPr>
              <a:t> </a:t>
            </a:r>
            <a:r>
              <a:rPr sz="900" spc="15" dirty="0">
                <a:solidFill>
                  <a:srgbClr val="7F8084"/>
                </a:solidFill>
                <a:latin typeface="Trebuchet MS"/>
                <a:cs typeface="Trebuchet MS"/>
              </a:rPr>
              <a:t>for</a:t>
            </a:r>
            <a:r>
              <a:rPr sz="900" spc="-50" dirty="0">
                <a:solidFill>
                  <a:srgbClr val="7F8084"/>
                </a:solidFill>
                <a:latin typeface="Trebuchet MS"/>
                <a:cs typeface="Trebuchet MS"/>
              </a:rPr>
              <a:t> </a:t>
            </a:r>
            <a:r>
              <a:rPr sz="900" spc="35" dirty="0">
                <a:solidFill>
                  <a:srgbClr val="7F8084"/>
                </a:solidFill>
                <a:latin typeface="Trebuchet MS"/>
                <a:cs typeface="Trebuchet MS"/>
              </a:rPr>
              <a:t>the</a:t>
            </a:r>
            <a:r>
              <a:rPr sz="900" spc="-50" dirty="0">
                <a:solidFill>
                  <a:srgbClr val="7F8084"/>
                </a:solidFill>
                <a:latin typeface="Trebuchet MS"/>
                <a:cs typeface="Trebuchet MS"/>
              </a:rPr>
              <a:t> </a:t>
            </a:r>
            <a:r>
              <a:rPr sz="900" spc="20" dirty="0">
                <a:solidFill>
                  <a:srgbClr val="7F8084"/>
                </a:solidFill>
                <a:latin typeface="Trebuchet MS"/>
                <a:cs typeface="Trebuchet MS"/>
              </a:rPr>
              <a:t>next</a:t>
            </a:r>
            <a:r>
              <a:rPr sz="900" spc="-50" dirty="0">
                <a:solidFill>
                  <a:srgbClr val="7F8084"/>
                </a:solidFill>
                <a:latin typeface="Trebuchet MS"/>
                <a:cs typeface="Trebuchet MS"/>
              </a:rPr>
              <a:t> </a:t>
            </a:r>
            <a:r>
              <a:rPr sz="900" spc="55" dirty="0">
                <a:solidFill>
                  <a:srgbClr val="7F8084"/>
                </a:solidFill>
                <a:latin typeface="Trebuchet MS"/>
                <a:cs typeface="Trebuchet MS"/>
              </a:rPr>
              <a:t>one</a:t>
            </a:r>
            <a:r>
              <a:rPr sz="900" spc="-50" dirty="0">
                <a:solidFill>
                  <a:srgbClr val="7F8084"/>
                </a:solidFill>
                <a:latin typeface="Trebuchet MS"/>
                <a:cs typeface="Trebuchet MS"/>
              </a:rPr>
              <a:t> </a:t>
            </a:r>
            <a:r>
              <a:rPr sz="900" spc="75" dirty="0">
                <a:solidFill>
                  <a:srgbClr val="7F8084"/>
                </a:solidFill>
                <a:latin typeface="Trebuchet MS"/>
                <a:cs typeface="Trebuchet MS"/>
              </a:rPr>
              <a:t>who</a:t>
            </a:r>
            <a:r>
              <a:rPr sz="900" spc="-50" dirty="0">
                <a:solidFill>
                  <a:srgbClr val="7F8084"/>
                </a:solidFill>
                <a:latin typeface="Trebuchet MS"/>
                <a:cs typeface="Trebuchet MS"/>
              </a:rPr>
              <a:t> </a:t>
            </a:r>
            <a:r>
              <a:rPr sz="900" spc="50" dirty="0">
                <a:solidFill>
                  <a:srgbClr val="7F8084"/>
                </a:solidFill>
                <a:latin typeface="Trebuchet MS"/>
                <a:cs typeface="Trebuchet MS"/>
              </a:rPr>
              <a:t>walks</a:t>
            </a:r>
            <a:r>
              <a:rPr sz="900" spc="-50" dirty="0">
                <a:solidFill>
                  <a:srgbClr val="7F8084"/>
                </a:solidFill>
                <a:latin typeface="Trebuchet MS"/>
                <a:cs typeface="Trebuchet MS"/>
              </a:rPr>
              <a:t> </a:t>
            </a:r>
            <a:r>
              <a:rPr sz="900" dirty="0">
                <a:solidFill>
                  <a:srgbClr val="7F8084"/>
                </a:solidFill>
                <a:latin typeface="Trebuchet MS"/>
                <a:cs typeface="Trebuchet MS"/>
              </a:rPr>
              <a:t>in</a:t>
            </a:r>
            <a:r>
              <a:rPr sz="900" spc="-50" dirty="0">
                <a:solidFill>
                  <a:srgbClr val="7F8084"/>
                </a:solidFill>
                <a:latin typeface="Trebuchet MS"/>
                <a:cs typeface="Trebuchet MS"/>
              </a:rPr>
              <a:t> </a:t>
            </a:r>
            <a:r>
              <a:rPr sz="900" spc="35" dirty="0">
                <a:solidFill>
                  <a:srgbClr val="7F8084"/>
                </a:solidFill>
                <a:latin typeface="Trebuchet MS"/>
                <a:cs typeface="Trebuchet MS"/>
              </a:rPr>
              <a:t>the</a:t>
            </a:r>
            <a:r>
              <a:rPr sz="900" spc="-50" dirty="0">
                <a:solidFill>
                  <a:srgbClr val="7F8084"/>
                </a:solidFill>
                <a:latin typeface="Trebuchet MS"/>
                <a:cs typeface="Trebuchet MS"/>
              </a:rPr>
              <a:t> </a:t>
            </a:r>
            <a:r>
              <a:rPr sz="900" spc="5" dirty="0">
                <a:solidFill>
                  <a:srgbClr val="7F8084"/>
                </a:solidFill>
                <a:latin typeface="Trebuchet MS"/>
                <a:cs typeface="Trebuchet MS"/>
              </a:rPr>
              <a:t>door.</a:t>
            </a:r>
            <a:endParaRPr sz="900" dirty="0">
              <a:latin typeface="Trebuchet MS"/>
              <a:cs typeface="Trebuchet MS"/>
            </a:endParaRPr>
          </a:p>
        </p:txBody>
      </p:sp>
      <p:sp>
        <p:nvSpPr>
          <p:cNvPr id="10" name="object 10"/>
          <p:cNvSpPr txBox="1"/>
          <p:nvPr/>
        </p:nvSpPr>
        <p:spPr>
          <a:xfrm>
            <a:off x="3782107" y="2716783"/>
            <a:ext cx="3114040" cy="2689326"/>
          </a:xfrm>
          <a:prstGeom prst="rect">
            <a:avLst/>
          </a:prstGeom>
        </p:spPr>
        <p:txBody>
          <a:bodyPr vert="horz" wrap="square" lIns="0" tIns="12700" rIns="0" bIns="0" rtlCol="0">
            <a:spAutoFit/>
          </a:bodyPr>
          <a:lstStyle/>
          <a:p>
            <a:pPr marL="12700" algn="just">
              <a:lnSpc>
                <a:spcPct val="100000"/>
              </a:lnSpc>
              <a:spcBef>
                <a:spcPts val="685"/>
              </a:spcBef>
            </a:pPr>
            <a:r>
              <a:rPr lang="en-GB" sz="900" spc="40" dirty="0">
                <a:solidFill>
                  <a:srgbClr val="7F8084"/>
                </a:solidFill>
                <a:latin typeface="Trebuchet MS"/>
                <a:cs typeface="Trebuchet MS"/>
              </a:rPr>
              <a:t>We</a:t>
            </a:r>
            <a:r>
              <a:rPr lang="en-GB" sz="900" spc="-50" dirty="0">
                <a:solidFill>
                  <a:srgbClr val="7F8084"/>
                </a:solidFill>
                <a:latin typeface="Trebuchet MS"/>
                <a:cs typeface="Trebuchet MS"/>
              </a:rPr>
              <a:t> </a:t>
            </a:r>
            <a:r>
              <a:rPr lang="en-GB" sz="900" spc="45" dirty="0">
                <a:solidFill>
                  <a:srgbClr val="7F8084"/>
                </a:solidFill>
                <a:latin typeface="Trebuchet MS"/>
                <a:cs typeface="Trebuchet MS"/>
              </a:rPr>
              <a:t>operate</a:t>
            </a:r>
            <a:r>
              <a:rPr lang="en-GB" sz="900" spc="-50" dirty="0">
                <a:solidFill>
                  <a:srgbClr val="7F8084"/>
                </a:solidFill>
                <a:latin typeface="Trebuchet MS"/>
                <a:cs typeface="Trebuchet MS"/>
              </a:rPr>
              <a:t> </a:t>
            </a:r>
            <a:r>
              <a:rPr lang="en-GB" sz="900" spc="60" dirty="0">
                <a:solidFill>
                  <a:srgbClr val="7F8084"/>
                </a:solidFill>
                <a:latin typeface="Trebuchet MS"/>
                <a:cs typeface="Trebuchet MS"/>
              </a:rPr>
              <a:t>at</a:t>
            </a:r>
            <a:r>
              <a:rPr lang="en-GB" sz="900" spc="-50" dirty="0">
                <a:solidFill>
                  <a:srgbClr val="7F8084"/>
                </a:solidFill>
                <a:latin typeface="Trebuchet MS"/>
                <a:cs typeface="Trebuchet MS"/>
              </a:rPr>
              <a:t> </a:t>
            </a:r>
            <a:r>
              <a:rPr lang="en-GB" sz="900" spc="35" dirty="0">
                <a:solidFill>
                  <a:srgbClr val="7F8084"/>
                </a:solidFill>
                <a:latin typeface="Trebuchet MS"/>
                <a:cs typeface="Trebuchet MS"/>
              </a:rPr>
              <a:t>the</a:t>
            </a:r>
            <a:r>
              <a:rPr lang="en-GB" sz="900" spc="-45" dirty="0">
                <a:solidFill>
                  <a:srgbClr val="7F8084"/>
                </a:solidFill>
                <a:latin typeface="Trebuchet MS"/>
                <a:cs typeface="Trebuchet MS"/>
              </a:rPr>
              <a:t> </a:t>
            </a:r>
            <a:r>
              <a:rPr lang="en-GB" sz="900" spc="25" dirty="0">
                <a:solidFill>
                  <a:srgbClr val="7F8084"/>
                </a:solidFill>
                <a:latin typeface="Trebuchet MS"/>
                <a:cs typeface="Trebuchet MS"/>
              </a:rPr>
              <a:t>intersection</a:t>
            </a:r>
            <a:r>
              <a:rPr lang="en-GB" sz="900" spc="-50" dirty="0">
                <a:solidFill>
                  <a:srgbClr val="7F8084"/>
                </a:solidFill>
                <a:latin typeface="Trebuchet MS"/>
                <a:cs typeface="Trebuchet MS"/>
              </a:rPr>
              <a:t> </a:t>
            </a:r>
            <a:r>
              <a:rPr lang="en-GB" sz="900" spc="45" dirty="0">
                <a:solidFill>
                  <a:srgbClr val="7F8084"/>
                </a:solidFill>
                <a:latin typeface="Trebuchet MS"/>
                <a:cs typeface="Trebuchet MS"/>
              </a:rPr>
              <a:t>of</a:t>
            </a:r>
            <a:r>
              <a:rPr lang="en-GB" sz="900" spc="-50" dirty="0">
                <a:solidFill>
                  <a:srgbClr val="7F8084"/>
                </a:solidFill>
                <a:latin typeface="Trebuchet MS"/>
                <a:cs typeface="Trebuchet MS"/>
              </a:rPr>
              <a:t> </a:t>
            </a:r>
            <a:r>
              <a:rPr lang="en-GB" sz="900" spc="45" dirty="0">
                <a:solidFill>
                  <a:srgbClr val="7F8084"/>
                </a:solidFill>
                <a:latin typeface="Trebuchet MS"/>
                <a:cs typeface="Trebuchet MS"/>
              </a:rPr>
              <a:t>social</a:t>
            </a:r>
            <a:r>
              <a:rPr lang="en-GB" sz="900" spc="-45" dirty="0">
                <a:solidFill>
                  <a:srgbClr val="7F8084"/>
                </a:solidFill>
                <a:latin typeface="Trebuchet MS"/>
                <a:cs typeface="Trebuchet MS"/>
              </a:rPr>
              <a:t> </a:t>
            </a:r>
            <a:r>
              <a:rPr lang="en-GB" sz="900" spc="50" dirty="0">
                <a:solidFill>
                  <a:srgbClr val="7F8084"/>
                </a:solidFill>
                <a:latin typeface="Trebuchet MS"/>
                <a:cs typeface="Trebuchet MS"/>
              </a:rPr>
              <a:t>care</a:t>
            </a:r>
            <a:r>
              <a:rPr lang="en-GB" sz="900" spc="-50" dirty="0">
                <a:solidFill>
                  <a:srgbClr val="7F8084"/>
                </a:solidFill>
                <a:latin typeface="Trebuchet MS"/>
                <a:cs typeface="Trebuchet MS"/>
              </a:rPr>
              <a:t> </a:t>
            </a:r>
            <a:r>
              <a:rPr lang="en-GB" sz="900" spc="65" dirty="0">
                <a:solidFill>
                  <a:srgbClr val="7F8084"/>
                </a:solidFill>
                <a:latin typeface="Trebuchet MS"/>
                <a:cs typeface="Trebuchet MS"/>
              </a:rPr>
              <a:t>and</a:t>
            </a:r>
            <a:endParaRPr lang="en-GB" sz="900" dirty="0">
              <a:latin typeface="Trebuchet MS"/>
              <a:cs typeface="Trebuchet MS"/>
            </a:endParaRPr>
          </a:p>
          <a:p>
            <a:pPr marL="12700" marR="5715" algn="just">
              <a:lnSpc>
                <a:spcPct val="111100"/>
              </a:lnSpc>
            </a:pPr>
            <a:r>
              <a:rPr lang="en-GB" sz="900" spc="45" dirty="0">
                <a:solidFill>
                  <a:srgbClr val="7F8084"/>
                </a:solidFill>
                <a:latin typeface="Trebuchet MS"/>
                <a:cs typeface="Trebuchet MS"/>
              </a:rPr>
              <a:t>social</a:t>
            </a:r>
            <a:r>
              <a:rPr lang="en-GB" sz="900" spc="-50" dirty="0">
                <a:solidFill>
                  <a:srgbClr val="7F8084"/>
                </a:solidFill>
                <a:latin typeface="Trebuchet MS"/>
                <a:cs typeface="Trebuchet MS"/>
              </a:rPr>
              <a:t> </a:t>
            </a:r>
            <a:r>
              <a:rPr lang="en-GB" sz="900" dirty="0">
                <a:solidFill>
                  <a:srgbClr val="7F8084"/>
                </a:solidFill>
                <a:latin typeface="Trebuchet MS"/>
                <a:cs typeface="Trebuchet MS"/>
              </a:rPr>
              <a:t>justice,</a:t>
            </a:r>
            <a:r>
              <a:rPr lang="en-GB" sz="900" spc="-50" dirty="0">
                <a:solidFill>
                  <a:srgbClr val="7F8084"/>
                </a:solidFill>
                <a:latin typeface="Trebuchet MS"/>
                <a:cs typeface="Trebuchet MS"/>
              </a:rPr>
              <a:t> </a:t>
            </a:r>
            <a:r>
              <a:rPr lang="en-GB" sz="900" spc="35" dirty="0">
                <a:solidFill>
                  <a:srgbClr val="7F8084"/>
                </a:solidFill>
                <a:latin typeface="Trebuchet MS"/>
                <a:cs typeface="Trebuchet MS"/>
              </a:rPr>
              <a:t>where</a:t>
            </a:r>
            <a:r>
              <a:rPr lang="en-GB" sz="900" spc="-45" dirty="0">
                <a:solidFill>
                  <a:srgbClr val="7F8084"/>
                </a:solidFill>
                <a:latin typeface="Trebuchet MS"/>
                <a:cs typeface="Trebuchet MS"/>
              </a:rPr>
              <a:t> </a:t>
            </a:r>
            <a:r>
              <a:rPr lang="en-GB" sz="900" spc="40" dirty="0">
                <a:solidFill>
                  <a:srgbClr val="7F8084"/>
                </a:solidFill>
                <a:latin typeface="Trebuchet MS"/>
                <a:cs typeface="Trebuchet MS"/>
              </a:rPr>
              <a:t>complex</a:t>
            </a:r>
            <a:r>
              <a:rPr lang="en-GB" sz="900" spc="-50" dirty="0">
                <a:solidFill>
                  <a:srgbClr val="7F8084"/>
                </a:solidFill>
                <a:latin typeface="Trebuchet MS"/>
                <a:cs typeface="Trebuchet MS"/>
              </a:rPr>
              <a:t> </a:t>
            </a:r>
            <a:r>
              <a:rPr lang="en-GB" sz="900" spc="35" dirty="0">
                <a:solidFill>
                  <a:srgbClr val="7F8084"/>
                </a:solidFill>
                <a:latin typeface="Trebuchet MS"/>
                <a:cs typeface="Trebuchet MS"/>
              </a:rPr>
              <a:t>interdependencies</a:t>
            </a:r>
            <a:r>
              <a:rPr lang="en-GB" sz="900" spc="-50" dirty="0">
                <a:solidFill>
                  <a:srgbClr val="7F8084"/>
                </a:solidFill>
                <a:latin typeface="Trebuchet MS"/>
                <a:cs typeface="Trebuchet MS"/>
              </a:rPr>
              <a:t> </a:t>
            </a:r>
            <a:r>
              <a:rPr lang="en-GB" sz="900" spc="70" dirty="0">
                <a:solidFill>
                  <a:srgbClr val="7F8084"/>
                </a:solidFill>
                <a:latin typeface="Trebuchet MS"/>
                <a:cs typeface="Trebuchet MS"/>
              </a:rPr>
              <a:t>across </a:t>
            </a:r>
            <a:r>
              <a:rPr lang="en-GB" sz="900" spc="-254" dirty="0">
                <a:solidFill>
                  <a:srgbClr val="7F8084"/>
                </a:solidFill>
                <a:latin typeface="Trebuchet MS"/>
                <a:cs typeface="Trebuchet MS"/>
              </a:rPr>
              <a:t> </a:t>
            </a:r>
            <a:r>
              <a:rPr lang="en-GB" sz="900" spc="40" dirty="0">
                <a:solidFill>
                  <a:srgbClr val="7F8084"/>
                </a:solidFill>
                <a:latin typeface="Trebuchet MS"/>
                <a:cs typeface="Trebuchet MS"/>
              </a:rPr>
              <a:t>homelessness,</a:t>
            </a:r>
            <a:r>
              <a:rPr lang="en-GB" sz="900" spc="-50" dirty="0">
                <a:solidFill>
                  <a:srgbClr val="7F8084"/>
                </a:solidFill>
                <a:latin typeface="Trebuchet MS"/>
                <a:cs typeface="Trebuchet MS"/>
              </a:rPr>
              <a:t> </a:t>
            </a:r>
            <a:r>
              <a:rPr lang="en-GB" sz="900" spc="20" dirty="0">
                <a:solidFill>
                  <a:srgbClr val="7F8084"/>
                </a:solidFill>
                <a:latin typeface="Trebuchet MS"/>
                <a:cs typeface="Trebuchet MS"/>
              </a:rPr>
              <a:t>addiction,</a:t>
            </a:r>
            <a:r>
              <a:rPr lang="en-GB" sz="900" spc="-45" dirty="0">
                <a:solidFill>
                  <a:srgbClr val="7F8084"/>
                </a:solidFill>
                <a:latin typeface="Trebuchet MS"/>
                <a:cs typeface="Trebuchet MS"/>
              </a:rPr>
              <a:t> </a:t>
            </a:r>
            <a:r>
              <a:rPr lang="en-GB" sz="900" spc="20" dirty="0">
                <a:solidFill>
                  <a:srgbClr val="7F8084"/>
                </a:solidFill>
                <a:latin typeface="Trebuchet MS"/>
                <a:cs typeface="Trebuchet MS"/>
              </a:rPr>
              <a:t>offending,</a:t>
            </a:r>
            <a:r>
              <a:rPr lang="en-GB" sz="900" spc="-45" dirty="0">
                <a:solidFill>
                  <a:srgbClr val="7F8084"/>
                </a:solidFill>
                <a:latin typeface="Trebuchet MS"/>
                <a:cs typeface="Trebuchet MS"/>
              </a:rPr>
              <a:t> </a:t>
            </a:r>
            <a:r>
              <a:rPr lang="en-GB" sz="900" spc="25" dirty="0">
                <a:solidFill>
                  <a:srgbClr val="7F8084"/>
                </a:solidFill>
                <a:latin typeface="Trebuchet MS"/>
                <a:cs typeface="Trebuchet MS"/>
              </a:rPr>
              <a:t>trauma,</a:t>
            </a:r>
            <a:r>
              <a:rPr lang="en-GB" sz="900" spc="-50" dirty="0">
                <a:solidFill>
                  <a:srgbClr val="7F8084"/>
                </a:solidFill>
                <a:latin typeface="Trebuchet MS"/>
                <a:cs typeface="Trebuchet MS"/>
              </a:rPr>
              <a:t> </a:t>
            </a:r>
            <a:r>
              <a:rPr lang="en-GB" sz="900" spc="35" dirty="0">
                <a:solidFill>
                  <a:srgbClr val="7F8084"/>
                </a:solidFill>
                <a:latin typeface="Trebuchet MS"/>
                <a:cs typeface="Trebuchet MS"/>
              </a:rPr>
              <a:t>abuse,</a:t>
            </a:r>
            <a:r>
              <a:rPr lang="en-GB" sz="900" spc="-45" dirty="0">
                <a:solidFill>
                  <a:srgbClr val="7F8084"/>
                </a:solidFill>
                <a:latin typeface="Trebuchet MS"/>
                <a:cs typeface="Trebuchet MS"/>
              </a:rPr>
              <a:t> </a:t>
            </a:r>
            <a:r>
              <a:rPr lang="en-GB" sz="900" spc="65" dirty="0">
                <a:solidFill>
                  <a:srgbClr val="7F8084"/>
                </a:solidFill>
                <a:latin typeface="Trebuchet MS"/>
                <a:cs typeface="Trebuchet MS"/>
              </a:rPr>
              <a:t>and </a:t>
            </a:r>
            <a:r>
              <a:rPr lang="en-GB" sz="900" spc="-260" dirty="0">
                <a:solidFill>
                  <a:srgbClr val="7F8084"/>
                </a:solidFill>
                <a:latin typeface="Trebuchet MS"/>
                <a:cs typeface="Trebuchet MS"/>
              </a:rPr>
              <a:t> </a:t>
            </a:r>
            <a:r>
              <a:rPr lang="en-GB" sz="900" spc="20" dirty="0">
                <a:solidFill>
                  <a:srgbClr val="7F8084"/>
                </a:solidFill>
                <a:latin typeface="Trebuchet MS"/>
                <a:cs typeface="Trebuchet MS"/>
              </a:rPr>
              <a:t>fragile</a:t>
            </a:r>
            <a:r>
              <a:rPr lang="en-GB" sz="900" spc="-55" dirty="0">
                <a:solidFill>
                  <a:srgbClr val="7F8084"/>
                </a:solidFill>
                <a:latin typeface="Trebuchet MS"/>
                <a:cs typeface="Trebuchet MS"/>
              </a:rPr>
              <a:t> </a:t>
            </a:r>
            <a:r>
              <a:rPr lang="en-GB" sz="900" spc="40" dirty="0">
                <a:solidFill>
                  <a:srgbClr val="7F8084"/>
                </a:solidFill>
                <a:latin typeface="Trebuchet MS"/>
                <a:cs typeface="Trebuchet MS"/>
              </a:rPr>
              <a:t>mental</a:t>
            </a:r>
            <a:r>
              <a:rPr lang="en-GB" sz="900" spc="-50" dirty="0">
                <a:solidFill>
                  <a:srgbClr val="7F8084"/>
                </a:solidFill>
                <a:latin typeface="Trebuchet MS"/>
                <a:cs typeface="Trebuchet MS"/>
              </a:rPr>
              <a:t> </a:t>
            </a:r>
            <a:r>
              <a:rPr lang="en-GB" sz="900" spc="30" dirty="0">
                <a:solidFill>
                  <a:srgbClr val="7F8084"/>
                </a:solidFill>
                <a:latin typeface="Trebuchet MS"/>
                <a:cs typeface="Trebuchet MS"/>
              </a:rPr>
              <a:t>health</a:t>
            </a:r>
            <a:r>
              <a:rPr lang="en-GB" sz="900" spc="-50" dirty="0">
                <a:solidFill>
                  <a:srgbClr val="7F8084"/>
                </a:solidFill>
                <a:latin typeface="Trebuchet MS"/>
                <a:cs typeface="Trebuchet MS"/>
              </a:rPr>
              <a:t> </a:t>
            </a:r>
            <a:r>
              <a:rPr lang="en-GB" sz="900" spc="40" dirty="0">
                <a:solidFill>
                  <a:srgbClr val="7F8084"/>
                </a:solidFill>
                <a:latin typeface="Trebuchet MS"/>
                <a:cs typeface="Trebuchet MS"/>
              </a:rPr>
              <a:t>are</a:t>
            </a:r>
            <a:r>
              <a:rPr lang="en-GB" sz="900" spc="-50" dirty="0">
                <a:solidFill>
                  <a:srgbClr val="7F8084"/>
                </a:solidFill>
                <a:latin typeface="Trebuchet MS"/>
                <a:cs typeface="Trebuchet MS"/>
              </a:rPr>
              <a:t> </a:t>
            </a:r>
            <a:r>
              <a:rPr lang="en-GB" sz="900" spc="35" dirty="0">
                <a:solidFill>
                  <a:srgbClr val="7F8084"/>
                </a:solidFill>
                <a:latin typeface="Trebuchet MS"/>
                <a:cs typeface="Trebuchet MS"/>
              </a:rPr>
              <a:t>the</a:t>
            </a:r>
            <a:r>
              <a:rPr lang="en-GB" sz="900" spc="-55" dirty="0">
                <a:solidFill>
                  <a:srgbClr val="7F8084"/>
                </a:solidFill>
                <a:latin typeface="Trebuchet MS"/>
                <a:cs typeface="Trebuchet MS"/>
              </a:rPr>
              <a:t> </a:t>
            </a:r>
            <a:r>
              <a:rPr lang="en-GB" sz="900" spc="-15" dirty="0">
                <a:solidFill>
                  <a:srgbClr val="7F8084"/>
                </a:solidFill>
                <a:latin typeface="Trebuchet MS"/>
                <a:cs typeface="Trebuchet MS"/>
              </a:rPr>
              <a:t>reality.</a:t>
            </a:r>
            <a:endParaRPr lang="en-GB" sz="900" dirty="0">
              <a:latin typeface="Trebuchet MS"/>
              <a:cs typeface="Trebuchet MS"/>
            </a:endParaRPr>
          </a:p>
          <a:p>
            <a:pPr marL="12700" marR="5080">
              <a:lnSpc>
                <a:spcPct val="111100"/>
              </a:lnSpc>
              <a:spcBef>
                <a:spcPts val="100"/>
              </a:spcBef>
            </a:pPr>
            <a:r>
              <a:rPr lang="en-GB" sz="900" spc="20" dirty="0">
                <a:solidFill>
                  <a:srgbClr val="7F8084"/>
                </a:solidFill>
                <a:latin typeface="Trebuchet MS"/>
                <a:cs typeface="Trebuchet MS"/>
              </a:rPr>
              <a:t>Every </a:t>
            </a:r>
            <a:r>
              <a:rPr lang="en-GB" sz="900" spc="75" dirty="0">
                <a:solidFill>
                  <a:srgbClr val="7F8084"/>
                </a:solidFill>
                <a:latin typeface="Trebuchet MS"/>
                <a:cs typeface="Trebuchet MS"/>
              </a:rPr>
              <a:t>day </a:t>
            </a:r>
            <a:r>
              <a:rPr lang="en-GB" sz="900" spc="60" dirty="0">
                <a:solidFill>
                  <a:srgbClr val="7F8084"/>
                </a:solidFill>
                <a:latin typeface="Trebuchet MS"/>
                <a:cs typeface="Trebuchet MS"/>
              </a:rPr>
              <a:t>we </a:t>
            </a:r>
            <a:r>
              <a:rPr lang="en-GB" sz="900" spc="-5" dirty="0">
                <a:solidFill>
                  <a:srgbClr val="7F8084"/>
                </a:solidFill>
                <a:latin typeface="Trebuchet MS"/>
                <a:cs typeface="Trebuchet MS"/>
              </a:rPr>
              <a:t>nurture, </a:t>
            </a:r>
            <a:r>
              <a:rPr lang="en-GB" sz="900" spc="25" dirty="0">
                <a:solidFill>
                  <a:srgbClr val="7F8084"/>
                </a:solidFill>
                <a:latin typeface="Trebuchet MS"/>
                <a:cs typeface="Trebuchet MS"/>
              </a:rPr>
              <a:t>support, </a:t>
            </a:r>
            <a:r>
              <a:rPr lang="en-GB" sz="900" spc="70" dirty="0">
                <a:solidFill>
                  <a:srgbClr val="7F8084"/>
                </a:solidFill>
                <a:latin typeface="Trebuchet MS"/>
                <a:cs typeface="Trebuchet MS"/>
              </a:rPr>
              <a:t>and </a:t>
            </a:r>
            <a:r>
              <a:rPr lang="en-GB" sz="900" spc="50" dirty="0">
                <a:solidFill>
                  <a:srgbClr val="7F8084"/>
                </a:solidFill>
                <a:latin typeface="Trebuchet MS"/>
                <a:cs typeface="Trebuchet MS"/>
              </a:rPr>
              <a:t>empower </a:t>
            </a:r>
            <a:r>
              <a:rPr lang="en-GB" sz="900" spc="55" dirty="0">
                <a:solidFill>
                  <a:srgbClr val="7F8084"/>
                </a:solidFill>
                <a:latin typeface="Trebuchet MS"/>
                <a:cs typeface="Trebuchet MS"/>
              </a:rPr>
              <a:t>young </a:t>
            </a:r>
            <a:r>
              <a:rPr lang="en-GB" sz="900" spc="60" dirty="0">
                <a:solidFill>
                  <a:srgbClr val="7F8084"/>
                </a:solidFill>
                <a:latin typeface="Trebuchet MS"/>
                <a:cs typeface="Trebuchet MS"/>
              </a:rPr>
              <a:t> </a:t>
            </a:r>
            <a:r>
              <a:rPr lang="en-GB" sz="900" spc="40" dirty="0">
                <a:solidFill>
                  <a:srgbClr val="7F8084"/>
                </a:solidFill>
                <a:latin typeface="Trebuchet MS"/>
                <a:cs typeface="Trebuchet MS"/>
              </a:rPr>
              <a:t>people</a:t>
            </a:r>
            <a:r>
              <a:rPr lang="en-GB" sz="900" spc="-50" dirty="0">
                <a:solidFill>
                  <a:srgbClr val="7F8084"/>
                </a:solidFill>
                <a:latin typeface="Trebuchet MS"/>
                <a:cs typeface="Trebuchet MS"/>
              </a:rPr>
              <a:t> </a:t>
            </a:r>
            <a:r>
              <a:rPr lang="en-GB" sz="900" spc="70" dirty="0">
                <a:solidFill>
                  <a:srgbClr val="7F8084"/>
                </a:solidFill>
                <a:latin typeface="Trebuchet MS"/>
                <a:cs typeface="Trebuchet MS"/>
              </a:rPr>
              <a:t>and</a:t>
            </a:r>
            <a:r>
              <a:rPr lang="en-GB" sz="900" spc="-45" dirty="0">
                <a:solidFill>
                  <a:srgbClr val="7F8084"/>
                </a:solidFill>
                <a:latin typeface="Trebuchet MS"/>
                <a:cs typeface="Trebuchet MS"/>
              </a:rPr>
              <a:t> </a:t>
            </a:r>
            <a:r>
              <a:rPr lang="en-GB" sz="900" spc="15" dirty="0">
                <a:solidFill>
                  <a:srgbClr val="7F8084"/>
                </a:solidFill>
                <a:latin typeface="Trebuchet MS"/>
                <a:cs typeface="Trebuchet MS"/>
              </a:rPr>
              <a:t>adults,</a:t>
            </a:r>
            <a:r>
              <a:rPr lang="en-GB" sz="900" spc="-50" dirty="0">
                <a:solidFill>
                  <a:srgbClr val="7F8084"/>
                </a:solidFill>
                <a:latin typeface="Trebuchet MS"/>
                <a:cs typeface="Trebuchet MS"/>
              </a:rPr>
              <a:t> </a:t>
            </a:r>
            <a:r>
              <a:rPr lang="en-GB" sz="900" spc="70" dirty="0">
                <a:solidFill>
                  <a:srgbClr val="7F8084"/>
                </a:solidFill>
                <a:latin typeface="Trebuchet MS"/>
                <a:cs typeface="Trebuchet MS"/>
              </a:rPr>
              <a:t>many</a:t>
            </a:r>
            <a:r>
              <a:rPr lang="en-GB" sz="900" spc="-45" dirty="0">
                <a:solidFill>
                  <a:srgbClr val="7F8084"/>
                </a:solidFill>
                <a:latin typeface="Trebuchet MS"/>
                <a:cs typeface="Trebuchet MS"/>
              </a:rPr>
              <a:t> </a:t>
            </a:r>
            <a:r>
              <a:rPr lang="en-GB" sz="900" spc="45" dirty="0">
                <a:solidFill>
                  <a:srgbClr val="7F8084"/>
                </a:solidFill>
                <a:latin typeface="Trebuchet MS"/>
                <a:cs typeface="Trebuchet MS"/>
              </a:rPr>
              <a:t>of</a:t>
            </a:r>
            <a:r>
              <a:rPr lang="en-GB" sz="900" spc="-45" dirty="0">
                <a:solidFill>
                  <a:srgbClr val="7F8084"/>
                </a:solidFill>
                <a:latin typeface="Trebuchet MS"/>
                <a:cs typeface="Trebuchet MS"/>
              </a:rPr>
              <a:t> </a:t>
            </a:r>
            <a:r>
              <a:rPr lang="en-GB" sz="900" spc="75" dirty="0">
                <a:solidFill>
                  <a:srgbClr val="7F8084"/>
                </a:solidFill>
                <a:latin typeface="Trebuchet MS"/>
                <a:cs typeface="Trebuchet MS"/>
              </a:rPr>
              <a:t>whom</a:t>
            </a:r>
            <a:r>
              <a:rPr lang="en-GB" sz="900" spc="-50" dirty="0">
                <a:solidFill>
                  <a:srgbClr val="7F8084"/>
                </a:solidFill>
                <a:latin typeface="Trebuchet MS"/>
                <a:cs typeface="Trebuchet MS"/>
              </a:rPr>
              <a:t> </a:t>
            </a:r>
            <a:r>
              <a:rPr lang="en-GB" sz="900" spc="50" dirty="0">
                <a:solidFill>
                  <a:srgbClr val="7F8084"/>
                </a:solidFill>
                <a:latin typeface="Trebuchet MS"/>
                <a:cs typeface="Trebuchet MS"/>
              </a:rPr>
              <a:t>have</a:t>
            </a:r>
            <a:r>
              <a:rPr lang="en-GB" sz="900" spc="-45" dirty="0">
                <a:solidFill>
                  <a:srgbClr val="7F8084"/>
                </a:solidFill>
                <a:latin typeface="Trebuchet MS"/>
                <a:cs typeface="Trebuchet MS"/>
              </a:rPr>
              <a:t> </a:t>
            </a:r>
            <a:r>
              <a:rPr lang="en-GB" sz="900" spc="50" dirty="0">
                <a:solidFill>
                  <a:srgbClr val="7F8084"/>
                </a:solidFill>
                <a:latin typeface="Trebuchet MS"/>
                <a:cs typeface="Trebuchet MS"/>
              </a:rPr>
              <a:t>been</a:t>
            </a:r>
            <a:r>
              <a:rPr lang="en-GB" sz="900" spc="-45" dirty="0">
                <a:solidFill>
                  <a:srgbClr val="7F8084"/>
                </a:solidFill>
                <a:latin typeface="Trebuchet MS"/>
                <a:cs typeface="Trebuchet MS"/>
              </a:rPr>
              <a:t> </a:t>
            </a:r>
            <a:r>
              <a:rPr lang="en-GB" sz="900" spc="50" dirty="0">
                <a:solidFill>
                  <a:srgbClr val="7F8084"/>
                </a:solidFill>
                <a:latin typeface="Trebuchet MS"/>
                <a:cs typeface="Trebuchet MS"/>
              </a:rPr>
              <a:t>trapped</a:t>
            </a:r>
            <a:r>
              <a:rPr lang="en-GB" sz="900" spc="-50" dirty="0">
                <a:solidFill>
                  <a:srgbClr val="7F8084"/>
                </a:solidFill>
                <a:latin typeface="Trebuchet MS"/>
                <a:cs typeface="Trebuchet MS"/>
              </a:rPr>
              <a:t> </a:t>
            </a:r>
            <a:r>
              <a:rPr lang="en-GB" sz="900" spc="-10" dirty="0">
                <a:solidFill>
                  <a:srgbClr val="7F8084"/>
                </a:solidFill>
                <a:latin typeface="Trebuchet MS"/>
                <a:cs typeface="Trebuchet MS"/>
              </a:rPr>
              <a:t>in </a:t>
            </a:r>
            <a:r>
              <a:rPr lang="en-GB" sz="900" spc="-254" dirty="0">
                <a:solidFill>
                  <a:srgbClr val="7F8084"/>
                </a:solidFill>
                <a:latin typeface="Trebuchet MS"/>
                <a:cs typeface="Trebuchet MS"/>
              </a:rPr>
              <a:t> </a:t>
            </a:r>
            <a:r>
              <a:rPr lang="en-GB" sz="900" spc="114" dirty="0">
                <a:solidFill>
                  <a:srgbClr val="7F8084"/>
                </a:solidFill>
                <a:latin typeface="Trebuchet MS"/>
                <a:cs typeface="Trebuchet MS"/>
              </a:rPr>
              <a:t>a</a:t>
            </a:r>
            <a:r>
              <a:rPr lang="en-GB" sz="900" spc="-50" dirty="0">
                <a:solidFill>
                  <a:srgbClr val="7F8084"/>
                </a:solidFill>
                <a:latin typeface="Trebuchet MS"/>
                <a:cs typeface="Trebuchet MS"/>
              </a:rPr>
              <a:t> </a:t>
            </a:r>
            <a:r>
              <a:rPr lang="en-GB" sz="900" spc="55" dirty="0">
                <a:solidFill>
                  <a:srgbClr val="7F8084"/>
                </a:solidFill>
                <a:latin typeface="Trebuchet MS"/>
                <a:cs typeface="Trebuchet MS"/>
              </a:rPr>
              <a:t>system</a:t>
            </a:r>
            <a:r>
              <a:rPr lang="en-GB" sz="900" spc="-50" dirty="0">
                <a:solidFill>
                  <a:srgbClr val="7F8084"/>
                </a:solidFill>
                <a:latin typeface="Trebuchet MS"/>
                <a:cs typeface="Trebuchet MS"/>
              </a:rPr>
              <a:t> </a:t>
            </a:r>
            <a:r>
              <a:rPr lang="en-GB" sz="900" spc="40" dirty="0">
                <a:solidFill>
                  <a:srgbClr val="7F8084"/>
                </a:solidFill>
                <a:latin typeface="Trebuchet MS"/>
                <a:cs typeface="Trebuchet MS"/>
              </a:rPr>
              <a:t>that</a:t>
            </a:r>
            <a:r>
              <a:rPr lang="en-GB" sz="900" spc="-50" dirty="0">
                <a:solidFill>
                  <a:srgbClr val="7F8084"/>
                </a:solidFill>
                <a:latin typeface="Trebuchet MS"/>
                <a:cs typeface="Trebuchet MS"/>
              </a:rPr>
              <a:t> </a:t>
            </a:r>
            <a:r>
              <a:rPr lang="en-GB" sz="900" spc="15" dirty="0">
                <a:solidFill>
                  <a:srgbClr val="7F8084"/>
                </a:solidFill>
                <a:latin typeface="Trebuchet MS"/>
                <a:cs typeface="Trebuchet MS"/>
              </a:rPr>
              <a:t>tries</a:t>
            </a:r>
            <a:r>
              <a:rPr lang="en-GB" sz="900" spc="-50" dirty="0">
                <a:solidFill>
                  <a:srgbClr val="7F8084"/>
                </a:solidFill>
                <a:latin typeface="Trebuchet MS"/>
                <a:cs typeface="Trebuchet MS"/>
              </a:rPr>
              <a:t> </a:t>
            </a:r>
            <a:r>
              <a:rPr lang="en-GB" sz="900" spc="50" dirty="0">
                <a:solidFill>
                  <a:srgbClr val="7F8084"/>
                </a:solidFill>
                <a:latin typeface="Trebuchet MS"/>
                <a:cs typeface="Trebuchet MS"/>
              </a:rPr>
              <a:t>to</a:t>
            </a:r>
            <a:r>
              <a:rPr lang="en-GB" sz="900" spc="-50" dirty="0">
                <a:solidFill>
                  <a:srgbClr val="7F8084"/>
                </a:solidFill>
                <a:latin typeface="Trebuchet MS"/>
                <a:cs typeface="Trebuchet MS"/>
              </a:rPr>
              <a:t> </a:t>
            </a:r>
            <a:r>
              <a:rPr lang="en-GB" sz="900" spc="-10" dirty="0">
                <a:solidFill>
                  <a:srgbClr val="7F8084"/>
                </a:solidFill>
                <a:latin typeface="Trebuchet MS"/>
                <a:cs typeface="Trebuchet MS"/>
              </a:rPr>
              <a:t>fix</a:t>
            </a:r>
            <a:r>
              <a:rPr lang="en-GB" sz="900" spc="-50" dirty="0">
                <a:solidFill>
                  <a:srgbClr val="7F8084"/>
                </a:solidFill>
                <a:latin typeface="Trebuchet MS"/>
                <a:cs typeface="Trebuchet MS"/>
              </a:rPr>
              <a:t> </a:t>
            </a:r>
            <a:r>
              <a:rPr lang="en-GB" sz="900" spc="10" dirty="0">
                <a:solidFill>
                  <a:srgbClr val="7F8084"/>
                </a:solidFill>
                <a:latin typeface="Trebuchet MS"/>
                <a:cs typeface="Trebuchet MS"/>
              </a:rPr>
              <a:t>them,</a:t>
            </a:r>
            <a:r>
              <a:rPr lang="en-GB" sz="900" spc="-50" dirty="0">
                <a:solidFill>
                  <a:srgbClr val="7F8084"/>
                </a:solidFill>
                <a:latin typeface="Trebuchet MS"/>
                <a:cs typeface="Trebuchet MS"/>
              </a:rPr>
              <a:t> </a:t>
            </a:r>
            <a:r>
              <a:rPr lang="en-GB" sz="900" spc="45" dirty="0">
                <a:solidFill>
                  <a:srgbClr val="7F8084"/>
                </a:solidFill>
                <a:latin typeface="Trebuchet MS"/>
                <a:cs typeface="Trebuchet MS"/>
              </a:rPr>
              <a:t>issue</a:t>
            </a:r>
            <a:r>
              <a:rPr lang="en-GB" sz="900" spc="-45" dirty="0">
                <a:solidFill>
                  <a:srgbClr val="7F8084"/>
                </a:solidFill>
                <a:latin typeface="Trebuchet MS"/>
                <a:cs typeface="Trebuchet MS"/>
              </a:rPr>
              <a:t> </a:t>
            </a:r>
            <a:r>
              <a:rPr lang="en-GB" sz="900" spc="60" dirty="0">
                <a:solidFill>
                  <a:srgbClr val="7F8084"/>
                </a:solidFill>
                <a:latin typeface="Trebuchet MS"/>
                <a:cs typeface="Trebuchet MS"/>
              </a:rPr>
              <a:t>by</a:t>
            </a:r>
            <a:r>
              <a:rPr lang="en-GB" sz="900" spc="-50" dirty="0">
                <a:solidFill>
                  <a:srgbClr val="7F8084"/>
                </a:solidFill>
                <a:latin typeface="Trebuchet MS"/>
                <a:cs typeface="Trebuchet MS"/>
              </a:rPr>
              <a:t> </a:t>
            </a:r>
            <a:r>
              <a:rPr lang="en-GB" sz="900" spc="15" dirty="0">
                <a:solidFill>
                  <a:srgbClr val="7F8084"/>
                </a:solidFill>
                <a:latin typeface="Trebuchet MS"/>
                <a:cs typeface="Trebuchet MS"/>
              </a:rPr>
              <a:t>issue.</a:t>
            </a:r>
            <a:endParaRPr lang="en-GB" sz="900" dirty="0">
              <a:latin typeface="Trebuchet MS"/>
              <a:cs typeface="Trebuchet MS"/>
            </a:endParaRPr>
          </a:p>
          <a:p>
            <a:pPr marL="12700" marR="59055">
              <a:lnSpc>
                <a:spcPct val="111100"/>
              </a:lnSpc>
              <a:spcBef>
                <a:spcPts val="565"/>
              </a:spcBef>
            </a:pPr>
            <a:r>
              <a:rPr lang="en-GB" sz="900" spc="45" dirty="0">
                <a:solidFill>
                  <a:srgbClr val="7F8084"/>
                </a:solidFill>
                <a:latin typeface="Trebuchet MS"/>
                <a:cs typeface="Trebuchet MS"/>
              </a:rPr>
              <a:t>When </a:t>
            </a:r>
            <a:r>
              <a:rPr lang="en-GB" sz="900" spc="70" dirty="0">
                <a:solidFill>
                  <a:srgbClr val="7F8084"/>
                </a:solidFill>
                <a:latin typeface="Trebuchet MS"/>
                <a:cs typeface="Trebuchet MS"/>
              </a:rPr>
              <a:t>assessing </a:t>
            </a:r>
            <a:r>
              <a:rPr lang="en-GB" sz="900" spc="75" dirty="0">
                <a:solidFill>
                  <a:srgbClr val="7F8084"/>
                </a:solidFill>
                <a:latin typeface="Trebuchet MS"/>
                <a:cs typeface="Trebuchet MS"/>
              </a:rPr>
              <a:t>who </a:t>
            </a:r>
            <a:r>
              <a:rPr lang="en-GB" sz="900" spc="60" dirty="0">
                <a:solidFill>
                  <a:srgbClr val="7F8084"/>
                </a:solidFill>
                <a:latin typeface="Trebuchet MS"/>
                <a:cs typeface="Trebuchet MS"/>
              </a:rPr>
              <a:t>we </a:t>
            </a:r>
            <a:r>
              <a:rPr lang="en-GB" sz="900" spc="40" dirty="0">
                <a:solidFill>
                  <a:srgbClr val="7F8084"/>
                </a:solidFill>
                <a:latin typeface="Trebuchet MS"/>
                <a:cs typeface="Trebuchet MS"/>
              </a:rPr>
              <a:t>are </a:t>
            </a:r>
            <a:r>
              <a:rPr lang="en-GB" sz="900" spc="105" dirty="0">
                <a:solidFill>
                  <a:srgbClr val="7F8084"/>
                </a:solidFill>
                <a:latin typeface="Trebuchet MS"/>
                <a:cs typeface="Trebuchet MS"/>
              </a:rPr>
              <a:t>as </a:t>
            </a:r>
            <a:r>
              <a:rPr lang="en-GB" sz="900" spc="75" dirty="0">
                <a:solidFill>
                  <a:srgbClr val="7F8084"/>
                </a:solidFill>
                <a:latin typeface="Trebuchet MS"/>
                <a:cs typeface="Trebuchet MS"/>
              </a:rPr>
              <a:t>an </a:t>
            </a:r>
            <a:r>
              <a:rPr lang="en-GB" sz="900" spc="30" dirty="0">
                <a:solidFill>
                  <a:srgbClr val="7F8084"/>
                </a:solidFill>
                <a:latin typeface="Trebuchet MS"/>
                <a:cs typeface="Trebuchet MS"/>
              </a:rPr>
              <a:t>organisation, </a:t>
            </a:r>
            <a:r>
              <a:rPr lang="en-GB" sz="900" spc="60" dirty="0">
                <a:solidFill>
                  <a:srgbClr val="7F8084"/>
                </a:solidFill>
                <a:latin typeface="Trebuchet MS"/>
                <a:cs typeface="Trebuchet MS"/>
              </a:rPr>
              <a:t>we </a:t>
            </a:r>
            <a:r>
              <a:rPr lang="en-GB" sz="900" spc="65" dirty="0">
                <a:solidFill>
                  <a:srgbClr val="7F8084"/>
                </a:solidFill>
                <a:latin typeface="Trebuchet MS"/>
                <a:cs typeface="Trebuchet MS"/>
              </a:rPr>
              <a:t> </a:t>
            </a:r>
            <a:r>
              <a:rPr lang="en-GB" sz="900" spc="50" dirty="0">
                <a:solidFill>
                  <a:srgbClr val="7F8084"/>
                </a:solidFill>
                <a:latin typeface="Trebuchet MS"/>
                <a:cs typeface="Trebuchet MS"/>
              </a:rPr>
              <a:t>have </a:t>
            </a:r>
            <a:r>
              <a:rPr lang="en-GB" sz="900" spc="40" dirty="0">
                <a:solidFill>
                  <a:srgbClr val="7F8084"/>
                </a:solidFill>
                <a:latin typeface="Trebuchet MS"/>
                <a:cs typeface="Trebuchet MS"/>
              </a:rPr>
              <a:t>complex </a:t>
            </a:r>
            <a:r>
              <a:rPr lang="en-GB" sz="900" spc="25" dirty="0">
                <a:solidFill>
                  <a:srgbClr val="7F8084"/>
                </a:solidFill>
                <a:latin typeface="Trebuchet MS"/>
                <a:cs typeface="Trebuchet MS"/>
              </a:rPr>
              <a:t>financial </a:t>
            </a:r>
            <a:r>
              <a:rPr lang="en-GB" sz="900" spc="15" dirty="0">
                <a:solidFill>
                  <a:srgbClr val="7F8084"/>
                </a:solidFill>
                <a:latin typeface="Trebuchet MS"/>
                <a:cs typeface="Trebuchet MS"/>
              </a:rPr>
              <a:t>metrics, </a:t>
            </a:r>
            <a:r>
              <a:rPr lang="en-GB" sz="900" spc="60" dirty="0">
                <a:solidFill>
                  <a:srgbClr val="7F8084"/>
                </a:solidFill>
                <a:latin typeface="Trebuchet MS"/>
                <a:cs typeface="Trebuchet MS"/>
              </a:rPr>
              <a:t>we </a:t>
            </a:r>
            <a:r>
              <a:rPr lang="en-GB" sz="900" spc="50" dirty="0">
                <a:solidFill>
                  <a:srgbClr val="7F8084"/>
                </a:solidFill>
                <a:latin typeface="Trebuchet MS"/>
                <a:cs typeface="Trebuchet MS"/>
              </a:rPr>
              <a:t>have </a:t>
            </a:r>
            <a:r>
              <a:rPr lang="en-GB" sz="900" spc="15" dirty="0">
                <a:solidFill>
                  <a:srgbClr val="7F8084"/>
                </a:solidFill>
                <a:latin typeface="Trebuchet MS"/>
                <a:cs typeface="Trebuchet MS"/>
              </a:rPr>
              <a:t>critical </a:t>
            </a:r>
            <a:r>
              <a:rPr lang="en-GB" sz="900" spc="20" dirty="0">
                <a:solidFill>
                  <a:srgbClr val="7F8084"/>
                </a:solidFill>
                <a:latin typeface="Trebuchet MS"/>
                <a:cs typeface="Trebuchet MS"/>
              </a:rPr>
              <a:t> </a:t>
            </a:r>
            <a:r>
              <a:rPr lang="en-GB" sz="900" spc="65" dirty="0">
                <a:solidFill>
                  <a:srgbClr val="7F8084"/>
                </a:solidFill>
                <a:latin typeface="Trebuchet MS"/>
                <a:cs typeface="Trebuchet MS"/>
              </a:rPr>
              <a:t>processes </a:t>
            </a:r>
            <a:r>
              <a:rPr lang="en-GB" sz="900" spc="70" dirty="0">
                <a:solidFill>
                  <a:srgbClr val="7F8084"/>
                </a:solidFill>
                <a:latin typeface="Trebuchet MS"/>
                <a:cs typeface="Trebuchet MS"/>
              </a:rPr>
              <a:t>and </a:t>
            </a:r>
            <a:r>
              <a:rPr lang="en-GB" sz="900" spc="30" dirty="0">
                <a:solidFill>
                  <a:srgbClr val="7F8084"/>
                </a:solidFill>
                <a:latin typeface="Trebuchet MS"/>
                <a:cs typeface="Trebuchet MS"/>
              </a:rPr>
              <a:t>protocols, </a:t>
            </a:r>
            <a:r>
              <a:rPr lang="en-GB" sz="900" spc="70" dirty="0">
                <a:solidFill>
                  <a:srgbClr val="7F8084"/>
                </a:solidFill>
                <a:latin typeface="Trebuchet MS"/>
                <a:cs typeface="Trebuchet MS"/>
              </a:rPr>
              <a:t>and </a:t>
            </a:r>
            <a:r>
              <a:rPr lang="en-GB" sz="900" spc="60" dirty="0">
                <a:solidFill>
                  <a:srgbClr val="7F8084"/>
                </a:solidFill>
                <a:latin typeface="Trebuchet MS"/>
                <a:cs typeface="Trebuchet MS"/>
              </a:rPr>
              <a:t>we </a:t>
            </a:r>
            <a:r>
              <a:rPr lang="en-GB" sz="900" spc="50" dirty="0">
                <a:solidFill>
                  <a:srgbClr val="7F8084"/>
                </a:solidFill>
                <a:latin typeface="Trebuchet MS"/>
                <a:cs typeface="Trebuchet MS"/>
              </a:rPr>
              <a:t>have </a:t>
            </a:r>
            <a:r>
              <a:rPr lang="en-GB" sz="900" spc="75" dirty="0">
                <a:solidFill>
                  <a:srgbClr val="7F8084"/>
                </a:solidFill>
                <a:latin typeface="Trebuchet MS"/>
                <a:cs typeface="Trebuchet MS"/>
              </a:rPr>
              <a:t>an </a:t>
            </a:r>
            <a:r>
              <a:rPr lang="en-GB" sz="900" spc="40" dirty="0">
                <a:solidFill>
                  <a:srgbClr val="7F8084"/>
                </a:solidFill>
                <a:latin typeface="Trebuchet MS"/>
                <a:cs typeface="Trebuchet MS"/>
              </a:rPr>
              <a:t>array </a:t>
            </a:r>
            <a:r>
              <a:rPr lang="en-GB" sz="900" spc="35" dirty="0">
                <a:solidFill>
                  <a:srgbClr val="7F8084"/>
                </a:solidFill>
                <a:latin typeface="Trebuchet MS"/>
                <a:cs typeface="Trebuchet MS"/>
              </a:rPr>
              <a:t>of </a:t>
            </a:r>
            <a:r>
              <a:rPr lang="en-GB" sz="900" spc="40" dirty="0">
                <a:solidFill>
                  <a:srgbClr val="7F8084"/>
                </a:solidFill>
                <a:latin typeface="Trebuchet MS"/>
                <a:cs typeface="Trebuchet MS"/>
              </a:rPr>
              <a:t> </a:t>
            </a:r>
            <a:r>
              <a:rPr lang="en-GB" sz="900" spc="80" dirty="0">
                <a:solidFill>
                  <a:srgbClr val="7F8084"/>
                </a:solidFill>
                <a:latin typeface="Trebuchet MS"/>
                <a:cs typeface="Trebuchet MS"/>
              </a:rPr>
              <a:t>success</a:t>
            </a:r>
            <a:r>
              <a:rPr lang="en-GB" sz="900" spc="-50" dirty="0">
                <a:solidFill>
                  <a:srgbClr val="7F8084"/>
                </a:solidFill>
                <a:latin typeface="Trebuchet MS"/>
                <a:cs typeface="Trebuchet MS"/>
              </a:rPr>
              <a:t> </a:t>
            </a:r>
            <a:r>
              <a:rPr lang="en-GB" sz="900" spc="35" dirty="0">
                <a:solidFill>
                  <a:srgbClr val="7F8084"/>
                </a:solidFill>
                <a:latin typeface="Trebuchet MS"/>
                <a:cs typeface="Trebuchet MS"/>
              </a:rPr>
              <a:t>measures,</a:t>
            </a:r>
            <a:r>
              <a:rPr lang="en-GB" sz="900" spc="190" dirty="0">
                <a:solidFill>
                  <a:srgbClr val="7F8084"/>
                </a:solidFill>
                <a:latin typeface="Trebuchet MS"/>
                <a:cs typeface="Trebuchet MS"/>
              </a:rPr>
              <a:t> </a:t>
            </a:r>
            <a:r>
              <a:rPr lang="en-GB" sz="900" spc="5" dirty="0">
                <a:solidFill>
                  <a:srgbClr val="7F8084"/>
                </a:solidFill>
                <a:latin typeface="Trebuchet MS"/>
                <a:cs typeface="Trebuchet MS"/>
              </a:rPr>
              <a:t>however,</a:t>
            </a:r>
            <a:r>
              <a:rPr lang="en-GB" sz="900" spc="-50" dirty="0">
                <a:solidFill>
                  <a:srgbClr val="7F8084"/>
                </a:solidFill>
                <a:latin typeface="Trebuchet MS"/>
                <a:cs typeface="Trebuchet MS"/>
              </a:rPr>
              <a:t> </a:t>
            </a:r>
            <a:r>
              <a:rPr lang="en-GB" sz="900" spc="35" dirty="0">
                <a:solidFill>
                  <a:srgbClr val="7F8084"/>
                </a:solidFill>
                <a:latin typeface="Trebuchet MS"/>
                <a:cs typeface="Trebuchet MS"/>
              </a:rPr>
              <a:t>the</a:t>
            </a:r>
            <a:r>
              <a:rPr lang="en-GB" sz="900" spc="-50" dirty="0">
                <a:solidFill>
                  <a:srgbClr val="7F8084"/>
                </a:solidFill>
                <a:latin typeface="Trebuchet MS"/>
                <a:cs typeface="Trebuchet MS"/>
              </a:rPr>
              <a:t> </a:t>
            </a:r>
            <a:r>
              <a:rPr lang="en-GB" sz="900" spc="55" dirty="0">
                <a:solidFill>
                  <a:srgbClr val="7F8084"/>
                </a:solidFill>
                <a:latin typeface="Trebuchet MS"/>
                <a:cs typeface="Trebuchet MS"/>
              </a:rPr>
              <a:t>one</a:t>
            </a:r>
            <a:r>
              <a:rPr lang="en-GB" sz="900" spc="-50" dirty="0">
                <a:solidFill>
                  <a:srgbClr val="7F8084"/>
                </a:solidFill>
                <a:latin typeface="Trebuchet MS"/>
                <a:cs typeface="Trebuchet MS"/>
              </a:rPr>
              <a:t> </a:t>
            </a:r>
            <a:r>
              <a:rPr lang="en-GB" sz="900" spc="35" dirty="0">
                <a:solidFill>
                  <a:srgbClr val="7F8084"/>
                </a:solidFill>
                <a:latin typeface="Trebuchet MS"/>
                <a:cs typeface="Trebuchet MS"/>
              </a:rPr>
              <a:t>thing</a:t>
            </a:r>
            <a:r>
              <a:rPr lang="en-GB" sz="900" spc="-50" dirty="0">
                <a:solidFill>
                  <a:srgbClr val="7F8084"/>
                </a:solidFill>
                <a:latin typeface="Trebuchet MS"/>
                <a:cs typeface="Trebuchet MS"/>
              </a:rPr>
              <a:t> </a:t>
            </a:r>
            <a:r>
              <a:rPr lang="en-GB" sz="900" spc="40" dirty="0">
                <a:solidFill>
                  <a:srgbClr val="7F8084"/>
                </a:solidFill>
                <a:latin typeface="Trebuchet MS"/>
                <a:cs typeface="Trebuchet MS"/>
              </a:rPr>
              <a:t>that</a:t>
            </a:r>
            <a:r>
              <a:rPr lang="en-GB" sz="900" spc="-50" dirty="0">
                <a:solidFill>
                  <a:srgbClr val="7F8084"/>
                </a:solidFill>
                <a:latin typeface="Trebuchet MS"/>
                <a:cs typeface="Trebuchet MS"/>
              </a:rPr>
              <a:t> </a:t>
            </a:r>
            <a:r>
              <a:rPr lang="en-GB" sz="900" spc="55" dirty="0">
                <a:solidFill>
                  <a:srgbClr val="7F8084"/>
                </a:solidFill>
                <a:latin typeface="Trebuchet MS"/>
                <a:cs typeface="Trebuchet MS"/>
              </a:rPr>
              <a:t>makes </a:t>
            </a:r>
            <a:r>
              <a:rPr lang="en-GB" sz="900" spc="60" dirty="0">
                <a:solidFill>
                  <a:srgbClr val="7F8084"/>
                </a:solidFill>
                <a:latin typeface="Trebuchet MS"/>
                <a:cs typeface="Trebuchet MS"/>
              </a:rPr>
              <a:t> </a:t>
            </a:r>
            <a:r>
              <a:rPr lang="en-GB" sz="900" spc="25" dirty="0">
                <a:solidFill>
                  <a:srgbClr val="7F8084"/>
                </a:solidFill>
                <a:latin typeface="Trebuchet MS"/>
                <a:cs typeface="Trebuchet MS"/>
              </a:rPr>
              <a:t>this </a:t>
            </a:r>
            <a:r>
              <a:rPr lang="en-GB" sz="900" spc="40" dirty="0">
                <a:solidFill>
                  <a:srgbClr val="7F8084"/>
                </a:solidFill>
                <a:latin typeface="Trebuchet MS"/>
                <a:cs typeface="Trebuchet MS"/>
              </a:rPr>
              <a:t>organisation </a:t>
            </a:r>
            <a:r>
              <a:rPr lang="en-GB" sz="900" spc="60" dirty="0">
                <a:solidFill>
                  <a:srgbClr val="7F8084"/>
                </a:solidFill>
                <a:latin typeface="Trebuchet MS"/>
                <a:cs typeface="Trebuchet MS"/>
              </a:rPr>
              <a:t>what </a:t>
            </a:r>
            <a:r>
              <a:rPr lang="en-GB" sz="900" spc="-15" dirty="0">
                <a:solidFill>
                  <a:srgbClr val="7F8084"/>
                </a:solidFill>
                <a:latin typeface="Trebuchet MS"/>
                <a:cs typeface="Trebuchet MS"/>
              </a:rPr>
              <a:t>it </a:t>
            </a:r>
            <a:r>
              <a:rPr lang="en-GB" sz="900" spc="-25" dirty="0">
                <a:solidFill>
                  <a:srgbClr val="7F8084"/>
                </a:solidFill>
                <a:latin typeface="Trebuchet MS"/>
                <a:cs typeface="Trebuchet MS"/>
              </a:rPr>
              <a:t>is, </a:t>
            </a:r>
            <a:r>
              <a:rPr lang="en-GB" sz="900" spc="30" dirty="0">
                <a:solidFill>
                  <a:srgbClr val="7F8084"/>
                </a:solidFill>
                <a:latin typeface="Trebuchet MS"/>
                <a:cs typeface="Trebuchet MS"/>
              </a:rPr>
              <a:t>is </a:t>
            </a:r>
            <a:r>
              <a:rPr lang="en-GB" sz="900" spc="35" dirty="0">
                <a:solidFill>
                  <a:srgbClr val="7F8084"/>
                </a:solidFill>
                <a:latin typeface="Trebuchet MS"/>
                <a:cs typeface="Trebuchet MS"/>
              </a:rPr>
              <a:t>our </a:t>
            </a:r>
            <a:r>
              <a:rPr lang="en-GB" sz="900" spc="15" dirty="0">
                <a:solidFill>
                  <a:srgbClr val="7F8084"/>
                </a:solidFill>
                <a:latin typeface="Trebuchet MS"/>
                <a:cs typeface="Trebuchet MS"/>
              </a:rPr>
              <a:t>people. </a:t>
            </a:r>
            <a:r>
              <a:rPr lang="en-GB" sz="900" spc="25" dirty="0">
                <a:solidFill>
                  <a:srgbClr val="7F8084"/>
                </a:solidFill>
                <a:latin typeface="Trebuchet MS"/>
                <a:cs typeface="Trebuchet MS"/>
              </a:rPr>
              <a:t>Whether </a:t>
            </a:r>
            <a:r>
              <a:rPr lang="en-GB" sz="900" spc="30" dirty="0">
                <a:solidFill>
                  <a:srgbClr val="7F8084"/>
                </a:solidFill>
                <a:latin typeface="Trebuchet MS"/>
                <a:cs typeface="Trebuchet MS"/>
              </a:rPr>
              <a:t> </a:t>
            </a:r>
            <a:r>
              <a:rPr lang="en-GB" sz="900" spc="-5" dirty="0">
                <a:solidFill>
                  <a:srgbClr val="7F8084"/>
                </a:solidFill>
                <a:latin typeface="Trebuchet MS"/>
                <a:cs typeface="Trebuchet MS"/>
              </a:rPr>
              <a:t>formally, informally, </a:t>
            </a:r>
            <a:r>
              <a:rPr lang="en-GB" sz="900" dirty="0">
                <a:solidFill>
                  <a:srgbClr val="7F8084"/>
                </a:solidFill>
                <a:latin typeface="Trebuchet MS"/>
                <a:cs typeface="Trebuchet MS"/>
              </a:rPr>
              <a:t>internal, </a:t>
            </a:r>
            <a:r>
              <a:rPr lang="en-GB" sz="900" spc="40" dirty="0">
                <a:solidFill>
                  <a:srgbClr val="7F8084"/>
                </a:solidFill>
                <a:latin typeface="Trebuchet MS"/>
                <a:cs typeface="Trebuchet MS"/>
              </a:rPr>
              <a:t>or </a:t>
            </a:r>
            <a:r>
              <a:rPr lang="en-GB" sz="900" spc="5" dirty="0">
                <a:solidFill>
                  <a:srgbClr val="7F8084"/>
                </a:solidFill>
                <a:latin typeface="Trebuchet MS"/>
                <a:cs typeface="Trebuchet MS"/>
              </a:rPr>
              <a:t>external, </a:t>
            </a:r>
            <a:r>
              <a:rPr lang="en-GB" sz="900" spc="35" dirty="0">
                <a:solidFill>
                  <a:srgbClr val="7F8084"/>
                </a:solidFill>
                <a:latin typeface="Trebuchet MS"/>
                <a:cs typeface="Trebuchet MS"/>
              </a:rPr>
              <a:t>the </a:t>
            </a:r>
            <a:r>
              <a:rPr lang="en-GB" sz="900" spc="50" dirty="0">
                <a:solidFill>
                  <a:srgbClr val="7F8084"/>
                </a:solidFill>
                <a:latin typeface="Trebuchet MS"/>
                <a:cs typeface="Trebuchet MS"/>
              </a:rPr>
              <a:t>one </a:t>
            </a:r>
            <a:r>
              <a:rPr lang="en-GB" sz="900" spc="55" dirty="0">
                <a:solidFill>
                  <a:srgbClr val="7F8084"/>
                </a:solidFill>
                <a:latin typeface="Trebuchet MS"/>
                <a:cs typeface="Trebuchet MS"/>
              </a:rPr>
              <a:t> constant</a:t>
            </a:r>
            <a:r>
              <a:rPr lang="en-GB" sz="900" spc="-50" dirty="0">
                <a:solidFill>
                  <a:srgbClr val="7F8084"/>
                </a:solidFill>
                <a:latin typeface="Trebuchet MS"/>
                <a:cs typeface="Trebuchet MS"/>
              </a:rPr>
              <a:t> </a:t>
            </a:r>
            <a:r>
              <a:rPr lang="en-GB" sz="900" spc="25" dirty="0">
                <a:solidFill>
                  <a:srgbClr val="7F8084"/>
                </a:solidFill>
                <a:latin typeface="Trebuchet MS"/>
                <a:cs typeface="Trebuchet MS"/>
              </a:rPr>
              <a:t>positive</a:t>
            </a:r>
            <a:r>
              <a:rPr lang="en-GB" sz="900" spc="-45" dirty="0">
                <a:solidFill>
                  <a:srgbClr val="7F8084"/>
                </a:solidFill>
                <a:latin typeface="Trebuchet MS"/>
                <a:cs typeface="Trebuchet MS"/>
              </a:rPr>
              <a:t> </a:t>
            </a:r>
            <a:r>
              <a:rPr lang="en-GB" sz="900" dirty="0">
                <a:solidFill>
                  <a:srgbClr val="7F8084"/>
                </a:solidFill>
                <a:latin typeface="Trebuchet MS"/>
                <a:cs typeface="Trebuchet MS"/>
              </a:rPr>
              <a:t>I</a:t>
            </a:r>
            <a:r>
              <a:rPr lang="en-GB" sz="900" spc="-50" dirty="0">
                <a:solidFill>
                  <a:srgbClr val="7F8084"/>
                </a:solidFill>
                <a:latin typeface="Trebuchet MS"/>
                <a:cs typeface="Trebuchet MS"/>
              </a:rPr>
              <a:t> </a:t>
            </a:r>
            <a:r>
              <a:rPr lang="en-GB" sz="900" spc="45" dirty="0">
                <a:solidFill>
                  <a:srgbClr val="7F8084"/>
                </a:solidFill>
                <a:latin typeface="Trebuchet MS"/>
                <a:cs typeface="Trebuchet MS"/>
              </a:rPr>
              <a:t>hear</a:t>
            </a:r>
            <a:r>
              <a:rPr lang="en-GB" sz="900" spc="-45" dirty="0">
                <a:solidFill>
                  <a:srgbClr val="7F8084"/>
                </a:solidFill>
                <a:latin typeface="Trebuchet MS"/>
                <a:cs typeface="Trebuchet MS"/>
              </a:rPr>
              <a:t> </a:t>
            </a:r>
            <a:r>
              <a:rPr lang="en-GB" sz="900" spc="30" dirty="0">
                <a:solidFill>
                  <a:srgbClr val="7F8084"/>
                </a:solidFill>
                <a:latin typeface="Trebuchet MS"/>
                <a:cs typeface="Trebuchet MS"/>
              </a:rPr>
              <a:t>is</a:t>
            </a:r>
            <a:r>
              <a:rPr lang="en-GB" sz="900" spc="-50" dirty="0">
                <a:solidFill>
                  <a:srgbClr val="7F8084"/>
                </a:solidFill>
                <a:latin typeface="Trebuchet MS"/>
                <a:cs typeface="Trebuchet MS"/>
              </a:rPr>
              <a:t> </a:t>
            </a:r>
            <a:r>
              <a:rPr lang="en-GB" sz="900" spc="70" dirty="0">
                <a:solidFill>
                  <a:srgbClr val="7F8084"/>
                </a:solidFill>
                <a:latin typeface="Trebuchet MS"/>
                <a:cs typeface="Trebuchet MS"/>
              </a:rPr>
              <a:t>how</a:t>
            </a:r>
            <a:r>
              <a:rPr lang="en-GB" sz="900" spc="-45" dirty="0">
                <a:solidFill>
                  <a:srgbClr val="7F8084"/>
                </a:solidFill>
                <a:latin typeface="Trebuchet MS"/>
                <a:cs typeface="Trebuchet MS"/>
              </a:rPr>
              <a:t> </a:t>
            </a:r>
            <a:r>
              <a:rPr lang="en-GB" sz="900" spc="35" dirty="0">
                <a:solidFill>
                  <a:srgbClr val="7F8084"/>
                </a:solidFill>
                <a:latin typeface="Trebuchet MS"/>
                <a:cs typeface="Trebuchet MS"/>
              </a:rPr>
              <a:t>our</a:t>
            </a:r>
            <a:r>
              <a:rPr lang="en-GB" sz="900" spc="-50" dirty="0">
                <a:solidFill>
                  <a:srgbClr val="7F8084"/>
                </a:solidFill>
                <a:latin typeface="Trebuchet MS"/>
                <a:cs typeface="Trebuchet MS"/>
              </a:rPr>
              <a:t> </a:t>
            </a:r>
            <a:r>
              <a:rPr lang="en-GB" sz="900" spc="40" dirty="0">
                <a:solidFill>
                  <a:srgbClr val="7F8084"/>
                </a:solidFill>
                <a:latin typeface="Trebuchet MS"/>
                <a:cs typeface="Trebuchet MS"/>
              </a:rPr>
              <a:t>people</a:t>
            </a:r>
            <a:r>
              <a:rPr lang="en-GB" sz="900" spc="-45" dirty="0">
                <a:solidFill>
                  <a:srgbClr val="7F8084"/>
                </a:solidFill>
                <a:latin typeface="Trebuchet MS"/>
                <a:cs typeface="Trebuchet MS"/>
              </a:rPr>
              <a:t> </a:t>
            </a:r>
            <a:r>
              <a:rPr lang="en-GB" sz="900" spc="-10" dirty="0">
                <a:solidFill>
                  <a:srgbClr val="7F8084"/>
                </a:solidFill>
                <a:latin typeface="Trebuchet MS"/>
                <a:cs typeface="Trebuchet MS"/>
              </a:rPr>
              <a:t>will</a:t>
            </a:r>
            <a:r>
              <a:rPr lang="en-GB" sz="900" spc="-50" dirty="0">
                <a:solidFill>
                  <a:srgbClr val="7F8084"/>
                </a:solidFill>
                <a:latin typeface="Trebuchet MS"/>
                <a:cs typeface="Trebuchet MS"/>
              </a:rPr>
              <a:t> </a:t>
            </a:r>
            <a:r>
              <a:rPr lang="en-GB" sz="900" spc="80" dirty="0">
                <a:solidFill>
                  <a:srgbClr val="7F8084"/>
                </a:solidFill>
                <a:latin typeface="Trebuchet MS"/>
                <a:cs typeface="Trebuchet MS"/>
              </a:rPr>
              <a:t>do</a:t>
            </a:r>
            <a:r>
              <a:rPr lang="en-GB" sz="900" spc="-45" dirty="0">
                <a:solidFill>
                  <a:srgbClr val="7F8084"/>
                </a:solidFill>
                <a:latin typeface="Trebuchet MS"/>
                <a:cs typeface="Trebuchet MS"/>
              </a:rPr>
              <a:t> </a:t>
            </a:r>
            <a:r>
              <a:rPr lang="en-GB" sz="900" dirty="0">
                <a:solidFill>
                  <a:srgbClr val="7F8084"/>
                </a:solidFill>
                <a:latin typeface="Trebuchet MS"/>
                <a:cs typeface="Trebuchet MS"/>
              </a:rPr>
              <a:t>extra, </a:t>
            </a:r>
            <a:r>
              <a:rPr lang="en-GB" sz="900" spc="-260" dirty="0">
                <a:solidFill>
                  <a:srgbClr val="7F8084"/>
                </a:solidFill>
                <a:latin typeface="Trebuchet MS"/>
                <a:cs typeface="Trebuchet MS"/>
              </a:rPr>
              <a:t> </a:t>
            </a:r>
            <a:r>
              <a:rPr lang="en-GB" sz="900" spc="30" dirty="0">
                <a:solidFill>
                  <a:srgbClr val="7F8084"/>
                </a:solidFill>
                <a:latin typeface="Trebuchet MS"/>
                <a:cs typeface="Trebuchet MS"/>
              </a:rPr>
              <a:t>help</a:t>
            </a:r>
            <a:r>
              <a:rPr lang="en-GB" sz="900" spc="-50" dirty="0">
                <a:solidFill>
                  <a:srgbClr val="7F8084"/>
                </a:solidFill>
                <a:latin typeface="Trebuchet MS"/>
                <a:cs typeface="Trebuchet MS"/>
              </a:rPr>
              <a:t> </a:t>
            </a:r>
            <a:r>
              <a:rPr lang="en-GB" sz="900" spc="45" dirty="0">
                <a:solidFill>
                  <a:srgbClr val="7F8084"/>
                </a:solidFill>
                <a:latin typeface="Trebuchet MS"/>
                <a:cs typeface="Trebuchet MS"/>
              </a:rPr>
              <a:t>more</a:t>
            </a:r>
            <a:r>
              <a:rPr lang="en-GB" sz="900" spc="-50" dirty="0">
                <a:solidFill>
                  <a:srgbClr val="7F8084"/>
                </a:solidFill>
                <a:latin typeface="Trebuchet MS"/>
                <a:cs typeface="Trebuchet MS"/>
              </a:rPr>
              <a:t> </a:t>
            </a:r>
            <a:r>
              <a:rPr lang="en-GB" sz="900" spc="70" dirty="0">
                <a:solidFill>
                  <a:srgbClr val="7F8084"/>
                </a:solidFill>
                <a:latin typeface="Trebuchet MS"/>
                <a:cs typeface="Trebuchet MS"/>
              </a:rPr>
              <a:t>and</a:t>
            </a:r>
            <a:r>
              <a:rPr lang="en-GB" sz="900" spc="-50" dirty="0">
                <a:solidFill>
                  <a:srgbClr val="7F8084"/>
                </a:solidFill>
                <a:latin typeface="Trebuchet MS"/>
                <a:cs typeface="Trebuchet MS"/>
              </a:rPr>
              <a:t> </a:t>
            </a:r>
            <a:r>
              <a:rPr lang="en-GB" sz="900" spc="50" dirty="0">
                <a:solidFill>
                  <a:srgbClr val="7F8084"/>
                </a:solidFill>
                <a:latin typeface="Trebuchet MS"/>
                <a:cs typeface="Trebuchet MS"/>
              </a:rPr>
              <a:t>support</a:t>
            </a:r>
            <a:r>
              <a:rPr lang="en-GB" sz="900" spc="-50" dirty="0">
                <a:solidFill>
                  <a:srgbClr val="7F8084"/>
                </a:solidFill>
                <a:latin typeface="Trebuchet MS"/>
                <a:cs typeface="Trebuchet MS"/>
              </a:rPr>
              <a:t> </a:t>
            </a:r>
            <a:r>
              <a:rPr lang="en-GB" sz="900" spc="-10" dirty="0">
                <a:solidFill>
                  <a:srgbClr val="7F8084"/>
                </a:solidFill>
                <a:latin typeface="Trebuchet MS"/>
                <a:cs typeface="Trebuchet MS"/>
              </a:rPr>
              <a:t>further.</a:t>
            </a:r>
            <a:r>
              <a:rPr lang="en-GB" sz="900" spc="190" dirty="0">
                <a:solidFill>
                  <a:srgbClr val="7F8084"/>
                </a:solidFill>
                <a:latin typeface="Trebuchet MS"/>
                <a:cs typeface="Trebuchet MS"/>
              </a:rPr>
              <a:t> </a:t>
            </a:r>
            <a:r>
              <a:rPr lang="en-GB" sz="900" spc="10" dirty="0">
                <a:solidFill>
                  <a:srgbClr val="7F8084"/>
                </a:solidFill>
                <a:latin typeface="Trebuchet MS"/>
                <a:cs typeface="Trebuchet MS"/>
              </a:rPr>
              <a:t>This</a:t>
            </a:r>
            <a:r>
              <a:rPr lang="en-GB" sz="900" spc="-50" dirty="0">
                <a:solidFill>
                  <a:srgbClr val="7F8084"/>
                </a:solidFill>
                <a:latin typeface="Trebuchet MS"/>
                <a:cs typeface="Trebuchet MS"/>
              </a:rPr>
              <a:t> </a:t>
            </a:r>
            <a:r>
              <a:rPr lang="en-GB" sz="900" spc="30" dirty="0">
                <a:solidFill>
                  <a:srgbClr val="7F8084"/>
                </a:solidFill>
                <a:latin typeface="Trebuchet MS"/>
                <a:cs typeface="Trebuchet MS"/>
              </a:rPr>
              <a:t>is</a:t>
            </a:r>
            <a:r>
              <a:rPr lang="en-GB" sz="900" spc="-50" dirty="0">
                <a:solidFill>
                  <a:srgbClr val="7F8084"/>
                </a:solidFill>
                <a:latin typeface="Trebuchet MS"/>
                <a:cs typeface="Trebuchet MS"/>
              </a:rPr>
              <a:t> </a:t>
            </a:r>
            <a:r>
              <a:rPr lang="en-GB" sz="900" spc="65" dirty="0">
                <a:solidFill>
                  <a:srgbClr val="7F8084"/>
                </a:solidFill>
                <a:latin typeface="Trebuchet MS"/>
                <a:cs typeface="Trebuchet MS"/>
              </a:rPr>
              <a:t>why</a:t>
            </a:r>
            <a:r>
              <a:rPr lang="en-GB" sz="900" spc="-45" dirty="0">
                <a:solidFill>
                  <a:srgbClr val="7F8084"/>
                </a:solidFill>
                <a:latin typeface="Trebuchet MS"/>
                <a:cs typeface="Trebuchet MS"/>
              </a:rPr>
              <a:t> </a:t>
            </a:r>
            <a:r>
              <a:rPr lang="en-GB" sz="900" spc="30" dirty="0">
                <a:solidFill>
                  <a:srgbClr val="7F8084"/>
                </a:solidFill>
                <a:latin typeface="Trebuchet MS"/>
                <a:cs typeface="Trebuchet MS"/>
              </a:rPr>
              <a:t>during</a:t>
            </a:r>
            <a:r>
              <a:rPr lang="en-GB" sz="900" spc="-50" dirty="0">
                <a:solidFill>
                  <a:srgbClr val="7F8084"/>
                </a:solidFill>
                <a:latin typeface="Trebuchet MS"/>
                <a:cs typeface="Trebuchet MS"/>
              </a:rPr>
              <a:t> </a:t>
            </a:r>
            <a:r>
              <a:rPr lang="en-GB" sz="900" spc="15" dirty="0">
                <a:solidFill>
                  <a:srgbClr val="7F8084"/>
                </a:solidFill>
                <a:latin typeface="Trebuchet MS"/>
                <a:cs typeface="Trebuchet MS"/>
              </a:rPr>
              <a:t>2021 </a:t>
            </a:r>
            <a:r>
              <a:rPr lang="en-GB" sz="900" spc="20" dirty="0">
                <a:solidFill>
                  <a:srgbClr val="7F8084"/>
                </a:solidFill>
                <a:latin typeface="Trebuchet MS"/>
                <a:cs typeface="Trebuchet MS"/>
              </a:rPr>
              <a:t> </a:t>
            </a:r>
            <a:r>
              <a:rPr lang="en-GB" sz="900" spc="60" dirty="0">
                <a:solidFill>
                  <a:srgbClr val="7F8084"/>
                </a:solidFill>
                <a:latin typeface="Trebuchet MS"/>
                <a:cs typeface="Trebuchet MS"/>
              </a:rPr>
              <a:t>we </a:t>
            </a:r>
            <a:r>
              <a:rPr lang="en-GB" sz="900" spc="50" dirty="0">
                <a:solidFill>
                  <a:srgbClr val="7F8084"/>
                </a:solidFill>
                <a:latin typeface="Trebuchet MS"/>
                <a:cs typeface="Trebuchet MS"/>
              </a:rPr>
              <a:t>have been </a:t>
            </a:r>
            <a:r>
              <a:rPr lang="en-GB" sz="900" spc="30" dirty="0">
                <a:solidFill>
                  <a:srgbClr val="7F8084"/>
                </a:solidFill>
                <a:latin typeface="Trebuchet MS"/>
                <a:cs typeface="Trebuchet MS"/>
              </a:rPr>
              <a:t>celebrating </a:t>
            </a:r>
            <a:r>
              <a:rPr lang="en-GB" sz="900" spc="35" dirty="0">
                <a:solidFill>
                  <a:srgbClr val="7F8084"/>
                </a:solidFill>
                <a:latin typeface="Trebuchet MS"/>
                <a:cs typeface="Trebuchet MS"/>
              </a:rPr>
              <a:t>our </a:t>
            </a:r>
            <a:r>
              <a:rPr lang="en-GB" sz="900" spc="25" dirty="0">
                <a:solidFill>
                  <a:srgbClr val="7F8084"/>
                </a:solidFill>
                <a:latin typeface="Trebuchet MS"/>
                <a:cs typeface="Trebuchet MS"/>
              </a:rPr>
              <a:t>#AmazingPeople, </a:t>
            </a:r>
            <a:r>
              <a:rPr lang="en-GB" sz="900" spc="50" dirty="0">
                <a:solidFill>
                  <a:srgbClr val="7F8084"/>
                </a:solidFill>
                <a:latin typeface="Trebuchet MS"/>
                <a:cs typeface="Trebuchet MS"/>
              </a:rPr>
              <a:t>both </a:t>
            </a:r>
            <a:r>
              <a:rPr lang="en-GB" sz="900" spc="55" dirty="0">
                <a:solidFill>
                  <a:srgbClr val="7F8084"/>
                </a:solidFill>
                <a:latin typeface="Trebuchet MS"/>
                <a:cs typeface="Trebuchet MS"/>
              </a:rPr>
              <a:t> </a:t>
            </a:r>
            <a:r>
              <a:rPr lang="en-GB" sz="900" spc="35" dirty="0">
                <a:solidFill>
                  <a:srgbClr val="7F8084"/>
                </a:solidFill>
                <a:latin typeface="Trebuchet MS"/>
                <a:cs typeface="Trebuchet MS"/>
              </a:rPr>
              <a:t>our</a:t>
            </a:r>
            <a:r>
              <a:rPr lang="en-GB" sz="900" spc="-55" dirty="0">
                <a:solidFill>
                  <a:srgbClr val="7F8084"/>
                </a:solidFill>
                <a:latin typeface="Trebuchet MS"/>
                <a:cs typeface="Trebuchet MS"/>
              </a:rPr>
              <a:t> </a:t>
            </a:r>
            <a:r>
              <a:rPr lang="en-GB" sz="900" spc="40" dirty="0">
                <a:solidFill>
                  <a:srgbClr val="7F8084"/>
                </a:solidFill>
                <a:latin typeface="Trebuchet MS"/>
                <a:cs typeface="Trebuchet MS"/>
              </a:rPr>
              <a:t>staff</a:t>
            </a:r>
            <a:r>
              <a:rPr lang="en-GB" sz="900" spc="-50" dirty="0">
                <a:solidFill>
                  <a:srgbClr val="7F8084"/>
                </a:solidFill>
                <a:latin typeface="Trebuchet MS"/>
                <a:cs typeface="Trebuchet MS"/>
              </a:rPr>
              <a:t> </a:t>
            </a:r>
            <a:r>
              <a:rPr lang="en-GB" sz="900" spc="70" dirty="0">
                <a:solidFill>
                  <a:srgbClr val="7F8084"/>
                </a:solidFill>
                <a:latin typeface="Trebuchet MS"/>
                <a:cs typeface="Trebuchet MS"/>
              </a:rPr>
              <a:t>and</a:t>
            </a:r>
            <a:r>
              <a:rPr lang="en-GB" sz="900" spc="-50" dirty="0">
                <a:solidFill>
                  <a:srgbClr val="7F8084"/>
                </a:solidFill>
                <a:latin typeface="Trebuchet MS"/>
                <a:cs typeface="Trebuchet MS"/>
              </a:rPr>
              <a:t> </a:t>
            </a:r>
            <a:r>
              <a:rPr lang="en-GB" sz="900" spc="35" dirty="0">
                <a:solidFill>
                  <a:srgbClr val="7F8084"/>
                </a:solidFill>
                <a:latin typeface="Trebuchet MS"/>
                <a:cs typeface="Trebuchet MS"/>
              </a:rPr>
              <a:t>the</a:t>
            </a:r>
            <a:r>
              <a:rPr lang="en-GB" sz="900" spc="-50" dirty="0">
                <a:solidFill>
                  <a:srgbClr val="7F8084"/>
                </a:solidFill>
                <a:latin typeface="Trebuchet MS"/>
                <a:cs typeface="Trebuchet MS"/>
              </a:rPr>
              <a:t> </a:t>
            </a:r>
            <a:r>
              <a:rPr lang="en-GB" sz="900" spc="40" dirty="0">
                <a:solidFill>
                  <a:srgbClr val="7F8084"/>
                </a:solidFill>
                <a:latin typeface="Trebuchet MS"/>
                <a:cs typeface="Trebuchet MS"/>
              </a:rPr>
              <a:t>people</a:t>
            </a:r>
            <a:r>
              <a:rPr lang="en-GB" sz="900" spc="-50" dirty="0">
                <a:solidFill>
                  <a:srgbClr val="7F8084"/>
                </a:solidFill>
                <a:latin typeface="Trebuchet MS"/>
                <a:cs typeface="Trebuchet MS"/>
              </a:rPr>
              <a:t> </a:t>
            </a:r>
            <a:r>
              <a:rPr lang="en-GB" sz="900" spc="60" dirty="0">
                <a:solidFill>
                  <a:srgbClr val="7F8084"/>
                </a:solidFill>
                <a:latin typeface="Trebuchet MS"/>
                <a:cs typeface="Trebuchet MS"/>
              </a:rPr>
              <a:t>we</a:t>
            </a:r>
            <a:r>
              <a:rPr lang="en-GB" sz="900" spc="-50" dirty="0">
                <a:solidFill>
                  <a:srgbClr val="7F8084"/>
                </a:solidFill>
                <a:latin typeface="Trebuchet MS"/>
                <a:cs typeface="Trebuchet MS"/>
              </a:rPr>
              <a:t> </a:t>
            </a:r>
            <a:r>
              <a:rPr lang="en-GB" sz="900" spc="30" dirty="0">
                <a:solidFill>
                  <a:srgbClr val="7F8084"/>
                </a:solidFill>
                <a:latin typeface="Trebuchet MS"/>
                <a:cs typeface="Trebuchet MS"/>
              </a:rPr>
              <a:t>support.</a:t>
            </a:r>
            <a:endParaRPr lang="en-GB" sz="900" dirty="0">
              <a:latin typeface="Trebuchet MS"/>
              <a:cs typeface="Trebuchet MS"/>
            </a:endParaRPr>
          </a:p>
        </p:txBody>
      </p:sp>
      <p:sp>
        <p:nvSpPr>
          <p:cNvPr id="11" name="object 11"/>
          <p:cNvSpPr txBox="1"/>
          <p:nvPr/>
        </p:nvSpPr>
        <p:spPr>
          <a:xfrm>
            <a:off x="527300" y="7231518"/>
            <a:ext cx="153035" cy="162560"/>
          </a:xfrm>
          <a:prstGeom prst="rect">
            <a:avLst/>
          </a:prstGeom>
        </p:spPr>
        <p:txBody>
          <a:bodyPr vert="horz" wrap="square" lIns="0" tIns="12700" rIns="0" bIns="0" rtlCol="0">
            <a:spAutoFit/>
          </a:bodyPr>
          <a:lstStyle/>
          <a:p>
            <a:pPr marL="12700">
              <a:lnSpc>
                <a:spcPct val="100000"/>
              </a:lnSpc>
              <a:spcBef>
                <a:spcPts val="100"/>
              </a:spcBef>
            </a:pPr>
            <a:r>
              <a:rPr sz="900" spc="25" dirty="0">
                <a:solidFill>
                  <a:srgbClr val="1793CD"/>
                </a:solidFill>
                <a:latin typeface="Trebuchet MS"/>
                <a:cs typeface="Trebuchet MS"/>
              </a:rPr>
              <a:t>03</a:t>
            </a:r>
            <a:endParaRPr sz="900">
              <a:latin typeface="Trebuchet MS"/>
              <a:cs typeface="Trebuchet MS"/>
            </a:endParaRPr>
          </a:p>
        </p:txBody>
      </p:sp>
      <p:sp>
        <p:nvSpPr>
          <p:cNvPr id="12" name="object 12"/>
          <p:cNvSpPr txBox="1"/>
          <p:nvPr/>
        </p:nvSpPr>
        <p:spPr>
          <a:xfrm>
            <a:off x="7036899" y="2717696"/>
            <a:ext cx="3123565" cy="2383155"/>
          </a:xfrm>
          <a:prstGeom prst="rect">
            <a:avLst/>
          </a:prstGeom>
        </p:spPr>
        <p:txBody>
          <a:bodyPr vert="horz" wrap="square" lIns="0" tIns="12700" rIns="0" bIns="0" rtlCol="0">
            <a:spAutoFit/>
          </a:bodyPr>
          <a:lstStyle/>
          <a:p>
            <a:pPr marL="12700" marR="5080">
              <a:lnSpc>
                <a:spcPct val="111100"/>
              </a:lnSpc>
              <a:spcBef>
                <a:spcPts val="100"/>
              </a:spcBef>
            </a:pPr>
            <a:r>
              <a:rPr sz="900" spc="40" dirty="0">
                <a:solidFill>
                  <a:srgbClr val="7F8084"/>
                </a:solidFill>
                <a:latin typeface="Trebuchet MS"/>
                <a:cs typeface="Trebuchet MS"/>
              </a:rPr>
              <a:t>We are </a:t>
            </a:r>
            <a:r>
              <a:rPr sz="900" spc="35" dirty="0">
                <a:solidFill>
                  <a:srgbClr val="7F8084"/>
                </a:solidFill>
                <a:latin typeface="Trebuchet MS"/>
                <a:cs typeface="Trebuchet MS"/>
              </a:rPr>
              <a:t>transforming the </a:t>
            </a:r>
            <a:r>
              <a:rPr sz="900" spc="40" dirty="0">
                <a:solidFill>
                  <a:srgbClr val="7F8084"/>
                </a:solidFill>
                <a:latin typeface="Trebuchet MS"/>
                <a:cs typeface="Trebuchet MS"/>
              </a:rPr>
              <a:t>organisation </a:t>
            </a:r>
            <a:r>
              <a:rPr sz="900" spc="35" dirty="0">
                <a:solidFill>
                  <a:srgbClr val="7F8084"/>
                </a:solidFill>
                <a:latin typeface="Trebuchet MS"/>
                <a:cs typeface="Trebuchet MS"/>
              </a:rPr>
              <a:t>from the </a:t>
            </a:r>
            <a:r>
              <a:rPr sz="900" spc="20" dirty="0">
                <a:solidFill>
                  <a:srgbClr val="7F8084"/>
                </a:solidFill>
                <a:latin typeface="Trebuchet MS"/>
                <a:cs typeface="Trebuchet MS"/>
              </a:rPr>
              <a:t>inside </a:t>
            </a:r>
            <a:r>
              <a:rPr sz="900" spc="25" dirty="0">
                <a:solidFill>
                  <a:srgbClr val="7F8084"/>
                </a:solidFill>
                <a:latin typeface="Trebuchet MS"/>
                <a:cs typeface="Trebuchet MS"/>
              </a:rPr>
              <a:t> </a:t>
            </a:r>
            <a:r>
              <a:rPr sz="900" dirty="0">
                <a:solidFill>
                  <a:srgbClr val="7F8084"/>
                </a:solidFill>
                <a:latin typeface="Trebuchet MS"/>
                <a:cs typeface="Trebuchet MS"/>
              </a:rPr>
              <a:t>out, </a:t>
            </a:r>
            <a:r>
              <a:rPr sz="900" spc="70" dirty="0">
                <a:solidFill>
                  <a:srgbClr val="7F8084"/>
                </a:solidFill>
                <a:latin typeface="Trebuchet MS"/>
                <a:cs typeface="Trebuchet MS"/>
              </a:rPr>
              <a:t>and </a:t>
            </a:r>
            <a:r>
              <a:rPr sz="900" spc="60" dirty="0">
                <a:solidFill>
                  <a:srgbClr val="7F8084"/>
                </a:solidFill>
                <a:latin typeface="Trebuchet MS"/>
                <a:cs typeface="Trebuchet MS"/>
              </a:rPr>
              <a:t>we </a:t>
            </a:r>
            <a:r>
              <a:rPr sz="900" spc="40" dirty="0">
                <a:solidFill>
                  <a:srgbClr val="7F8084"/>
                </a:solidFill>
                <a:latin typeface="Trebuchet MS"/>
                <a:cs typeface="Trebuchet MS"/>
              </a:rPr>
              <a:t>are </a:t>
            </a:r>
            <a:r>
              <a:rPr sz="900" spc="65" dirty="0">
                <a:solidFill>
                  <a:srgbClr val="7F8084"/>
                </a:solidFill>
                <a:latin typeface="Trebuchet MS"/>
                <a:cs typeface="Trebuchet MS"/>
              </a:rPr>
              <a:t>now </a:t>
            </a:r>
            <a:r>
              <a:rPr sz="900" spc="25" dirty="0">
                <a:solidFill>
                  <a:srgbClr val="7F8084"/>
                </a:solidFill>
                <a:latin typeface="Trebuchet MS"/>
                <a:cs typeface="Trebuchet MS"/>
              </a:rPr>
              <a:t>building </a:t>
            </a:r>
            <a:r>
              <a:rPr sz="900" spc="35" dirty="0">
                <a:solidFill>
                  <a:srgbClr val="7F8084"/>
                </a:solidFill>
                <a:latin typeface="Trebuchet MS"/>
                <a:cs typeface="Trebuchet MS"/>
              </a:rPr>
              <a:t>our </a:t>
            </a:r>
            <a:r>
              <a:rPr sz="900" spc="30" dirty="0">
                <a:solidFill>
                  <a:srgbClr val="7F8084"/>
                </a:solidFill>
                <a:latin typeface="Trebuchet MS"/>
                <a:cs typeface="Trebuchet MS"/>
              </a:rPr>
              <a:t>Senior </a:t>
            </a:r>
            <a:r>
              <a:rPr sz="900" spc="35" dirty="0">
                <a:solidFill>
                  <a:srgbClr val="7F8084"/>
                </a:solidFill>
                <a:latin typeface="Trebuchet MS"/>
                <a:cs typeface="Trebuchet MS"/>
              </a:rPr>
              <a:t>Leadership </a:t>
            </a:r>
            <a:r>
              <a:rPr sz="900" spc="40" dirty="0">
                <a:solidFill>
                  <a:srgbClr val="7F8084"/>
                </a:solidFill>
                <a:latin typeface="Trebuchet MS"/>
                <a:cs typeface="Trebuchet MS"/>
              </a:rPr>
              <a:t> </a:t>
            </a:r>
            <a:r>
              <a:rPr sz="900" spc="30" dirty="0">
                <a:solidFill>
                  <a:srgbClr val="7F8084"/>
                </a:solidFill>
                <a:latin typeface="Trebuchet MS"/>
                <a:cs typeface="Trebuchet MS"/>
              </a:rPr>
              <a:t>Team </a:t>
            </a:r>
            <a:r>
              <a:rPr sz="900" spc="50" dirty="0">
                <a:solidFill>
                  <a:srgbClr val="7F8084"/>
                </a:solidFill>
                <a:latin typeface="Trebuchet MS"/>
                <a:cs typeface="Trebuchet MS"/>
              </a:rPr>
              <a:t>to </a:t>
            </a:r>
            <a:r>
              <a:rPr sz="900" spc="35" dirty="0">
                <a:solidFill>
                  <a:srgbClr val="7F8084"/>
                </a:solidFill>
                <a:latin typeface="Trebuchet MS"/>
                <a:cs typeface="Trebuchet MS"/>
              </a:rPr>
              <a:t>work </a:t>
            </a:r>
            <a:r>
              <a:rPr sz="900" spc="50" dirty="0">
                <a:solidFill>
                  <a:srgbClr val="7F8084"/>
                </a:solidFill>
                <a:latin typeface="Trebuchet MS"/>
                <a:cs typeface="Trebuchet MS"/>
              </a:rPr>
              <a:t>alongside </a:t>
            </a:r>
            <a:r>
              <a:rPr sz="900" spc="70" dirty="0">
                <a:solidFill>
                  <a:srgbClr val="7F8084"/>
                </a:solidFill>
                <a:latin typeface="Trebuchet MS"/>
                <a:cs typeface="Trebuchet MS"/>
              </a:rPr>
              <a:t>me </a:t>
            </a:r>
            <a:r>
              <a:rPr sz="900" spc="50" dirty="0">
                <a:solidFill>
                  <a:srgbClr val="7F8084"/>
                </a:solidFill>
                <a:latin typeface="Trebuchet MS"/>
                <a:cs typeface="Trebuchet MS"/>
              </a:rPr>
              <a:t>to </a:t>
            </a:r>
            <a:r>
              <a:rPr sz="900" spc="5" dirty="0">
                <a:solidFill>
                  <a:srgbClr val="7F8084"/>
                </a:solidFill>
                <a:latin typeface="Trebuchet MS"/>
                <a:cs typeface="Trebuchet MS"/>
              </a:rPr>
              <a:t>deliver </a:t>
            </a:r>
            <a:r>
              <a:rPr sz="900" spc="35" dirty="0">
                <a:solidFill>
                  <a:srgbClr val="7F8084"/>
                </a:solidFill>
                <a:latin typeface="Trebuchet MS"/>
                <a:cs typeface="Trebuchet MS"/>
              </a:rPr>
              <a:t>our </a:t>
            </a:r>
            <a:r>
              <a:rPr sz="900" spc="40" dirty="0">
                <a:solidFill>
                  <a:srgbClr val="7F8084"/>
                </a:solidFill>
                <a:latin typeface="Trebuchet MS"/>
                <a:cs typeface="Trebuchet MS"/>
              </a:rPr>
              <a:t>ambitious </a:t>
            </a:r>
            <a:r>
              <a:rPr sz="900" spc="45" dirty="0">
                <a:solidFill>
                  <a:srgbClr val="7F8084"/>
                </a:solidFill>
                <a:latin typeface="Trebuchet MS"/>
                <a:cs typeface="Trebuchet MS"/>
              </a:rPr>
              <a:t> strategy </a:t>
            </a:r>
            <a:r>
              <a:rPr sz="900" spc="15" dirty="0">
                <a:solidFill>
                  <a:srgbClr val="7F8084"/>
                </a:solidFill>
                <a:latin typeface="Trebuchet MS"/>
                <a:cs typeface="Trebuchet MS"/>
              </a:rPr>
              <a:t>for </a:t>
            </a:r>
            <a:r>
              <a:rPr sz="900" spc="20" dirty="0">
                <a:solidFill>
                  <a:srgbClr val="7F8084"/>
                </a:solidFill>
                <a:latin typeface="Trebuchet MS"/>
                <a:cs typeface="Trebuchet MS"/>
              </a:rPr>
              <a:t>diversification </a:t>
            </a:r>
            <a:r>
              <a:rPr sz="900" spc="70" dirty="0">
                <a:solidFill>
                  <a:srgbClr val="7F8084"/>
                </a:solidFill>
                <a:latin typeface="Trebuchet MS"/>
                <a:cs typeface="Trebuchet MS"/>
              </a:rPr>
              <a:t>and </a:t>
            </a:r>
            <a:r>
              <a:rPr sz="900" spc="25" dirty="0">
                <a:solidFill>
                  <a:srgbClr val="7F8084"/>
                </a:solidFill>
                <a:latin typeface="Trebuchet MS"/>
                <a:cs typeface="Trebuchet MS"/>
              </a:rPr>
              <a:t>growth, </a:t>
            </a:r>
            <a:r>
              <a:rPr sz="900" spc="35" dirty="0">
                <a:solidFill>
                  <a:srgbClr val="7F8084"/>
                </a:solidFill>
                <a:latin typeface="Trebuchet MS"/>
                <a:cs typeface="Trebuchet MS"/>
              </a:rPr>
              <a:t>bringing </a:t>
            </a:r>
            <a:r>
              <a:rPr sz="900" spc="55" dirty="0">
                <a:solidFill>
                  <a:srgbClr val="7F8084"/>
                </a:solidFill>
                <a:latin typeface="Trebuchet MS"/>
                <a:cs typeface="Trebuchet MS"/>
              </a:rPr>
              <a:t>new </a:t>
            </a:r>
            <a:r>
              <a:rPr sz="900" spc="60" dirty="0">
                <a:solidFill>
                  <a:srgbClr val="7F8084"/>
                </a:solidFill>
                <a:latin typeface="Trebuchet MS"/>
                <a:cs typeface="Trebuchet MS"/>
              </a:rPr>
              <a:t> </a:t>
            </a:r>
            <a:r>
              <a:rPr sz="900" spc="50" dirty="0">
                <a:solidFill>
                  <a:srgbClr val="7F8084"/>
                </a:solidFill>
                <a:latin typeface="Trebuchet MS"/>
                <a:cs typeface="Trebuchet MS"/>
              </a:rPr>
              <a:t>ideas to </a:t>
            </a:r>
            <a:r>
              <a:rPr sz="900" spc="35" dirty="0">
                <a:solidFill>
                  <a:srgbClr val="7F8084"/>
                </a:solidFill>
                <a:latin typeface="Trebuchet MS"/>
                <a:cs typeface="Trebuchet MS"/>
              </a:rPr>
              <a:t>achieve the </a:t>
            </a:r>
            <a:r>
              <a:rPr sz="900" spc="55" dirty="0">
                <a:solidFill>
                  <a:srgbClr val="7F8084"/>
                </a:solidFill>
                <a:latin typeface="Trebuchet MS"/>
                <a:cs typeface="Trebuchet MS"/>
              </a:rPr>
              <a:t>step </a:t>
            </a:r>
            <a:r>
              <a:rPr sz="900" spc="75" dirty="0">
                <a:solidFill>
                  <a:srgbClr val="7F8084"/>
                </a:solidFill>
                <a:latin typeface="Trebuchet MS"/>
                <a:cs typeface="Trebuchet MS"/>
              </a:rPr>
              <a:t>changes </a:t>
            </a:r>
            <a:r>
              <a:rPr sz="900" dirty="0">
                <a:solidFill>
                  <a:srgbClr val="7F8084"/>
                </a:solidFill>
                <a:latin typeface="Trebuchet MS"/>
                <a:cs typeface="Trebuchet MS"/>
              </a:rPr>
              <a:t>in </a:t>
            </a:r>
            <a:r>
              <a:rPr sz="900" spc="65" dirty="0">
                <a:solidFill>
                  <a:srgbClr val="7F8084"/>
                </a:solidFill>
                <a:latin typeface="Trebuchet MS"/>
                <a:cs typeface="Trebuchet MS"/>
              </a:rPr>
              <a:t>outcomes </a:t>
            </a:r>
            <a:r>
              <a:rPr sz="900" spc="60" dirty="0">
                <a:solidFill>
                  <a:srgbClr val="7F8084"/>
                </a:solidFill>
                <a:latin typeface="Trebuchet MS"/>
                <a:cs typeface="Trebuchet MS"/>
              </a:rPr>
              <a:t>we </a:t>
            </a:r>
            <a:r>
              <a:rPr sz="900" spc="10" dirty="0">
                <a:solidFill>
                  <a:srgbClr val="7F8084"/>
                </a:solidFill>
                <a:latin typeface="Trebuchet MS"/>
                <a:cs typeface="Trebuchet MS"/>
              </a:rPr>
              <a:t>all </a:t>
            </a:r>
            <a:r>
              <a:rPr sz="900" spc="-260" dirty="0">
                <a:solidFill>
                  <a:srgbClr val="7F8084"/>
                </a:solidFill>
                <a:latin typeface="Trebuchet MS"/>
                <a:cs typeface="Trebuchet MS"/>
              </a:rPr>
              <a:t> </a:t>
            </a:r>
            <a:r>
              <a:rPr sz="900" spc="50" dirty="0">
                <a:solidFill>
                  <a:srgbClr val="7F8084"/>
                </a:solidFill>
                <a:latin typeface="Trebuchet MS"/>
                <a:cs typeface="Trebuchet MS"/>
              </a:rPr>
              <a:t>know </a:t>
            </a:r>
            <a:r>
              <a:rPr sz="900" spc="40" dirty="0">
                <a:solidFill>
                  <a:srgbClr val="7F8084"/>
                </a:solidFill>
                <a:latin typeface="Trebuchet MS"/>
                <a:cs typeface="Trebuchet MS"/>
              </a:rPr>
              <a:t>are </a:t>
            </a:r>
            <a:r>
              <a:rPr sz="900" spc="25" dirty="0">
                <a:solidFill>
                  <a:srgbClr val="7F8084"/>
                </a:solidFill>
                <a:latin typeface="Trebuchet MS"/>
                <a:cs typeface="Trebuchet MS"/>
              </a:rPr>
              <a:t>possible. </a:t>
            </a:r>
            <a:r>
              <a:rPr sz="900" dirty="0">
                <a:solidFill>
                  <a:srgbClr val="7F8084"/>
                </a:solidFill>
                <a:latin typeface="Trebuchet MS"/>
                <a:cs typeface="Trebuchet MS"/>
              </a:rPr>
              <a:t>I </a:t>
            </a:r>
            <a:r>
              <a:rPr sz="900" spc="100" dirty="0">
                <a:solidFill>
                  <a:srgbClr val="7F8084"/>
                </a:solidFill>
                <a:latin typeface="Trebuchet MS"/>
                <a:cs typeface="Trebuchet MS"/>
              </a:rPr>
              <a:t>am </a:t>
            </a:r>
            <a:r>
              <a:rPr sz="900" spc="30" dirty="0">
                <a:solidFill>
                  <a:srgbClr val="7F8084"/>
                </a:solidFill>
                <a:latin typeface="Trebuchet MS"/>
                <a:cs typeface="Trebuchet MS"/>
              </a:rPr>
              <a:t>fortunate </a:t>
            </a:r>
            <a:r>
              <a:rPr sz="900" spc="50" dirty="0">
                <a:solidFill>
                  <a:srgbClr val="7F8084"/>
                </a:solidFill>
                <a:latin typeface="Trebuchet MS"/>
                <a:cs typeface="Trebuchet MS"/>
              </a:rPr>
              <a:t>to </a:t>
            </a:r>
            <a:r>
              <a:rPr sz="900" spc="65" dirty="0">
                <a:solidFill>
                  <a:srgbClr val="7F8084"/>
                </a:solidFill>
                <a:latin typeface="Trebuchet MS"/>
                <a:cs typeface="Trebuchet MS"/>
              </a:rPr>
              <a:t>be </a:t>
            </a:r>
            <a:r>
              <a:rPr sz="900" spc="50" dirty="0">
                <a:solidFill>
                  <a:srgbClr val="7F8084"/>
                </a:solidFill>
                <a:latin typeface="Trebuchet MS"/>
                <a:cs typeface="Trebuchet MS"/>
              </a:rPr>
              <a:t>supported </a:t>
            </a:r>
            <a:r>
              <a:rPr sz="900" spc="60" dirty="0">
                <a:solidFill>
                  <a:srgbClr val="7F8084"/>
                </a:solidFill>
                <a:latin typeface="Trebuchet MS"/>
                <a:cs typeface="Trebuchet MS"/>
              </a:rPr>
              <a:t>by </a:t>
            </a:r>
            <a:r>
              <a:rPr sz="900" spc="65" dirty="0">
                <a:solidFill>
                  <a:srgbClr val="7F8084"/>
                </a:solidFill>
                <a:latin typeface="Trebuchet MS"/>
                <a:cs typeface="Trebuchet MS"/>
              </a:rPr>
              <a:t> </a:t>
            </a:r>
            <a:r>
              <a:rPr sz="900" spc="75" dirty="0">
                <a:solidFill>
                  <a:srgbClr val="7F8084"/>
                </a:solidFill>
                <a:latin typeface="Trebuchet MS"/>
                <a:cs typeface="Trebuchet MS"/>
              </a:rPr>
              <a:t>an </a:t>
            </a:r>
            <a:r>
              <a:rPr sz="900" spc="30" dirty="0">
                <a:solidFill>
                  <a:srgbClr val="7F8084"/>
                </a:solidFill>
                <a:latin typeface="Trebuchet MS"/>
                <a:cs typeface="Trebuchet MS"/>
              </a:rPr>
              <a:t>experienced </a:t>
            </a:r>
            <a:r>
              <a:rPr sz="900" spc="70" dirty="0">
                <a:solidFill>
                  <a:srgbClr val="7F8084"/>
                </a:solidFill>
                <a:latin typeface="Trebuchet MS"/>
                <a:cs typeface="Trebuchet MS"/>
              </a:rPr>
              <a:t>and </a:t>
            </a:r>
            <a:r>
              <a:rPr sz="900" spc="30" dirty="0">
                <a:solidFill>
                  <a:srgbClr val="7F8084"/>
                </a:solidFill>
                <a:latin typeface="Trebuchet MS"/>
                <a:cs typeface="Trebuchet MS"/>
              </a:rPr>
              <a:t>wonderful </a:t>
            </a:r>
            <a:r>
              <a:rPr sz="900" spc="50" dirty="0">
                <a:solidFill>
                  <a:srgbClr val="7F8084"/>
                </a:solidFill>
                <a:latin typeface="Trebuchet MS"/>
                <a:cs typeface="Trebuchet MS"/>
              </a:rPr>
              <a:t>Board </a:t>
            </a:r>
            <a:r>
              <a:rPr sz="900" spc="75" dirty="0">
                <a:solidFill>
                  <a:srgbClr val="7F8084"/>
                </a:solidFill>
                <a:latin typeface="Trebuchet MS"/>
                <a:cs typeface="Trebuchet MS"/>
              </a:rPr>
              <a:t>who </a:t>
            </a:r>
            <a:r>
              <a:rPr sz="900" spc="40" dirty="0">
                <a:solidFill>
                  <a:srgbClr val="7F8084"/>
                </a:solidFill>
                <a:latin typeface="Trebuchet MS"/>
                <a:cs typeface="Trebuchet MS"/>
              </a:rPr>
              <a:t>are </a:t>
            </a:r>
            <a:r>
              <a:rPr sz="900" spc="105" dirty="0">
                <a:solidFill>
                  <a:srgbClr val="7F8084"/>
                </a:solidFill>
                <a:latin typeface="Trebuchet MS"/>
                <a:cs typeface="Trebuchet MS"/>
              </a:rPr>
              <a:t>as </a:t>
            </a:r>
            <a:r>
              <a:rPr sz="900" spc="20" dirty="0">
                <a:solidFill>
                  <a:srgbClr val="7F8084"/>
                </a:solidFill>
                <a:latin typeface="Trebuchet MS"/>
                <a:cs typeface="Trebuchet MS"/>
              </a:rPr>
              <a:t>keen </a:t>
            </a:r>
            <a:r>
              <a:rPr sz="900" spc="25" dirty="0">
                <a:solidFill>
                  <a:srgbClr val="7F8084"/>
                </a:solidFill>
                <a:latin typeface="Trebuchet MS"/>
                <a:cs typeface="Trebuchet MS"/>
              </a:rPr>
              <a:t> </a:t>
            </a:r>
            <a:r>
              <a:rPr sz="900" spc="105" dirty="0">
                <a:solidFill>
                  <a:srgbClr val="7F8084"/>
                </a:solidFill>
                <a:latin typeface="Trebuchet MS"/>
                <a:cs typeface="Trebuchet MS"/>
              </a:rPr>
              <a:t>as </a:t>
            </a:r>
            <a:r>
              <a:rPr sz="900" dirty="0">
                <a:solidFill>
                  <a:srgbClr val="7F8084"/>
                </a:solidFill>
                <a:latin typeface="Trebuchet MS"/>
                <a:cs typeface="Trebuchet MS"/>
              </a:rPr>
              <a:t>I </a:t>
            </a:r>
            <a:r>
              <a:rPr sz="900" spc="100" dirty="0">
                <a:solidFill>
                  <a:srgbClr val="7F8084"/>
                </a:solidFill>
                <a:latin typeface="Trebuchet MS"/>
                <a:cs typeface="Trebuchet MS"/>
              </a:rPr>
              <a:t>am </a:t>
            </a:r>
            <a:r>
              <a:rPr sz="900" spc="50" dirty="0">
                <a:solidFill>
                  <a:srgbClr val="7F8084"/>
                </a:solidFill>
                <a:latin typeface="Trebuchet MS"/>
                <a:cs typeface="Trebuchet MS"/>
              </a:rPr>
              <a:t>to </a:t>
            </a:r>
            <a:r>
              <a:rPr sz="900" spc="60" dirty="0">
                <a:solidFill>
                  <a:srgbClr val="7F8084"/>
                </a:solidFill>
                <a:latin typeface="Trebuchet MS"/>
                <a:cs typeface="Trebuchet MS"/>
              </a:rPr>
              <a:t>see </a:t>
            </a:r>
            <a:r>
              <a:rPr sz="900" spc="35" dirty="0">
                <a:solidFill>
                  <a:srgbClr val="7F8084"/>
                </a:solidFill>
                <a:latin typeface="Trebuchet MS"/>
                <a:cs typeface="Trebuchet MS"/>
              </a:rPr>
              <a:t>the </a:t>
            </a:r>
            <a:r>
              <a:rPr sz="900" spc="40" dirty="0">
                <a:solidFill>
                  <a:srgbClr val="7F8084"/>
                </a:solidFill>
                <a:latin typeface="Trebuchet MS"/>
                <a:cs typeface="Trebuchet MS"/>
              </a:rPr>
              <a:t>organisation </a:t>
            </a:r>
            <a:r>
              <a:rPr sz="900" spc="60" dirty="0">
                <a:solidFill>
                  <a:srgbClr val="7F8084"/>
                </a:solidFill>
                <a:latin typeface="Trebuchet MS"/>
                <a:cs typeface="Trebuchet MS"/>
              </a:rPr>
              <a:t>grow </a:t>
            </a:r>
            <a:r>
              <a:rPr sz="900" spc="70" dirty="0">
                <a:solidFill>
                  <a:srgbClr val="7F8084"/>
                </a:solidFill>
                <a:latin typeface="Trebuchet MS"/>
                <a:cs typeface="Trebuchet MS"/>
              </a:rPr>
              <a:t>and </a:t>
            </a:r>
            <a:r>
              <a:rPr sz="900" dirty="0">
                <a:solidFill>
                  <a:srgbClr val="7F8084"/>
                </a:solidFill>
                <a:latin typeface="Trebuchet MS"/>
                <a:cs typeface="Trebuchet MS"/>
              </a:rPr>
              <a:t>flourish, </a:t>
            </a:r>
            <a:r>
              <a:rPr sz="900" spc="65" dirty="0">
                <a:solidFill>
                  <a:srgbClr val="7F8084"/>
                </a:solidFill>
                <a:latin typeface="Trebuchet MS"/>
                <a:cs typeface="Trebuchet MS"/>
              </a:rPr>
              <a:t>and </a:t>
            </a:r>
            <a:r>
              <a:rPr sz="900" spc="-260" dirty="0">
                <a:solidFill>
                  <a:srgbClr val="7F8084"/>
                </a:solidFill>
                <a:latin typeface="Trebuchet MS"/>
                <a:cs typeface="Trebuchet MS"/>
              </a:rPr>
              <a:t> </a:t>
            </a:r>
            <a:r>
              <a:rPr sz="900" spc="70" dirty="0">
                <a:solidFill>
                  <a:srgbClr val="7F8084"/>
                </a:solidFill>
                <a:latin typeface="Trebuchet MS"/>
                <a:cs typeface="Trebuchet MS"/>
              </a:rPr>
              <a:t>most</a:t>
            </a:r>
            <a:r>
              <a:rPr sz="900" spc="-50" dirty="0">
                <a:solidFill>
                  <a:srgbClr val="7F8084"/>
                </a:solidFill>
                <a:latin typeface="Trebuchet MS"/>
                <a:cs typeface="Trebuchet MS"/>
              </a:rPr>
              <a:t> </a:t>
            </a:r>
            <a:r>
              <a:rPr sz="900" spc="10" dirty="0">
                <a:solidFill>
                  <a:srgbClr val="7F8084"/>
                </a:solidFill>
                <a:latin typeface="Trebuchet MS"/>
                <a:cs typeface="Trebuchet MS"/>
              </a:rPr>
              <a:t>importantly,</a:t>
            </a:r>
            <a:r>
              <a:rPr sz="900" spc="-50" dirty="0">
                <a:solidFill>
                  <a:srgbClr val="7F8084"/>
                </a:solidFill>
                <a:latin typeface="Trebuchet MS"/>
                <a:cs typeface="Trebuchet MS"/>
              </a:rPr>
              <a:t> </a:t>
            </a:r>
            <a:r>
              <a:rPr sz="900" spc="5" dirty="0">
                <a:solidFill>
                  <a:srgbClr val="7F8084"/>
                </a:solidFill>
                <a:latin typeface="Trebuchet MS"/>
                <a:cs typeface="Trebuchet MS"/>
              </a:rPr>
              <a:t>deliver</a:t>
            </a:r>
            <a:r>
              <a:rPr sz="900" spc="-45" dirty="0">
                <a:solidFill>
                  <a:srgbClr val="7F8084"/>
                </a:solidFill>
                <a:latin typeface="Trebuchet MS"/>
                <a:cs typeface="Trebuchet MS"/>
              </a:rPr>
              <a:t> </a:t>
            </a:r>
            <a:r>
              <a:rPr sz="900" spc="15" dirty="0">
                <a:solidFill>
                  <a:srgbClr val="7F8084"/>
                </a:solidFill>
                <a:latin typeface="Trebuchet MS"/>
                <a:cs typeface="Trebuchet MS"/>
              </a:rPr>
              <a:t>for</a:t>
            </a:r>
            <a:r>
              <a:rPr sz="900" spc="-50" dirty="0">
                <a:solidFill>
                  <a:srgbClr val="7F8084"/>
                </a:solidFill>
                <a:latin typeface="Trebuchet MS"/>
                <a:cs typeface="Trebuchet MS"/>
              </a:rPr>
              <a:t> </a:t>
            </a:r>
            <a:r>
              <a:rPr sz="900" spc="35" dirty="0">
                <a:solidFill>
                  <a:srgbClr val="7F8084"/>
                </a:solidFill>
                <a:latin typeface="Trebuchet MS"/>
                <a:cs typeface="Trebuchet MS"/>
              </a:rPr>
              <a:t>the</a:t>
            </a:r>
            <a:r>
              <a:rPr sz="900" spc="-45" dirty="0">
                <a:solidFill>
                  <a:srgbClr val="7F8084"/>
                </a:solidFill>
                <a:latin typeface="Trebuchet MS"/>
                <a:cs typeface="Trebuchet MS"/>
              </a:rPr>
              <a:t> </a:t>
            </a:r>
            <a:r>
              <a:rPr sz="900" spc="40" dirty="0">
                <a:solidFill>
                  <a:srgbClr val="7F8084"/>
                </a:solidFill>
                <a:latin typeface="Trebuchet MS"/>
                <a:cs typeface="Trebuchet MS"/>
              </a:rPr>
              <a:t>people</a:t>
            </a:r>
            <a:r>
              <a:rPr sz="900" spc="-50" dirty="0">
                <a:solidFill>
                  <a:srgbClr val="7F8084"/>
                </a:solidFill>
                <a:latin typeface="Trebuchet MS"/>
                <a:cs typeface="Trebuchet MS"/>
              </a:rPr>
              <a:t> </a:t>
            </a:r>
            <a:r>
              <a:rPr sz="900" spc="70" dirty="0">
                <a:solidFill>
                  <a:srgbClr val="7F8084"/>
                </a:solidFill>
                <a:latin typeface="Trebuchet MS"/>
                <a:cs typeface="Trebuchet MS"/>
              </a:rPr>
              <a:t>across</a:t>
            </a:r>
            <a:r>
              <a:rPr sz="900" spc="-50" dirty="0">
                <a:solidFill>
                  <a:srgbClr val="7F8084"/>
                </a:solidFill>
                <a:latin typeface="Trebuchet MS"/>
                <a:cs typeface="Trebuchet MS"/>
              </a:rPr>
              <a:t> </a:t>
            </a:r>
            <a:r>
              <a:rPr sz="900" spc="50" dirty="0">
                <a:solidFill>
                  <a:srgbClr val="7F8084"/>
                </a:solidFill>
                <a:latin typeface="Trebuchet MS"/>
                <a:cs typeface="Trebuchet MS"/>
              </a:rPr>
              <a:t>Scotland </a:t>
            </a:r>
            <a:r>
              <a:rPr sz="900" spc="-254" dirty="0">
                <a:solidFill>
                  <a:srgbClr val="7F8084"/>
                </a:solidFill>
                <a:latin typeface="Trebuchet MS"/>
                <a:cs typeface="Trebuchet MS"/>
              </a:rPr>
              <a:t> </a:t>
            </a:r>
            <a:r>
              <a:rPr sz="900" spc="75" dirty="0">
                <a:solidFill>
                  <a:srgbClr val="7F8084"/>
                </a:solidFill>
                <a:latin typeface="Trebuchet MS"/>
                <a:cs typeface="Trebuchet MS"/>
              </a:rPr>
              <a:t>who </a:t>
            </a:r>
            <a:r>
              <a:rPr sz="900" spc="50" dirty="0">
                <a:solidFill>
                  <a:srgbClr val="7F8084"/>
                </a:solidFill>
                <a:latin typeface="Trebuchet MS"/>
                <a:cs typeface="Trebuchet MS"/>
              </a:rPr>
              <a:t>need </a:t>
            </a:r>
            <a:r>
              <a:rPr sz="900" spc="75" dirty="0">
                <a:solidFill>
                  <a:srgbClr val="7F8084"/>
                </a:solidFill>
                <a:latin typeface="Trebuchet MS"/>
                <a:cs typeface="Trebuchet MS"/>
              </a:rPr>
              <a:t>some </a:t>
            </a:r>
            <a:r>
              <a:rPr sz="900" spc="20" dirty="0">
                <a:solidFill>
                  <a:srgbClr val="7F8084"/>
                </a:solidFill>
                <a:latin typeface="Trebuchet MS"/>
                <a:cs typeface="Trebuchet MS"/>
              </a:rPr>
              <a:t>hope, </a:t>
            </a:r>
            <a:r>
              <a:rPr sz="900" spc="50" dirty="0">
                <a:solidFill>
                  <a:srgbClr val="7F8084"/>
                </a:solidFill>
                <a:latin typeface="Trebuchet MS"/>
                <a:cs typeface="Trebuchet MS"/>
              </a:rPr>
              <a:t>to </a:t>
            </a:r>
            <a:r>
              <a:rPr sz="900" spc="5" dirty="0">
                <a:solidFill>
                  <a:srgbClr val="7F8084"/>
                </a:solidFill>
                <a:latin typeface="Trebuchet MS"/>
                <a:cs typeface="Trebuchet MS"/>
              </a:rPr>
              <a:t>feel loved, </a:t>
            </a:r>
            <a:r>
              <a:rPr sz="900" spc="70" dirty="0">
                <a:solidFill>
                  <a:srgbClr val="7F8084"/>
                </a:solidFill>
                <a:latin typeface="Trebuchet MS"/>
                <a:cs typeface="Trebuchet MS"/>
              </a:rPr>
              <a:t>and </a:t>
            </a:r>
            <a:r>
              <a:rPr sz="900" spc="50" dirty="0">
                <a:solidFill>
                  <a:srgbClr val="7F8084"/>
                </a:solidFill>
                <a:latin typeface="Trebuchet MS"/>
                <a:cs typeface="Trebuchet MS"/>
              </a:rPr>
              <a:t>to </a:t>
            </a:r>
            <a:r>
              <a:rPr sz="900" spc="55" dirty="0">
                <a:solidFill>
                  <a:srgbClr val="7F8084"/>
                </a:solidFill>
                <a:latin typeface="Trebuchet MS"/>
                <a:cs typeface="Trebuchet MS"/>
              </a:rPr>
              <a:t>be </a:t>
            </a:r>
            <a:r>
              <a:rPr sz="900" spc="60" dirty="0">
                <a:solidFill>
                  <a:srgbClr val="7F8084"/>
                </a:solidFill>
                <a:latin typeface="Trebuchet MS"/>
                <a:cs typeface="Trebuchet MS"/>
              </a:rPr>
              <a:t> </a:t>
            </a:r>
            <a:r>
              <a:rPr sz="900" spc="50" dirty="0">
                <a:solidFill>
                  <a:srgbClr val="7F8084"/>
                </a:solidFill>
                <a:latin typeface="Trebuchet MS"/>
                <a:cs typeface="Trebuchet MS"/>
              </a:rPr>
              <a:t>empowered</a:t>
            </a:r>
            <a:r>
              <a:rPr sz="900" spc="-55" dirty="0">
                <a:solidFill>
                  <a:srgbClr val="7F8084"/>
                </a:solidFill>
                <a:latin typeface="Trebuchet MS"/>
                <a:cs typeface="Trebuchet MS"/>
              </a:rPr>
              <a:t> </a:t>
            </a:r>
            <a:r>
              <a:rPr sz="900" spc="45" dirty="0">
                <a:solidFill>
                  <a:srgbClr val="7F8084"/>
                </a:solidFill>
                <a:latin typeface="Trebuchet MS"/>
                <a:cs typeface="Trebuchet MS"/>
              </a:rPr>
              <a:t>more</a:t>
            </a:r>
            <a:r>
              <a:rPr sz="900" spc="-50" dirty="0">
                <a:solidFill>
                  <a:srgbClr val="7F8084"/>
                </a:solidFill>
                <a:latin typeface="Trebuchet MS"/>
                <a:cs typeface="Trebuchet MS"/>
              </a:rPr>
              <a:t> </a:t>
            </a:r>
            <a:r>
              <a:rPr sz="900" spc="50" dirty="0">
                <a:solidFill>
                  <a:srgbClr val="7F8084"/>
                </a:solidFill>
                <a:latin typeface="Trebuchet MS"/>
                <a:cs typeface="Trebuchet MS"/>
              </a:rPr>
              <a:t>than</a:t>
            </a:r>
            <a:r>
              <a:rPr sz="900" spc="-50" dirty="0">
                <a:solidFill>
                  <a:srgbClr val="7F8084"/>
                </a:solidFill>
                <a:latin typeface="Trebuchet MS"/>
                <a:cs typeface="Trebuchet MS"/>
              </a:rPr>
              <a:t> </a:t>
            </a:r>
            <a:r>
              <a:rPr sz="900" spc="30" dirty="0">
                <a:solidFill>
                  <a:srgbClr val="7F8084"/>
                </a:solidFill>
                <a:latin typeface="Trebuchet MS"/>
                <a:cs typeface="Trebuchet MS"/>
              </a:rPr>
              <a:t>most.</a:t>
            </a:r>
            <a:endParaRPr sz="900">
              <a:latin typeface="Trebuchet MS"/>
              <a:cs typeface="Trebuchet MS"/>
            </a:endParaRPr>
          </a:p>
          <a:p>
            <a:pPr marL="12700" marR="104775">
              <a:lnSpc>
                <a:spcPct val="111100"/>
              </a:lnSpc>
              <a:spcBef>
                <a:spcPts val="565"/>
              </a:spcBef>
            </a:pPr>
            <a:r>
              <a:rPr sz="900" dirty="0">
                <a:solidFill>
                  <a:srgbClr val="7F8084"/>
                </a:solidFill>
                <a:latin typeface="Trebuchet MS"/>
                <a:cs typeface="Trebuchet MS"/>
              </a:rPr>
              <a:t>I </a:t>
            </a:r>
            <a:r>
              <a:rPr sz="900" spc="55" dirty="0">
                <a:solidFill>
                  <a:srgbClr val="7F8084"/>
                </a:solidFill>
                <a:latin typeface="Trebuchet MS"/>
                <a:cs typeface="Trebuchet MS"/>
              </a:rPr>
              <a:t>want </a:t>
            </a:r>
            <a:r>
              <a:rPr sz="900" spc="50" dirty="0">
                <a:solidFill>
                  <a:srgbClr val="7F8084"/>
                </a:solidFill>
                <a:latin typeface="Trebuchet MS"/>
                <a:cs typeface="Trebuchet MS"/>
              </a:rPr>
              <a:t>to </a:t>
            </a:r>
            <a:r>
              <a:rPr sz="900" spc="35" dirty="0">
                <a:solidFill>
                  <a:srgbClr val="7F8084"/>
                </a:solidFill>
                <a:latin typeface="Trebuchet MS"/>
                <a:cs typeface="Trebuchet MS"/>
              </a:rPr>
              <a:t>work </a:t>
            </a:r>
            <a:r>
              <a:rPr sz="900" spc="25" dirty="0">
                <a:solidFill>
                  <a:srgbClr val="7F8084"/>
                </a:solidFill>
                <a:latin typeface="Trebuchet MS"/>
                <a:cs typeface="Trebuchet MS"/>
              </a:rPr>
              <a:t>with </a:t>
            </a:r>
            <a:r>
              <a:rPr sz="900" spc="40" dirty="0">
                <a:solidFill>
                  <a:srgbClr val="7F8084"/>
                </a:solidFill>
                <a:latin typeface="Trebuchet MS"/>
                <a:cs typeface="Trebuchet MS"/>
              </a:rPr>
              <a:t>people </a:t>
            </a:r>
            <a:r>
              <a:rPr sz="900" spc="75" dirty="0">
                <a:solidFill>
                  <a:srgbClr val="7F8084"/>
                </a:solidFill>
                <a:latin typeface="Trebuchet MS"/>
                <a:cs typeface="Trebuchet MS"/>
              </a:rPr>
              <a:t>who </a:t>
            </a:r>
            <a:r>
              <a:rPr sz="900" spc="35" dirty="0">
                <a:solidFill>
                  <a:srgbClr val="7F8084"/>
                </a:solidFill>
                <a:latin typeface="Trebuchet MS"/>
                <a:cs typeface="Trebuchet MS"/>
              </a:rPr>
              <a:t>bring </a:t>
            </a:r>
            <a:r>
              <a:rPr sz="900" spc="5" dirty="0">
                <a:solidFill>
                  <a:srgbClr val="7F8084"/>
                </a:solidFill>
                <a:latin typeface="Trebuchet MS"/>
                <a:cs typeface="Trebuchet MS"/>
              </a:rPr>
              <a:t>their </a:t>
            </a:r>
            <a:r>
              <a:rPr sz="900" spc="30" dirty="0">
                <a:solidFill>
                  <a:srgbClr val="7F8084"/>
                </a:solidFill>
                <a:latin typeface="Trebuchet MS"/>
                <a:cs typeface="Trebuchet MS"/>
              </a:rPr>
              <a:t>proven </a:t>
            </a:r>
            <a:r>
              <a:rPr sz="900" spc="35" dirty="0">
                <a:solidFill>
                  <a:srgbClr val="7F8084"/>
                </a:solidFill>
                <a:latin typeface="Trebuchet MS"/>
                <a:cs typeface="Trebuchet MS"/>
              </a:rPr>
              <a:t> </a:t>
            </a:r>
            <a:r>
              <a:rPr sz="900" spc="40" dirty="0">
                <a:solidFill>
                  <a:srgbClr val="7F8084"/>
                </a:solidFill>
                <a:latin typeface="Trebuchet MS"/>
                <a:cs typeface="Trebuchet MS"/>
              </a:rPr>
              <a:t>professional </a:t>
            </a:r>
            <a:r>
              <a:rPr sz="900" spc="15" dirty="0">
                <a:solidFill>
                  <a:srgbClr val="7F8084"/>
                </a:solidFill>
                <a:latin typeface="Trebuchet MS"/>
                <a:cs typeface="Trebuchet MS"/>
              </a:rPr>
              <a:t>experience, </a:t>
            </a:r>
            <a:r>
              <a:rPr sz="900" spc="75" dirty="0">
                <a:solidFill>
                  <a:srgbClr val="7F8084"/>
                </a:solidFill>
                <a:latin typeface="Trebuchet MS"/>
                <a:cs typeface="Trebuchet MS"/>
              </a:rPr>
              <a:t>who </a:t>
            </a:r>
            <a:r>
              <a:rPr sz="900" spc="40" dirty="0">
                <a:solidFill>
                  <a:srgbClr val="7F8084"/>
                </a:solidFill>
                <a:latin typeface="Trebuchet MS"/>
                <a:cs typeface="Trebuchet MS"/>
              </a:rPr>
              <a:t>are </a:t>
            </a:r>
            <a:r>
              <a:rPr sz="900" spc="55" dirty="0">
                <a:solidFill>
                  <a:srgbClr val="7F8084"/>
                </a:solidFill>
                <a:latin typeface="Trebuchet MS"/>
                <a:cs typeface="Trebuchet MS"/>
              </a:rPr>
              <a:t>passionate about </a:t>
            </a:r>
            <a:r>
              <a:rPr sz="900" spc="60" dirty="0">
                <a:solidFill>
                  <a:srgbClr val="7F8084"/>
                </a:solidFill>
                <a:latin typeface="Trebuchet MS"/>
                <a:cs typeface="Trebuchet MS"/>
              </a:rPr>
              <a:t> </a:t>
            </a:r>
            <a:r>
              <a:rPr sz="900" spc="50" dirty="0">
                <a:solidFill>
                  <a:srgbClr val="7F8084"/>
                </a:solidFill>
                <a:latin typeface="Trebuchet MS"/>
                <a:cs typeface="Trebuchet MS"/>
              </a:rPr>
              <a:t>making</a:t>
            </a:r>
            <a:r>
              <a:rPr sz="900" spc="-55" dirty="0">
                <a:solidFill>
                  <a:srgbClr val="7F8084"/>
                </a:solidFill>
                <a:latin typeface="Trebuchet MS"/>
                <a:cs typeface="Trebuchet MS"/>
              </a:rPr>
              <a:t> </a:t>
            </a:r>
            <a:r>
              <a:rPr sz="900" spc="114" dirty="0">
                <a:solidFill>
                  <a:srgbClr val="7F8084"/>
                </a:solidFill>
                <a:latin typeface="Trebuchet MS"/>
                <a:cs typeface="Trebuchet MS"/>
              </a:rPr>
              <a:t>a</a:t>
            </a:r>
            <a:r>
              <a:rPr sz="900" spc="-50" dirty="0">
                <a:solidFill>
                  <a:srgbClr val="7F8084"/>
                </a:solidFill>
                <a:latin typeface="Trebuchet MS"/>
                <a:cs typeface="Trebuchet MS"/>
              </a:rPr>
              <a:t> </a:t>
            </a:r>
            <a:r>
              <a:rPr sz="900" spc="35" dirty="0">
                <a:solidFill>
                  <a:srgbClr val="7F8084"/>
                </a:solidFill>
                <a:latin typeface="Trebuchet MS"/>
                <a:cs typeface="Trebuchet MS"/>
              </a:rPr>
              <a:t>lasting</a:t>
            </a:r>
            <a:r>
              <a:rPr sz="900" spc="-50" dirty="0">
                <a:solidFill>
                  <a:srgbClr val="7F8084"/>
                </a:solidFill>
                <a:latin typeface="Trebuchet MS"/>
                <a:cs typeface="Trebuchet MS"/>
              </a:rPr>
              <a:t> </a:t>
            </a:r>
            <a:r>
              <a:rPr sz="900" spc="50" dirty="0">
                <a:solidFill>
                  <a:srgbClr val="7F8084"/>
                </a:solidFill>
                <a:latin typeface="Trebuchet MS"/>
                <a:cs typeface="Trebuchet MS"/>
              </a:rPr>
              <a:t>impact</a:t>
            </a:r>
            <a:r>
              <a:rPr sz="900" spc="-50" dirty="0">
                <a:solidFill>
                  <a:srgbClr val="7F8084"/>
                </a:solidFill>
                <a:latin typeface="Trebuchet MS"/>
                <a:cs typeface="Trebuchet MS"/>
              </a:rPr>
              <a:t> </a:t>
            </a:r>
            <a:r>
              <a:rPr sz="900" spc="70" dirty="0">
                <a:solidFill>
                  <a:srgbClr val="7F8084"/>
                </a:solidFill>
                <a:latin typeface="Trebuchet MS"/>
                <a:cs typeface="Trebuchet MS"/>
              </a:rPr>
              <a:t>and</a:t>
            </a:r>
            <a:r>
              <a:rPr sz="900" spc="-50" dirty="0">
                <a:solidFill>
                  <a:srgbClr val="7F8084"/>
                </a:solidFill>
                <a:latin typeface="Trebuchet MS"/>
                <a:cs typeface="Trebuchet MS"/>
              </a:rPr>
              <a:t> </a:t>
            </a:r>
            <a:r>
              <a:rPr sz="900" spc="75" dirty="0">
                <a:solidFill>
                  <a:srgbClr val="7F8084"/>
                </a:solidFill>
                <a:latin typeface="Trebuchet MS"/>
                <a:cs typeface="Trebuchet MS"/>
              </a:rPr>
              <a:t>who</a:t>
            </a:r>
            <a:r>
              <a:rPr sz="900" spc="-50" dirty="0">
                <a:solidFill>
                  <a:srgbClr val="7F8084"/>
                </a:solidFill>
                <a:latin typeface="Trebuchet MS"/>
                <a:cs typeface="Trebuchet MS"/>
              </a:rPr>
              <a:t> </a:t>
            </a:r>
            <a:r>
              <a:rPr sz="900" spc="80" dirty="0">
                <a:solidFill>
                  <a:srgbClr val="7F8084"/>
                </a:solidFill>
                <a:latin typeface="Trebuchet MS"/>
                <a:cs typeface="Trebuchet MS"/>
              </a:rPr>
              <a:t>can</a:t>
            </a:r>
            <a:r>
              <a:rPr sz="900" spc="-50" dirty="0">
                <a:solidFill>
                  <a:srgbClr val="7F8084"/>
                </a:solidFill>
                <a:latin typeface="Trebuchet MS"/>
                <a:cs typeface="Trebuchet MS"/>
              </a:rPr>
              <a:t> </a:t>
            </a:r>
            <a:r>
              <a:rPr sz="900" spc="65" dirty="0">
                <a:solidFill>
                  <a:srgbClr val="7F8084"/>
                </a:solidFill>
                <a:latin typeface="Trebuchet MS"/>
                <a:cs typeface="Trebuchet MS"/>
              </a:rPr>
              <a:t>be</a:t>
            </a:r>
            <a:r>
              <a:rPr sz="900" spc="-50" dirty="0">
                <a:solidFill>
                  <a:srgbClr val="7F8084"/>
                </a:solidFill>
                <a:latin typeface="Trebuchet MS"/>
                <a:cs typeface="Trebuchet MS"/>
              </a:rPr>
              <a:t> </a:t>
            </a:r>
            <a:r>
              <a:rPr sz="900" spc="10" dirty="0">
                <a:solidFill>
                  <a:srgbClr val="7F8084"/>
                </a:solidFill>
                <a:latin typeface="Trebuchet MS"/>
                <a:cs typeface="Trebuchet MS"/>
              </a:rPr>
              <a:t>bold,</a:t>
            </a:r>
            <a:r>
              <a:rPr sz="900" spc="-50" dirty="0">
                <a:solidFill>
                  <a:srgbClr val="7F8084"/>
                </a:solidFill>
                <a:latin typeface="Trebuchet MS"/>
                <a:cs typeface="Trebuchet MS"/>
              </a:rPr>
              <a:t> </a:t>
            </a:r>
            <a:r>
              <a:rPr sz="900" spc="15" dirty="0">
                <a:solidFill>
                  <a:srgbClr val="7F8084"/>
                </a:solidFill>
                <a:latin typeface="Trebuchet MS"/>
                <a:cs typeface="Trebuchet MS"/>
              </a:rPr>
              <a:t>radical, </a:t>
            </a:r>
            <a:r>
              <a:rPr sz="900" spc="-254" dirty="0">
                <a:solidFill>
                  <a:srgbClr val="7F8084"/>
                </a:solidFill>
                <a:latin typeface="Trebuchet MS"/>
                <a:cs typeface="Trebuchet MS"/>
              </a:rPr>
              <a:t> </a:t>
            </a:r>
            <a:r>
              <a:rPr sz="900" spc="70" dirty="0">
                <a:solidFill>
                  <a:srgbClr val="7F8084"/>
                </a:solidFill>
                <a:latin typeface="Trebuchet MS"/>
                <a:cs typeface="Trebuchet MS"/>
              </a:rPr>
              <a:t>and</a:t>
            </a:r>
            <a:r>
              <a:rPr sz="900" spc="-55" dirty="0">
                <a:solidFill>
                  <a:srgbClr val="7F8084"/>
                </a:solidFill>
                <a:latin typeface="Trebuchet MS"/>
                <a:cs typeface="Trebuchet MS"/>
              </a:rPr>
              <a:t> </a:t>
            </a:r>
            <a:r>
              <a:rPr sz="900" spc="45" dirty="0">
                <a:solidFill>
                  <a:srgbClr val="7F8084"/>
                </a:solidFill>
                <a:latin typeface="Trebuchet MS"/>
                <a:cs typeface="Trebuchet MS"/>
              </a:rPr>
              <a:t>courageous.</a:t>
            </a:r>
            <a:endParaRPr sz="900">
              <a:latin typeface="Trebuchet MS"/>
              <a:cs typeface="Trebuchet MS"/>
            </a:endParaRPr>
          </a:p>
        </p:txBody>
      </p:sp>
      <p:sp>
        <p:nvSpPr>
          <p:cNvPr id="13" name="object 13"/>
          <p:cNvSpPr txBox="1"/>
          <p:nvPr/>
        </p:nvSpPr>
        <p:spPr>
          <a:xfrm>
            <a:off x="7036899" y="6269225"/>
            <a:ext cx="1281430" cy="330200"/>
          </a:xfrm>
          <a:prstGeom prst="rect">
            <a:avLst/>
          </a:prstGeom>
        </p:spPr>
        <p:txBody>
          <a:bodyPr vert="horz" wrap="square" lIns="0" tIns="27939" rIns="0" bIns="0" rtlCol="0">
            <a:spAutoFit/>
          </a:bodyPr>
          <a:lstStyle/>
          <a:p>
            <a:pPr marL="12700">
              <a:lnSpc>
                <a:spcPct val="100000"/>
              </a:lnSpc>
              <a:spcBef>
                <a:spcPts val="219"/>
              </a:spcBef>
            </a:pPr>
            <a:r>
              <a:rPr sz="900" b="1" spc="-10" dirty="0">
                <a:solidFill>
                  <a:srgbClr val="46A9D6"/>
                </a:solidFill>
                <a:latin typeface="Trebuchet MS"/>
                <a:cs typeface="Trebuchet MS"/>
              </a:rPr>
              <a:t>I</a:t>
            </a:r>
            <a:r>
              <a:rPr sz="900" b="1" dirty="0">
                <a:solidFill>
                  <a:srgbClr val="46A9D6"/>
                </a:solidFill>
                <a:latin typeface="Trebuchet MS"/>
                <a:cs typeface="Trebuchet MS"/>
              </a:rPr>
              <a:t>ai</a:t>
            </a:r>
            <a:r>
              <a:rPr sz="900" b="1" spc="30" dirty="0">
                <a:solidFill>
                  <a:srgbClr val="46A9D6"/>
                </a:solidFill>
                <a:latin typeface="Trebuchet MS"/>
                <a:cs typeface="Trebuchet MS"/>
              </a:rPr>
              <a:t>n</a:t>
            </a:r>
            <a:r>
              <a:rPr sz="900" b="1" spc="-75" dirty="0">
                <a:solidFill>
                  <a:srgbClr val="46A9D6"/>
                </a:solidFill>
                <a:latin typeface="Trebuchet MS"/>
                <a:cs typeface="Trebuchet MS"/>
              </a:rPr>
              <a:t> </a:t>
            </a:r>
            <a:r>
              <a:rPr sz="900" b="1" spc="85" dirty="0">
                <a:solidFill>
                  <a:srgbClr val="46A9D6"/>
                </a:solidFill>
                <a:latin typeface="Trebuchet MS"/>
                <a:cs typeface="Trebuchet MS"/>
              </a:rPr>
              <a:t>Mac</a:t>
            </a:r>
            <a:r>
              <a:rPr sz="900" b="1" spc="25" dirty="0">
                <a:solidFill>
                  <a:srgbClr val="46A9D6"/>
                </a:solidFill>
                <a:latin typeface="Trebuchet MS"/>
                <a:cs typeface="Trebuchet MS"/>
              </a:rPr>
              <a:t>f</a:t>
            </a:r>
            <a:r>
              <a:rPr sz="900" b="1" spc="30" dirty="0">
                <a:solidFill>
                  <a:srgbClr val="46A9D6"/>
                </a:solidFill>
                <a:latin typeface="Trebuchet MS"/>
                <a:cs typeface="Trebuchet MS"/>
              </a:rPr>
              <a:t>ar</a:t>
            </a:r>
            <a:r>
              <a:rPr sz="900" b="1" dirty="0">
                <a:solidFill>
                  <a:srgbClr val="46A9D6"/>
                </a:solidFill>
                <a:latin typeface="Trebuchet MS"/>
                <a:cs typeface="Trebuchet MS"/>
              </a:rPr>
              <a:t>l</a:t>
            </a:r>
            <a:r>
              <a:rPr sz="900" b="1" spc="20" dirty="0">
                <a:solidFill>
                  <a:srgbClr val="46A9D6"/>
                </a:solidFill>
                <a:latin typeface="Trebuchet MS"/>
                <a:cs typeface="Trebuchet MS"/>
              </a:rPr>
              <a:t>ane</a:t>
            </a:r>
            <a:endParaRPr sz="900">
              <a:latin typeface="Trebuchet MS"/>
              <a:cs typeface="Trebuchet MS"/>
            </a:endParaRPr>
          </a:p>
          <a:p>
            <a:pPr marL="12700">
              <a:lnSpc>
                <a:spcPct val="100000"/>
              </a:lnSpc>
              <a:spcBef>
                <a:spcPts val="120"/>
              </a:spcBef>
            </a:pPr>
            <a:r>
              <a:rPr sz="900" spc="40" dirty="0">
                <a:solidFill>
                  <a:srgbClr val="7F8084"/>
                </a:solidFill>
                <a:latin typeface="Trebuchet MS"/>
                <a:cs typeface="Trebuchet MS"/>
              </a:rPr>
              <a:t>Chie</a:t>
            </a:r>
            <a:r>
              <a:rPr sz="900" spc="45" dirty="0">
                <a:solidFill>
                  <a:srgbClr val="7F8084"/>
                </a:solidFill>
                <a:latin typeface="Trebuchet MS"/>
                <a:cs typeface="Trebuchet MS"/>
              </a:rPr>
              <a:t>f</a:t>
            </a:r>
            <a:r>
              <a:rPr sz="900" spc="-50" dirty="0">
                <a:solidFill>
                  <a:srgbClr val="7F8084"/>
                </a:solidFill>
                <a:latin typeface="Trebuchet MS"/>
                <a:cs typeface="Trebuchet MS"/>
              </a:rPr>
              <a:t> </a:t>
            </a:r>
            <a:r>
              <a:rPr sz="900" spc="5" dirty="0">
                <a:solidFill>
                  <a:srgbClr val="7F8084"/>
                </a:solidFill>
                <a:latin typeface="Trebuchet MS"/>
                <a:cs typeface="Trebuchet MS"/>
              </a:rPr>
              <a:t>E</a:t>
            </a:r>
            <a:r>
              <a:rPr sz="900" spc="-15" dirty="0">
                <a:solidFill>
                  <a:srgbClr val="7F8084"/>
                </a:solidFill>
                <a:latin typeface="Trebuchet MS"/>
                <a:cs typeface="Trebuchet MS"/>
              </a:rPr>
              <a:t>x</a:t>
            </a:r>
            <a:r>
              <a:rPr sz="900" spc="20" dirty="0">
                <a:solidFill>
                  <a:srgbClr val="7F8084"/>
                </a:solidFill>
                <a:latin typeface="Trebuchet MS"/>
                <a:cs typeface="Trebuchet MS"/>
              </a:rPr>
              <a:t>ecuti</a:t>
            </a:r>
            <a:r>
              <a:rPr sz="900" spc="10" dirty="0">
                <a:solidFill>
                  <a:srgbClr val="7F8084"/>
                </a:solidFill>
                <a:latin typeface="Trebuchet MS"/>
                <a:cs typeface="Trebuchet MS"/>
              </a:rPr>
              <a:t>v</a:t>
            </a:r>
            <a:r>
              <a:rPr sz="900" spc="55" dirty="0">
                <a:solidFill>
                  <a:srgbClr val="7F8084"/>
                </a:solidFill>
                <a:latin typeface="Trebuchet MS"/>
                <a:cs typeface="Trebuchet MS"/>
              </a:rPr>
              <a:t>e</a:t>
            </a:r>
            <a:r>
              <a:rPr sz="900" spc="-50" dirty="0">
                <a:solidFill>
                  <a:srgbClr val="7F8084"/>
                </a:solidFill>
                <a:latin typeface="Trebuchet MS"/>
                <a:cs typeface="Trebuchet MS"/>
              </a:rPr>
              <a:t> </a:t>
            </a:r>
            <a:r>
              <a:rPr sz="900" spc="25" dirty="0">
                <a:solidFill>
                  <a:srgbClr val="7F8084"/>
                </a:solidFill>
                <a:latin typeface="Trebuchet MS"/>
                <a:cs typeface="Trebuchet MS"/>
              </a:rPr>
              <a:t>Officer</a:t>
            </a:r>
            <a:endParaRPr sz="900">
              <a:latin typeface="Trebuchet MS"/>
              <a:cs typeface="Trebuchet MS"/>
            </a:endParaRPr>
          </a:p>
        </p:txBody>
      </p:sp>
      <p:pic>
        <p:nvPicPr>
          <p:cNvPr id="14" name="object 14"/>
          <p:cNvPicPr/>
          <p:nvPr/>
        </p:nvPicPr>
        <p:blipFill>
          <a:blip r:embed="rId4" cstate="print"/>
          <a:stretch>
            <a:fillRect/>
          </a:stretch>
        </p:blipFill>
        <p:spPr>
          <a:xfrm>
            <a:off x="6959113" y="5298440"/>
            <a:ext cx="1727793" cy="988035"/>
          </a:xfrm>
          <a:prstGeom prst="rect">
            <a:avLst/>
          </a:prstGeom>
        </p:spPr>
      </p:pic>
      <p:pic>
        <p:nvPicPr>
          <p:cNvPr id="15" name="object 15"/>
          <p:cNvPicPr/>
          <p:nvPr/>
        </p:nvPicPr>
        <p:blipFill>
          <a:blip r:embed="rId5" cstate="print"/>
          <a:stretch>
            <a:fillRect/>
          </a:stretch>
        </p:blipFill>
        <p:spPr>
          <a:xfrm>
            <a:off x="7041946" y="5"/>
            <a:ext cx="2713431" cy="233999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2"/>
            <a:ext cx="10692130" cy="7560309"/>
            <a:chOff x="0" y="12"/>
            <a:chExt cx="10692130" cy="7560309"/>
          </a:xfrm>
        </p:grpSpPr>
        <p:pic>
          <p:nvPicPr>
            <p:cNvPr id="3" name="object 3"/>
            <p:cNvPicPr/>
            <p:nvPr/>
          </p:nvPicPr>
          <p:blipFill>
            <a:blip r:embed="rId2" cstate="print"/>
            <a:stretch>
              <a:fillRect/>
            </a:stretch>
          </p:blipFill>
          <p:spPr>
            <a:xfrm>
              <a:off x="0" y="12"/>
              <a:ext cx="10692003" cy="7559992"/>
            </a:xfrm>
            <a:prstGeom prst="rect">
              <a:avLst/>
            </a:prstGeom>
          </p:spPr>
        </p:pic>
        <p:sp>
          <p:nvSpPr>
            <p:cNvPr id="4" name="object 4"/>
            <p:cNvSpPr/>
            <p:nvPr/>
          </p:nvSpPr>
          <p:spPr>
            <a:xfrm>
              <a:off x="2031687" y="391029"/>
              <a:ext cx="6635115" cy="6781800"/>
            </a:xfrm>
            <a:custGeom>
              <a:avLst/>
              <a:gdLst/>
              <a:ahLst/>
              <a:cxnLst/>
              <a:rect l="l" t="t" r="r" b="b"/>
              <a:pathLst>
                <a:path w="6635115" h="6781800">
                  <a:moveTo>
                    <a:pt x="1730775" y="25400"/>
                  </a:moveTo>
                  <a:lnTo>
                    <a:pt x="1228303" y="25400"/>
                  </a:lnTo>
                  <a:lnTo>
                    <a:pt x="1055466" y="76200"/>
                  </a:lnTo>
                  <a:lnTo>
                    <a:pt x="1013296" y="101600"/>
                  </a:lnTo>
                  <a:lnTo>
                    <a:pt x="971575" y="114300"/>
                  </a:lnTo>
                  <a:lnTo>
                    <a:pt x="930319" y="139700"/>
                  </a:lnTo>
                  <a:lnTo>
                    <a:pt x="849266" y="190500"/>
                  </a:lnTo>
                  <a:lnTo>
                    <a:pt x="770266" y="241300"/>
                  </a:lnTo>
                  <a:lnTo>
                    <a:pt x="731578" y="279400"/>
                  </a:lnTo>
                  <a:lnTo>
                    <a:pt x="693451" y="304800"/>
                  </a:lnTo>
                  <a:lnTo>
                    <a:pt x="655903" y="342900"/>
                  </a:lnTo>
                  <a:lnTo>
                    <a:pt x="618950" y="381000"/>
                  </a:lnTo>
                  <a:lnTo>
                    <a:pt x="582608" y="406400"/>
                  </a:lnTo>
                  <a:lnTo>
                    <a:pt x="547823" y="444500"/>
                  </a:lnTo>
                  <a:lnTo>
                    <a:pt x="514216" y="482600"/>
                  </a:lnTo>
                  <a:lnTo>
                    <a:pt x="481776" y="520700"/>
                  </a:lnTo>
                  <a:lnTo>
                    <a:pt x="450495" y="571500"/>
                  </a:lnTo>
                  <a:lnTo>
                    <a:pt x="420360" y="609600"/>
                  </a:lnTo>
                  <a:lnTo>
                    <a:pt x="391364" y="647700"/>
                  </a:lnTo>
                  <a:lnTo>
                    <a:pt x="363494" y="685800"/>
                  </a:lnTo>
                  <a:lnTo>
                    <a:pt x="336741" y="723900"/>
                  </a:lnTo>
                  <a:lnTo>
                    <a:pt x="311095" y="774700"/>
                  </a:lnTo>
                  <a:lnTo>
                    <a:pt x="286546" y="812800"/>
                  </a:lnTo>
                  <a:lnTo>
                    <a:pt x="263083" y="850900"/>
                  </a:lnTo>
                  <a:lnTo>
                    <a:pt x="240697" y="901700"/>
                  </a:lnTo>
                  <a:lnTo>
                    <a:pt x="219376" y="939800"/>
                  </a:lnTo>
                  <a:lnTo>
                    <a:pt x="199112" y="990600"/>
                  </a:lnTo>
                  <a:lnTo>
                    <a:pt x="179893" y="1028700"/>
                  </a:lnTo>
                  <a:lnTo>
                    <a:pt x="161710" y="1079500"/>
                  </a:lnTo>
                  <a:lnTo>
                    <a:pt x="144553" y="1117600"/>
                  </a:lnTo>
                  <a:lnTo>
                    <a:pt x="128410" y="1168400"/>
                  </a:lnTo>
                  <a:lnTo>
                    <a:pt x="113273" y="1206500"/>
                  </a:lnTo>
                  <a:lnTo>
                    <a:pt x="99131" y="1257300"/>
                  </a:lnTo>
                  <a:lnTo>
                    <a:pt x="85973" y="1308100"/>
                  </a:lnTo>
                  <a:lnTo>
                    <a:pt x="73790" y="1358900"/>
                  </a:lnTo>
                  <a:lnTo>
                    <a:pt x="62571" y="1397000"/>
                  </a:lnTo>
                  <a:lnTo>
                    <a:pt x="52307" y="1447800"/>
                  </a:lnTo>
                  <a:lnTo>
                    <a:pt x="42987" y="1498600"/>
                  </a:lnTo>
                  <a:lnTo>
                    <a:pt x="34600" y="1549400"/>
                  </a:lnTo>
                  <a:lnTo>
                    <a:pt x="27138" y="1600200"/>
                  </a:lnTo>
                  <a:lnTo>
                    <a:pt x="20589" y="1638300"/>
                  </a:lnTo>
                  <a:lnTo>
                    <a:pt x="14943" y="1689100"/>
                  </a:lnTo>
                  <a:lnTo>
                    <a:pt x="10190" y="1739900"/>
                  </a:lnTo>
                  <a:lnTo>
                    <a:pt x="6321" y="1790700"/>
                  </a:lnTo>
                  <a:lnTo>
                    <a:pt x="3321" y="1841500"/>
                  </a:lnTo>
                  <a:lnTo>
                    <a:pt x="1279" y="1892300"/>
                  </a:lnTo>
                  <a:lnTo>
                    <a:pt x="179" y="1943100"/>
                  </a:lnTo>
                  <a:lnTo>
                    <a:pt x="0" y="1993900"/>
                  </a:lnTo>
                  <a:lnTo>
                    <a:pt x="723" y="2044700"/>
                  </a:lnTo>
                  <a:lnTo>
                    <a:pt x="2331" y="2095500"/>
                  </a:lnTo>
                  <a:lnTo>
                    <a:pt x="4805" y="2146300"/>
                  </a:lnTo>
                  <a:lnTo>
                    <a:pt x="8126" y="2197100"/>
                  </a:lnTo>
                  <a:lnTo>
                    <a:pt x="12275" y="2247900"/>
                  </a:lnTo>
                  <a:lnTo>
                    <a:pt x="17234" y="2298700"/>
                  </a:lnTo>
                  <a:lnTo>
                    <a:pt x="22983" y="2349500"/>
                  </a:lnTo>
                  <a:lnTo>
                    <a:pt x="29505" y="2400300"/>
                  </a:lnTo>
                  <a:lnTo>
                    <a:pt x="36781" y="2451100"/>
                  </a:lnTo>
                  <a:lnTo>
                    <a:pt x="44792" y="2489200"/>
                  </a:lnTo>
                  <a:lnTo>
                    <a:pt x="53519" y="2540000"/>
                  </a:lnTo>
                  <a:lnTo>
                    <a:pt x="62945" y="2590800"/>
                  </a:lnTo>
                  <a:lnTo>
                    <a:pt x="73049" y="2641600"/>
                  </a:lnTo>
                  <a:lnTo>
                    <a:pt x="83813" y="2692400"/>
                  </a:lnTo>
                  <a:lnTo>
                    <a:pt x="95220" y="2743200"/>
                  </a:lnTo>
                  <a:lnTo>
                    <a:pt x="107249" y="2781300"/>
                  </a:lnTo>
                  <a:lnTo>
                    <a:pt x="119883" y="2832100"/>
                  </a:lnTo>
                  <a:lnTo>
                    <a:pt x="133103" y="2882900"/>
                  </a:lnTo>
                  <a:lnTo>
                    <a:pt x="146890" y="2933700"/>
                  </a:lnTo>
                  <a:lnTo>
                    <a:pt x="161226" y="2971800"/>
                  </a:lnTo>
                  <a:lnTo>
                    <a:pt x="176091" y="3022600"/>
                  </a:lnTo>
                  <a:lnTo>
                    <a:pt x="191468" y="3073400"/>
                  </a:lnTo>
                  <a:lnTo>
                    <a:pt x="207337" y="3124200"/>
                  </a:lnTo>
                  <a:lnTo>
                    <a:pt x="223680" y="3162300"/>
                  </a:lnTo>
                  <a:lnTo>
                    <a:pt x="240478" y="3213100"/>
                  </a:lnTo>
                  <a:lnTo>
                    <a:pt x="257713" y="3263900"/>
                  </a:lnTo>
                  <a:lnTo>
                    <a:pt x="275366" y="3302000"/>
                  </a:lnTo>
                  <a:lnTo>
                    <a:pt x="293418" y="3352800"/>
                  </a:lnTo>
                  <a:lnTo>
                    <a:pt x="311851" y="3403600"/>
                  </a:lnTo>
                  <a:lnTo>
                    <a:pt x="330645" y="3441700"/>
                  </a:lnTo>
                  <a:lnTo>
                    <a:pt x="349784" y="3492500"/>
                  </a:lnTo>
                  <a:lnTo>
                    <a:pt x="369246" y="3543300"/>
                  </a:lnTo>
                  <a:lnTo>
                    <a:pt x="389015" y="3581400"/>
                  </a:lnTo>
                  <a:lnTo>
                    <a:pt x="409071" y="3632200"/>
                  </a:lnTo>
                  <a:lnTo>
                    <a:pt x="429396" y="3683000"/>
                  </a:lnTo>
                  <a:lnTo>
                    <a:pt x="450509" y="3721100"/>
                  </a:lnTo>
                  <a:lnTo>
                    <a:pt x="472027" y="3771900"/>
                  </a:lnTo>
                  <a:lnTo>
                    <a:pt x="493943" y="3822700"/>
                  </a:lnTo>
                  <a:lnTo>
                    <a:pt x="516254" y="3860800"/>
                  </a:lnTo>
                  <a:lnTo>
                    <a:pt x="538955" y="3911600"/>
                  </a:lnTo>
                  <a:lnTo>
                    <a:pt x="562041" y="3949700"/>
                  </a:lnTo>
                  <a:lnTo>
                    <a:pt x="585509" y="4000500"/>
                  </a:lnTo>
                  <a:lnTo>
                    <a:pt x="609352" y="4051300"/>
                  </a:lnTo>
                  <a:lnTo>
                    <a:pt x="633568" y="4089400"/>
                  </a:lnTo>
                  <a:lnTo>
                    <a:pt x="658151" y="4140200"/>
                  </a:lnTo>
                  <a:lnTo>
                    <a:pt x="683096" y="4178300"/>
                  </a:lnTo>
                  <a:lnTo>
                    <a:pt x="708400" y="4229100"/>
                  </a:lnTo>
                  <a:lnTo>
                    <a:pt x="734057" y="4267200"/>
                  </a:lnTo>
                  <a:lnTo>
                    <a:pt x="760063" y="4305300"/>
                  </a:lnTo>
                  <a:lnTo>
                    <a:pt x="786414" y="4356100"/>
                  </a:lnTo>
                  <a:lnTo>
                    <a:pt x="813105" y="4394200"/>
                  </a:lnTo>
                  <a:lnTo>
                    <a:pt x="840132" y="4445000"/>
                  </a:lnTo>
                  <a:lnTo>
                    <a:pt x="867489" y="4483100"/>
                  </a:lnTo>
                  <a:lnTo>
                    <a:pt x="895173" y="4521200"/>
                  </a:lnTo>
                  <a:lnTo>
                    <a:pt x="923178" y="4572000"/>
                  </a:lnTo>
                  <a:lnTo>
                    <a:pt x="951501" y="4610100"/>
                  </a:lnTo>
                  <a:lnTo>
                    <a:pt x="980137" y="4648200"/>
                  </a:lnTo>
                  <a:lnTo>
                    <a:pt x="1009081" y="4686300"/>
                  </a:lnTo>
                  <a:lnTo>
                    <a:pt x="1038328" y="4737100"/>
                  </a:lnTo>
                  <a:lnTo>
                    <a:pt x="1067875" y="4775200"/>
                  </a:lnTo>
                  <a:lnTo>
                    <a:pt x="1097716" y="4813300"/>
                  </a:lnTo>
                  <a:lnTo>
                    <a:pt x="1127848" y="4851400"/>
                  </a:lnTo>
                  <a:lnTo>
                    <a:pt x="1158265" y="4889500"/>
                  </a:lnTo>
                  <a:lnTo>
                    <a:pt x="1188962" y="4940300"/>
                  </a:lnTo>
                  <a:lnTo>
                    <a:pt x="1219937" y="4978400"/>
                  </a:lnTo>
                  <a:lnTo>
                    <a:pt x="1251183" y="5016500"/>
                  </a:lnTo>
                  <a:lnTo>
                    <a:pt x="1282696" y="5054600"/>
                  </a:lnTo>
                  <a:lnTo>
                    <a:pt x="1346507" y="5130800"/>
                  </a:lnTo>
                  <a:lnTo>
                    <a:pt x="1411333" y="5207000"/>
                  </a:lnTo>
                  <a:lnTo>
                    <a:pt x="1477137" y="5283200"/>
                  </a:lnTo>
                  <a:lnTo>
                    <a:pt x="1543883" y="5359400"/>
                  </a:lnTo>
                  <a:lnTo>
                    <a:pt x="1611535" y="5435600"/>
                  </a:lnTo>
                  <a:lnTo>
                    <a:pt x="1680056" y="5511800"/>
                  </a:lnTo>
                  <a:lnTo>
                    <a:pt x="1784389" y="5626100"/>
                  </a:lnTo>
                  <a:lnTo>
                    <a:pt x="1890474" y="5740400"/>
                  </a:lnTo>
                  <a:lnTo>
                    <a:pt x="1926204" y="5765800"/>
                  </a:lnTo>
                  <a:lnTo>
                    <a:pt x="1998189" y="5842000"/>
                  </a:lnTo>
                  <a:lnTo>
                    <a:pt x="2107617" y="5956300"/>
                  </a:lnTo>
                  <a:lnTo>
                    <a:pt x="2144389" y="5981700"/>
                  </a:lnTo>
                  <a:lnTo>
                    <a:pt x="2293124" y="6134100"/>
                  </a:lnTo>
                  <a:lnTo>
                    <a:pt x="2330750" y="6159500"/>
                  </a:lnTo>
                  <a:lnTo>
                    <a:pt x="2406573" y="6235700"/>
                  </a:lnTo>
                  <a:lnTo>
                    <a:pt x="2444783" y="6261100"/>
                  </a:lnTo>
                  <a:lnTo>
                    <a:pt x="2521830" y="6337300"/>
                  </a:lnTo>
                  <a:lnTo>
                    <a:pt x="2560680" y="6362700"/>
                  </a:lnTo>
                  <a:lnTo>
                    <a:pt x="2639061" y="6438900"/>
                  </a:lnTo>
                  <a:lnTo>
                    <a:pt x="2678604" y="6464300"/>
                  </a:lnTo>
                  <a:lnTo>
                    <a:pt x="2718391" y="6502400"/>
                  </a:lnTo>
                  <a:lnTo>
                    <a:pt x="2758428" y="6527800"/>
                  </a:lnTo>
                  <a:lnTo>
                    <a:pt x="2798720" y="6565900"/>
                  </a:lnTo>
                  <a:lnTo>
                    <a:pt x="2838175" y="6591300"/>
                  </a:lnTo>
                  <a:lnTo>
                    <a:pt x="2878413" y="6616700"/>
                  </a:lnTo>
                  <a:lnTo>
                    <a:pt x="2919411" y="6642100"/>
                  </a:lnTo>
                  <a:lnTo>
                    <a:pt x="2961150" y="6667500"/>
                  </a:lnTo>
                  <a:lnTo>
                    <a:pt x="3003608" y="6692900"/>
                  </a:lnTo>
                  <a:lnTo>
                    <a:pt x="3046764" y="6705600"/>
                  </a:lnTo>
                  <a:lnTo>
                    <a:pt x="3090596" y="6731000"/>
                  </a:lnTo>
                  <a:lnTo>
                    <a:pt x="3225939" y="6769100"/>
                  </a:lnTo>
                  <a:lnTo>
                    <a:pt x="3272264" y="6769100"/>
                  </a:lnTo>
                  <a:lnTo>
                    <a:pt x="3319161" y="6781800"/>
                  </a:lnTo>
                  <a:lnTo>
                    <a:pt x="3561454" y="6781800"/>
                  </a:lnTo>
                  <a:lnTo>
                    <a:pt x="3758317" y="6731000"/>
                  </a:lnTo>
                  <a:lnTo>
                    <a:pt x="3851155" y="6705600"/>
                  </a:lnTo>
                  <a:lnTo>
                    <a:pt x="3896147" y="6680200"/>
                  </a:lnTo>
                  <a:lnTo>
                    <a:pt x="3940196" y="6654800"/>
                  </a:lnTo>
                  <a:lnTo>
                    <a:pt x="3983311" y="6642100"/>
                  </a:lnTo>
                  <a:lnTo>
                    <a:pt x="4025499" y="6616700"/>
                  </a:lnTo>
                  <a:lnTo>
                    <a:pt x="4066767" y="6591300"/>
                  </a:lnTo>
                  <a:lnTo>
                    <a:pt x="4107123" y="6565900"/>
                  </a:lnTo>
                  <a:lnTo>
                    <a:pt x="4146574" y="6527800"/>
                  </a:lnTo>
                  <a:lnTo>
                    <a:pt x="4185128" y="6502400"/>
                  </a:lnTo>
                  <a:lnTo>
                    <a:pt x="4222791" y="6464300"/>
                  </a:lnTo>
                  <a:lnTo>
                    <a:pt x="4259573" y="6438900"/>
                  </a:lnTo>
                  <a:lnTo>
                    <a:pt x="3419158" y="6438900"/>
                  </a:lnTo>
                  <a:lnTo>
                    <a:pt x="3316804" y="6413500"/>
                  </a:lnTo>
                  <a:lnTo>
                    <a:pt x="3174473" y="6375400"/>
                  </a:lnTo>
                  <a:lnTo>
                    <a:pt x="3127689" y="6350000"/>
                  </a:lnTo>
                  <a:lnTo>
                    <a:pt x="3081930" y="6324600"/>
                  </a:lnTo>
                  <a:lnTo>
                    <a:pt x="3037614" y="6311900"/>
                  </a:lnTo>
                  <a:lnTo>
                    <a:pt x="2995157" y="6286500"/>
                  </a:lnTo>
                  <a:lnTo>
                    <a:pt x="2954977" y="6248400"/>
                  </a:lnTo>
                  <a:lnTo>
                    <a:pt x="2917491" y="6223000"/>
                  </a:lnTo>
                  <a:lnTo>
                    <a:pt x="2879632" y="6184900"/>
                  </a:lnTo>
                  <a:lnTo>
                    <a:pt x="2841883" y="6159500"/>
                  </a:lnTo>
                  <a:lnTo>
                    <a:pt x="2766725" y="6083300"/>
                  </a:lnTo>
                  <a:lnTo>
                    <a:pt x="2729325" y="6057900"/>
                  </a:lnTo>
                  <a:lnTo>
                    <a:pt x="2654903" y="5981700"/>
                  </a:lnTo>
                  <a:lnTo>
                    <a:pt x="2617888" y="5956300"/>
                  </a:lnTo>
                  <a:lnTo>
                    <a:pt x="2544272" y="5880100"/>
                  </a:lnTo>
                  <a:lnTo>
                    <a:pt x="2507679" y="5854700"/>
                  </a:lnTo>
                  <a:lnTo>
                    <a:pt x="2434940" y="5778500"/>
                  </a:lnTo>
                  <a:lnTo>
                    <a:pt x="2398803" y="5753100"/>
                  </a:lnTo>
                  <a:lnTo>
                    <a:pt x="2291369" y="5638800"/>
                  </a:lnTo>
                  <a:lnTo>
                    <a:pt x="2255896" y="5613400"/>
                  </a:lnTo>
                  <a:lnTo>
                    <a:pt x="2150548" y="5499100"/>
                  </a:lnTo>
                  <a:lnTo>
                    <a:pt x="2115803" y="5461000"/>
                  </a:lnTo>
                  <a:lnTo>
                    <a:pt x="2081249" y="5435600"/>
                  </a:lnTo>
                  <a:lnTo>
                    <a:pt x="1978777" y="5321300"/>
                  </a:lnTo>
                  <a:lnTo>
                    <a:pt x="1911494" y="5245100"/>
                  </a:lnTo>
                  <a:lnTo>
                    <a:pt x="1845073" y="5168900"/>
                  </a:lnTo>
                  <a:lnTo>
                    <a:pt x="1812195" y="5130800"/>
                  </a:lnTo>
                  <a:lnTo>
                    <a:pt x="1779545" y="5105400"/>
                  </a:lnTo>
                  <a:lnTo>
                    <a:pt x="1714941" y="5029200"/>
                  </a:lnTo>
                  <a:lnTo>
                    <a:pt x="1651295" y="4953000"/>
                  </a:lnTo>
                  <a:lnTo>
                    <a:pt x="1588637" y="4876800"/>
                  </a:lnTo>
                  <a:lnTo>
                    <a:pt x="1557688" y="4838700"/>
                  </a:lnTo>
                  <a:lnTo>
                    <a:pt x="1526999" y="4787900"/>
                  </a:lnTo>
                  <a:lnTo>
                    <a:pt x="1496572" y="4749800"/>
                  </a:lnTo>
                  <a:lnTo>
                    <a:pt x="1466412" y="4711700"/>
                  </a:lnTo>
                  <a:lnTo>
                    <a:pt x="1436523" y="4673600"/>
                  </a:lnTo>
                  <a:lnTo>
                    <a:pt x="1406909" y="4635500"/>
                  </a:lnTo>
                  <a:lnTo>
                    <a:pt x="1377573" y="4597400"/>
                  </a:lnTo>
                  <a:lnTo>
                    <a:pt x="1348520" y="4559300"/>
                  </a:lnTo>
                  <a:lnTo>
                    <a:pt x="1319754" y="4521200"/>
                  </a:lnTo>
                  <a:lnTo>
                    <a:pt x="1291278" y="4470400"/>
                  </a:lnTo>
                  <a:lnTo>
                    <a:pt x="1263097" y="4432300"/>
                  </a:lnTo>
                  <a:lnTo>
                    <a:pt x="1235214" y="4394200"/>
                  </a:lnTo>
                  <a:lnTo>
                    <a:pt x="1207634" y="4356100"/>
                  </a:lnTo>
                  <a:lnTo>
                    <a:pt x="1180360" y="4318000"/>
                  </a:lnTo>
                  <a:lnTo>
                    <a:pt x="1153396" y="4267200"/>
                  </a:lnTo>
                  <a:lnTo>
                    <a:pt x="1126747" y="4229100"/>
                  </a:lnTo>
                  <a:lnTo>
                    <a:pt x="1100415" y="4191000"/>
                  </a:lnTo>
                  <a:lnTo>
                    <a:pt x="1074407" y="4140200"/>
                  </a:lnTo>
                  <a:lnTo>
                    <a:pt x="1048724" y="4102100"/>
                  </a:lnTo>
                  <a:lnTo>
                    <a:pt x="1023371" y="4064000"/>
                  </a:lnTo>
                  <a:lnTo>
                    <a:pt x="998352" y="4013200"/>
                  </a:lnTo>
                  <a:lnTo>
                    <a:pt x="973672" y="3975100"/>
                  </a:lnTo>
                  <a:lnTo>
                    <a:pt x="949333" y="3924300"/>
                  </a:lnTo>
                  <a:lnTo>
                    <a:pt x="925340" y="3886200"/>
                  </a:lnTo>
                  <a:lnTo>
                    <a:pt x="901697" y="3835400"/>
                  </a:lnTo>
                  <a:lnTo>
                    <a:pt x="878408" y="3797300"/>
                  </a:lnTo>
                  <a:lnTo>
                    <a:pt x="855477" y="3746500"/>
                  </a:lnTo>
                  <a:lnTo>
                    <a:pt x="832907" y="3708400"/>
                  </a:lnTo>
                  <a:lnTo>
                    <a:pt x="810703" y="3657600"/>
                  </a:lnTo>
                  <a:lnTo>
                    <a:pt x="788869" y="3619500"/>
                  </a:lnTo>
                  <a:lnTo>
                    <a:pt x="767408" y="3568700"/>
                  </a:lnTo>
                  <a:lnTo>
                    <a:pt x="746325" y="3517900"/>
                  </a:lnTo>
                  <a:lnTo>
                    <a:pt x="725624" y="3479800"/>
                  </a:lnTo>
                  <a:lnTo>
                    <a:pt x="705308" y="3429000"/>
                  </a:lnTo>
                  <a:lnTo>
                    <a:pt x="685381" y="3378200"/>
                  </a:lnTo>
                  <a:lnTo>
                    <a:pt x="665847" y="3340100"/>
                  </a:lnTo>
                  <a:lnTo>
                    <a:pt x="646711" y="3289300"/>
                  </a:lnTo>
                  <a:lnTo>
                    <a:pt x="627976" y="3238500"/>
                  </a:lnTo>
                  <a:lnTo>
                    <a:pt x="609647" y="3187700"/>
                  </a:lnTo>
                  <a:lnTo>
                    <a:pt x="591852" y="3149600"/>
                  </a:lnTo>
                  <a:lnTo>
                    <a:pt x="574379" y="3098800"/>
                  </a:lnTo>
                  <a:lnTo>
                    <a:pt x="557265" y="3048000"/>
                  </a:lnTo>
                  <a:lnTo>
                    <a:pt x="540547" y="2997200"/>
                  </a:lnTo>
                  <a:lnTo>
                    <a:pt x="524263" y="2946400"/>
                  </a:lnTo>
                  <a:lnTo>
                    <a:pt x="508449" y="2908300"/>
                  </a:lnTo>
                  <a:lnTo>
                    <a:pt x="493144" y="2857500"/>
                  </a:lnTo>
                  <a:lnTo>
                    <a:pt x="478383" y="2806700"/>
                  </a:lnTo>
                  <a:lnTo>
                    <a:pt x="464205" y="2755900"/>
                  </a:lnTo>
                  <a:lnTo>
                    <a:pt x="450647" y="2705100"/>
                  </a:lnTo>
                  <a:lnTo>
                    <a:pt x="437745" y="2654300"/>
                  </a:lnTo>
                  <a:lnTo>
                    <a:pt x="425537" y="2603500"/>
                  </a:lnTo>
                  <a:lnTo>
                    <a:pt x="414060" y="2565400"/>
                  </a:lnTo>
                  <a:lnTo>
                    <a:pt x="403352" y="2514600"/>
                  </a:lnTo>
                  <a:lnTo>
                    <a:pt x="393449" y="2463800"/>
                  </a:lnTo>
                  <a:lnTo>
                    <a:pt x="384389" y="2413000"/>
                  </a:lnTo>
                  <a:lnTo>
                    <a:pt x="376208" y="2362200"/>
                  </a:lnTo>
                  <a:lnTo>
                    <a:pt x="368945" y="2311400"/>
                  </a:lnTo>
                  <a:lnTo>
                    <a:pt x="362636" y="2260600"/>
                  </a:lnTo>
                  <a:lnTo>
                    <a:pt x="357319" y="2209800"/>
                  </a:lnTo>
                  <a:lnTo>
                    <a:pt x="353030" y="2159000"/>
                  </a:lnTo>
                  <a:lnTo>
                    <a:pt x="349807" y="2108200"/>
                  </a:lnTo>
                  <a:lnTo>
                    <a:pt x="347687" y="2057400"/>
                  </a:lnTo>
                  <a:lnTo>
                    <a:pt x="346708" y="2006600"/>
                  </a:lnTo>
                  <a:lnTo>
                    <a:pt x="346906" y="1955800"/>
                  </a:lnTo>
                  <a:lnTo>
                    <a:pt x="348319" y="1905000"/>
                  </a:lnTo>
                  <a:lnTo>
                    <a:pt x="350854" y="1854200"/>
                  </a:lnTo>
                  <a:lnTo>
                    <a:pt x="354407" y="1803400"/>
                  </a:lnTo>
                  <a:lnTo>
                    <a:pt x="358996" y="1752600"/>
                  </a:lnTo>
                  <a:lnTo>
                    <a:pt x="364639" y="1701800"/>
                  </a:lnTo>
                  <a:lnTo>
                    <a:pt x="371355" y="1651000"/>
                  </a:lnTo>
                  <a:lnTo>
                    <a:pt x="379160" y="1600200"/>
                  </a:lnTo>
                  <a:lnTo>
                    <a:pt x="388073" y="1549400"/>
                  </a:lnTo>
                  <a:lnTo>
                    <a:pt x="398112" y="1498600"/>
                  </a:lnTo>
                  <a:lnTo>
                    <a:pt x="409294" y="1447800"/>
                  </a:lnTo>
                  <a:lnTo>
                    <a:pt x="421638" y="1409700"/>
                  </a:lnTo>
                  <a:lnTo>
                    <a:pt x="435161" y="1358900"/>
                  </a:lnTo>
                  <a:lnTo>
                    <a:pt x="449882" y="1308100"/>
                  </a:lnTo>
                  <a:lnTo>
                    <a:pt x="465818" y="1270000"/>
                  </a:lnTo>
                  <a:lnTo>
                    <a:pt x="482986" y="1219200"/>
                  </a:lnTo>
                  <a:lnTo>
                    <a:pt x="501406" y="1168400"/>
                  </a:lnTo>
                  <a:lnTo>
                    <a:pt x="521095" y="1130300"/>
                  </a:lnTo>
                  <a:lnTo>
                    <a:pt x="542070" y="1079500"/>
                  </a:lnTo>
                  <a:lnTo>
                    <a:pt x="564351" y="1041400"/>
                  </a:lnTo>
                  <a:lnTo>
                    <a:pt x="587953" y="990600"/>
                  </a:lnTo>
                  <a:lnTo>
                    <a:pt x="612896" y="952500"/>
                  </a:lnTo>
                  <a:lnTo>
                    <a:pt x="639198" y="914400"/>
                  </a:lnTo>
                  <a:lnTo>
                    <a:pt x="666876" y="863600"/>
                  </a:lnTo>
                  <a:lnTo>
                    <a:pt x="695948" y="825500"/>
                  </a:lnTo>
                  <a:lnTo>
                    <a:pt x="726432" y="787400"/>
                  </a:lnTo>
                  <a:lnTo>
                    <a:pt x="758346" y="749300"/>
                  </a:lnTo>
                  <a:lnTo>
                    <a:pt x="791708" y="711200"/>
                  </a:lnTo>
                  <a:lnTo>
                    <a:pt x="826535" y="673100"/>
                  </a:lnTo>
                  <a:lnTo>
                    <a:pt x="862847" y="635000"/>
                  </a:lnTo>
                  <a:lnTo>
                    <a:pt x="901051" y="596900"/>
                  </a:lnTo>
                  <a:lnTo>
                    <a:pt x="939945" y="558800"/>
                  </a:lnTo>
                  <a:lnTo>
                    <a:pt x="979514" y="520700"/>
                  </a:lnTo>
                  <a:lnTo>
                    <a:pt x="1060614" y="469900"/>
                  </a:lnTo>
                  <a:lnTo>
                    <a:pt x="1102115" y="444500"/>
                  </a:lnTo>
                  <a:lnTo>
                    <a:pt x="1144228" y="431800"/>
                  </a:lnTo>
                  <a:lnTo>
                    <a:pt x="1186939" y="406400"/>
                  </a:lnTo>
                  <a:lnTo>
                    <a:pt x="1363451" y="355600"/>
                  </a:lnTo>
                  <a:lnTo>
                    <a:pt x="2426186" y="355600"/>
                  </a:lnTo>
                  <a:lnTo>
                    <a:pt x="2406373" y="342900"/>
                  </a:lnTo>
                  <a:lnTo>
                    <a:pt x="2366016" y="317500"/>
                  </a:lnTo>
                  <a:lnTo>
                    <a:pt x="2324920" y="292100"/>
                  </a:lnTo>
                  <a:lnTo>
                    <a:pt x="2283076" y="266700"/>
                  </a:lnTo>
                  <a:lnTo>
                    <a:pt x="2240477" y="241300"/>
                  </a:lnTo>
                  <a:lnTo>
                    <a:pt x="2197113" y="215900"/>
                  </a:lnTo>
                  <a:lnTo>
                    <a:pt x="2152976" y="190500"/>
                  </a:lnTo>
                  <a:lnTo>
                    <a:pt x="2062349" y="139700"/>
                  </a:lnTo>
                  <a:lnTo>
                    <a:pt x="2015842" y="127000"/>
                  </a:lnTo>
                  <a:lnTo>
                    <a:pt x="1968008" y="101600"/>
                  </a:lnTo>
                  <a:lnTo>
                    <a:pt x="1920282" y="88900"/>
                  </a:lnTo>
                  <a:lnTo>
                    <a:pt x="1872680" y="63500"/>
                  </a:lnTo>
                  <a:lnTo>
                    <a:pt x="1730775" y="25400"/>
                  </a:lnTo>
                  <a:close/>
                </a:path>
                <a:path w="6635115" h="6781800">
                  <a:moveTo>
                    <a:pt x="6098156" y="355600"/>
                  </a:moveTo>
                  <a:lnTo>
                    <a:pt x="5228529" y="355600"/>
                  </a:lnTo>
                  <a:lnTo>
                    <a:pt x="5278278" y="368300"/>
                  </a:lnTo>
                  <a:lnTo>
                    <a:pt x="5328130" y="368300"/>
                  </a:lnTo>
                  <a:lnTo>
                    <a:pt x="5429787" y="393700"/>
                  </a:lnTo>
                  <a:lnTo>
                    <a:pt x="5527777" y="419100"/>
                  </a:lnTo>
                  <a:lnTo>
                    <a:pt x="5574040" y="431800"/>
                  </a:lnTo>
                  <a:lnTo>
                    <a:pt x="5618515" y="457200"/>
                  </a:lnTo>
                  <a:lnTo>
                    <a:pt x="5661224" y="482600"/>
                  </a:lnTo>
                  <a:lnTo>
                    <a:pt x="5702191" y="495300"/>
                  </a:lnTo>
                  <a:lnTo>
                    <a:pt x="5741441" y="520700"/>
                  </a:lnTo>
                  <a:lnTo>
                    <a:pt x="5778997" y="558800"/>
                  </a:lnTo>
                  <a:lnTo>
                    <a:pt x="5814882" y="584200"/>
                  </a:lnTo>
                  <a:lnTo>
                    <a:pt x="5849121" y="609600"/>
                  </a:lnTo>
                  <a:lnTo>
                    <a:pt x="5881736" y="647700"/>
                  </a:lnTo>
                  <a:lnTo>
                    <a:pt x="5912753" y="685800"/>
                  </a:lnTo>
                  <a:lnTo>
                    <a:pt x="5942194" y="711200"/>
                  </a:lnTo>
                  <a:lnTo>
                    <a:pt x="5970084" y="749300"/>
                  </a:lnTo>
                  <a:lnTo>
                    <a:pt x="5996446" y="787400"/>
                  </a:lnTo>
                  <a:lnTo>
                    <a:pt x="6021303" y="838200"/>
                  </a:lnTo>
                  <a:lnTo>
                    <a:pt x="6044680" y="876300"/>
                  </a:lnTo>
                  <a:lnTo>
                    <a:pt x="6066601" y="914400"/>
                  </a:lnTo>
                  <a:lnTo>
                    <a:pt x="6087088" y="965200"/>
                  </a:lnTo>
                  <a:lnTo>
                    <a:pt x="6106167" y="1016000"/>
                  </a:lnTo>
                  <a:lnTo>
                    <a:pt x="6123860" y="1066800"/>
                  </a:lnTo>
                  <a:lnTo>
                    <a:pt x="6140355" y="1104900"/>
                  </a:lnTo>
                  <a:lnTo>
                    <a:pt x="6155875" y="1155700"/>
                  </a:lnTo>
                  <a:lnTo>
                    <a:pt x="6170429" y="1206500"/>
                  </a:lnTo>
                  <a:lnTo>
                    <a:pt x="6184027" y="1257300"/>
                  </a:lnTo>
                  <a:lnTo>
                    <a:pt x="6196680" y="1308100"/>
                  </a:lnTo>
                  <a:lnTo>
                    <a:pt x="6208398" y="1358900"/>
                  </a:lnTo>
                  <a:lnTo>
                    <a:pt x="6219190" y="1409700"/>
                  </a:lnTo>
                  <a:lnTo>
                    <a:pt x="6229067" y="1460500"/>
                  </a:lnTo>
                  <a:lnTo>
                    <a:pt x="6238039" y="1498600"/>
                  </a:lnTo>
                  <a:lnTo>
                    <a:pt x="6246117" y="1549400"/>
                  </a:lnTo>
                  <a:lnTo>
                    <a:pt x="6253310" y="1600200"/>
                  </a:lnTo>
                  <a:lnTo>
                    <a:pt x="6259628" y="1651000"/>
                  </a:lnTo>
                  <a:lnTo>
                    <a:pt x="6265082" y="1701800"/>
                  </a:lnTo>
                  <a:lnTo>
                    <a:pt x="6269682" y="1752600"/>
                  </a:lnTo>
                  <a:lnTo>
                    <a:pt x="6273437" y="1803400"/>
                  </a:lnTo>
                  <a:lnTo>
                    <a:pt x="6276359" y="1841500"/>
                  </a:lnTo>
                  <a:lnTo>
                    <a:pt x="6278457" y="1892300"/>
                  </a:lnTo>
                  <a:lnTo>
                    <a:pt x="6279741" y="1943100"/>
                  </a:lnTo>
                  <a:lnTo>
                    <a:pt x="6280102" y="1981200"/>
                  </a:lnTo>
                  <a:lnTo>
                    <a:pt x="6280144" y="2006600"/>
                  </a:lnTo>
                  <a:lnTo>
                    <a:pt x="6279909" y="2044700"/>
                  </a:lnTo>
                  <a:lnTo>
                    <a:pt x="6278813" y="2095500"/>
                  </a:lnTo>
                  <a:lnTo>
                    <a:pt x="6276944" y="2146300"/>
                  </a:lnTo>
                  <a:lnTo>
                    <a:pt x="6274312" y="2197100"/>
                  </a:lnTo>
                  <a:lnTo>
                    <a:pt x="6270928" y="2235200"/>
                  </a:lnTo>
                  <a:lnTo>
                    <a:pt x="6266800" y="2286000"/>
                  </a:lnTo>
                  <a:lnTo>
                    <a:pt x="6261940" y="2336800"/>
                  </a:lnTo>
                  <a:lnTo>
                    <a:pt x="6256358" y="2387600"/>
                  </a:lnTo>
                  <a:lnTo>
                    <a:pt x="6250064" y="2438400"/>
                  </a:lnTo>
                  <a:lnTo>
                    <a:pt x="6243067" y="2489200"/>
                  </a:lnTo>
                  <a:lnTo>
                    <a:pt x="6235378" y="2540000"/>
                  </a:lnTo>
                  <a:lnTo>
                    <a:pt x="6227008" y="2578100"/>
                  </a:lnTo>
                  <a:lnTo>
                    <a:pt x="6217966" y="2628900"/>
                  </a:lnTo>
                  <a:lnTo>
                    <a:pt x="6208262" y="2679700"/>
                  </a:lnTo>
                  <a:lnTo>
                    <a:pt x="6197907" y="2730500"/>
                  </a:lnTo>
                  <a:lnTo>
                    <a:pt x="6186911" y="2781300"/>
                  </a:lnTo>
                  <a:lnTo>
                    <a:pt x="6175284" y="2832100"/>
                  </a:lnTo>
                  <a:lnTo>
                    <a:pt x="6163036" y="2870200"/>
                  </a:lnTo>
                  <a:lnTo>
                    <a:pt x="6150176" y="2921000"/>
                  </a:lnTo>
                  <a:lnTo>
                    <a:pt x="6136717" y="2971800"/>
                  </a:lnTo>
                  <a:lnTo>
                    <a:pt x="6122666" y="3022600"/>
                  </a:lnTo>
                  <a:lnTo>
                    <a:pt x="6108036" y="3073400"/>
                  </a:lnTo>
                  <a:lnTo>
                    <a:pt x="6092786" y="3124200"/>
                  </a:lnTo>
                  <a:lnTo>
                    <a:pt x="6077094" y="3175000"/>
                  </a:lnTo>
                  <a:lnTo>
                    <a:pt x="6060964" y="3213100"/>
                  </a:lnTo>
                  <a:lnTo>
                    <a:pt x="6044400" y="3263900"/>
                  </a:lnTo>
                  <a:lnTo>
                    <a:pt x="6027406" y="3314700"/>
                  </a:lnTo>
                  <a:lnTo>
                    <a:pt x="6009986" y="3365500"/>
                  </a:lnTo>
                  <a:lnTo>
                    <a:pt x="5992145" y="3416300"/>
                  </a:lnTo>
                  <a:lnTo>
                    <a:pt x="5973887" y="3454400"/>
                  </a:lnTo>
                  <a:lnTo>
                    <a:pt x="5955215" y="3505200"/>
                  </a:lnTo>
                  <a:lnTo>
                    <a:pt x="5936134" y="3556000"/>
                  </a:lnTo>
                  <a:lnTo>
                    <a:pt x="5916649" y="3594100"/>
                  </a:lnTo>
                  <a:lnTo>
                    <a:pt x="5896763" y="3644900"/>
                  </a:lnTo>
                  <a:lnTo>
                    <a:pt x="5876480" y="3695700"/>
                  </a:lnTo>
                  <a:lnTo>
                    <a:pt x="5855805" y="3733800"/>
                  </a:lnTo>
                  <a:lnTo>
                    <a:pt x="5834742" y="3784600"/>
                  </a:lnTo>
                  <a:lnTo>
                    <a:pt x="5813295" y="3822700"/>
                  </a:lnTo>
                  <a:lnTo>
                    <a:pt x="5791468" y="3873500"/>
                  </a:lnTo>
                  <a:lnTo>
                    <a:pt x="5769266" y="3924300"/>
                  </a:lnTo>
                  <a:lnTo>
                    <a:pt x="5746692" y="3962400"/>
                  </a:lnTo>
                  <a:lnTo>
                    <a:pt x="5723750" y="4013200"/>
                  </a:lnTo>
                  <a:lnTo>
                    <a:pt x="5700446" y="4051300"/>
                  </a:lnTo>
                  <a:lnTo>
                    <a:pt x="5676782" y="4102100"/>
                  </a:lnTo>
                  <a:lnTo>
                    <a:pt x="5652764" y="4140200"/>
                  </a:lnTo>
                  <a:lnTo>
                    <a:pt x="5628395" y="4178300"/>
                  </a:lnTo>
                  <a:lnTo>
                    <a:pt x="5603680" y="4229100"/>
                  </a:lnTo>
                  <a:lnTo>
                    <a:pt x="5578622" y="4267200"/>
                  </a:lnTo>
                  <a:lnTo>
                    <a:pt x="5553226" y="4318000"/>
                  </a:lnTo>
                  <a:lnTo>
                    <a:pt x="5527496" y="4356100"/>
                  </a:lnTo>
                  <a:lnTo>
                    <a:pt x="5501437" y="4394200"/>
                  </a:lnTo>
                  <a:lnTo>
                    <a:pt x="5475051" y="4445000"/>
                  </a:lnTo>
                  <a:lnTo>
                    <a:pt x="5448345" y="4483100"/>
                  </a:lnTo>
                  <a:lnTo>
                    <a:pt x="5421321" y="4521200"/>
                  </a:lnTo>
                  <a:lnTo>
                    <a:pt x="5393984" y="4572000"/>
                  </a:lnTo>
                  <a:lnTo>
                    <a:pt x="5366337" y="4610100"/>
                  </a:lnTo>
                  <a:lnTo>
                    <a:pt x="5338387" y="4648200"/>
                  </a:lnTo>
                  <a:lnTo>
                    <a:pt x="5310135" y="4699000"/>
                  </a:lnTo>
                  <a:lnTo>
                    <a:pt x="5281587" y="4737100"/>
                  </a:lnTo>
                  <a:lnTo>
                    <a:pt x="5252747" y="4775200"/>
                  </a:lnTo>
                  <a:lnTo>
                    <a:pt x="5223618" y="4813300"/>
                  </a:lnTo>
                  <a:lnTo>
                    <a:pt x="5194206" y="4864100"/>
                  </a:lnTo>
                  <a:lnTo>
                    <a:pt x="5164514" y="4902200"/>
                  </a:lnTo>
                  <a:lnTo>
                    <a:pt x="5134546" y="4940300"/>
                  </a:lnTo>
                  <a:lnTo>
                    <a:pt x="5104307" y="4978400"/>
                  </a:lnTo>
                  <a:lnTo>
                    <a:pt x="5073800" y="5016500"/>
                  </a:lnTo>
                  <a:lnTo>
                    <a:pt x="5043031" y="5054600"/>
                  </a:lnTo>
                  <a:lnTo>
                    <a:pt x="5012002" y="5105400"/>
                  </a:lnTo>
                  <a:lnTo>
                    <a:pt x="4949185" y="5181600"/>
                  </a:lnTo>
                  <a:lnTo>
                    <a:pt x="4885382" y="5257800"/>
                  </a:lnTo>
                  <a:lnTo>
                    <a:pt x="4820626" y="5334000"/>
                  </a:lnTo>
                  <a:lnTo>
                    <a:pt x="4754952" y="5410200"/>
                  </a:lnTo>
                  <a:lnTo>
                    <a:pt x="4654866" y="5524500"/>
                  </a:lnTo>
                  <a:lnTo>
                    <a:pt x="4587043" y="5600700"/>
                  </a:lnTo>
                  <a:lnTo>
                    <a:pt x="4518247" y="5676900"/>
                  </a:lnTo>
                  <a:lnTo>
                    <a:pt x="4448546" y="5753100"/>
                  </a:lnTo>
                  <a:lnTo>
                    <a:pt x="4342444" y="5867400"/>
                  </a:lnTo>
                  <a:lnTo>
                    <a:pt x="4306697" y="5892800"/>
                  </a:lnTo>
                  <a:lnTo>
                    <a:pt x="4270774" y="5930900"/>
                  </a:lnTo>
                  <a:lnTo>
                    <a:pt x="4125495" y="6083300"/>
                  </a:lnTo>
                  <a:lnTo>
                    <a:pt x="4088820" y="6108700"/>
                  </a:lnTo>
                  <a:lnTo>
                    <a:pt x="4052020" y="6146800"/>
                  </a:lnTo>
                  <a:lnTo>
                    <a:pt x="4015880" y="6184900"/>
                  </a:lnTo>
                  <a:lnTo>
                    <a:pt x="3979032" y="6210300"/>
                  </a:lnTo>
                  <a:lnTo>
                    <a:pt x="3941440" y="6248400"/>
                  </a:lnTo>
                  <a:lnTo>
                    <a:pt x="3903068" y="6273800"/>
                  </a:lnTo>
                  <a:lnTo>
                    <a:pt x="3863881" y="6299200"/>
                  </a:lnTo>
                  <a:lnTo>
                    <a:pt x="3823840" y="6324600"/>
                  </a:lnTo>
                  <a:lnTo>
                    <a:pt x="3782912" y="6350000"/>
                  </a:lnTo>
                  <a:lnTo>
                    <a:pt x="3741058" y="6375400"/>
                  </a:lnTo>
                  <a:lnTo>
                    <a:pt x="3654433" y="6400800"/>
                  </a:lnTo>
                  <a:lnTo>
                    <a:pt x="3516657" y="6438900"/>
                  </a:lnTo>
                  <a:lnTo>
                    <a:pt x="4259573" y="6438900"/>
                  </a:lnTo>
                  <a:lnTo>
                    <a:pt x="4295479" y="6400800"/>
                  </a:lnTo>
                  <a:lnTo>
                    <a:pt x="4331024" y="6362700"/>
                  </a:lnTo>
                  <a:lnTo>
                    <a:pt x="4366546" y="6337300"/>
                  </a:lnTo>
                  <a:lnTo>
                    <a:pt x="4472829" y="6223000"/>
                  </a:lnTo>
                  <a:lnTo>
                    <a:pt x="4508118" y="6197600"/>
                  </a:lnTo>
                  <a:lnTo>
                    <a:pt x="4648213" y="6045200"/>
                  </a:lnTo>
                  <a:lnTo>
                    <a:pt x="4682904" y="6019800"/>
                  </a:lnTo>
                  <a:lnTo>
                    <a:pt x="4785961" y="5905500"/>
                  </a:lnTo>
                  <a:lnTo>
                    <a:pt x="4853681" y="5829300"/>
                  </a:lnTo>
                  <a:lnTo>
                    <a:pt x="4887205" y="5791200"/>
                  </a:lnTo>
                  <a:lnTo>
                    <a:pt x="4920487" y="5765800"/>
                  </a:lnTo>
                  <a:lnTo>
                    <a:pt x="4986270" y="5689600"/>
                  </a:lnTo>
                  <a:lnTo>
                    <a:pt x="5052763" y="5613400"/>
                  </a:lnTo>
                  <a:lnTo>
                    <a:pt x="5085686" y="5562600"/>
                  </a:lnTo>
                  <a:lnTo>
                    <a:pt x="5150863" y="5486400"/>
                  </a:lnTo>
                  <a:lnTo>
                    <a:pt x="5215126" y="5410200"/>
                  </a:lnTo>
                  <a:lnTo>
                    <a:pt x="5278444" y="5334000"/>
                  </a:lnTo>
                  <a:lnTo>
                    <a:pt x="5340787" y="5257800"/>
                  </a:lnTo>
                  <a:lnTo>
                    <a:pt x="5371584" y="5207000"/>
                  </a:lnTo>
                  <a:lnTo>
                    <a:pt x="5402126" y="5168900"/>
                  </a:lnTo>
                  <a:lnTo>
                    <a:pt x="5432409" y="5130800"/>
                  </a:lnTo>
                  <a:lnTo>
                    <a:pt x="5462430" y="5092700"/>
                  </a:lnTo>
                  <a:lnTo>
                    <a:pt x="5492185" y="5054600"/>
                  </a:lnTo>
                  <a:lnTo>
                    <a:pt x="5521669" y="5003800"/>
                  </a:lnTo>
                  <a:lnTo>
                    <a:pt x="5550880" y="4965700"/>
                  </a:lnTo>
                  <a:lnTo>
                    <a:pt x="5579814" y="4927600"/>
                  </a:lnTo>
                  <a:lnTo>
                    <a:pt x="5608466" y="4889500"/>
                  </a:lnTo>
                  <a:lnTo>
                    <a:pt x="5636834" y="4838700"/>
                  </a:lnTo>
                  <a:lnTo>
                    <a:pt x="5664913" y="4800600"/>
                  </a:lnTo>
                  <a:lnTo>
                    <a:pt x="5692699" y="4762500"/>
                  </a:lnTo>
                  <a:lnTo>
                    <a:pt x="5720189" y="4724400"/>
                  </a:lnTo>
                  <a:lnTo>
                    <a:pt x="5747379" y="4673600"/>
                  </a:lnTo>
                  <a:lnTo>
                    <a:pt x="5774266" y="4635500"/>
                  </a:lnTo>
                  <a:lnTo>
                    <a:pt x="5800845" y="4584700"/>
                  </a:lnTo>
                  <a:lnTo>
                    <a:pt x="5827113" y="4546600"/>
                  </a:lnTo>
                  <a:lnTo>
                    <a:pt x="5853066" y="4508500"/>
                  </a:lnTo>
                  <a:lnTo>
                    <a:pt x="5878700" y="4457700"/>
                  </a:lnTo>
                  <a:lnTo>
                    <a:pt x="5904012" y="4419600"/>
                  </a:lnTo>
                  <a:lnTo>
                    <a:pt x="5928997" y="4368800"/>
                  </a:lnTo>
                  <a:lnTo>
                    <a:pt x="5953653" y="4330700"/>
                  </a:lnTo>
                  <a:lnTo>
                    <a:pt x="5977975" y="4292600"/>
                  </a:lnTo>
                  <a:lnTo>
                    <a:pt x="6001959" y="4241800"/>
                  </a:lnTo>
                  <a:lnTo>
                    <a:pt x="6025602" y="4203700"/>
                  </a:lnTo>
                  <a:lnTo>
                    <a:pt x="6048901" y="4152900"/>
                  </a:lnTo>
                  <a:lnTo>
                    <a:pt x="6071850" y="4114800"/>
                  </a:lnTo>
                  <a:lnTo>
                    <a:pt x="6094447" y="4064000"/>
                  </a:lnTo>
                  <a:lnTo>
                    <a:pt x="6116688" y="4013200"/>
                  </a:lnTo>
                  <a:lnTo>
                    <a:pt x="6138569" y="3975100"/>
                  </a:lnTo>
                  <a:lnTo>
                    <a:pt x="6160087" y="3924300"/>
                  </a:lnTo>
                  <a:lnTo>
                    <a:pt x="6181236" y="3886200"/>
                  </a:lnTo>
                  <a:lnTo>
                    <a:pt x="6202015" y="3835400"/>
                  </a:lnTo>
                  <a:lnTo>
                    <a:pt x="6222419" y="3784600"/>
                  </a:lnTo>
                  <a:lnTo>
                    <a:pt x="6242444" y="3746500"/>
                  </a:lnTo>
                  <a:lnTo>
                    <a:pt x="6262086" y="3695700"/>
                  </a:lnTo>
                  <a:lnTo>
                    <a:pt x="6281342" y="3644900"/>
                  </a:lnTo>
                  <a:lnTo>
                    <a:pt x="6300208" y="3606800"/>
                  </a:lnTo>
                  <a:lnTo>
                    <a:pt x="6318681" y="3556000"/>
                  </a:lnTo>
                  <a:lnTo>
                    <a:pt x="6336756" y="3505200"/>
                  </a:lnTo>
                  <a:lnTo>
                    <a:pt x="6354430" y="3454400"/>
                  </a:lnTo>
                  <a:lnTo>
                    <a:pt x="6371699" y="3416300"/>
                  </a:lnTo>
                  <a:lnTo>
                    <a:pt x="6388559" y="3365500"/>
                  </a:lnTo>
                  <a:lnTo>
                    <a:pt x="6405007" y="3314700"/>
                  </a:lnTo>
                  <a:lnTo>
                    <a:pt x="6421038" y="3263900"/>
                  </a:lnTo>
                  <a:lnTo>
                    <a:pt x="6436650" y="3213100"/>
                  </a:lnTo>
                  <a:lnTo>
                    <a:pt x="6451837" y="3175000"/>
                  </a:lnTo>
                  <a:lnTo>
                    <a:pt x="6466491" y="3124200"/>
                  </a:lnTo>
                  <a:lnTo>
                    <a:pt x="6480584" y="3073400"/>
                  </a:lnTo>
                  <a:lnTo>
                    <a:pt x="6494110" y="3022600"/>
                  </a:lnTo>
                  <a:lnTo>
                    <a:pt x="6507060" y="2971800"/>
                  </a:lnTo>
                  <a:lnTo>
                    <a:pt x="6519430" y="2921000"/>
                  </a:lnTo>
                  <a:lnTo>
                    <a:pt x="6531211" y="2870200"/>
                  </a:lnTo>
                  <a:lnTo>
                    <a:pt x="6542397" y="2819400"/>
                  </a:lnTo>
                  <a:lnTo>
                    <a:pt x="6552980" y="2781300"/>
                  </a:lnTo>
                  <a:lnTo>
                    <a:pt x="6562954" y="2730500"/>
                  </a:lnTo>
                  <a:lnTo>
                    <a:pt x="6572313" y="2679700"/>
                  </a:lnTo>
                  <a:lnTo>
                    <a:pt x="6581048" y="2628900"/>
                  </a:lnTo>
                  <a:lnTo>
                    <a:pt x="6589153" y="2578100"/>
                  </a:lnTo>
                  <a:lnTo>
                    <a:pt x="6596622" y="2527300"/>
                  </a:lnTo>
                  <a:lnTo>
                    <a:pt x="6603447" y="2476500"/>
                  </a:lnTo>
                  <a:lnTo>
                    <a:pt x="6609621" y="2425700"/>
                  </a:lnTo>
                  <a:lnTo>
                    <a:pt x="6615138" y="2374900"/>
                  </a:lnTo>
                  <a:lnTo>
                    <a:pt x="6619990" y="2336800"/>
                  </a:lnTo>
                  <a:lnTo>
                    <a:pt x="6624171" y="2286000"/>
                  </a:lnTo>
                  <a:lnTo>
                    <a:pt x="6627674" y="2235200"/>
                  </a:lnTo>
                  <a:lnTo>
                    <a:pt x="6630491" y="2184400"/>
                  </a:lnTo>
                  <a:lnTo>
                    <a:pt x="6632617" y="2133600"/>
                  </a:lnTo>
                  <a:lnTo>
                    <a:pt x="6634043" y="2082800"/>
                  </a:lnTo>
                  <a:lnTo>
                    <a:pt x="6634763" y="2032000"/>
                  </a:lnTo>
                  <a:lnTo>
                    <a:pt x="6634771" y="1981200"/>
                  </a:lnTo>
                  <a:lnTo>
                    <a:pt x="6634058" y="1943100"/>
                  </a:lnTo>
                  <a:lnTo>
                    <a:pt x="6632619" y="1892300"/>
                  </a:lnTo>
                  <a:lnTo>
                    <a:pt x="6630447" y="1841500"/>
                  </a:lnTo>
                  <a:lnTo>
                    <a:pt x="6627534" y="1790700"/>
                  </a:lnTo>
                  <a:lnTo>
                    <a:pt x="6623873" y="1739900"/>
                  </a:lnTo>
                  <a:lnTo>
                    <a:pt x="6619458" y="1689100"/>
                  </a:lnTo>
                  <a:lnTo>
                    <a:pt x="6614282" y="1638300"/>
                  </a:lnTo>
                  <a:lnTo>
                    <a:pt x="6608338" y="1587500"/>
                  </a:lnTo>
                  <a:lnTo>
                    <a:pt x="6601618" y="1549400"/>
                  </a:lnTo>
                  <a:lnTo>
                    <a:pt x="6594117" y="1498600"/>
                  </a:lnTo>
                  <a:lnTo>
                    <a:pt x="6585826" y="1447800"/>
                  </a:lnTo>
                  <a:lnTo>
                    <a:pt x="6576740" y="1397000"/>
                  </a:lnTo>
                  <a:lnTo>
                    <a:pt x="6566851" y="1346200"/>
                  </a:lnTo>
                  <a:lnTo>
                    <a:pt x="6556152" y="1295400"/>
                  </a:lnTo>
                  <a:lnTo>
                    <a:pt x="6544637" y="1244600"/>
                  </a:lnTo>
                  <a:lnTo>
                    <a:pt x="6532298" y="1193800"/>
                  </a:lnTo>
                  <a:lnTo>
                    <a:pt x="6519129" y="1155700"/>
                  </a:lnTo>
                  <a:lnTo>
                    <a:pt x="6505123" y="1104900"/>
                  </a:lnTo>
                  <a:lnTo>
                    <a:pt x="6490272" y="1054100"/>
                  </a:lnTo>
                  <a:lnTo>
                    <a:pt x="6474570" y="1003300"/>
                  </a:lnTo>
                  <a:lnTo>
                    <a:pt x="6458010" y="952500"/>
                  </a:lnTo>
                  <a:lnTo>
                    <a:pt x="6440585" y="901700"/>
                  </a:lnTo>
                  <a:lnTo>
                    <a:pt x="6422075" y="850900"/>
                  </a:lnTo>
                  <a:lnTo>
                    <a:pt x="6402433" y="812800"/>
                  </a:lnTo>
                  <a:lnTo>
                    <a:pt x="6381651" y="762000"/>
                  </a:lnTo>
                  <a:lnTo>
                    <a:pt x="6359722" y="723900"/>
                  </a:lnTo>
                  <a:lnTo>
                    <a:pt x="6336637" y="673100"/>
                  </a:lnTo>
                  <a:lnTo>
                    <a:pt x="6312389" y="635000"/>
                  </a:lnTo>
                  <a:lnTo>
                    <a:pt x="6286970" y="584200"/>
                  </a:lnTo>
                  <a:lnTo>
                    <a:pt x="6260372" y="546100"/>
                  </a:lnTo>
                  <a:lnTo>
                    <a:pt x="6232589" y="508000"/>
                  </a:lnTo>
                  <a:lnTo>
                    <a:pt x="6203610" y="469900"/>
                  </a:lnTo>
                  <a:lnTo>
                    <a:pt x="6173430" y="431800"/>
                  </a:lnTo>
                  <a:lnTo>
                    <a:pt x="6142041" y="406400"/>
                  </a:lnTo>
                  <a:lnTo>
                    <a:pt x="6109434" y="368300"/>
                  </a:lnTo>
                  <a:lnTo>
                    <a:pt x="6098156" y="355600"/>
                  </a:lnTo>
                  <a:close/>
                </a:path>
                <a:path w="6635115" h="6781800">
                  <a:moveTo>
                    <a:pt x="4430510" y="4597400"/>
                  </a:moveTo>
                  <a:lnTo>
                    <a:pt x="3422555" y="4597400"/>
                  </a:lnTo>
                  <a:lnTo>
                    <a:pt x="3523354" y="4610100"/>
                  </a:lnTo>
                  <a:lnTo>
                    <a:pt x="4380118" y="4610100"/>
                  </a:lnTo>
                  <a:lnTo>
                    <a:pt x="4430510" y="4597400"/>
                  </a:lnTo>
                  <a:close/>
                </a:path>
                <a:path w="6635115" h="6781800">
                  <a:moveTo>
                    <a:pt x="2426186" y="355600"/>
                  </a:moveTo>
                  <a:lnTo>
                    <a:pt x="1595686" y="355600"/>
                  </a:lnTo>
                  <a:lnTo>
                    <a:pt x="1789548" y="406400"/>
                  </a:lnTo>
                  <a:lnTo>
                    <a:pt x="1839007" y="431800"/>
                  </a:lnTo>
                  <a:lnTo>
                    <a:pt x="1886963" y="457200"/>
                  </a:lnTo>
                  <a:lnTo>
                    <a:pt x="1933934" y="469900"/>
                  </a:lnTo>
                  <a:lnTo>
                    <a:pt x="1979928" y="495300"/>
                  </a:lnTo>
                  <a:lnTo>
                    <a:pt x="2024954" y="520700"/>
                  </a:lnTo>
                  <a:lnTo>
                    <a:pt x="2069020" y="546100"/>
                  </a:lnTo>
                  <a:lnTo>
                    <a:pt x="2112135" y="571500"/>
                  </a:lnTo>
                  <a:lnTo>
                    <a:pt x="2154308" y="596900"/>
                  </a:lnTo>
                  <a:lnTo>
                    <a:pt x="2195547" y="622300"/>
                  </a:lnTo>
                  <a:lnTo>
                    <a:pt x="2235861" y="660400"/>
                  </a:lnTo>
                  <a:lnTo>
                    <a:pt x="2275258" y="685800"/>
                  </a:lnTo>
                  <a:lnTo>
                    <a:pt x="2313747" y="711200"/>
                  </a:lnTo>
                  <a:lnTo>
                    <a:pt x="2351336" y="749300"/>
                  </a:lnTo>
                  <a:lnTo>
                    <a:pt x="2388035" y="774700"/>
                  </a:lnTo>
                  <a:lnTo>
                    <a:pt x="2423851" y="812800"/>
                  </a:lnTo>
                  <a:lnTo>
                    <a:pt x="2458794" y="838200"/>
                  </a:lnTo>
                  <a:lnTo>
                    <a:pt x="2492871" y="876300"/>
                  </a:lnTo>
                  <a:lnTo>
                    <a:pt x="2526092" y="914400"/>
                  </a:lnTo>
                  <a:lnTo>
                    <a:pt x="2558465" y="939800"/>
                  </a:lnTo>
                  <a:lnTo>
                    <a:pt x="2589999" y="977900"/>
                  </a:lnTo>
                  <a:lnTo>
                    <a:pt x="2620702" y="1016000"/>
                  </a:lnTo>
                  <a:lnTo>
                    <a:pt x="2650583" y="1054100"/>
                  </a:lnTo>
                  <a:lnTo>
                    <a:pt x="2679651" y="1092200"/>
                  </a:lnTo>
                  <a:lnTo>
                    <a:pt x="2707913" y="1130300"/>
                  </a:lnTo>
                  <a:lnTo>
                    <a:pt x="2735379" y="1168400"/>
                  </a:lnTo>
                  <a:lnTo>
                    <a:pt x="2762057" y="1219200"/>
                  </a:lnTo>
                  <a:lnTo>
                    <a:pt x="2787956" y="1257300"/>
                  </a:lnTo>
                  <a:lnTo>
                    <a:pt x="2813085" y="1295400"/>
                  </a:lnTo>
                  <a:lnTo>
                    <a:pt x="2837451" y="1346200"/>
                  </a:lnTo>
                  <a:lnTo>
                    <a:pt x="2861065" y="1384300"/>
                  </a:lnTo>
                  <a:lnTo>
                    <a:pt x="2883933" y="1422400"/>
                  </a:lnTo>
                  <a:lnTo>
                    <a:pt x="2906065" y="1473200"/>
                  </a:lnTo>
                  <a:lnTo>
                    <a:pt x="2927470" y="1511300"/>
                  </a:lnTo>
                  <a:lnTo>
                    <a:pt x="2948155" y="1562100"/>
                  </a:lnTo>
                  <a:lnTo>
                    <a:pt x="2968130" y="1612900"/>
                  </a:lnTo>
                  <a:lnTo>
                    <a:pt x="2987403" y="1651000"/>
                  </a:lnTo>
                  <a:lnTo>
                    <a:pt x="3005983" y="1701800"/>
                  </a:lnTo>
                  <a:lnTo>
                    <a:pt x="3023879" y="1752600"/>
                  </a:lnTo>
                  <a:lnTo>
                    <a:pt x="3028048" y="1803400"/>
                  </a:lnTo>
                  <a:lnTo>
                    <a:pt x="3016213" y="1854200"/>
                  </a:lnTo>
                  <a:lnTo>
                    <a:pt x="2994545" y="1905000"/>
                  </a:lnTo>
                  <a:lnTo>
                    <a:pt x="2969218" y="1943100"/>
                  </a:lnTo>
                  <a:lnTo>
                    <a:pt x="2508676" y="2743200"/>
                  </a:lnTo>
                  <a:lnTo>
                    <a:pt x="2380419" y="2971800"/>
                  </a:lnTo>
                  <a:lnTo>
                    <a:pt x="2123528" y="3403600"/>
                  </a:lnTo>
                  <a:lnTo>
                    <a:pt x="1814669" y="3937000"/>
                  </a:lnTo>
                  <a:lnTo>
                    <a:pt x="1634245" y="4254500"/>
                  </a:lnTo>
                  <a:lnTo>
                    <a:pt x="1609676" y="4305300"/>
                  </a:lnTo>
                  <a:lnTo>
                    <a:pt x="1595038" y="4343400"/>
                  </a:lnTo>
                  <a:lnTo>
                    <a:pt x="1591323" y="4394200"/>
                  </a:lnTo>
                  <a:lnTo>
                    <a:pt x="1599525" y="4445000"/>
                  </a:lnTo>
                  <a:lnTo>
                    <a:pt x="1620634" y="4483100"/>
                  </a:lnTo>
                  <a:lnTo>
                    <a:pt x="1655644" y="4521200"/>
                  </a:lnTo>
                  <a:lnTo>
                    <a:pt x="1696873" y="4546600"/>
                  </a:lnTo>
                  <a:lnTo>
                    <a:pt x="1745033" y="4572000"/>
                  </a:lnTo>
                  <a:lnTo>
                    <a:pt x="1796251" y="4597400"/>
                  </a:lnTo>
                  <a:lnTo>
                    <a:pt x="4832148" y="4597400"/>
                  </a:lnTo>
                  <a:lnTo>
                    <a:pt x="4883766" y="4584700"/>
                  </a:lnTo>
                  <a:lnTo>
                    <a:pt x="4932659" y="4559300"/>
                  </a:lnTo>
                  <a:lnTo>
                    <a:pt x="4973408" y="4533900"/>
                  </a:lnTo>
                  <a:lnTo>
                    <a:pt x="5000596" y="4495800"/>
                  </a:lnTo>
                  <a:lnTo>
                    <a:pt x="5011860" y="4457700"/>
                  </a:lnTo>
                  <a:lnTo>
                    <a:pt x="5011054" y="4419600"/>
                  </a:lnTo>
                  <a:lnTo>
                    <a:pt x="5000659" y="4356100"/>
                  </a:lnTo>
                  <a:lnTo>
                    <a:pt x="4983158" y="4305300"/>
                  </a:lnTo>
                  <a:lnTo>
                    <a:pt x="4961035" y="4267200"/>
                  </a:lnTo>
                  <a:lnTo>
                    <a:pt x="4938725" y="4229100"/>
                  </a:lnTo>
                  <a:lnTo>
                    <a:pt x="2015143" y="4229100"/>
                  </a:lnTo>
                  <a:lnTo>
                    <a:pt x="3263324" y="2108200"/>
                  </a:lnTo>
                  <a:lnTo>
                    <a:pt x="3660122" y="2108200"/>
                  </a:lnTo>
                  <a:lnTo>
                    <a:pt x="3516486" y="1866900"/>
                  </a:lnTo>
                  <a:lnTo>
                    <a:pt x="3491886" y="1816100"/>
                  </a:lnTo>
                  <a:lnTo>
                    <a:pt x="3482855" y="1765300"/>
                  </a:lnTo>
                  <a:lnTo>
                    <a:pt x="3486878" y="1714500"/>
                  </a:lnTo>
                  <a:lnTo>
                    <a:pt x="3501441" y="1676400"/>
                  </a:lnTo>
                  <a:lnTo>
                    <a:pt x="3524030" y="1625600"/>
                  </a:lnTo>
                  <a:lnTo>
                    <a:pt x="3549848" y="1587500"/>
                  </a:lnTo>
                  <a:lnTo>
                    <a:pt x="3576315" y="1536700"/>
                  </a:lnTo>
                  <a:lnTo>
                    <a:pt x="3603429" y="1498600"/>
                  </a:lnTo>
                  <a:lnTo>
                    <a:pt x="3631188" y="1447800"/>
                  </a:lnTo>
                  <a:lnTo>
                    <a:pt x="3659589" y="1409700"/>
                  </a:lnTo>
                  <a:lnTo>
                    <a:pt x="3688630" y="1371600"/>
                  </a:lnTo>
                  <a:lnTo>
                    <a:pt x="3703469" y="1346200"/>
                  </a:lnTo>
                  <a:lnTo>
                    <a:pt x="3255822" y="1346200"/>
                  </a:lnTo>
                  <a:lnTo>
                    <a:pt x="3246259" y="1333500"/>
                  </a:lnTo>
                  <a:lnTo>
                    <a:pt x="3239558" y="1333500"/>
                  </a:lnTo>
                  <a:lnTo>
                    <a:pt x="3235308" y="1320800"/>
                  </a:lnTo>
                  <a:lnTo>
                    <a:pt x="3220022" y="1295400"/>
                  </a:lnTo>
                  <a:lnTo>
                    <a:pt x="3205119" y="1270000"/>
                  </a:lnTo>
                  <a:lnTo>
                    <a:pt x="3190337" y="1244600"/>
                  </a:lnTo>
                  <a:lnTo>
                    <a:pt x="3175415" y="1219200"/>
                  </a:lnTo>
                  <a:lnTo>
                    <a:pt x="3150237" y="1181100"/>
                  </a:lnTo>
                  <a:lnTo>
                    <a:pt x="3124524" y="1130300"/>
                  </a:lnTo>
                  <a:lnTo>
                    <a:pt x="3098268" y="1092200"/>
                  </a:lnTo>
                  <a:lnTo>
                    <a:pt x="3071461" y="1054100"/>
                  </a:lnTo>
                  <a:lnTo>
                    <a:pt x="3044093" y="1003300"/>
                  </a:lnTo>
                  <a:lnTo>
                    <a:pt x="3016157" y="965200"/>
                  </a:lnTo>
                  <a:lnTo>
                    <a:pt x="2987644" y="927100"/>
                  </a:lnTo>
                  <a:lnTo>
                    <a:pt x="2958545" y="889000"/>
                  </a:lnTo>
                  <a:lnTo>
                    <a:pt x="2928852" y="850900"/>
                  </a:lnTo>
                  <a:lnTo>
                    <a:pt x="2898557" y="812800"/>
                  </a:lnTo>
                  <a:lnTo>
                    <a:pt x="2867650" y="774700"/>
                  </a:lnTo>
                  <a:lnTo>
                    <a:pt x="2836124" y="736600"/>
                  </a:lnTo>
                  <a:lnTo>
                    <a:pt x="2803969" y="698500"/>
                  </a:lnTo>
                  <a:lnTo>
                    <a:pt x="2771178" y="660400"/>
                  </a:lnTo>
                  <a:lnTo>
                    <a:pt x="2737742" y="622300"/>
                  </a:lnTo>
                  <a:lnTo>
                    <a:pt x="2703652" y="596900"/>
                  </a:lnTo>
                  <a:lnTo>
                    <a:pt x="2668899" y="558800"/>
                  </a:lnTo>
                  <a:lnTo>
                    <a:pt x="2633476" y="520700"/>
                  </a:lnTo>
                  <a:lnTo>
                    <a:pt x="2597373" y="495300"/>
                  </a:lnTo>
                  <a:lnTo>
                    <a:pt x="2560583" y="457200"/>
                  </a:lnTo>
                  <a:lnTo>
                    <a:pt x="2523096" y="431800"/>
                  </a:lnTo>
                  <a:lnTo>
                    <a:pt x="2484905" y="406400"/>
                  </a:lnTo>
                  <a:lnTo>
                    <a:pt x="2446000" y="368300"/>
                  </a:lnTo>
                  <a:lnTo>
                    <a:pt x="2426186" y="355600"/>
                  </a:lnTo>
                  <a:close/>
                </a:path>
                <a:path w="6635115" h="6781800">
                  <a:moveTo>
                    <a:pt x="3660122" y="2108200"/>
                  </a:moveTo>
                  <a:lnTo>
                    <a:pt x="3263324" y="2108200"/>
                  </a:lnTo>
                  <a:lnTo>
                    <a:pt x="4521145" y="4229100"/>
                  </a:lnTo>
                  <a:lnTo>
                    <a:pt x="4938725" y="4229100"/>
                  </a:lnTo>
                  <a:lnTo>
                    <a:pt x="4908979" y="4178300"/>
                  </a:lnTo>
                  <a:lnTo>
                    <a:pt x="4830820" y="4051300"/>
                  </a:lnTo>
                  <a:lnTo>
                    <a:pt x="4752573" y="3911600"/>
                  </a:lnTo>
                  <a:lnTo>
                    <a:pt x="4517320" y="3530600"/>
                  </a:lnTo>
                  <a:lnTo>
                    <a:pt x="4438738" y="3390900"/>
                  </a:lnTo>
                  <a:lnTo>
                    <a:pt x="4281336" y="3136900"/>
                  </a:lnTo>
                  <a:lnTo>
                    <a:pt x="4202520" y="2997200"/>
                  </a:lnTo>
                  <a:lnTo>
                    <a:pt x="4044664" y="2743200"/>
                  </a:lnTo>
                  <a:lnTo>
                    <a:pt x="3965628" y="2603500"/>
                  </a:lnTo>
                  <a:lnTo>
                    <a:pt x="3728107" y="2222500"/>
                  </a:lnTo>
                  <a:lnTo>
                    <a:pt x="3660122" y="2108200"/>
                  </a:lnTo>
                  <a:close/>
                </a:path>
                <a:path w="6635115" h="6781800">
                  <a:moveTo>
                    <a:pt x="5367859" y="25400"/>
                  </a:moveTo>
                  <a:lnTo>
                    <a:pt x="4973346" y="25400"/>
                  </a:lnTo>
                  <a:lnTo>
                    <a:pt x="4689263" y="101600"/>
                  </a:lnTo>
                  <a:lnTo>
                    <a:pt x="4643011" y="127000"/>
                  </a:lnTo>
                  <a:lnTo>
                    <a:pt x="4597088" y="139700"/>
                  </a:lnTo>
                  <a:lnTo>
                    <a:pt x="4506258" y="190500"/>
                  </a:lnTo>
                  <a:lnTo>
                    <a:pt x="4461362" y="203200"/>
                  </a:lnTo>
                  <a:lnTo>
                    <a:pt x="4416822" y="228600"/>
                  </a:lnTo>
                  <a:lnTo>
                    <a:pt x="4372644" y="266700"/>
                  </a:lnTo>
                  <a:lnTo>
                    <a:pt x="4246168" y="342900"/>
                  </a:lnTo>
                  <a:lnTo>
                    <a:pt x="4204899" y="381000"/>
                  </a:lnTo>
                  <a:lnTo>
                    <a:pt x="4123714" y="431800"/>
                  </a:lnTo>
                  <a:lnTo>
                    <a:pt x="4083802" y="469900"/>
                  </a:lnTo>
                  <a:lnTo>
                    <a:pt x="4044346" y="495300"/>
                  </a:lnTo>
                  <a:lnTo>
                    <a:pt x="4005350" y="533400"/>
                  </a:lnTo>
                  <a:lnTo>
                    <a:pt x="3966816" y="558800"/>
                  </a:lnTo>
                  <a:lnTo>
                    <a:pt x="3928746" y="596900"/>
                  </a:lnTo>
                  <a:lnTo>
                    <a:pt x="3891143" y="622300"/>
                  </a:lnTo>
                  <a:lnTo>
                    <a:pt x="3854009" y="660400"/>
                  </a:lnTo>
                  <a:lnTo>
                    <a:pt x="3817347" y="698500"/>
                  </a:lnTo>
                  <a:lnTo>
                    <a:pt x="3781159" y="723900"/>
                  </a:lnTo>
                  <a:lnTo>
                    <a:pt x="3745448" y="762000"/>
                  </a:lnTo>
                  <a:lnTo>
                    <a:pt x="3710216" y="800100"/>
                  </a:lnTo>
                  <a:lnTo>
                    <a:pt x="3675465" y="838200"/>
                  </a:lnTo>
                  <a:lnTo>
                    <a:pt x="3641199" y="876300"/>
                  </a:lnTo>
                  <a:lnTo>
                    <a:pt x="3607419" y="901700"/>
                  </a:lnTo>
                  <a:lnTo>
                    <a:pt x="3574128" y="939800"/>
                  </a:lnTo>
                  <a:lnTo>
                    <a:pt x="3541329" y="977900"/>
                  </a:lnTo>
                  <a:lnTo>
                    <a:pt x="3509023" y="1016000"/>
                  </a:lnTo>
                  <a:lnTo>
                    <a:pt x="3477214" y="1066800"/>
                  </a:lnTo>
                  <a:lnTo>
                    <a:pt x="3445904" y="1104900"/>
                  </a:lnTo>
                  <a:lnTo>
                    <a:pt x="3415095" y="1143000"/>
                  </a:lnTo>
                  <a:lnTo>
                    <a:pt x="3384790" y="1181100"/>
                  </a:lnTo>
                  <a:lnTo>
                    <a:pt x="3354992" y="1219200"/>
                  </a:lnTo>
                  <a:lnTo>
                    <a:pt x="3325702" y="1270000"/>
                  </a:lnTo>
                  <a:lnTo>
                    <a:pt x="3296923" y="1308100"/>
                  </a:lnTo>
                  <a:lnTo>
                    <a:pt x="3268658" y="1346200"/>
                  </a:lnTo>
                  <a:lnTo>
                    <a:pt x="3703469" y="1346200"/>
                  </a:lnTo>
                  <a:lnTo>
                    <a:pt x="3718308" y="1320800"/>
                  </a:lnTo>
                  <a:lnTo>
                    <a:pt x="3748620" y="1282700"/>
                  </a:lnTo>
                  <a:lnTo>
                    <a:pt x="3779565" y="1244600"/>
                  </a:lnTo>
                  <a:lnTo>
                    <a:pt x="3811140" y="1206500"/>
                  </a:lnTo>
                  <a:lnTo>
                    <a:pt x="3843342" y="1168400"/>
                  </a:lnTo>
                  <a:lnTo>
                    <a:pt x="3876170" y="1130300"/>
                  </a:lnTo>
                  <a:lnTo>
                    <a:pt x="3909619" y="1092200"/>
                  </a:lnTo>
                  <a:lnTo>
                    <a:pt x="3943689" y="1054100"/>
                  </a:lnTo>
                  <a:lnTo>
                    <a:pt x="3978376" y="1016000"/>
                  </a:lnTo>
                  <a:lnTo>
                    <a:pt x="4013679" y="990600"/>
                  </a:lnTo>
                  <a:lnTo>
                    <a:pt x="4049594" y="952500"/>
                  </a:lnTo>
                  <a:lnTo>
                    <a:pt x="4086120" y="914400"/>
                  </a:lnTo>
                  <a:lnTo>
                    <a:pt x="4123253" y="889000"/>
                  </a:lnTo>
                  <a:lnTo>
                    <a:pt x="4160992" y="850900"/>
                  </a:lnTo>
                  <a:lnTo>
                    <a:pt x="4199333" y="825500"/>
                  </a:lnTo>
                  <a:lnTo>
                    <a:pt x="4238275" y="787400"/>
                  </a:lnTo>
                  <a:lnTo>
                    <a:pt x="4277815" y="762000"/>
                  </a:lnTo>
                  <a:lnTo>
                    <a:pt x="4317951" y="723900"/>
                  </a:lnTo>
                  <a:lnTo>
                    <a:pt x="4399999" y="673100"/>
                  </a:lnTo>
                  <a:lnTo>
                    <a:pt x="4441906" y="635000"/>
                  </a:lnTo>
                  <a:lnTo>
                    <a:pt x="4527476" y="584200"/>
                  </a:lnTo>
                  <a:lnTo>
                    <a:pt x="4615370" y="533400"/>
                  </a:lnTo>
                  <a:lnTo>
                    <a:pt x="4705567" y="482600"/>
                  </a:lnTo>
                  <a:lnTo>
                    <a:pt x="4751523" y="457200"/>
                  </a:lnTo>
                  <a:lnTo>
                    <a:pt x="4796530" y="444500"/>
                  </a:lnTo>
                  <a:lnTo>
                    <a:pt x="4842316" y="419100"/>
                  </a:lnTo>
                  <a:lnTo>
                    <a:pt x="5031900" y="368300"/>
                  </a:lnTo>
                  <a:lnTo>
                    <a:pt x="5080566" y="368300"/>
                  </a:lnTo>
                  <a:lnTo>
                    <a:pt x="5129605" y="355600"/>
                  </a:lnTo>
                  <a:lnTo>
                    <a:pt x="6098156" y="355600"/>
                  </a:lnTo>
                  <a:lnTo>
                    <a:pt x="6075601" y="330200"/>
                  </a:lnTo>
                  <a:lnTo>
                    <a:pt x="6040536" y="304800"/>
                  </a:lnTo>
                  <a:lnTo>
                    <a:pt x="6004230" y="279400"/>
                  </a:lnTo>
                  <a:lnTo>
                    <a:pt x="5966676" y="241300"/>
                  </a:lnTo>
                  <a:lnTo>
                    <a:pt x="5927865" y="215900"/>
                  </a:lnTo>
                  <a:lnTo>
                    <a:pt x="5887790" y="190500"/>
                  </a:lnTo>
                  <a:lnTo>
                    <a:pt x="5846444" y="177800"/>
                  </a:lnTo>
                  <a:lnTo>
                    <a:pt x="5803818" y="152400"/>
                  </a:lnTo>
                  <a:lnTo>
                    <a:pt x="5759905" y="127000"/>
                  </a:lnTo>
                  <a:lnTo>
                    <a:pt x="5714697" y="114300"/>
                  </a:lnTo>
                  <a:lnTo>
                    <a:pt x="5668186" y="88900"/>
                  </a:lnTo>
                  <a:lnTo>
                    <a:pt x="5571224" y="63500"/>
                  </a:lnTo>
                  <a:lnTo>
                    <a:pt x="5468959" y="38100"/>
                  </a:lnTo>
                  <a:lnTo>
                    <a:pt x="5418295" y="38100"/>
                  </a:lnTo>
                  <a:lnTo>
                    <a:pt x="5367859" y="25400"/>
                  </a:lnTo>
                  <a:close/>
                </a:path>
                <a:path w="6635115" h="6781800">
                  <a:moveTo>
                    <a:pt x="1637087" y="12700"/>
                  </a:moveTo>
                  <a:lnTo>
                    <a:pt x="1316991" y="12700"/>
                  </a:lnTo>
                  <a:lnTo>
                    <a:pt x="1272472" y="25400"/>
                  </a:lnTo>
                  <a:lnTo>
                    <a:pt x="1683829" y="25400"/>
                  </a:lnTo>
                  <a:lnTo>
                    <a:pt x="1637087" y="12700"/>
                  </a:lnTo>
                  <a:close/>
                </a:path>
                <a:path w="6635115" h="6781800">
                  <a:moveTo>
                    <a:pt x="5267697" y="12700"/>
                  </a:moveTo>
                  <a:lnTo>
                    <a:pt x="5119324" y="12700"/>
                  </a:lnTo>
                  <a:lnTo>
                    <a:pt x="5070390" y="25400"/>
                  </a:lnTo>
                  <a:lnTo>
                    <a:pt x="5317658" y="25400"/>
                  </a:lnTo>
                  <a:lnTo>
                    <a:pt x="5267697" y="12700"/>
                  </a:lnTo>
                  <a:close/>
                </a:path>
                <a:path w="6635115" h="6781800">
                  <a:moveTo>
                    <a:pt x="1544282" y="0"/>
                  </a:moveTo>
                  <a:lnTo>
                    <a:pt x="1407017" y="0"/>
                  </a:lnTo>
                  <a:lnTo>
                    <a:pt x="1361845" y="12700"/>
                  </a:lnTo>
                  <a:lnTo>
                    <a:pt x="1590566" y="12700"/>
                  </a:lnTo>
                  <a:lnTo>
                    <a:pt x="1544282" y="0"/>
                  </a:lnTo>
                  <a:close/>
                </a:path>
              </a:pathLst>
            </a:custGeom>
            <a:solidFill>
              <a:srgbClr val="FFFFFF"/>
            </a:solidFill>
          </p:spPr>
          <p:txBody>
            <a:bodyPr wrap="square" lIns="0" tIns="0" rIns="0" bIns="0" rtlCol="0"/>
            <a:lstStyle/>
            <a:p>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9109382" y="7156805"/>
            <a:ext cx="1042617" cy="238951"/>
          </a:xfrm>
          <a:prstGeom prst="rect">
            <a:avLst/>
          </a:prstGeom>
        </p:spPr>
      </p:pic>
      <p:grpSp>
        <p:nvGrpSpPr>
          <p:cNvPr id="4" name="object 4"/>
          <p:cNvGrpSpPr/>
          <p:nvPr/>
        </p:nvGrpSpPr>
        <p:grpSpPr>
          <a:xfrm>
            <a:off x="0" y="0"/>
            <a:ext cx="10354945" cy="7560309"/>
            <a:chOff x="0" y="0"/>
            <a:chExt cx="10354945" cy="7560309"/>
          </a:xfrm>
        </p:grpSpPr>
        <p:sp>
          <p:nvSpPr>
            <p:cNvPr id="5" name="object 5"/>
            <p:cNvSpPr/>
            <p:nvPr/>
          </p:nvSpPr>
          <p:spPr>
            <a:xfrm>
              <a:off x="540005" y="7020005"/>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6" name="object 6"/>
            <p:cNvPicPr/>
            <p:nvPr/>
          </p:nvPicPr>
          <p:blipFill>
            <a:blip r:embed="rId3" cstate="print"/>
            <a:stretch>
              <a:fillRect/>
            </a:stretch>
          </p:blipFill>
          <p:spPr>
            <a:xfrm>
              <a:off x="0" y="0"/>
              <a:ext cx="3702182" cy="7560005"/>
            </a:xfrm>
            <a:prstGeom prst="rect">
              <a:avLst/>
            </a:prstGeom>
          </p:spPr>
        </p:pic>
        <p:sp>
          <p:nvSpPr>
            <p:cNvPr id="7" name="object 7"/>
            <p:cNvSpPr/>
            <p:nvPr/>
          </p:nvSpPr>
          <p:spPr>
            <a:xfrm>
              <a:off x="540005" y="7020005"/>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pic>
          <p:nvPicPr>
            <p:cNvPr id="8" name="object 8"/>
            <p:cNvPicPr/>
            <p:nvPr/>
          </p:nvPicPr>
          <p:blipFill>
            <a:blip r:embed="rId4" cstate="print"/>
            <a:stretch>
              <a:fillRect/>
            </a:stretch>
          </p:blipFill>
          <p:spPr>
            <a:xfrm>
              <a:off x="7043306" y="4644260"/>
              <a:ext cx="3311632" cy="1848215"/>
            </a:xfrm>
            <a:prstGeom prst="rect">
              <a:avLst/>
            </a:prstGeom>
          </p:spPr>
        </p:pic>
      </p:grpSp>
      <p:sp>
        <p:nvSpPr>
          <p:cNvPr id="9" name="object 9"/>
          <p:cNvSpPr txBox="1"/>
          <p:nvPr/>
        </p:nvSpPr>
        <p:spPr>
          <a:xfrm>
            <a:off x="3782100" y="3012888"/>
            <a:ext cx="3022600" cy="3361054"/>
          </a:xfrm>
          <a:prstGeom prst="rect">
            <a:avLst/>
          </a:prstGeom>
        </p:spPr>
        <p:txBody>
          <a:bodyPr vert="horz" wrap="square" lIns="0" tIns="12700" rIns="0" bIns="0" rtlCol="0">
            <a:spAutoFit/>
          </a:bodyPr>
          <a:lstStyle/>
          <a:p>
            <a:pPr marL="12700" marR="5080">
              <a:lnSpc>
                <a:spcPct val="111100"/>
              </a:lnSpc>
              <a:spcBef>
                <a:spcPts val="100"/>
              </a:spcBef>
            </a:pPr>
            <a:r>
              <a:rPr sz="900" spc="45" dirty="0">
                <a:solidFill>
                  <a:srgbClr val="7F8084"/>
                </a:solidFill>
                <a:latin typeface="Trebuchet MS"/>
                <a:cs typeface="Trebuchet MS"/>
              </a:rPr>
              <a:t>We</a:t>
            </a:r>
            <a:r>
              <a:rPr sz="900" spc="-30" dirty="0">
                <a:solidFill>
                  <a:srgbClr val="7F8084"/>
                </a:solidFill>
                <a:latin typeface="Trebuchet MS"/>
                <a:cs typeface="Trebuchet MS"/>
              </a:rPr>
              <a:t> </a:t>
            </a:r>
            <a:r>
              <a:rPr sz="900" spc="15" dirty="0">
                <a:solidFill>
                  <a:srgbClr val="7F8084"/>
                </a:solidFill>
                <a:latin typeface="Trebuchet MS"/>
                <a:cs typeface="Trebuchet MS"/>
              </a:rPr>
              <a:t>deliver</a:t>
            </a:r>
            <a:r>
              <a:rPr sz="900" spc="-30" dirty="0">
                <a:solidFill>
                  <a:srgbClr val="7F8084"/>
                </a:solidFill>
                <a:latin typeface="Trebuchet MS"/>
                <a:cs typeface="Trebuchet MS"/>
              </a:rPr>
              <a:t> </a:t>
            </a:r>
            <a:r>
              <a:rPr sz="900" spc="35" dirty="0">
                <a:solidFill>
                  <a:srgbClr val="7F8084"/>
                </a:solidFill>
                <a:latin typeface="Trebuchet MS"/>
                <a:cs typeface="Trebuchet MS"/>
              </a:rPr>
              <a:t>over</a:t>
            </a:r>
            <a:r>
              <a:rPr sz="900" spc="-30" dirty="0">
                <a:solidFill>
                  <a:srgbClr val="7F8084"/>
                </a:solidFill>
                <a:latin typeface="Trebuchet MS"/>
                <a:cs typeface="Trebuchet MS"/>
              </a:rPr>
              <a:t> </a:t>
            </a:r>
            <a:r>
              <a:rPr sz="900" spc="75" dirty="0">
                <a:solidFill>
                  <a:srgbClr val="7F8084"/>
                </a:solidFill>
                <a:latin typeface="Trebuchet MS"/>
                <a:cs typeface="Trebuchet MS"/>
              </a:rPr>
              <a:t>30</a:t>
            </a:r>
            <a:r>
              <a:rPr sz="900" spc="-30" dirty="0">
                <a:solidFill>
                  <a:srgbClr val="7F8084"/>
                </a:solidFill>
                <a:latin typeface="Trebuchet MS"/>
                <a:cs typeface="Trebuchet MS"/>
              </a:rPr>
              <a:t> </a:t>
            </a:r>
            <a:r>
              <a:rPr sz="900" spc="30" dirty="0">
                <a:solidFill>
                  <a:srgbClr val="7F8084"/>
                </a:solidFill>
                <a:latin typeface="Trebuchet MS"/>
                <a:cs typeface="Trebuchet MS"/>
              </a:rPr>
              <a:t>services,</a:t>
            </a:r>
            <a:r>
              <a:rPr sz="900" spc="-30" dirty="0">
                <a:solidFill>
                  <a:srgbClr val="7F8084"/>
                </a:solidFill>
                <a:latin typeface="Trebuchet MS"/>
                <a:cs typeface="Trebuchet MS"/>
              </a:rPr>
              <a:t> </a:t>
            </a:r>
            <a:r>
              <a:rPr sz="900" spc="5" dirty="0">
                <a:solidFill>
                  <a:srgbClr val="7F8084"/>
                </a:solidFill>
                <a:latin typeface="Trebuchet MS"/>
                <a:cs typeface="Trebuchet MS"/>
              </a:rPr>
              <a:t>in</a:t>
            </a:r>
            <a:r>
              <a:rPr sz="900" spc="-30" dirty="0">
                <a:solidFill>
                  <a:srgbClr val="7F8084"/>
                </a:solidFill>
                <a:latin typeface="Trebuchet MS"/>
                <a:cs typeface="Trebuchet MS"/>
              </a:rPr>
              <a:t> </a:t>
            </a:r>
            <a:r>
              <a:rPr sz="900" spc="95" dirty="0">
                <a:solidFill>
                  <a:srgbClr val="7F8084"/>
                </a:solidFill>
                <a:latin typeface="Trebuchet MS"/>
                <a:cs typeface="Trebuchet MS"/>
              </a:rPr>
              <a:t>9</a:t>
            </a:r>
            <a:r>
              <a:rPr sz="900" spc="-30" dirty="0">
                <a:solidFill>
                  <a:srgbClr val="7F8084"/>
                </a:solidFill>
                <a:latin typeface="Trebuchet MS"/>
                <a:cs typeface="Trebuchet MS"/>
              </a:rPr>
              <a:t> </a:t>
            </a:r>
            <a:r>
              <a:rPr sz="900" spc="50" dirty="0">
                <a:solidFill>
                  <a:srgbClr val="7F8084"/>
                </a:solidFill>
                <a:latin typeface="Trebuchet MS"/>
                <a:cs typeface="Trebuchet MS"/>
              </a:rPr>
              <a:t>local</a:t>
            </a:r>
            <a:r>
              <a:rPr sz="900" spc="-30" dirty="0">
                <a:solidFill>
                  <a:srgbClr val="7F8084"/>
                </a:solidFill>
                <a:latin typeface="Trebuchet MS"/>
                <a:cs typeface="Trebuchet MS"/>
              </a:rPr>
              <a:t> </a:t>
            </a:r>
            <a:r>
              <a:rPr sz="900" spc="35" dirty="0">
                <a:solidFill>
                  <a:srgbClr val="7F8084"/>
                </a:solidFill>
                <a:latin typeface="Trebuchet MS"/>
                <a:cs typeface="Trebuchet MS"/>
              </a:rPr>
              <a:t>authority</a:t>
            </a:r>
            <a:r>
              <a:rPr sz="900" spc="-30" dirty="0">
                <a:solidFill>
                  <a:srgbClr val="7F8084"/>
                </a:solidFill>
                <a:latin typeface="Trebuchet MS"/>
                <a:cs typeface="Trebuchet MS"/>
              </a:rPr>
              <a:t> </a:t>
            </a:r>
            <a:r>
              <a:rPr sz="900" spc="35" dirty="0">
                <a:solidFill>
                  <a:srgbClr val="7F8084"/>
                </a:solidFill>
                <a:latin typeface="Trebuchet MS"/>
                <a:cs typeface="Trebuchet MS"/>
              </a:rPr>
              <a:t>areas, </a:t>
            </a:r>
            <a:r>
              <a:rPr sz="900" spc="-254" dirty="0">
                <a:solidFill>
                  <a:srgbClr val="7F8084"/>
                </a:solidFill>
                <a:latin typeface="Trebuchet MS"/>
                <a:cs typeface="Trebuchet MS"/>
              </a:rPr>
              <a:t> </a:t>
            </a:r>
            <a:r>
              <a:rPr sz="900" spc="55" dirty="0">
                <a:solidFill>
                  <a:srgbClr val="7F8084"/>
                </a:solidFill>
                <a:latin typeface="Trebuchet MS"/>
                <a:cs typeface="Trebuchet MS"/>
              </a:rPr>
              <a:t>supporting</a:t>
            </a:r>
            <a:r>
              <a:rPr sz="900" spc="-35" dirty="0">
                <a:solidFill>
                  <a:srgbClr val="7F8084"/>
                </a:solidFill>
                <a:latin typeface="Trebuchet MS"/>
                <a:cs typeface="Trebuchet MS"/>
              </a:rPr>
              <a:t> </a:t>
            </a:r>
            <a:r>
              <a:rPr sz="900" spc="35" dirty="0">
                <a:solidFill>
                  <a:srgbClr val="7F8084"/>
                </a:solidFill>
                <a:latin typeface="Trebuchet MS"/>
                <a:cs typeface="Trebuchet MS"/>
              </a:rPr>
              <a:t>over</a:t>
            </a:r>
            <a:r>
              <a:rPr sz="900" spc="-30" dirty="0">
                <a:solidFill>
                  <a:srgbClr val="7F8084"/>
                </a:solidFill>
                <a:latin typeface="Trebuchet MS"/>
                <a:cs typeface="Trebuchet MS"/>
              </a:rPr>
              <a:t> </a:t>
            </a:r>
            <a:r>
              <a:rPr sz="900" spc="65" dirty="0">
                <a:solidFill>
                  <a:srgbClr val="7F8084"/>
                </a:solidFill>
                <a:latin typeface="Trebuchet MS"/>
                <a:cs typeface="Trebuchet MS"/>
              </a:rPr>
              <a:t>400</a:t>
            </a:r>
            <a:r>
              <a:rPr sz="900" spc="-30" dirty="0">
                <a:solidFill>
                  <a:srgbClr val="7F8084"/>
                </a:solidFill>
                <a:latin typeface="Trebuchet MS"/>
                <a:cs typeface="Trebuchet MS"/>
              </a:rPr>
              <a:t> </a:t>
            </a:r>
            <a:r>
              <a:rPr sz="900" spc="50" dirty="0">
                <a:solidFill>
                  <a:srgbClr val="7F8084"/>
                </a:solidFill>
                <a:latin typeface="Trebuchet MS"/>
                <a:cs typeface="Trebuchet MS"/>
              </a:rPr>
              <a:t>people</a:t>
            </a:r>
            <a:r>
              <a:rPr sz="900" spc="-30" dirty="0">
                <a:solidFill>
                  <a:srgbClr val="7F8084"/>
                </a:solidFill>
                <a:latin typeface="Trebuchet MS"/>
                <a:cs typeface="Trebuchet MS"/>
              </a:rPr>
              <a:t> </a:t>
            </a:r>
            <a:r>
              <a:rPr sz="900" spc="30" dirty="0">
                <a:solidFill>
                  <a:srgbClr val="7F8084"/>
                </a:solidFill>
                <a:latin typeface="Trebuchet MS"/>
                <a:cs typeface="Trebuchet MS"/>
              </a:rPr>
              <a:t>every</a:t>
            </a:r>
            <a:r>
              <a:rPr sz="900" spc="-30" dirty="0">
                <a:solidFill>
                  <a:srgbClr val="7F8084"/>
                </a:solidFill>
                <a:latin typeface="Trebuchet MS"/>
                <a:cs typeface="Trebuchet MS"/>
              </a:rPr>
              <a:t> </a:t>
            </a:r>
            <a:r>
              <a:rPr sz="900" spc="15" dirty="0">
                <a:solidFill>
                  <a:srgbClr val="7F8084"/>
                </a:solidFill>
                <a:latin typeface="Trebuchet MS"/>
                <a:cs typeface="Trebuchet MS"/>
              </a:rPr>
              <a:t>day.</a:t>
            </a:r>
            <a:r>
              <a:rPr sz="900" spc="220" dirty="0">
                <a:solidFill>
                  <a:srgbClr val="7F8084"/>
                </a:solidFill>
                <a:latin typeface="Trebuchet MS"/>
                <a:cs typeface="Trebuchet MS"/>
              </a:rPr>
              <a:t> </a:t>
            </a:r>
            <a:r>
              <a:rPr sz="900" spc="50" dirty="0">
                <a:solidFill>
                  <a:srgbClr val="7F8084"/>
                </a:solidFill>
                <a:latin typeface="Trebuchet MS"/>
                <a:cs typeface="Trebuchet MS"/>
              </a:rPr>
              <a:t>Over</a:t>
            </a:r>
            <a:r>
              <a:rPr sz="900" spc="-30" dirty="0">
                <a:solidFill>
                  <a:srgbClr val="7F8084"/>
                </a:solidFill>
                <a:latin typeface="Trebuchet MS"/>
                <a:cs typeface="Trebuchet MS"/>
              </a:rPr>
              <a:t> </a:t>
            </a:r>
            <a:r>
              <a:rPr sz="900" spc="110" dirty="0">
                <a:solidFill>
                  <a:srgbClr val="7F8084"/>
                </a:solidFill>
                <a:latin typeface="Trebuchet MS"/>
                <a:cs typeface="Trebuchet MS"/>
              </a:rPr>
              <a:t>90%</a:t>
            </a:r>
            <a:endParaRPr sz="900">
              <a:latin typeface="Trebuchet MS"/>
              <a:cs typeface="Trebuchet MS"/>
            </a:endParaRPr>
          </a:p>
          <a:p>
            <a:pPr marL="12700" marR="163195">
              <a:lnSpc>
                <a:spcPct val="111100"/>
              </a:lnSpc>
            </a:pPr>
            <a:r>
              <a:rPr sz="900" spc="50" dirty="0">
                <a:solidFill>
                  <a:srgbClr val="7F8084"/>
                </a:solidFill>
                <a:latin typeface="Trebuchet MS"/>
                <a:cs typeface="Trebuchet MS"/>
              </a:rPr>
              <a:t>of </a:t>
            </a:r>
            <a:r>
              <a:rPr sz="900" spc="40" dirty="0">
                <a:solidFill>
                  <a:srgbClr val="7F8084"/>
                </a:solidFill>
                <a:latin typeface="Trebuchet MS"/>
                <a:cs typeface="Trebuchet MS"/>
              </a:rPr>
              <a:t>the </a:t>
            </a:r>
            <a:r>
              <a:rPr sz="900" spc="50" dirty="0">
                <a:solidFill>
                  <a:srgbClr val="7F8084"/>
                </a:solidFill>
                <a:latin typeface="Trebuchet MS"/>
                <a:cs typeface="Trebuchet MS"/>
              </a:rPr>
              <a:t>people </a:t>
            </a:r>
            <a:r>
              <a:rPr sz="900" spc="65" dirty="0">
                <a:solidFill>
                  <a:srgbClr val="7F8084"/>
                </a:solidFill>
                <a:latin typeface="Trebuchet MS"/>
                <a:cs typeface="Trebuchet MS"/>
              </a:rPr>
              <a:t>we </a:t>
            </a:r>
            <a:r>
              <a:rPr sz="900" spc="60" dirty="0">
                <a:solidFill>
                  <a:srgbClr val="7F8084"/>
                </a:solidFill>
                <a:latin typeface="Trebuchet MS"/>
                <a:cs typeface="Trebuchet MS"/>
              </a:rPr>
              <a:t>support have </a:t>
            </a:r>
            <a:r>
              <a:rPr sz="900" spc="85" dirty="0">
                <a:solidFill>
                  <a:srgbClr val="7F8084"/>
                </a:solidFill>
                <a:latin typeface="Trebuchet MS"/>
                <a:cs typeface="Trebuchet MS"/>
              </a:rPr>
              <a:t>ACEs </a:t>
            </a:r>
            <a:r>
              <a:rPr sz="900" spc="55" dirty="0">
                <a:solidFill>
                  <a:srgbClr val="7F8084"/>
                </a:solidFill>
                <a:latin typeface="Trebuchet MS"/>
                <a:cs typeface="Trebuchet MS"/>
              </a:rPr>
              <a:t>(adverse </a:t>
            </a:r>
            <a:r>
              <a:rPr sz="900" spc="60" dirty="0">
                <a:solidFill>
                  <a:srgbClr val="7F8084"/>
                </a:solidFill>
                <a:latin typeface="Trebuchet MS"/>
                <a:cs typeface="Trebuchet MS"/>
              </a:rPr>
              <a:t> </a:t>
            </a:r>
            <a:r>
              <a:rPr sz="900" spc="50" dirty="0">
                <a:solidFill>
                  <a:srgbClr val="7F8084"/>
                </a:solidFill>
                <a:latin typeface="Trebuchet MS"/>
                <a:cs typeface="Trebuchet MS"/>
              </a:rPr>
              <a:t>childhood</a:t>
            </a:r>
            <a:r>
              <a:rPr sz="900" spc="-35" dirty="0">
                <a:solidFill>
                  <a:srgbClr val="7F8084"/>
                </a:solidFill>
                <a:latin typeface="Trebuchet MS"/>
                <a:cs typeface="Trebuchet MS"/>
              </a:rPr>
              <a:t> </a:t>
            </a:r>
            <a:r>
              <a:rPr sz="900" spc="45" dirty="0">
                <a:solidFill>
                  <a:srgbClr val="7F8084"/>
                </a:solidFill>
                <a:latin typeface="Trebuchet MS"/>
                <a:cs typeface="Trebuchet MS"/>
              </a:rPr>
              <a:t>experiences)</a:t>
            </a:r>
            <a:r>
              <a:rPr sz="900" spc="-30" dirty="0">
                <a:solidFill>
                  <a:srgbClr val="7F8084"/>
                </a:solidFill>
                <a:latin typeface="Trebuchet MS"/>
                <a:cs typeface="Trebuchet MS"/>
              </a:rPr>
              <a:t> </a:t>
            </a:r>
            <a:r>
              <a:rPr sz="900" spc="45" dirty="0">
                <a:solidFill>
                  <a:srgbClr val="7F8084"/>
                </a:solidFill>
                <a:latin typeface="Trebuchet MS"/>
                <a:cs typeface="Trebuchet MS"/>
              </a:rPr>
              <a:t>or</a:t>
            </a:r>
            <a:r>
              <a:rPr sz="900" spc="-30" dirty="0">
                <a:solidFill>
                  <a:srgbClr val="7F8084"/>
                </a:solidFill>
                <a:latin typeface="Trebuchet MS"/>
                <a:cs typeface="Trebuchet MS"/>
              </a:rPr>
              <a:t> </a:t>
            </a:r>
            <a:r>
              <a:rPr sz="900" spc="60" dirty="0">
                <a:solidFill>
                  <a:srgbClr val="7F8084"/>
                </a:solidFill>
                <a:latin typeface="Trebuchet MS"/>
                <a:cs typeface="Trebuchet MS"/>
              </a:rPr>
              <a:t>have</a:t>
            </a:r>
            <a:r>
              <a:rPr sz="900" spc="-30" dirty="0">
                <a:solidFill>
                  <a:srgbClr val="7F8084"/>
                </a:solidFill>
                <a:latin typeface="Trebuchet MS"/>
                <a:cs typeface="Trebuchet MS"/>
              </a:rPr>
              <a:t> </a:t>
            </a:r>
            <a:r>
              <a:rPr sz="900" spc="40" dirty="0">
                <a:solidFill>
                  <a:srgbClr val="7F8084"/>
                </a:solidFill>
                <a:latin typeface="Trebuchet MS"/>
                <a:cs typeface="Trebuchet MS"/>
              </a:rPr>
              <a:t>experienced</a:t>
            </a:r>
            <a:r>
              <a:rPr sz="900" spc="-30" dirty="0">
                <a:solidFill>
                  <a:srgbClr val="7F8084"/>
                </a:solidFill>
                <a:latin typeface="Trebuchet MS"/>
                <a:cs typeface="Trebuchet MS"/>
              </a:rPr>
              <a:t> </a:t>
            </a:r>
            <a:r>
              <a:rPr sz="900" spc="40" dirty="0">
                <a:solidFill>
                  <a:srgbClr val="7F8084"/>
                </a:solidFill>
                <a:latin typeface="Trebuchet MS"/>
                <a:cs typeface="Trebuchet MS"/>
              </a:rPr>
              <a:t>adult </a:t>
            </a:r>
            <a:r>
              <a:rPr sz="900" spc="-254" dirty="0">
                <a:solidFill>
                  <a:srgbClr val="7F8084"/>
                </a:solidFill>
                <a:latin typeface="Trebuchet MS"/>
                <a:cs typeface="Trebuchet MS"/>
              </a:rPr>
              <a:t> </a:t>
            </a:r>
            <a:r>
              <a:rPr sz="900" spc="35" dirty="0">
                <a:solidFill>
                  <a:srgbClr val="7F8084"/>
                </a:solidFill>
                <a:latin typeface="Trebuchet MS"/>
                <a:cs typeface="Trebuchet MS"/>
              </a:rPr>
              <a:t>trauma;</a:t>
            </a:r>
            <a:r>
              <a:rPr sz="900" spc="-30" dirty="0">
                <a:solidFill>
                  <a:srgbClr val="7F8084"/>
                </a:solidFill>
                <a:latin typeface="Trebuchet MS"/>
                <a:cs typeface="Trebuchet MS"/>
              </a:rPr>
              <a:t> </a:t>
            </a:r>
            <a:r>
              <a:rPr sz="900" spc="35" dirty="0">
                <a:solidFill>
                  <a:srgbClr val="7F8084"/>
                </a:solidFill>
                <a:latin typeface="Trebuchet MS"/>
                <a:cs typeface="Trebuchet MS"/>
              </a:rPr>
              <a:t>over</a:t>
            </a:r>
            <a:r>
              <a:rPr sz="900" spc="-30" dirty="0">
                <a:solidFill>
                  <a:srgbClr val="7F8084"/>
                </a:solidFill>
                <a:latin typeface="Trebuchet MS"/>
                <a:cs typeface="Trebuchet MS"/>
              </a:rPr>
              <a:t> </a:t>
            </a:r>
            <a:r>
              <a:rPr sz="900" spc="114" dirty="0">
                <a:solidFill>
                  <a:srgbClr val="7F8084"/>
                </a:solidFill>
                <a:latin typeface="Trebuchet MS"/>
                <a:cs typeface="Trebuchet MS"/>
              </a:rPr>
              <a:t>80%</a:t>
            </a:r>
            <a:r>
              <a:rPr sz="900" spc="-30" dirty="0">
                <a:solidFill>
                  <a:srgbClr val="7F8084"/>
                </a:solidFill>
                <a:latin typeface="Trebuchet MS"/>
                <a:cs typeface="Trebuchet MS"/>
              </a:rPr>
              <a:t> </a:t>
            </a:r>
            <a:r>
              <a:rPr sz="900" spc="60" dirty="0">
                <a:solidFill>
                  <a:srgbClr val="7F8084"/>
                </a:solidFill>
                <a:latin typeface="Trebuchet MS"/>
                <a:cs typeface="Trebuchet MS"/>
              </a:rPr>
              <a:t>have</a:t>
            </a:r>
            <a:r>
              <a:rPr sz="900" spc="-30" dirty="0">
                <a:solidFill>
                  <a:srgbClr val="7F8084"/>
                </a:solidFill>
                <a:latin typeface="Trebuchet MS"/>
                <a:cs typeface="Trebuchet MS"/>
              </a:rPr>
              <a:t> </a:t>
            </a:r>
            <a:r>
              <a:rPr sz="900" spc="15" dirty="0">
                <a:solidFill>
                  <a:srgbClr val="7F8084"/>
                </a:solidFill>
                <a:latin typeface="Trebuchet MS"/>
                <a:cs typeface="Trebuchet MS"/>
              </a:rPr>
              <a:t>lived</a:t>
            </a:r>
            <a:r>
              <a:rPr sz="900" spc="-25" dirty="0">
                <a:solidFill>
                  <a:srgbClr val="7F8084"/>
                </a:solidFill>
                <a:latin typeface="Trebuchet MS"/>
                <a:cs typeface="Trebuchet MS"/>
              </a:rPr>
              <a:t> </a:t>
            </a:r>
            <a:r>
              <a:rPr sz="900" spc="45" dirty="0">
                <a:solidFill>
                  <a:srgbClr val="7F8084"/>
                </a:solidFill>
                <a:latin typeface="Trebuchet MS"/>
                <a:cs typeface="Trebuchet MS"/>
              </a:rPr>
              <a:t>or</a:t>
            </a:r>
            <a:r>
              <a:rPr sz="900" spc="-30" dirty="0">
                <a:solidFill>
                  <a:srgbClr val="7F8084"/>
                </a:solidFill>
                <a:latin typeface="Trebuchet MS"/>
                <a:cs typeface="Trebuchet MS"/>
              </a:rPr>
              <a:t> </a:t>
            </a:r>
            <a:r>
              <a:rPr sz="900" spc="15" dirty="0">
                <a:solidFill>
                  <a:srgbClr val="7F8084"/>
                </a:solidFill>
                <a:latin typeface="Trebuchet MS"/>
                <a:cs typeface="Trebuchet MS"/>
              </a:rPr>
              <a:t>living</a:t>
            </a:r>
            <a:r>
              <a:rPr sz="900" spc="-30" dirty="0">
                <a:solidFill>
                  <a:srgbClr val="7F8084"/>
                </a:solidFill>
                <a:latin typeface="Trebuchet MS"/>
                <a:cs typeface="Trebuchet MS"/>
              </a:rPr>
              <a:t> </a:t>
            </a:r>
            <a:r>
              <a:rPr sz="900" spc="35" dirty="0">
                <a:solidFill>
                  <a:srgbClr val="7F8084"/>
                </a:solidFill>
                <a:latin typeface="Trebuchet MS"/>
                <a:cs typeface="Trebuchet MS"/>
              </a:rPr>
              <a:t>experience</a:t>
            </a:r>
            <a:r>
              <a:rPr sz="900" spc="-30" dirty="0">
                <a:solidFill>
                  <a:srgbClr val="7F8084"/>
                </a:solidFill>
                <a:latin typeface="Trebuchet MS"/>
                <a:cs typeface="Trebuchet MS"/>
              </a:rPr>
              <a:t> </a:t>
            </a:r>
            <a:r>
              <a:rPr sz="900" spc="45" dirty="0">
                <a:solidFill>
                  <a:srgbClr val="7F8084"/>
                </a:solidFill>
                <a:latin typeface="Trebuchet MS"/>
                <a:cs typeface="Trebuchet MS"/>
              </a:rPr>
              <a:t>of </a:t>
            </a:r>
            <a:r>
              <a:rPr sz="900" spc="-254" dirty="0">
                <a:solidFill>
                  <a:srgbClr val="7F8084"/>
                </a:solidFill>
                <a:latin typeface="Trebuchet MS"/>
                <a:cs typeface="Trebuchet MS"/>
              </a:rPr>
              <a:t> </a:t>
            </a:r>
            <a:r>
              <a:rPr sz="900" spc="30" dirty="0">
                <a:solidFill>
                  <a:srgbClr val="7F8084"/>
                </a:solidFill>
                <a:latin typeface="Trebuchet MS"/>
                <a:cs typeface="Trebuchet MS"/>
              </a:rPr>
              <a:t>addiction; </a:t>
            </a:r>
            <a:r>
              <a:rPr sz="900" spc="35" dirty="0">
                <a:solidFill>
                  <a:srgbClr val="7F8084"/>
                </a:solidFill>
                <a:latin typeface="Trebuchet MS"/>
                <a:cs typeface="Trebuchet MS"/>
              </a:rPr>
              <a:t>over </a:t>
            </a:r>
            <a:r>
              <a:rPr sz="900" spc="90" dirty="0">
                <a:solidFill>
                  <a:srgbClr val="7F8084"/>
                </a:solidFill>
                <a:latin typeface="Trebuchet MS"/>
                <a:cs typeface="Trebuchet MS"/>
              </a:rPr>
              <a:t>70% </a:t>
            </a:r>
            <a:r>
              <a:rPr sz="900" spc="60" dirty="0">
                <a:solidFill>
                  <a:srgbClr val="7F8084"/>
                </a:solidFill>
                <a:latin typeface="Trebuchet MS"/>
                <a:cs typeface="Trebuchet MS"/>
              </a:rPr>
              <a:t>have </a:t>
            </a:r>
            <a:r>
              <a:rPr sz="900" spc="114" dirty="0">
                <a:solidFill>
                  <a:srgbClr val="7F8084"/>
                </a:solidFill>
                <a:latin typeface="Trebuchet MS"/>
                <a:cs typeface="Trebuchet MS"/>
              </a:rPr>
              <a:t>a </a:t>
            </a:r>
            <a:r>
              <a:rPr sz="900" spc="40" dirty="0">
                <a:solidFill>
                  <a:srgbClr val="7F8084"/>
                </a:solidFill>
                <a:latin typeface="Trebuchet MS"/>
                <a:cs typeface="Trebuchet MS"/>
              </a:rPr>
              <a:t>history </a:t>
            </a:r>
            <a:r>
              <a:rPr sz="900" spc="50" dirty="0">
                <a:solidFill>
                  <a:srgbClr val="7F8084"/>
                </a:solidFill>
                <a:latin typeface="Trebuchet MS"/>
                <a:cs typeface="Trebuchet MS"/>
              </a:rPr>
              <a:t>of </a:t>
            </a:r>
            <a:r>
              <a:rPr sz="900" spc="45" dirty="0">
                <a:solidFill>
                  <a:srgbClr val="7F8084"/>
                </a:solidFill>
                <a:latin typeface="Trebuchet MS"/>
                <a:cs typeface="Trebuchet MS"/>
              </a:rPr>
              <a:t>repeat </a:t>
            </a:r>
            <a:r>
              <a:rPr sz="900" spc="50" dirty="0">
                <a:solidFill>
                  <a:srgbClr val="7F8084"/>
                </a:solidFill>
                <a:latin typeface="Trebuchet MS"/>
                <a:cs typeface="Trebuchet MS"/>
              </a:rPr>
              <a:t> homelessness; </a:t>
            </a:r>
            <a:r>
              <a:rPr sz="900" spc="80" dirty="0">
                <a:solidFill>
                  <a:srgbClr val="7F8084"/>
                </a:solidFill>
                <a:latin typeface="Trebuchet MS"/>
                <a:cs typeface="Trebuchet MS"/>
              </a:rPr>
              <a:t>and </a:t>
            </a:r>
            <a:r>
              <a:rPr sz="900" spc="35" dirty="0">
                <a:solidFill>
                  <a:srgbClr val="7F8084"/>
                </a:solidFill>
                <a:latin typeface="Trebuchet MS"/>
                <a:cs typeface="Trebuchet MS"/>
              </a:rPr>
              <a:t>over </a:t>
            </a:r>
            <a:r>
              <a:rPr sz="900" spc="110" dirty="0">
                <a:solidFill>
                  <a:srgbClr val="7F8084"/>
                </a:solidFill>
                <a:latin typeface="Trebuchet MS"/>
                <a:cs typeface="Trebuchet MS"/>
              </a:rPr>
              <a:t>60% </a:t>
            </a:r>
            <a:r>
              <a:rPr sz="900" spc="60" dirty="0">
                <a:solidFill>
                  <a:srgbClr val="7F8084"/>
                </a:solidFill>
                <a:latin typeface="Trebuchet MS"/>
                <a:cs typeface="Trebuchet MS"/>
              </a:rPr>
              <a:t>have </a:t>
            </a:r>
            <a:r>
              <a:rPr sz="900" spc="114" dirty="0">
                <a:solidFill>
                  <a:srgbClr val="7F8084"/>
                </a:solidFill>
                <a:latin typeface="Trebuchet MS"/>
                <a:cs typeface="Trebuchet MS"/>
              </a:rPr>
              <a:t>a </a:t>
            </a:r>
            <a:r>
              <a:rPr sz="900" spc="40" dirty="0">
                <a:solidFill>
                  <a:srgbClr val="7F8084"/>
                </a:solidFill>
                <a:latin typeface="Trebuchet MS"/>
                <a:cs typeface="Trebuchet MS"/>
              </a:rPr>
              <a:t>history </a:t>
            </a:r>
            <a:r>
              <a:rPr sz="900" spc="45" dirty="0">
                <a:solidFill>
                  <a:srgbClr val="7F8084"/>
                </a:solidFill>
                <a:latin typeface="Trebuchet MS"/>
                <a:cs typeface="Trebuchet MS"/>
              </a:rPr>
              <a:t>of </a:t>
            </a:r>
            <a:r>
              <a:rPr sz="900" spc="50" dirty="0">
                <a:solidFill>
                  <a:srgbClr val="7F8084"/>
                </a:solidFill>
                <a:latin typeface="Trebuchet MS"/>
                <a:cs typeface="Trebuchet MS"/>
              </a:rPr>
              <a:t> </a:t>
            </a:r>
            <a:r>
              <a:rPr sz="900" spc="45" dirty="0">
                <a:solidFill>
                  <a:srgbClr val="7F8084"/>
                </a:solidFill>
                <a:latin typeface="Trebuchet MS"/>
                <a:cs typeface="Trebuchet MS"/>
              </a:rPr>
              <a:t>repeat</a:t>
            </a:r>
            <a:r>
              <a:rPr sz="900" spc="-35" dirty="0">
                <a:solidFill>
                  <a:srgbClr val="7F8084"/>
                </a:solidFill>
                <a:latin typeface="Trebuchet MS"/>
                <a:cs typeface="Trebuchet MS"/>
              </a:rPr>
              <a:t> </a:t>
            </a:r>
            <a:r>
              <a:rPr sz="900" spc="30" dirty="0">
                <a:solidFill>
                  <a:srgbClr val="7F8084"/>
                </a:solidFill>
                <a:latin typeface="Trebuchet MS"/>
                <a:cs typeface="Trebuchet MS"/>
              </a:rPr>
              <a:t>offending.</a:t>
            </a:r>
            <a:endParaRPr sz="900">
              <a:latin typeface="Trebuchet MS"/>
              <a:cs typeface="Trebuchet MS"/>
            </a:endParaRPr>
          </a:p>
          <a:p>
            <a:pPr marL="12700">
              <a:lnSpc>
                <a:spcPct val="100000"/>
              </a:lnSpc>
              <a:spcBef>
                <a:spcPts val="685"/>
              </a:spcBef>
            </a:pPr>
            <a:r>
              <a:rPr sz="900" spc="55" dirty="0">
                <a:solidFill>
                  <a:srgbClr val="7F8084"/>
                </a:solidFill>
                <a:latin typeface="Trebuchet MS"/>
                <a:cs typeface="Trebuchet MS"/>
              </a:rPr>
              <a:t>Our</a:t>
            </a:r>
            <a:r>
              <a:rPr sz="900" spc="-35" dirty="0">
                <a:solidFill>
                  <a:srgbClr val="7F8084"/>
                </a:solidFill>
                <a:latin typeface="Trebuchet MS"/>
                <a:cs typeface="Trebuchet MS"/>
              </a:rPr>
              <a:t> </a:t>
            </a:r>
            <a:r>
              <a:rPr sz="900" spc="35" dirty="0">
                <a:solidFill>
                  <a:srgbClr val="7F8084"/>
                </a:solidFill>
                <a:latin typeface="Trebuchet MS"/>
                <a:cs typeface="Trebuchet MS"/>
              </a:rPr>
              <a:t>Vision</a:t>
            </a:r>
            <a:r>
              <a:rPr sz="900" spc="-30" dirty="0">
                <a:solidFill>
                  <a:srgbClr val="7F8084"/>
                </a:solidFill>
                <a:latin typeface="Trebuchet MS"/>
                <a:cs typeface="Trebuchet MS"/>
              </a:rPr>
              <a:t> </a:t>
            </a:r>
            <a:r>
              <a:rPr sz="900" spc="35" dirty="0">
                <a:solidFill>
                  <a:srgbClr val="7F8084"/>
                </a:solidFill>
                <a:latin typeface="Trebuchet MS"/>
                <a:cs typeface="Trebuchet MS"/>
              </a:rPr>
              <a:t>is</a:t>
            </a:r>
            <a:r>
              <a:rPr sz="900" spc="-30" dirty="0">
                <a:solidFill>
                  <a:srgbClr val="7F8084"/>
                </a:solidFill>
                <a:latin typeface="Trebuchet MS"/>
                <a:cs typeface="Trebuchet MS"/>
              </a:rPr>
              <a:t> </a:t>
            </a:r>
            <a:r>
              <a:rPr sz="900" spc="25" dirty="0">
                <a:solidFill>
                  <a:srgbClr val="7F8084"/>
                </a:solidFill>
                <a:latin typeface="Trebuchet MS"/>
                <a:cs typeface="Trebuchet MS"/>
              </a:rPr>
              <a:t>for</a:t>
            </a:r>
            <a:r>
              <a:rPr sz="900" spc="-35" dirty="0">
                <a:solidFill>
                  <a:srgbClr val="7F8084"/>
                </a:solidFill>
                <a:latin typeface="Trebuchet MS"/>
                <a:cs typeface="Trebuchet MS"/>
              </a:rPr>
              <a:t> </a:t>
            </a:r>
            <a:r>
              <a:rPr sz="900" spc="114" dirty="0">
                <a:solidFill>
                  <a:srgbClr val="7F8084"/>
                </a:solidFill>
                <a:latin typeface="Trebuchet MS"/>
                <a:cs typeface="Trebuchet MS"/>
              </a:rPr>
              <a:t>a</a:t>
            </a:r>
            <a:r>
              <a:rPr sz="900" spc="-30" dirty="0">
                <a:solidFill>
                  <a:srgbClr val="7F8084"/>
                </a:solidFill>
                <a:latin typeface="Trebuchet MS"/>
                <a:cs typeface="Trebuchet MS"/>
              </a:rPr>
              <a:t> </a:t>
            </a:r>
            <a:r>
              <a:rPr sz="900" spc="50" dirty="0">
                <a:solidFill>
                  <a:srgbClr val="7F8084"/>
                </a:solidFill>
                <a:latin typeface="Trebuchet MS"/>
                <a:cs typeface="Trebuchet MS"/>
              </a:rPr>
              <a:t>country</a:t>
            </a:r>
            <a:r>
              <a:rPr sz="900" spc="-30" dirty="0">
                <a:solidFill>
                  <a:srgbClr val="7F8084"/>
                </a:solidFill>
                <a:latin typeface="Trebuchet MS"/>
                <a:cs typeface="Trebuchet MS"/>
              </a:rPr>
              <a:t> </a:t>
            </a:r>
            <a:r>
              <a:rPr sz="900" spc="45" dirty="0">
                <a:solidFill>
                  <a:srgbClr val="7F8084"/>
                </a:solidFill>
                <a:latin typeface="Trebuchet MS"/>
                <a:cs typeface="Trebuchet MS"/>
              </a:rPr>
              <a:t>where</a:t>
            </a:r>
            <a:r>
              <a:rPr sz="900" spc="-35" dirty="0">
                <a:solidFill>
                  <a:srgbClr val="7F8084"/>
                </a:solidFill>
                <a:latin typeface="Trebuchet MS"/>
                <a:cs typeface="Trebuchet MS"/>
              </a:rPr>
              <a:t> </a:t>
            </a:r>
            <a:r>
              <a:rPr sz="900" spc="40" dirty="0">
                <a:solidFill>
                  <a:srgbClr val="7F8084"/>
                </a:solidFill>
                <a:latin typeface="Trebuchet MS"/>
                <a:cs typeface="Trebuchet MS"/>
              </a:rPr>
              <a:t>everyone</a:t>
            </a:r>
            <a:r>
              <a:rPr sz="900" spc="-30" dirty="0">
                <a:solidFill>
                  <a:srgbClr val="7F8084"/>
                </a:solidFill>
                <a:latin typeface="Trebuchet MS"/>
                <a:cs typeface="Trebuchet MS"/>
              </a:rPr>
              <a:t> </a:t>
            </a:r>
            <a:r>
              <a:rPr sz="900" spc="35" dirty="0">
                <a:solidFill>
                  <a:srgbClr val="7F8084"/>
                </a:solidFill>
                <a:latin typeface="Trebuchet MS"/>
                <a:cs typeface="Trebuchet MS"/>
              </a:rPr>
              <a:t>is</a:t>
            </a:r>
            <a:r>
              <a:rPr sz="900" spc="-30" dirty="0">
                <a:solidFill>
                  <a:srgbClr val="7F8084"/>
                </a:solidFill>
                <a:latin typeface="Trebuchet MS"/>
                <a:cs typeface="Trebuchet MS"/>
              </a:rPr>
              <a:t> </a:t>
            </a:r>
            <a:r>
              <a:rPr sz="900" spc="45" dirty="0">
                <a:solidFill>
                  <a:srgbClr val="7F8084"/>
                </a:solidFill>
                <a:latin typeface="Trebuchet MS"/>
                <a:cs typeface="Trebuchet MS"/>
              </a:rPr>
              <a:t>able</a:t>
            </a:r>
            <a:endParaRPr sz="900">
              <a:latin typeface="Trebuchet MS"/>
              <a:cs typeface="Trebuchet MS"/>
            </a:endParaRPr>
          </a:p>
          <a:p>
            <a:pPr marL="12700" marR="13970">
              <a:lnSpc>
                <a:spcPct val="111100"/>
              </a:lnSpc>
            </a:pP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95" dirty="0">
                <a:solidFill>
                  <a:srgbClr val="7F8084"/>
                </a:solidFill>
                <a:latin typeface="Trebuchet MS"/>
                <a:cs typeface="Trebuchet MS"/>
              </a:rPr>
              <a:t>access</a:t>
            </a:r>
            <a:r>
              <a:rPr sz="900" spc="-30" dirty="0">
                <a:solidFill>
                  <a:srgbClr val="7F8084"/>
                </a:solidFill>
                <a:latin typeface="Trebuchet MS"/>
                <a:cs typeface="Trebuchet MS"/>
              </a:rPr>
              <a:t> </a:t>
            </a:r>
            <a:r>
              <a:rPr sz="900" spc="50" dirty="0">
                <a:solidFill>
                  <a:srgbClr val="7F8084"/>
                </a:solidFill>
                <a:latin typeface="Trebuchet MS"/>
                <a:cs typeface="Trebuchet MS"/>
              </a:rPr>
              <a:t>person-centred</a:t>
            </a:r>
            <a:r>
              <a:rPr sz="900" spc="-30" dirty="0">
                <a:solidFill>
                  <a:srgbClr val="7F8084"/>
                </a:solidFill>
                <a:latin typeface="Trebuchet MS"/>
                <a:cs typeface="Trebuchet MS"/>
              </a:rPr>
              <a:t> </a:t>
            </a:r>
            <a:r>
              <a:rPr sz="900" spc="35" dirty="0">
                <a:solidFill>
                  <a:srgbClr val="7F8084"/>
                </a:solidFill>
                <a:latin typeface="Trebuchet MS"/>
                <a:cs typeface="Trebuchet MS"/>
              </a:rPr>
              <a:t>support,</a:t>
            </a:r>
            <a:r>
              <a:rPr sz="900" spc="-25" dirty="0">
                <a:solidFill>
                  <a:srgbClr val="7F8084"/>
                </a:solidFill>
                <a:latin typeface="Trebuchet MS"/>
                <a:cs typeface="Trebuchet MS"/>
              </a:rPr>
              <a:t> </a:t>
            </a:r>
            <a:r>
              <a:rPr sz="900" spc="15" dirty="0">
                <a:solidFill>
                  <a:srgbClr val="7F8084"/>
                </a:solidFill>
                <a:latin typeface="Trebuchet MS"/>
                <a:cs typeface="Trebuchet MS"/>
              </a:rPr>
              <a:t>whenever,</a:t>
            </a:r>
            <a:r>
              <a:rPr sz="900" spc="-30"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20" dirty="0">
                <a:solidFill>
                  <a:srgbClr val="7F8084"/>
                </a:solidFill>
                <a:latin typeface="Trebuchet MS"/>
                <a:cs typeface="Trebuchet MS"/>
              </a:rPr>
              <a:t>for </a:t>
            </a:r>
            <a:r>
              <a:rPr sz="900" spc="-254" dirty="0">
                <a:solidFill>
                  <a:srgbClr val="7F8084"/>
                </a:solidFill>
                <a:latin typeface="Trebuchet MS"/>
                <a:cs typeface="Trebuchet MS"/>
              </a:rPr>
              <a:t> </a:t>
            </a:r>
            <a:r>
              <a:rPr sz="900" spc="45" dirty="0">
                <a:solidFill>
                  <a:srgbClr val="7F8084"/>
                </a:solidFill>
                <a:latin typeface="Trebuchet MS"/>
                <a:cs typeface="Trebuchet MS"/>
              </a:rPr>
              <a:t>however</a:t>
            </a:r>
            <a:r>
              <a:rPr sz="900" spc="-35" dirty="0">
                <a:solidFill>
                  <a:srgbClr val="7F8084"/>
                </a:solidFill>
                <a:latin typeface="Trebuchet MS"/>
                <a:cs typeface="Trebuchet MS"/>
              </a:rPr>
              <a:t> </a:t>
            </a:r>
            <a:r>
              <a:rPr sz="900" spc="25" dirty="0">
                <a:solidFill>
                  <a:srgbClr val="7F8084"/>
                </a:solidFill>
                <a:latin typeface="Trebuchet MS"/>
                <a:cs typeface="Trebuchet MS"/>
              </a:rPr>
              <a:t>long,</a:t>
            </a:r>
            <a:r>
              <a:rPr sz="900" spc="-30" dirty="0">
                <a:solidFill>
                  <a:srgbClr val="7F8084"/>
                </a:solidFill>
                <a:latin typeface="Trebuchet MS"/>
                <a:cs typeface="Trebuchet MS"/>
              </a:rPr>
              <a:t> </a:t>
            </a:r>
            <a:r>
              <a:rPr sz="900" spc="40" dirty="0">
                <a:solidFill>
                  <a:srgbClr val="7F8084"/>
                </a:solidFill>
                <a:latin typeface="Trebuchet MS"/>
                <a:cs typeface="Trebuchet MS"/>
              </a:rPr>
              <a:t>they</a:t>
            </a:r>
            <a:r>
              <a:rPr sz="900" spc="-30" dirty="0">
                <a:solidFill>
                  <a:srgbClr val="7F8084"/>
                </a:solidFill>
                <a:latin typeface="Trebuchet MS"/>
                <a:cs typeface="Trebuchet MS"/>
              </a:rPr>
              <a:t> </a:t>
            </a:r>
            <a:r>
              <a:rPr sz="900" spc="55" dirty="0">
                <a:solidFill>
                  <a:srgbClr val="7F8084"/>
                </a:solidFill>
                <a:latin typeface="Trebuchet MS"/>
                <a:cs typeface="Trebuchet MS"/>
              </a:rPr>
              <a:t>need</a:t>
            </a:r>
            <a:r>
              <a:rPr sz="900" spc="-30" dirty="0">
                <a:solidFill>
                  <a:srgbClr val="7F8084"/>
                </a:solidFill>
                <a:latin typeface="Trebuchet MS"/>
                <a:cs typeface="Trebuchet MS"/>
              </a:rPr>
              <a:t> </a:t>
            </a:r>
            <a:r>
              <a:rPr sz="900" spc="-50" dirty="0">
                <a:solidFill>
                  <a:srgbClr val="7F8084"/>
                </a:solidFill>
                <a:latin typeface="Trebuchet MS"/>
                <a:cs typeface="Trebuchet MS"/>
              </a:rPr>
              <a:t>it.</a:t>
            </a:r>
            <a:endParaRPr sz="900">
              <a:latin typeface="Trebuchet MS"/>
              <a:cs typeface="Trebuchet MS"/>
            </a:endParaRPr>
          </a:p>
          <a:p>
            <a:pPr marL="12700" marR="488950">
              <a:lnSpc>
                <a:spcPct val="111100"/>
              </a:lnSpc>
              <a:spcBef>
                <a:spcPts val="565"/>
              </a:spcBef>
            </a:pPr>
            <a:r>
              <a:rPr sz="900" spc="55" dirty="0">
                <a:solidFill>
                  <a:srgbClr val="7F8084"/>
                </a:solidFill>
                <a:latin typeface="Trebuchet MS"/>
                <a:cs typeface="Trebuchet MS"/>
              </a:rPr>
              <a:t>Our</a:t>
            </a:r>
            <a:r>
              <a:rPr sz="900" spc="-35" dirty="0">
                <a:solidFill>
                  <a:srgbClr val="7F8084"/>
                </a:solidFill>
                <a:latin typeface="Trebuchet MS"/>
                <a:cs typeface="Trebuchet MS"/>
              </a:rPr>
              <a:t> </a:t>
            </a:r>
            <a:r>
              <a:rPr sz="900" spc="60" dirty="0">
                <a:solidFill>
                  <a:srgbClr val="7F8084"/>
                </a:solidFill>
                <a:latin typeface="Trebuchet MS"/>
                <a:cs typeface="Trebuchet MS"/>
              </a:rPr>
              <a:t>Mission</a:t>
            </a:r>
            <a:r>
              <a:rPr sz="900" spc="-35" dirty="0">
                <a:solidFill>
                  <a:srgbClr val="7F8084"/>
                </a:solidFill>
                <a:latin typeface="Trebuchet MS"/>
                <a:cs typeface="Trebuchet MS"/>
              </a:rPr>
              <a:t> </a:t>
            </a:r>
            <a:r>
              <a:rPr sz="900" spc="35" dirty="0">
                <a:solidFill>
                  <a:srgbClr val="7F8084"/>
                </a:solidFill>
                <a:latin typeface="Trebuchet MS"/>
                <a:cs typeface="Trebuchet MS"/>
              </a:rPr>
              <a:t>is</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5" dirty="0">
                <a:solidFill>
                  <a:srgbClr val="7F8084"/>
                </a:solidFill>
                <a:latin typeface="Trebuchet MS"/>
                <a:cs typeface="Trebuchet MS"/>
              </a:rPr>
              <a:t> </a:t>
            </a:r>
            <a:r>
              <a:rPr sz="900" spc="55" dirty="0">
                <a:solidFill>
                  <a:srgbClr val="7F8084"/>
                </a:solidFill>
                <a:latin typeface="Trebuchet MS"/>
                <a:cs typeface="Trebuchet MS"/>
              </a:rPr>
              <a:t>Empower</a:t>
            </a:r>
            <a:r>
              <a:rPr sz="900" spc="-30" dirty="0">
                <a:solidFill>
                  <a:srgbClr val="7F8084"/>
                </a:solidFill>
                <a:latin typeface="Trebuchet MS"/>
                <a:cs typeface="Trebuchet MS"/>
              </a:rPr>
              <a:t> </a:t>
            </a:r>
            <a:r>
              <a:rPr sz="900" spc="40" dirty="0">
                <a:solidFill>
                  <a:srgbClr val="7F8084"/>
                </a:solidFill>
                <a:latin typeface="Trebuchet MS"/>
                <a:cs typeface="Trebuchet MS"/>
              </a:rPr>
              <a:t>People</a:t>
            </a:r>
            <a:r>
              <a:rPr sz="900" spc="-35"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5" dirty="0">
                <a:solidFill>
                  <a:srgbClr val="7F8084"/>
                </a:solidFill>
                <a:latin typeface="Trebuchet MS"/>
                <a:cs typeface="Trebuchet MS"/>
              </a:rPr>
              <a:t>Thrive</a:t>
            </a:r>
            <a:r>
              <a:rPr sz="900" spc="-35" dirty="0">
                <a:solidFill>
                  <a:srgbClr val="7F8084"/>
                </a:solidFill>
                <a:latin typeface="Trebuchet MS"/>
                <a:cs typeface="Trebuchet MS"/>
              </a:rPr>
              <a:t> </a:t>
            </a:r>
            <a:r>
              <a:rPr sz="900" spc="260" dirty="0">
                <a:solidFill>
                  <a:srgbClr val="7F8084"/>
                </a:solidFill>
                <a:latin typeface="Trebuchet MS"/>
                <a:cs typeface="Trebuchet MS"/>
              </a:rPr>
              <a:t>– </a:t>
            </a:r>
            <a:r>
              <a:rPr sz="900" spc="-254" dirty="0">
                <a:solidFill>
                  <a:srgbClr val="7F8084"/>
                </a:solidFill>
                <a:latin typeface="Trebuchet MS"/>
                <a:cs typeface="Trebuchet MS"/>
              </a:rPr>
              <a:t> </a:t>
            </a:r>
            <a:r>
              <a:rPr sz="900" spc="45" dirty="0">
                <a:solidFill>
                  <a:srgbClr val="7F8084"/>
                </a:solidFill>
                <a:latin typeface="Trebuchet MS"/>
                <a:cs typeface="Trebuchet MS"/>
              </a:rPr>
              <a:t>whatever</a:t>
            </a:r>
            <a:r>
              <a:rPr sz="900" spc="-35" dirty="0">
                <a:solidFill>
                  <a:srgbClr val="7F8084"/>
                </a:solidFill>
                <a:latin typeface="Trebuchet MS"/>
                <a:cs typeface="Trebuchet MS"/>
              </a:rPr>
              <a:t> </a:t>
            </a:r>
            <a:r>
              <a:rPr sz="900" spc="50" dirty="0">
                <a:solidFill>
                  <a:srgbClr val="7F8084"/>
                </a:solidFill>
                <a:latin typeface="Trebuchet MS"/>
                <a:cs typeface="Trebuchet MS"/>
              </a:rPr>
              <a:t>that</a:t>
            </a:r>
            <a:r>
              <a:rPr sz="900" spc="-30" dirty="0">
                <a:solidFill>
                  <a:srgbClr val="7F8084"/>
                </a:solidFill>
                <a:latin typeface="Trebuchet MS"/>
                <a:cs typeface="Trebuchet MS"/>
              </a:rPr>
              <a:t> </a:t>
            </a:r>
            <a:r>
              <a:rPr sz="900" spc="80" dirty="0">
                <a:solidFill>
                  <a:srgbClr val="7F8084"/>
                </a:solidFill>
                <a:latin typeface="Trebuchet MS"/>
                <a:cs typeface="Trebuchet MS"/>
              </a:rPr>
              <a:t>means</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20" dirty="0">
                <a:solidFill>
                  <a:srgbClr val="7F8084"/>
                </a:solidFill>
                <a:latin typeface="Trebuchet MS"/>
                <a:cs typeface="Trebuchet MS"/>
              </a:rPr>
              <a:t>them.</a:t>
            </a:r>
            <a:endParaRPr sz="900">
              <a:latin typeface="Trebuchet MS"/>
              <a:cs typeface="Trebuchet MS"/>
            </a:endParaRPr>
          </a:p>
          <a:p>
            <a:pPr marL="12700" marR="18415">
              <a:lnSpc>
                <a:spcPct val="111100"/>
              </a:lnSpc>
              <a:spcBef>
                <a:spcPts val="570"/>
              </a:spcBef>
            </a:pPr>
            <a:r>
              <a:rPr sz="900" spc="55" dirty="0">
                <a:solidFill>
                  <a:srgbClr val="7F8084"/>
                </a:solidFill>
                <a:latin typeface="Trebuchet MS"/>
                <a:cs typeface="Trebuchet MS"/>
              </a:rPr>
              <a:t>Our</a:t>
            </a:r>
            <a:r>
              <a:rPr sz="900" spc="-30" dirty="0">
                <a:solidFill>
                  <a:srgbClr val="7F8084"/>
                </a:solidFill>
                <a:latin typeface="Trebuchet MS"/>
                <a:cs typeface="Trebuchet MS"/>
              </a:rPr>
              <a:t> </a:t>
            </a:r>
            <a:r>
              <a:rPr sz="900" spc="50" dirty="0">
                <a:solidFill>
                  <a:srgbClr val="7F8084"/>
                </a:solidFill>
                <a:latin typeface="Trebuchet MS"/>
                <a:cs typeface="Trebuchet MS"/>
              </a:rPr>
              <a:t>Foundations</a:t>
            </a:r>
            <a:r>
              <a:rPr sz="900" spc="-25" dirty="0">
                <a:solidFill>
                  <a:srgbClr val="7F8084"/>
                </a:solidFill>
                <a:latin typeface="Trebuchet MS"/>
                <a:cs typeface="Trebuchet MS"/>
              </a:rPr>
              <a:t> </a:t>
            </a:r>
            <a:r>
              <a:rPr sz="900" spc="45" dirty="0">
                <a:solidFill>
                  <a:srgbClr val="7F8084"/>
                </a:solidFill>
                <a:latin typeface="Trebuchet MS"/>
                <a:cs typeface="Trebuchet MS"/>
              </a:rPr>
              <a:t>are</a:t>
            </a:r>
            <a:r>
              <a:rPr sz="900" spc="-30" dirty="0">
                <a:solidFill>
                  <a:srgbClr val="7F8084"/>
                </a:solidFill>
                <a:latin typeface="Trebuchet MS"/>
                <a:cs typeface="Trebuchet MS"/>
              </a:rPr>
              <a:t> </a:t>
            </a:r>
            <a:r>
              <a:rPr sz="900" spc="35" dirty="0">
                <a:solidFill>
                  <a:srgbClr val="7F8084"/>
                </a:solidFill>
                <a:latin typeface="Trebuchet MS"/>
                <a:cs typeface="Trebuchet MS"/>
              </a:rPr>
              <a:t>Love</a:t>
            </a:r>
            <a:r>
              <a:rPr sz="900" spc="-25" dirty="0">
                <a:solidFill>
                  <a:srgbClr val="7F8084"/>
                </a:solidFill>
                <a:latin typeface="Trebuchet MS"/>
                <a:cs typeface="Trebuchet MS"/>
              </a:rPr>
              <a:t> </a:t>
            </a:r>
            <a:r>
              <a:rPr sz="900" spc="-35" dirty="0">
                <a:solidFill>
                  <a:srgbClr val="7F8084"/>
                </a:solidFill>
                <a:latin typeface="Trebuchet MS"/>
                <a:cs typeface="Trebuchet MS"/>
              </a:rPr>
              <a:t>&amp;</a:t>
            </a:r>
            <a:r>
              <a:rPr sz="900" spc="-30" dirty="0">
                <a:solidFill>
                  <a:srgbClr val="7F8084"/>
                </a:solidFill>
                <a:latin typeface="Trebuchet MS"/>
                <a:cs typeface="Trebuchet MS"/>
              </a:rPr>
              <a:t> </a:t>
            </a:r>
            <a:r>
              <a:rPr sz="900" spc="30" dirty="0">
                <a:solidFill>
                  <a:srgbClr val="7F8084"/>
                </a:solidFill>
                <a:latin typeface="Trebuchet MS"/>
                <a:cs typeface="Trebuchet MS"/>
              </a:rPr>
              <a:t>Hope,</a:t>
            </a:r>
            <a:r>
              <a:rPr sz="900" spc="-25"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40" dirty="0">
                <a:solidFill>
                  <a:srgbClr val="7F8084"/>
                </a:solidFill>
                <a:latin typeface="Trebuchet MS"/>
                <a:cs typeface="Trebuchet MS"/>
              </a:rPr>
              <a:t>our</a:t>
            </a:r>
            <a:r>
              <a:rPr sz="900" spc="-25" dirty="0">
                <a:solidFill>
                  <a:srgbClr val="7F8084"/>
                </a:solidFill>
                <a:latin typeface="Trebuchet MS"/>
                <a:cs typeface="Trebuchet MS"/>
              </a:rPr>
              <a:t> </a:t>
            </a:r>
            <a:r>
              <a:rPr sz="900" spc="50" dirty="0">
                <a:solidFill>
                  <a:srgbClr val="7F8084"/>
                </a:solidFill>
                <a:latin typeface="Trebuchet MS"/>
                <a:cs typeface="Trebuchet MS"/>
              </a:rPr>
              <a:t>Values</a:t>
            </a:r>
            <a:r>
              <a:rPr sz="900" spc="-30" dirty="0">
                <a:solidFill>
                  <a:srgbClr val="7F8084"/>
                </a:solidFill>
                <a:latin typeface="Trebuchet MS"/>
                <a:cs typeface="Trebuchet MS"/>
              </a:rPr>
              <a:t> </a:t>
            </a:r>
            <a:r>
              <a:rPr sz="900" spc="45" dirty="0">
                <a:solidFill>
                  <a:srgbClr val="7F8084"/>
                </a:solidFill>
                <a:latin typeface="Trebuchet MS"/>
                <a:cs typeface="Trebuchet MS"/>
              </a:rPr>
              <a:t>are </a:t>
            </a:r>
            <a:r>
              <a:rPr sz="900" spc="-254" dirty="0">
                <a:solidFill>
                  <a:srgbClr val="7F8084"/>
                </a:solidFill>
                <a:latin typeface="Trebuchet MS"/>
                <a:cs typeface="Trebuchet MS"/>
              </a:rPr>
              <a:t> </a:t>
            </a:r>
            <a:r>
              <a:rPr sz="900" spc="55" dirty="0">
                <a:solidFill>
                  <a:srgbClr val="7F8084"/>
                </a:solidFill>
                <a:latin typeface="Trebuchet MS"/>
                <a:cs typeface="Trebuchet MS"/>
              </a:rPr>
              <a:t>being</a:t>
            </a:r>
            <a:r>
              <a:rPr sz="900" spc="-35" dirty="0">
                <a:solidFill>
                  <a:srgbClr val="7F8084"/>
                </a:solidFill>
                <a:latin typeface="Trebuchet MS"/>
                <a:cs typeface="Trebuchet MS"/>
              </a:rPr>
              <a:t> </a:t>
            </a:r>
            <a:r>
              <a:rPr sz="900" dirty="0">
                <a:solidFill>
                  <a:srgbClr val="7F8084"/>
                </a:solidFill>
                <a:latin typeface="Trebuchet MS"/>
                <a:cs typeface="Trebuchet MS"/>
              </a:rPr>
              <a:t>Kind,</a:t>
            </a:r>
            <a:r>
              <a:rPr sz="900" spc="-30" dirty="0">
                <a:solidFill>
                  <a:srgbClr val="7F8084"/>
                </a:solidFill>
                <a:latin typeface="Trebuchet MS"/>
                <a:cs typeface="Trebuchet MS"/>
              </a:rPr>
              <a:t> </a:t>
            </a:r>
            <a:r>
              <a:rPr sz="900" spc="40" dirty="0">
                <a:solidFill>
                  <a:srgbClr val="7F8084"/>
                </a:solidFill>
                <a:latin typeface="Trebuchet MS"/>
                <a:cs typeface="Trebuchet MS"/>
              </a:rPr>
              <a:t>Passionate,</a:t>
            </a:r>
            <a:r>
              <a:rPr sz="900" spc="-30" dirty="0">
                <a:solidFill>
                  <a:srgbClr val="7F8084"/>
                </a:solidFill>
                <a:latin typeface="Trebuchet MS"/>
                <a:cs typeface="Trebuchet MS"/>
              </a:rPr>
              <a:t> </a:t>
            </a:r>
            <a:r>
              <a:rPr sz="900" spc="-35" dirty="0">
                <a:solidFill>
                  <a:srgbClr val="7F8084"/>
                </a:solidFill>
                <a:latin typeface="Trebuchet MS"/>
                <a:cs typeface="Trebuchet MS"/>
              </a:rPr>
              <a:t>&amp;</a:t>
            </a:r>
            <a:r>
              <a:rPr sz="900" spc="-30" dirty="0">
                <a:solidFill>
                  <a:srgbClr val="7F8084"/>
                </a:solidFill>
                <a:latin typeface="Trebuchet MS"/>
                <a:cs typeface="Trebuchet MS"/>
              </a:rPr>
              <a:t> </a:t>
            </a:r>
            <a:r>
              <a:rPr sz="900" spc="40" dirty="0">
                <a:solidFill>
                  <a:srgbClr val="7F8084"/>
                </a:solidFill>
                <a:latin typeface="Trebuchet MS"/>
                <a:cs typeface="Trebuchet MS"/>
              </a:rPr>
              <a:t>Caring.</a:t>
            </a:r>
            <a:endParaRPr sz="900">
              <a:latin typeface="Trebuchet MS"/>
              <a:cs typeface="Trebuchet MS"/>
            </a:endParaRPr>
          </a:p>
          <a:p>
            <a:pPr marL="12700" marR="45720">
              <a:lnSpc>
                <a:spcPct val="111100"/>
              </a:lnSpc>
              <a:spcBef>
                <a:spcPts val="565"/>
              </a:spcBef>
            </a:pPr>
            <a:r>
              <a:rPr sz="900" spc="45" dirty="0">
                <a:solidFill>
                  <a:srgbClr val="7F8084"/>
                </a:solidFill>
                <a:latin typeface="Trebuchet MS"/>
                <a:cs typeface="Trebuchet MS"/>
              </a:rPr>
              <a:t>We </a:t>
            </a:r>
            <a:r>
              <a:rPr sz="900" spc="20" dirty="0">
                <a:solidFill>
                  <a:srgbClr val="7F8084"/>
                </a:solidFill>
                <a:latin typeface="Trebuchet MS"/>
                <a:cs typeface="Trebuchet MS"/>
              </a:rPr>
              <a:t>believe </a:t>
            </a:r>
            <a:r>
              <a:rPr sz="900" spc="5" dirty="0">
                <a:solidFill>
                  <a:srgbClr val="7F8084"/>
                </a:solidFill>
                <a:latin typeface="Trebuchet MS"/>
                <a:cs typeface="Trebuchet MS"/>
              </a:rPr>
              <a:t>in </a:t>
            </a:r>
            <a:r>
              <a:rPr sz="900" spc="40" dirty="0">
                <a:solidFill>
                  <a:srgbClr val="7F8084"/>
                </a:solidFill>
                <a:latin typeface="Trebuchet MS"/>
                <a:cs typeface="Trebuchet MS"/>
              </a:rPr>
              <a:t>the </a:t>
            </a:r>
            <a:r>
              <a:rPr sz="900" spc="55" dirty="0">
                <a:solidFill>
                  <a:srgbClr val="7F8084"/>
                </a:solidFill>
                <a:latin typeface="Trebuchet MS"/>
                <a:cs typeface="Trebuchet MS"/>
              </a:rPr>
              <a:t>power </a:t>
            </a:r>
            <a:r>
              <a:rPr sz="900" spc="50" dirty="0">
                <a:solidFill>
                  <a:srgbClr val="7F8084"/>
                </a:solidFill>
                <a:latin typeface="Trebuchet MS"/>
                <a:cs typeface="Trebuchet MS"/>
              </a:rPr>
              <a:t>of </a:t>
            </a:r>
            <a:r>
              <a:rPr sz="900" spc="15" dirty="0">
                <a:solidFill>
                  <a:srgbClr val="7F8084"/>
                </a:solidFill>
                <a:latin typeface="Trebuchet MS"/>
                <a:cs typeface="Trebuchet MS"/>
              </a:rPr>
              <a:t>recovery, </a:t>
            </a:r>
            <a:r>
              <a:rPr sz="900" spc="55" dirty="0">
                <a:solidFill>
                  <a:srgbClr val="7F8084"/>
                </a:solidFill>
                <a:latin typeface="Trebuchet MS"/>
                <a:cs typeface="Trebuchet MS"/>
              </a:rPr>
              <a:t>social </a:t>
            </a:r>
            <a:r>
              <a:rPr sz="900" spc="20" dirty="0">
                <a:solidFill>
                  <a:srgbClr val="7F8084"/>
                </a:solidFill>
                <a:latin typeface="Trebuchet MS"/>
                <a:cs typeface="Trebuchet MS"/>
              </a:rPr>
              <a:t>renewal, </a:t>
            </a:r>
            <a:r>
              <a:rPr sz="900" spc="-260" dirty="0">
                <a:solidFill>
                  <a:srgbClr val="7F8084"/>
                </a:solidFill>
                <a:latin typeface="Trebuchet MS"/>
                <a:cs typeface="Trebuchet MS"/>
              </a:rPr>
              <a:t> </a:t>
            </a:r>
            <a:r>
              <a:rPr sz="900" spc="35" dirty="0">
                <a:solidFill>
                  <a:srgbClr val="7F8084"/>
                </a:solidFill>
                <a:latin typeface="Trebuchet MS"/>
                <a:cs typeface="Trebuchet MS"/>
              </a:rPr>
              <a:t>positive</a:t>
            </a:r>
            <a:r>
              <a:rPr sz="900" spc="-30" dirty="0">
                <a:solidFill>
                  <a:srgbClr val="7F8084"/>
                </a:solidFill>
                <a:latin typeface="Trebuchet MS"/>
                <a:cs typeface="Trebuchet MS"/>
              </a:rPr>
              <a:t> </a:t>
            </a:r>
            <a:r>
              <a:rPr sz="900" spc="45" dirty="0">
                <a:solidFill>
                  <a:srgbClr val="7F8084"/>
                </a:solidFill>
                <a:latin typeface="Trebuchet MS"/>
                <a:cs typeface="Trebuchet MS"/>
              </a:rPr>
              <a:t>connections,</a:t>
            </a:r>
            <a:r>
              <a:rPr sz="900" spc="-30"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40" dirty="0">
                <a:solidFill>
                  <a:srgbClr val="7F8084"/>
                </a:solidFill>
                <a:latin typeface="Trebuchet MS"/>
                <a:cs typeface="Trebuchet MS"/>
              </a:rPr>
              <a:t>the</a:t>
            </a:r>
            <a:r>
              <a:rPr sz="900" spc="-30" dirty="0">
                <a:solidFill>
                  <a:srgbClr val="7F8084"/>
                </a:solidFill>
                <a:latin typeface="Trebuchet MS"/>
                <a:cs typeface="Trebuchet MS"/>
              </a:rPr>
              <a:t> </a:t>
            </a:r>
            <a:r>
              <a:rPr sz="900" spc="40" dirty="0">
                <a:solidFill>
                  <a:srgbClr val="7F8084"/>
                </a:solidFill>
                <a:latin typeface="Trebuchet MS"/>
                <a:cs typeface="Trebuchet MS"/>
              </a:rPr>
              <a:t>opportunity</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15" dirty="0">
                <a:solidFill>
                  <a:srgbClr val="7F8084"/>
                </a:solidFill>
                <a:latin typeface="Trebuchet MS"/>
                <a:cs typeface="Trebuchet MS"/>
              </a:rPr>
              <a:t>thrive</a:t>
            </a:r>
            <a:r>
              <a:rPr sz="900" spc="-30" dirty="0">
                <a:solidFill>
                  <a:srgbClr val="7F8084"/>
                </a:solidFill>
                <a:latin typeface="Trebuchet MS"/>
                <a:cs typeface="Trebuchet MS"/>
              </a:rPr>
              <a:t> </a:t>
            </a:r>
            <a:r>
              <a:rPr sz="900" spc="260" dirty="0">
                <a:solidFill>
                  <a:srgbClr val="7F8084"/>
                </a:solidFill>
                <a:latin typeface="Trebuchet MS"/>
                <a:cs typeface="Trebuchet MS"/>
              </a:rPr>
              <a:t>– </a:t>
            </a:r>
            <a:r>
              <a:rPr sz="900" spc="-254" dirty="0">
                <a:solidFill>
                  <a:srgbClr val="7F8084"/>
                </a:solidFill>
                <a:latin typeface="Trebuchet MS"/>
                <a:cs typeface="Trebuchet MS"/>
              </a:rPr>
              <a:t> </a:t>
            </a:r>
            <a:r>
              <a:rPr sz="900" spc="-10" dirty="0">
                <a:solidFill>
                  <a:srgbClr val="7F8084"/>
                </a:solidFill>
                <a:latin typeface="Trebuchet MS"/>
                <a:cs typeface="Trebuchet MS"/>
              </a:rPr>
              <a:t>it</a:t>
            </a:r>
            <a:r>
              <a:rPr sz="900" spc="-35" dirty="0">
                <a:solidFill>
                  <a:srgbClr val="7F8084"/>
                </a:solidFill>
                <a:latin typeface="Trebuchet MS"/>
                <a:cs typeface="Trebuchet MS"/>
              </a:rPr>
              <a:t> </a:t>
            </a:r>
            <a:r>
              <a:rPr sz="900" spc="80" dirty="0">
                <a:solidFill>
                  <a:srgbClr val="7F8084"/>
                </a:solidFill>
                <a:latin typeface="Trebuchet MS"/>
                <a:cs typeface="Trebuchet MS"/>
              </a:rPr>
              <a:t>does</a:t>
            </a:r>
            <a:r>
              <a:rPr sz="900" spc="-30" dirty="0">
                <a:solidFill>
                  <a:srgbClr val="7F8084"/>
                </a:solidFill>
                <a:latin typeface="Trebuchet MS"/>
                <a:cs typeface="Trebuchet MS"/>
              </a:rPr>
              <a:t> </a:t>
            </a:r>
            <a:r>
              <a:rPr sz="900" spc="55" dirty="0">
                <a:solidFill>
                  <a:srgbClr val="7F8084"/>
                </a:solidFill>
                <a:latin typeface="Trebuchet MS"/>
                <a:cs typeface="Trebuchet MS"/>
              </a:rPr>
              <a:t>not</a:t>
            </a:r>
            <a:r>
              <a:rPr sz="900" spc="-35" dirty="0">
                <a:solidFill>
                  <a:srgbClr val="7F8084"/>
                </a:solidFill>
                <a:latin typeface="Trebuchet MS"/>
                <a:cs typeface="Trebuchet MS"/>
              </a:rPr>
              <a:t> </a:t>
            </a:r>
            <a:r>
              <a:rPr sz="900" spc="45" dirty="0">
                <a:solidFill>
                  <a:srgbClr val="7F8084"/>
                </a:solidFill>
                <a:latin typeface="Trebuchet MS"/>
                <a:cs typeface="Trebuchet MS"/>
              </a:rPr>
              <a:t>matter</a:t>
            </a:r>
            <a:r>
              <a:rPr sz="900" spc="-30" dirty="0">
                <a:solidFill>
                  <a:srgbClr val="7F8084"/>
                </a:solidFill>
                <a:latin typeface="Trebuchet MS"/>
                <a:cs typeface="Trebuchet MS"/>
              </a:rPr>
              <a:t> </a:t>
            </a:r>
            <a:r>
              <a:rPr sz="900" spc="45" dirty="0">
                <a:solidFill>
                  <a:srgbClr val="7F8084"/>
                </a:solidFill>
                <a:latin typeface="Trebuchet MS"/>
                <a:cs typeface="Trebuchet MS"/>
              </a:rPr>
              <a:t>where</a:t>
            </a:r>
            <a:r>
              <a:rPr sz="900" spc="-30" dirty="0">
                <a:solidFill>
                  <a:srgbClr val="7F8084"/>
                </a:solidFill>
                <a:latin typeface="Trebuchet MS"/>
                <a:cs typeface="Trebuchet MS"/>
              </a:rPr>
              <a:t> </a:t>
            </a:r>
            <a:r>
              <a:rPr sz="900" spc="60" dirty="0">
                <a:solidFill>
                  <a:srgbClr val="7F8084"/>
                </a:solidFill>
                <a:latin typeface="Trebuchet MS"/>
                <a:cs typeface="Trebuchet MS"/>
              </a:rPr>
              <a:t>you</a:t>
            </a:r>
            <a:r>
              <a:rPr sz="900" spc="-35" dirty="0">
                <a:solidFill>
                  <a:srgbClr val="7F8084"/>
                </a:solidFill>
                <a:latin typeface="Trebuchet MS"/>
                <a:cs typeface="Trebuchet MS"/>
              </a:rPr>
              <a:t> </a:t>
            </a:r>
            <a:r>
              <a:rPr sz="900" spc="85" dirty="0">
                <a:solidFill>
                  <a:srgbClr val="7F8084"/>
                </a:solidFill>
                <a:latin typeface="Trebuchet MS"/>
                <a:cs typeface="Trebuchet MS"/>
              </a:rPr>
              <a:t>come</a:t>
            </a:r>
            <a:r>
              <a:rPr sz="900" spc="-30" dirty="0">
                <a:solidFill>
                  <a:srgbClr val="7F8084"/>
                </a:solidFill>
                <a:latin typeface="Trebuchet MS"/>
                <a:cs typeface="Trebuchet MS"/>
              </a:rPr>
              <a:t> </a:t>
            </a:r>
            <a:r>
              <a:rPr sz="900" spc="10" dirty="0">
                <a:solidFill>
                  <a:srgbClr val="7F8084"/>
                </a:solidFill>
                <a:latin typeface="Trebuchet MS"/>
                <a:cs typeface="Trebuchet MS"/>
              </a:rPr>
              <a:t>from,</a:t>
            </a:r>
            <a:r>
              <a:rPr sz="900" spc="-35" dirty="0">
                <a:solidFill>
                  <a:srgbClr val="7F8084"/>
                </a:solidFill>
                <a:latin typeface="Trebuchet MS"/>
                <a:cs typeface="Trebuchet MS"/>
              </a:rPr>
              <a:t> </a:t>
            </a:r>
            <a:r>
              <a:rPr sz="900" spc="50" dirty="0">
                <a:solidFill>
                  <a:srgbClr val="7F8084"/>
                </a:solidFill>
                <a:latin typeface="Trebuchet MS"/>
                <a:cs typeface="Trebuchet MS"/>
              </a:rPr>
              <a:t>but</a:t>
            </a:r>
            <a:r>
              <a:rPr sz="900" spc="-30" dirty="0">
                <a:solidFill>
                  <a:srgbClr val="7F8084"/>
                </a:solidFill>
                <a:latin typeface="Trebuchet MS"/>
                <a:cs typeface="Trebuchet MS"/>
              </a:rPr>
              <a:t> </a:t>
            </a:r>
            <a:r>
              <a:rPr sz="900" spc="45" dirty="0">
                <a:solidFill>
                  <a:srgbClr val="7F8084"/>
                </a:solidFill>
                <a:latin typeface="Trebuchet MS"/>
                <a:cs typeface="Trebuchet MS"/>
              </a:rPr>
              <a:t>where </a:t>
            </a:r>
            <a:r>
              <a:rPr sz="900" spc="50" dirty="0">
                <a:solidFill>
                  <a:srgbClr val="7F8084"/>
                </a:solidFill>
                <a:latin typeface="Trebuchet MS"/>
                <a:cs typeface="Trebuchet MS"/>
              </a:rPr>
              <a:t> </a:t>
            </a:r>
            <a:r>
              <a:rPr sz="900" spc="5" dirty="0">
                <a:solidFill>
                  <a:srgbClr val="7F8084"/>
                </a:solidFill>
                <a:latin typeface="Trebuchet MS"/>
                <a:cs typeface="Trebuchet MS"/>
              </a:rPr>
              <a:t>you’re </a:t>
            </a:r>
            <a:r>
              <a:rPr sz="900" spc="70" dirty="0">
                <a:solidFill>
                  <a:srgbClr val="7F8084"/>
                </a:solidFill>
                <a:latin typeface="Trebuchet MS"/>
                <a:cs typeface="Trebuchet MS"/>
              </a:rPr>
              <a:t>going </a:t>
            </a:r>
            <a:r>
              <a:rPr sz="900" spc="110" dirty="0">
                <a:solidFill>
                  <a:srgbClr val="7F8084"/>
                </a:solidFill>
                <a:latin typeface="Trebuchet MS"/>
                <a:cs typeface="Trebuchet MS"/>
              </a:rPr>
              <a:t>as </a:t>
            </a:r>
            <a:r>
              <a:rPr sz="900" spc="40" dirty="0">
                <a:solidFill>
                  <a:srgbClr val="7F8084"/>
                </a:solidFill>
                <a:latin typeface="Trebuchet MS"/>
                <a:cs typeface="Trebuchet MS"/>
              </a:rPr>
              <a:t>your </a:t>
            </a:r>
            <a:r>
              <a:rPr sz="900" spc="80" dirty="0">
                <a:solidFill>
                  <a:srgbClr val="7F8084"/>
                </a:solidFill>
                <a:latin typeface="Trebuchet MS"/>
                <a:cs typeface="Trebuchet MS"/>
              </a:rPr>
              <a:t>past does </a:t>
            </a:r>
            <a:r>
              <a:rPr sz="900" spc="55" dirty="0">
                <a:solidFill>
                  <a:srgbClr val="7F8084"/>
                </a:solidFill>
                <a:latin typeface="Trebuchet MS"/>
                <a:cs typeface="Trebuchet MS"/>
              </a:rPr>
              <a:t>not </a:t>
            </a:r>
            <a:r>
              <a:rPr sz="900" spc="30" dirty="0">
                <a:solidFill>
                  <a:srgbClr val="7F8084"/>
                </a:solidFill>
                <a:latin typeface="Trebuchet MS"/>
                <a:cs typeface="Trebuchet MS"/>
              </a:rPr>
              <a:t>define </a:t>
            </a:r>
            <a:r>
              <a:rPr sz="900" spc="80" dirty="0">
                <a:solidFill>
                  <a:srgbClr val="7F8084"/>
                </a:solidFill>
                <a:latin typeface="Trebuchet MS"/>
                <a:cs typeface="Trebuchet MS"/>
              </a:rPr>
              <a:t>who </a:t>
            </a:r>
            <a:r>
              <a:rPr sz="900" spc="55" dirty="0">
                <a:solidFill>
                  <a:srgbClr val="7F8084"/>
                </a:solidFill>
                <a:latin typeface="Trebuchet MS"/>
                <a:cs typeface="Trebuchet MS"/>
              </a:rPr>
              <a:t>you </a:t>
            </a:r>
            <a:r>
              <a:rPr sz="900" spc="-260" dirty="0">
                <a:solidFill>
                  <a:srgbClr val="7F8084"/>
                </a:solidFill>
                <a:latin typeface="Trebuchet MS"/>
                <a:cs typeface="Trebuchet MS"/>
              </a:rPr>
              <a:t> </a:t>
            </a:r>
            <a:r>
              <a:rPr sz="900" spc="45" dirty="0">
                <a:solidFill>
                  <a:srgbClr val="7F8084"/>
                </a:solidFill>
                <a:latin typeface="Trebuchet MS"/>
                <a:cs typeface="Trebuchet MS"/>
              </a:rPr>
              <a:t>are</a:t>
            </a:r>
            <a:r>
              <a:rPr sz="900" spc="-35" dirty="0">
                <a:solidFill>
                  <a:srgbClr val="7F8084"/>
                </a:solidFill>
                <a:latin typeface="Trebuchet MS"/>
                <a:cs typeface="Trebuchet MS"/>
              </a:rPr>
              <a:t> </a:t>
            </a:r>
            <a:r>
              <a:rPr sz="900" spc="25" dirty="0">
                <a:solidFill>
                  <a:srgbClr val="7F8084"/>
                </a:solidFill>
                <a:latin typeface="Trebuchet MS"/>
                <a:cs typeface="Trebuchet MS"/>
              </a:rPr>
              <a:t>today.</a:t>
            </a:r>
            <a:endParaRPr sz="900">
              <a:latin typeface="Trebuchet MS"/>
              <a:cs typeface="Trebuchet MS"/>
            </a:endParaRPr>
          </a:p>
        </p:txBody>
      </p:sp>
      <p:sp>
        <p:nvSpPr>
          <p:cNvPr id="10" name="object 10"/>
          <p:cNvSpPr txBox="1">
            <a:spLocks noGrp="1"/>
          </p:cNvSpPr>
          <p:nvPr>
            <p:ph type="title"/>
          </p:nvPr>
        </p:nvSpPr>
        <p:spPr>
          <a:xfrm>
            <a:off x="3782100" y="445253"/>
            <a:ext cx="3540125" cy="482600"/>
          </a:xfrm>
          <a:prstGeom prst="rect">
            <a:avLst/>
          </a:prstGeom>
        </p:spPr>
        <p:txBody>
          <a:bodyPr vert="horz" wrap="square" lIns="0" tIns="12700" rIns="0" bIns="0" rtlCol="0">
            <a:spAutoFit/>
          </a:bodyPr>
          <a:lstStyle/>
          <a:p>
            <a:pPr marL="12700">
              <a:lnSpc>
                <a:spcPct val="100000"/>
              </a:lnSpc>
              <a:spcBef>
                <a:spcPts val="100"/>
              </a:spcBef>
            </a:pPr>
            <a:r>
              <a:rPr sz="3000" b="1" spc="-135" dirty="0">
                <a:solidFill>
                  <a:srgbClr val="46A9D6"/>
                </a:solidFill>
                <a:latin typeface="Lucida Sans"/>
                <a:cs typeface="Lucida Sans"/>
              </a:rPr>
              <a:t>Abou</a:t>
            </a:r>
            <a:r>
              <a:rPr sz="3000" b="1" spc="-30" dirty="0">
                <a:solidFill>
                  <a:srgbClr val="46A9D6"/>
                </a:solidFill>
                <a:latin typeface="Lucida Sans"/>
                <a:cs typeface="Lucida Sans"/>
              </a:rPr>
              <a:t>t</a:t>
            </a:r>
            <a:r>
              <a:rPr sz="3000" b="1" spc="-345" dirty="0">
                <a:solidFill>
                  <a:srgbClr val="46A9D6"/>
                </a:solidFill>
                <a:latin typeface="Lucida Sans"/>
                <a:cs typeface="Lucida Sans"/>
              </a:rPr>
              <a:t> </a:t>
            </a:r>
            <a:r>
              <a:rPr sz="3000" b="1" spc="-135" dirty="0">
                <a:solidFill>
                  <a:srgbClr val="46A9D6"/>
                </a:solidFill>
                <a:latin typeface="Lucida Sans"/>
                <a:cs typeface="Lucida Sans"/>
              </a:rPr>
              <a:t>Blu</a:t>
            </a:r>
            <a:r>
              <a:rPr sz="3000" b="1" spc="-50" dirty="0">
                <a:solidFill>
                  <a:srgbClr val="46A9D6"/>
                </a:solidFill>
                <a:latin typeface="Lucida Sans"/>
                <a:cs typeface="Lucida Sans"/>
              </a:rPr>
              <a:t>e</a:t>
            </a:r>
            <a:r>
              <a:rPr sz="3000" b="1" spc="-345" dirty="0">
                <a:solidFill>
                  <a:srgbClr val="46A9D6"/>
                </a:solidFill>
                <a:latin typeface="Lucida Sans"/>
                <a:cs typeface="Lucida Sans"/>
              </a:rPr>
              <a:t> </a:t>
            </a:r>
            <a:r>
              <a:rPr sz="3000" b="1" spc="-434" dirty="0">
                <a:solidFill>
                  <a:srgbClr val="46A9D6"/>
                </a:solidFill>
                <a:latin typeface="Lucida Sans"/>
                <a:cs typeface="Lucida Sans"/>
              </a:rPr>
              <a:t>T</a:t>
            </a:r>
            <a:r>
              <a:rPr sz="3000" b="1" spc="-155" dirty="0">
                <a:solidFill>
                  <a:srgbClr val="46A9D6"/>
                </a:solidFill>
                <a:latin typeface="Lucida Sans"/>
                <a:cs typeface="Lucida Sans"/>
              </a:rPr>
              <a:t>riang</a:t>
            </a:r>
            <a:r>
              <a:rPr sz="3000" b="1" spc="-180" dirty="0">
                <a:solidFill>
                  <a:srgbClr val="46A9D6"/>
                </a:solidFill>
                <a:latin typeface="Lucida Sans"/>
                <a:cs typeface="Lucida Sans"/>
              </a:rPr>
              <a:t>l</a:t>
            </a:r>
            <a:r>
              <a:rPr sz="3000" b="1" spc="65" dirty="0">
                <a:solidFill>
                  <a:srgbClr val="46A9D6"/>
                </a:solidFill>
                <a:latin typeface="Lucida Sans"/>
                <a:cs typeface="Lucida Sans"/>
              </a:rPr>
              <a:t>e</a:t>
            </a:r>
            <a:endParaRPr sz="3000">
              <a:latin typeface="Lucida Sans"/>
              <a:cs typeface="Lucida Sans"/>
            </a:endParaRPr>
          </a:p>
        </p:txBody>
      </p:sp>
      <p:sp>
        <p:nvSpPr>
          <p:cNvPr id="11" name="object 11"/>
          <p:cNvSpPr txBox="1"/>
          <p:nvPr/>
        </p:nvSpPr>
        <p:spPr>
          <a:xfrm>
            <a:off x="3782100" y="1390779"/>
            <a:ext cx="5727700" cy="939800"/>
          </a:xfrm>
          <a:prstGeom prst="rect">
            <a:avLst/>
          </a:prstGeom>
        </p:spPr>
        <p:txBody>
          <a:bodyPr vert="horz" wrap="square" lIns="0" tIns="12700" rIns="0" bIns="0" rtlCol="0">
            <a:spAutoFit/>
          </a:bodyPr>
          <a:lstStyle/>
          <a:p>
            <a:pPr marL="12700" marR="5080">
              <a:lnSpc>
                <a:spcPct val="100000"/>
              </a:lnSpc>
              <a:spcBef>
                <a:spcPts val="100"/>
              </a:spcBef>
            </a:pPr>
            <a:r>
              <a:rPr sz="1500" spc="15" dirty="0">
                <a:solidFill>
                  <a:srgbClr val="686B6F"/>
                </a:solidFill>
                <a:latin typeface="Trebuchet MS"/>
                <a:cs typeface="Trebuchet MS"/>
              </a:rPr>
              <a:t>Blue </a:t>
            </a:r>
            <a:r>
              <a:rPr sz="1500" spc="5" dirty="0">
                <a:solidFill>
                  <a:srgbClr val="686B6F"/>
                </a:solidFill>
                <a:latin typeface="Trebuchet MS"/>
                <a:cs typeface="Trebuchet MS"/>
              </a:rPr>
              <a:t>Triangle </a:t>
            </a:r>
            <a:r>
              <a:rPr sz="1500" spc="125" dirty="0">
                <a:solidFill>
                  <a:srgbClr val="686B6F"/>
                </a:solidFill>
                <a:latin typeface="Trebuchet MS"/>
                <a:cs typeface="Trebuchet MS"/>
              </a:rPr>
              <a:t>has </a:t>
            </a:r>
            <a:r>
              <a:rPr sz="1500" spc="65" dirty="0">
                <a:solidFill>
                  <a:srgbClr val="686B6F"/>
                </a:solidFill>
                <a:latin typeface="Trebuchet MS"/>
                <a:cs typeface="Trebuchet MS"/>
              </a:rPr>
              <a:t>been </a:t>
            </a:r>
            <a:r>
              <a:rPr sz="1500" spc="45" dirty="0">
                <a:solidFill>
                  <a:srgbClr val="686B6F"/>
                </a:solidFill>
                <a:latin typeface="Trebuchet MS"/>
                <a:cs typeface="Trebuchet MS"/>
              </a:rPr>
              <a:t>operating </a:t>
            </a:r>
            <a:r>
              <a:rPr sz="1500" spc="85" dirty="0">
                <a:solidFill>
                  <a:srgbClr val="686B6F"/>
                </a:solidFill>
                <a:latin typeface="Trebuchet MS"/>
                <a:cs typeface="Trebuchet MS"/>
              </a:rPr>
              <a:t>at </a:t>
            </a:r>
            <a:r>
              <a:rPr sz="1500" spc="40" dirty="0">
                <a:solidFill>
                  <a:srgbClr val="686B6F"/>
                </a:solidFill>
                <a:latin typeface="Trebuchet MS"/>
                <a:cs typeface="Trebuchet MS"/>
              </a:rPr>
              <a:t>the </a:t>
            </a:r>
            <a:r>
              <a:rPr sz="1500" spc="20" dirty="0">
                <a:solidFill>
                  <a:srgbClr val="686B6F"/>
                </a:solidFill>
                <a:latin typeface="Trebuchet MS"/>
                <a:cs typeface="Trebuchet MS"/>
              </a:rPr>
              <a:t>intersection </a:t>
            </a:r>
            <a:r>
              <a:rPr sz="1500" spc="65" dirty="0">
                <a:solidFill>
                  <a:srgbClr val="686B6F"/>
                </a:solidFill>
                <a:latin typeface="Trebuchet MS"/>
                <a:cs typeface="Trebuchet MS"/>
              </a:rPr>
              <a:t>of </a:t>
            </a:r>
            <a:r>
              <a:rPr sz="1500" spc="45" dirty="0">
                <a:solidFill>
                  <a:srgbClr val="686B6F"/>
                </a:solidFill>
                <a:latin typeface="Trebuchet MS"/>
                <a:cs typeface="Trebuchet MS"/>
              </a:rPr>
              <a:t>Social </a:t>
            </a:r>
            <a:r>
              <a:rPr sz="1500" spc="50" dirty="0">
                <a:solidFill>
                  <a:srgbClr val="686B6F"/>
                </a:solidFill>
                <a:latin typeface="Trebuchet MS"/>
                <a:cs typeface="Trebuchet MS"/>
              </a:rPr>
              <a:t> </a:t>
            </a:r>
            <a:r>
              <a:rPr sz="1500" spc="95" dirty="0">
                <a:solidFill>
                  <a:srgbClr val="686B6F"/>
                </a:solidFill>
                <a:latin typeface="Trebuchet MS"/>
                <a:cs typeface="Trebuchet MS"/>
              </a:rPr>
              <a:t>Care</a:t>
            </a:r>
            <a:r>
              <a:rPr sz="1500" spc="-140" dirty="0">
                <a:solidFill>
                  <a:srgbClr val="686B6F"/>
                </a:solidFill>
                <a:latin typeface="Trebuchet MS"/>
                <a:cs typeface="Trebuchet MS"/>
              </a:rPr>
              <a:t> </a:t>
            </a:r>
            <a:r>
              <a:rPr sz="1500" spc="105" dirty="0">
                <a:solidFill>
                  <a:srgbClr val="686B6F"/>
                </a:solidFill>
                <a:latin typeface="Trebuchet MS"/>
                <a:cs typeface="Trebuchet MS"/>
              </a:rPr>
              <a:t>and</a:t>
            </a:r>
            <a:r>
              <a:rPr sz="1500" spc="-140" dirty="0">
                <a:solidFill>
                  <a:srgbClr val="686B6F"/>
                </a:solidFill>
                <a:latin typeface="Trebuchet MS"/>
                <a:cs typeface="Trebuchet MS"/>
              </a:rPr>
              <a:t> </a:t>
            </a:r>
            <a:r>
              <a:rPr sz="1500" spc="55" dirty="0">
                <a:solidFill>
                  <a:srgbClr val="686B6F"/>
                </a:solidFill>
                <a:latin typeface="Trebuchet MS"/>
                <a:cs typeface="Trebuchet MS"/>
              </a:rPr>
              <a:t>Social</a:t>
            </a:r>
            <a:r>
              <a:rPr sz="1500" spc="-140" dirty="0">
                <a:solidFill>
                  <a:srgbClr val="686B6F"/>
                </a:solidFill>
                <a:latin typeface="Trebuchet MS"/>
                <a:cs typeface="Trebuchet MS"/>
              </a:rPr>
              <a:t> </a:t>
            </a:r>
            <a:r>
              <a:rPr sz="1500" spc="45" dirty="0">
                <a:solidFill>
                  <a:srgbClr val="686B6F"/>
                </a:solidFill>
                <a:latin typeface="Trebuchet MS"/>
                <a:cs typeface="Trebuchet MS"/>
              </a:rPr>
              <a:t>Justice</a:t>
            </a:r>
            <a:r>
              <a:rPr sz="1500" spc="-140" dirty="0">
                <a:solidFill>
                  <a:srgbClr val="686B6F"/>
                </a:solidFill>
                <a:latin typeface="Trebuchet MS"/>
                <a:cs typeface="Trebuchet MS"/>
              </a:rPr>
              <a:t> </a:t>
            </a:r>
            <a:r>
              <a:rPr sz="1500" spc="-10" dirty="0">
                <a:solidFill>
                  <a:srgbClr val="686B6F"/>
                </a:solidFill>
                <a:latin typeface="Trebuchet MS"/>
                <a:cs typeface="Trebuchet MS"/>
              </a:rPr>
              <a:t>in</a:t>
            </a:r>
            <a:r>
              <a:rPr sz="1500" spc="-140" dirty="0">
                <a:solidFill>
                  <a:srgbClr val="686B6F"/>
                </a:solidFill>
                <a:latin typeface="Trebuchet MS"/>
                <a:cs typeface="Trebuchet MS"/>
              </a:rPr>
              <a:t> </a:t>
            </a:r>
            <a:r>
              <a:rPr sz="1500" spc="65" dirty="0">
                <a:solidFill>
                  <a:srgbClr val="686B6F"/>
                </a:solidFill>
                <a:latin typeface="Trebuchet MS"/>
                <a:cs typeface="Trebuchet MS"/>
              </a:rPr>
              <a:t>Scotland</a:t>
            </a:r>
            <a:r>
              <a:rPr sz="1500" spc="-140" dirty="0">
                <a:solidFill>
                  <a:srgbClr val="686B6F"/>
                </a:solidFill>
                <a:latin typeface="Trebuchet MS"/>
                <a:cs typeface="Trebuchet MS"/>
              </a:rPr>
              <a:t> </a:t>
            </a:r>
            <a:r>
              <a:rPr sz="1500" spc="55" dirty="0">
                <a:solidFill>
                  <a:srgbClr val="686B6F"/>
                </a:solidFill>
                <a:latin typeface="Trebuchet MS"/>
                <a:cs typeface="Trebuchet MS"/>
              </a:rPr>
              <a:t>since</a:t>
            </a:r>
            <a:r>
              <a:rPr sz="1500" spc="-135" dirty="0">
                <a:solidFill>
                  <a:srgbClr val="686B6F"/>
                </a:solidFill>
                <a:latin typeface="Trebuchet MS"/>
                <a:cs typeface="Trebuchet MS"/>
              </a:rPr>
              <a:t> </a:t>
            </a:r>
            <a:r>
              <a:rPr sz="1500" spc="-70" dirty="0">
                <a:solidFill>
                  <a:srgbClr val="686B6F"/>
                </a:solidFill>
                <a:latin typeface="Trebuchet MS"/>
                <a:cs typeface="Trebuchet MS"/>
              </a:rPr>
              <a:t>1974.</a:t>
            </a:r>
            <a:r>
              <a:rPr sz="1500" spc="229" dirty="0">
                <a:solidFill>
                  <a:srgbClr val="686B6F"/>
                </a:solidFill>
                <a:latin typeface="Trebuchet MS"/>
                <a:cs typeface="Trebuchet MS"/>
              </a:rPr>
              <a:t> </a:t>
            </a:r>
            <a:r>
              <a:rPr sz="1500" spc="55" dirty="0">
                <a:solidFill>
                  <a:srgbClr val="686B6F"/>
                </a:solidFill>
                <a:latin typeface="Trebuchet MS"/>
                <a:cs typeface="Trebuchet MS"/>
              </a:rPr>
              <a:t>We</a:t>
            </a:r>
            <a:r>
              <a:rPr sz="1500" spc="-135" dirty="0">
                <a:solidFill>
                  <a:srgbClr val="686B6F"/>
                </a:solidFill>
                <a:latin typeface="Trebuchet MS"/>
                <a:cs typeface="Trebuchet MS"/>
              </a:rPr>
              <a:t> </a:t>
            </a:r>
            <a:r>
              <a:rPr sz="1500" spc="50" dirty="0">
                <a:solidFill>
                  <a:srgbClr val="686B6F"/>
                </a:solidFill>
                <a:latin typeface="Trebuchet MS"/>
                <a:cs typeface="Trebuchet MS"/>
              </a:rPr>
              <a:t>are</a:t>
            </a:r>
            <a:r>
              <a:rPr sz="1500" spc="-140" dirty="0">
                <a:solidFill>
                  <a:srgbClr val="686B6F"/>
                </a:solidFill>
                <a:latin typeface="Trebuchet MS"/>
                <a:cs typeface="Trebuchet MS"/>
              </a:rPr>
              <a:t> </a:t>
            </a:r>
            <a:r>
              <a:rPr sz="1500" spc="25" dirty="0">
                <a:solidFill>
                  <a:srgbClr val="686B6F"/>
                </a:solidFill>
                <a:latin typeface="Trebuchet MS"/>
                <a:cs typeface="Trebuchet MS"/>
              </a:rPr>
              <a:t>unique</a:t>
            </a:r>
            <a:r>
              <a:rPr sz="1500" spc="-140" dirty="0">
                <a:solidFill>
                  <a:srgbClr val="686B6F"/>
                </a:solidFill>
                <a:latin typeface="Trebuchet MS"/>
                <a:cs typeface="Trebuchet MS"/>
              </a:rPr>
              <a:t> </a:t>
            </a:r>
            <a:r>
              <a:rPr sz="1500" spc="130" dirty="0">
                <a:solidFill>
                  <a:srgbClr val="686B6F"/>
                </a:solidFill>
                <a:latin typeface="Trebuchet MS"/>
                <a:cs typeface="Trebuchet MS"/>
              </a:rPr>
              <a:t>as </a:t>
            </a:r>
            <a:r>
              <a:rPr sz="1500" spc="-440" dirty="0">
                <a:solidFill>
                  <a:srgbClr val="686B6F"/>
                </a:solidFill>
                <a:latin typeface="Trebuchet MS"/>
                <a:cs typeface="Trebuchet MS"/>
              </a:rPr>
              <a:t> </a:t>
            </a:r>
            <a:r>
              <a:rPr sz="1500" spc="190" dirty="0">
                <a:solidFill>
                  <a:srgbClr val="686B6F"/>
                </a:solidFill>
                <a:latin typeface="Trebuchet MS"/>
                <a:cs typeface="Trebuchet MS"/>
              </a:rPr>
              <a:t>a </a:t>
            </a:r>
            <a:r>
              <a:rPr sz="1500" spc="35" dirty="0">
                <a:solidFill>
                  <a:srgbClr val="686B6F"/>
                </a:solidFill>
                <a:latin typeface="Trebuchet MS"/>
                <a:cs typeface="Trebuchet MS"/>
              </a:rPr>
              <a:t>national </a:t>
            </a:r>
            <a:r>
              <a:rPr sz="1500" spc="25" dirty="0">
                <a:solidFill>
                  <a:srgbClr val="686B6F"/>
                </a:solidFill>
                <a:latin typeface="Trebuchet MS"/>
                <a:cs typeface="Trebuchet MS"/>
              </a:rPr>
              <a:t>registered </a:t>
            </a:r>
            <a:r>
              <a:rPr sz="1500" spc="65" dirty="0">
                <a:solidFill>
                  <a:srgbClr val="686B6F"/>
                </a:solidFill>
                <a:latin typeface="Trebuchet MS"/>
                <a:cs typeface="Trebuchet MS"/>
              </a:rPr>
              <a:t>care </a:t>
            </a:r>
            <a:r>
              <a:rPr sz="1500" spc="-25" dirty="0">
                <a:solidFill>
                  <a:srgbClr val="686B6F"/>
                </a:solidFill>
                <a:latin typeface="Trebuchet MS"/>
                <a:cs typeface="Trebuchet MS"/>
              </a:rPr>
              <a:t>provider, </a:t>
            </a:r>
            <a:r>
              <a:rPr sz="1500" spc="25" dirty="0">
                <a:solidFill>
                  <a:srgbClr val="686B6F"/>
                </a:solidFill>
                <a:latin typeface="Trebuchet MS"/>
                <a:cs typeface="Trebuchet MS"/>
              </a:rPr>
              <a:t>registered </a:t>
            </a:r>
            <a:r>
              <a:rPr sz="1500" spc="60" dirty="0">
                <a:solidFill>
                  <a:srgbClr val="686B6F"/>
                </a:solidFill>
                <a:latin typeface="Trebuchet MS"/>
                <a:cs typeface="Trebuchet MS"/>
              </a:rPr>
              <a:t>social </a:t>
            </a:r>
            <a:r>
              <a:rPr sz="1500" spc="-5" dirty="0">
                <a:solidFill>
                  <a:srgbClr val="686B6F"/>
                </a:solidFill>
                <a:latin typeface="Trebuchet MS"/>
                <a:cs typeface="Trebuchet MS"/>
              </a:rPr>
              <a:t>landlord, </a:t>
            </a:r>
            <a:r>
              <a:rPr sz="1500" dirty="0">
                <a:solidFill>
                  <a:srgbClr val="686B6F"/>
                </a:solidFill>
                <a:latin typeface="Trebuchet MS"/>
                <a:cs typeface="Trebuchet MS"/>
              </a:rPr>
              <a:t> </a:t>
            </a:r>
            <a:r>
              <a:rPr sz="1500" spc="80" dirty="0">
                <a:solidFill>
                  <a:srgbClr val="686B6F"/>
                </a:solidFill>
                <a:latin typeface="Trebuchet MS"/>
                <a:cs typeface="Trebuchet MS"/>
              </a:rPr>
              <a:t>an</a:t>
            </a:r>
            <a:r>
              <a:rPr sz="1500" spc="150" dirty="0">
                <a:solidFill>
                  <a:srgbClr val="686B6F"/>
                </a:solidFill>
                <a:latin typeface="Trebuchet MS"/>
                <a:cs typeface="Trebuchet MS"/>
              </a:rPr>
              <a:t>d</a:t>
            </a:r>
            <a:r>
              <a:rPr sz="1500" spc="-140" dirty="0">
                <a:solidFill>
                  <a:srgbClr val="686B6F"/>
                </a:solidFill>
                <a:latin typeface="Trebuchet MS"/>
                <a:cs typeface="Trebuchet MS"/>
              </a:rPr>
              <a:t> </a:t>
            </a:r>
            <a:r>
              <a:rPr sz="1500" spc="-80" dirty="0">
                <a:solidFill>
                  <a:srgbClr val="686B6F"/>
                </a:solidFill>
                <a:latin typeface="Trebuchet MS"/>
                <a:cs typeface="Trebuchet MS"/>
              </a:rPr>
              <a:t>r</a:t>
            </a:r>
            <a:r>
              <a:rPr sz="1500" spc="25" dirty="0">
                <a:solidFill>
                  <a:srgbClr val="686B6F"/>
                </a:solidFill>
                <a:latin typeface="Trebuchet MS"/>
                <a:cs typeface="Trebuchet MS"/>
              </a:rPr>
              <a:t>egiste</a:t>
            </a:r>
            <a:r>
              <a:rPr sz="1500" spc="-10" dirty="0">
                <a:solidFill>
                  <a:srgbClr val="686B6F"/>
                </a:solidFill>
                <a:latin typeface="Trebuchet MS"/>
                <a:cs typeface="Trebuchet MS"/>
              </a:rPr>
              <a:t>r</a:t>
            </a:r>
            <a:r>
              <a:rPr sz="1500" spc="55" dirty="0">
                <a:solidFill>
                  <a:srgbClr val="686B6F"/>
                </a:solidFill>
                <a:latin typeface="Trebuchet MS"/>
                <a:cs typeface="Trebuchet MS"/>
              </a:rPr>
              <a:t>e</a:t>
            </a:r>
            <a:r>
              <a:rPr sz="1500" spc="120" dirty="0">
                <a:solidFill>
                  <a:srgbClr val="686B6F"/>
                </a:solidFill>
                <a:latin typeface="Trebuchet MS"/>
                <a:cs typeface="Trebuchet MS"/>
              </a:rPr>
              <a:t>d</a:t>
            </a:r>
            <a:r>
              <a:rPr sz="1500" spc="-140" dirty="0">
                <a:solidFill>
                  <a:srgbClr val="686B6F"/>
                </a:solidFill>
                <a:latin typeface="Trebuchet MS"/>
                <a:cs typeface="Trebuchet MS"/>
              </a:rPr>
              <a:t> </a:t>
            </a:r>
            <a:r>
              <a:rPr sz="1500" spc="20" dirty="0">
                <a:solidFill>
                  <a:srgbClr val="686B6F"/>
                </a:solidFill>
                <a:latin typeface="Trebuchet MS"/>
                <a:cs typeface="Trebuchet MS"/>
              </a:rPr>
              <a:t>charit</a:t>
            </a:r>
            <a:r>
              <a:rPr sz="1500" spc="-110" dirty="0">
                <a:solidFill>
                  <a:srgbClr val="686B6F"/>
                </a:solidFill>
                <a:latin typeface="Trebuchet MS"/>
                <a:cs typeface="Trebuchet MS"/>
              </a:rPr>
              <a:t>y</a:t>
            </a:r>
            <a:r>
              <a:rPr sz="1500" spc="-145" dirty="0">
                <a:solidFill>
                  <a:srgbClr val="686B6F"/>
                </a:solidFill>
                <a:latin typeface="Trebuchet MS"/>
                <a:cs typeface="Trebuchet MS"/>
              </a:rPr>
              <a:t>.</a:t>
            </a:r>
            <a:endParaRPr sz="1500">
              <a:latin typeface="Trebuchet MS"/>
              <a:cs typeface="Trebuchet MS"/>
            </a:endParaRPr>
          </a:p>
        </p:txBody>
      </p:sp>
      <p:sp>
        <p:nvSpPr>
          <p:cNvPr id="12" name="object 12"/>
          <p:cNvSpPr txBox="1"/>
          <p:nvPr/>
        </p:nvSpPr>
        <p:spPr>
          <a:xfrm>
            <a:off x="7036899" y="3012888"/>
            <a:ext cx="3049270" cy="1244600"/>
          </a:xfrm>
          <a:prstGeom prst="rect">
            <a:avLst/>
          </a:prstGeom>
        </p:spPr>
        <p:txBody>
          <a:bodyPr vert="horz" wrap="square" lIns="0" tIns="12700" rIns="0" bIns="0" rtlCol="0">
            <a:spAutoFit/>
          </a:bodyPr>
          <a:lstStyle/>
          <a:p>
            <a:pPr marL="12700" marR="10160">
              <a:lnSpc>
                <a:spcPct val="111100"/>
              </a:lnSpc>
              <a:spcBef>
                <a:spcPts val="100"/>
              </a:spcBef>
            </a:pPr>
            <a:r>
              <a:rPr sz="900" spc="45" dirty="0">
                <a:solidFill>
                  <a:srgbClr val="7F8084"/>
                </a:solidFill>
                <a:latin typeface="Trebuchet MS"/>
                <a:cs typeface="Trebuchet MS"/>
              </a:rPr>
              <a:t>We are </a:t>
            </a:r>
            <a:r>
              <a:rPr sz="900" spc="114" dirty="0">
                <a:solidFill>
                  <a:srgbClr val="7F8084"/>
                </a:solidFill>
                <a:latin typeface="Trebuchet MS"/>
                <a:cs typeface="Trebuchet MS"/>
              </a:rPr>
              <a:t>a </a:t>
            </a:r>
            <a:r>
              <a:rPr sz="900" spc="65" dirty="0">
                <a:solidFill>
                  <a:srgbClr val="7F8084"/>
                </a:solidFill>
                <a:latin typeface="Trebuchet MS"/>
                <a:cs typeface="Trebuchet MS"/>
              </a:rPr>
              <a:t>homelessness </a:t>
            </a:r>
            <a:r>
              <a:rPr sz="900" spc="50" dirty="0">
                <a:solidFill>
                  <a:srgbClr val="7F8084"/>
                </a:solidFill>
                <a:latin typeface="Trebuchet MS"/>
                <a:cs typeface="Trebuchet MS"/>
              </a:rPr>
              <a:t>organisation </a:t>
            </a:r>
            <a:r>
              <a:rPr sz="900" spc="5" dirty="0">
                <a:solidFill>
                  <a:srgbClr val="7F8084"/>
                </a:solidFill>
                <a:latin typeface="Trebuchet MS"/>
                <a:cs typeface="Trebuchet MS"/>
              </a:rPr>
              <a:t>in </a:t>
            </a:r>
            <a:r>
              <a:rPr sz="900" spc="75" dirty="0">
                <a:solidFill>
                  <a:srgbClr val="7F8084"/>
                </a:solidFill>
                <a:latin typeface="Trebuchet MS"/>
                <a:cs typeface="Trebuchet MS"/>
              </a:rPr>
              <a:t>name </a:t>
            </a:r>
            <a:r>
              <a:rPr sz="900" spc="40" dirty="0">
                <a:solidFill>
                  <a:srgbClr val="7F8084"/>
                </a:solidFill>
                <a:latin typeface="Trebuchet MS"/>
                <a:cs typeface="Trebuchet MS"/>
              </a:rPr>
              <a:t>only </a:t>
            </a:r>
            <a:r>
              <a:rPr sz="900" spc="260" dirty="0">
                <a:solidFill>
                  <a:srgbClr val="7F8084"/>
                </a:solidFill>
                <a:latin typeface="Trebuchet MS"/>
                <a:cs typeface="Trebuchet MS"/>
              </a:rPr>
              <a:t>– </a:t>
            </a:r>
            <a:r>
              <a:rPr sz="900" spc="-260" dirty="0">
                <a:solidFill>
                  <a:srgbClr val="7F8084"/>
                </a:solidFill>
                <a:latin typeface="Trebuchet MS"/>
                <a:cs typeface="Trebuchet MS"/>
              </a:rPr>
              <a:t> </a:t>
            </a:r>
            <a:r>
              <a:rPr sz="900" spc="65" dirty="0">
                <a:solidFill>
                  <a:srgbClr val="7F8084"/>
                </a:solidFill>
                <a:latin typeface="Trebuchet MS"/>
                <a:cs typeface="Trebuchet MS"/>
              </a:rPr>
              <a:t>we </a:t>
            </a:r>
            <a:r>
              <a:rPr sz="900" spc="-5" dirty="0">
                <a:solidFill>
                  <a:srgbClr val="7F8084"/>
                </a:solidFill>
                <a:latin typeface="Trebuchet MS"/>
                <a:cs typeface="Trebuchet MS"/>
              </a:rPr>
              <a:t>love, </a:t>
            </a:r>
            <a:r>
              <a:rPr sz="900" spc="5" dirty="0">
                <a:solidFill>
                  <a:srgbClr val="7F8084"/>
                </a:solidFill>
                <a:latin typeface="Trebuchet MS"/>
                <a:cs typeface="Trebuchet MS"/>
              </a:rPr>
              <a:t>nurture, </a:t>
            </a:r>
            <a:r>
              <a:rPr sz="900" spc="80" dirty="0">
                <a:solidFill>
                  <a:srgbClr val="7F8084"/>
                </a:solidFill>
                <a:latin typeface="Trebuchet MS"/>
                <a:cs typeface="Trebuchet MS"/>
              </a:rPr>
              <a:t>and </a:t>
            </a:r>
            <a:r>
              <a:rPr sz="900" spc="60" dirty="0">
                <a:solidFill>
                  <a:srgbClr val="7F8084"/>
                </a:solidFill>
                <a:latin typeface="Trebuchet MS"/>
                <a:cs typeface="Trebuchet MS"/>
              </a:rPr>
              <a:t>empower </a:t>
            </a:r>
            <a:r>
              <a:rPr sz="900" spc="40" dirty="0">
                <a:solidFill>
                  <a:srgbClr val="7F8084"/>
                </a:solidFill>
                <a:latin typeface="Trebuchet MS"/>
                <a:cs typeface="Trebuchet MS"/>
              </a:rPr>
              <a:t>the </a:t>
            </a:r>
            <a:r>
              <a:rPr sz="900" spc="30" dirty="0">
                <a:solidFill>
                  <a:srgbClr val="7F8084"/>
                </a:solidFill>
                <a:latin typeface="Trebuchet MS"/>
                <a:cs typeface="Trebuchet MS"/>
              </a:rPr>
              <a:t>next </a:t>
            </a:r>
            <a:r>
              <a:rPr sz="900" spc="65" dirty="0">
                <a:solidFill>
                  <a:srgbClr val="7F8084"/>
                </a:solidFill>
                <a:latin typeface="Trebuchet MS"/>
                <a:cs typeface="Trebuchet MS"/>
              </a:rPr>
              <a:t>one </a:t>
            </a:r>
            <a:r>
              <a:rPr sz="900" spc="75" dirty="0">
                <a:solidFill>
                  <a:srgbClr val="7F8084"/>
                </a:solidFill>
                <a:latin typeface="Trebuchet MS"/>
                <a:cs typeface="Trebuchet MS"/>
              </a:rPr>
              <a:t>who </a:t>
            </a:r>
            <a:r>
              <a:rPr sz="900" spc="80" dirty="0">
                <a:solidFill>
                  <a:srgbClr val="7F8084"/>
                </a:solidFill>
                <a:latin typeface="Trebuchet MS"/>
                <a:cs typeface="Trebuchet MS"/>
              </a:rPr>
              <a:t> </a:t>
            </a:r>
            <a:r>
              <a:rPr sz="900" spc="85" dirty="0">
                <a:solidFill>
                  <a:srgbClr val="7F8084"/>
                </a:solidFill>
                <a:latin typeface="Trebuchet MS"/>
                <a:cs typeface="Trebuchet MS"/>
              </a:rPr>
              <a:t>comes </a:t>
            </a:r>
            <a:r>
              <a:rPr sz="900" spc="50" dirty="0">
                <a:solidFill>
                  <a:srgbClr val="7F8084"/>
                </a:solidFill>
                <a:latin typeface="Trebuchet MS"/>
                <a:cs typeface="Trebuchet MS"/>
              </a:rPr>
              <a:t>through </a:t>
            </a:r>
            <a:r>
              <a:rPr sz="900" spc="40" dirty="0">
                <a:solidFill>
                  <a:srgbClr val="7F8084"/>
                </a:solidFill>
                <a:latin typeface="Trebuchet MS"/>
                <a:cs typeface="Trebuchet MS"/>
              </a:rPr>
              <a:t>the </a:t>
            </a:r>
            <a:r>
              <a:rPr sz="900" spc="10" dirty="0">
                <a:solidFill>
                  <a:srgbClr val="7F8084"/>
                </a:solidFill>
                <a:latin typeface="Trebuchet MS"/>
                <a:cs typeface="Trebuchet MS"/>
              </a:rPr>
              <a:t>door, </a:t>
            </a:r>
            <a:r>
              <a:rPr sz="900" spc="55" dirty="0">
                <a:solidFill>
                  <a:srgbClr val="7F8084"/>
                </a:solidFill>
                <a:latin typeface="Trebuchet MS"/>
                <a:cs typeface="Trebuchet MS"/>
              </a:rPr>
              <a:t>seeing </a:t>
            </a:r>
            <a:r>
              <a:rPr sz="900" spc="20" dirty="0">
                <a:solidFill>
                  <a:srgbClr val="7F8084"/>
                </a:solidFill>
                <a:latin typeface="Trebuchet MS"/>
                <a:cs typeface="Trebuchet MS"/>
              </a:rPr>
              <a:t>them, </a:t>
            </a:r>
            <a:r>
              <a:rPr sz="900" spc="55" dirty="0">
                <a:solidFill>
                  <a:srgbClr val="7F8084"/>
                </a:solidFill>
                <a:latin typeface="Trebuchet MS"/>
                <a:cs typeface="Trebuchet MS"/>
              </a:rPr>
              <a:t>not </a:t>
            </a:r>
            <a:r>
              <a:rPr sz="900" spc="20" dirty="0">
                <a:solidFill>
                  <a:srgbClr val="7F8084"/>
                </a:solidFill>
                <a:latin typeface="Trebuchet MS"/>
                <a:cs typeface="Trebuchet MS"/>
              </a:rPr>
              <a:t>all </a:t>
            </a:r>
            <a:r>
              <a:rPr sz="900" spc="10" dirty="0">
                <a:solidFill>
                  <a:srgbClr val="7F8084"/>
                </a:solidFill>
                <a:latin typeface="Trebuchet MS"/>
                <a:cs typeface="Trebuchet MS"/>
              </a:rPr>
              <a:t>their </a:t>
            </a:r>
            <a:r>
              <a:rPr sz="900" spc="15" dirty="0">
                <a:solidFill>
                  <a:srgbClr val="7F8084"/>
                </a:solidFill>
                <a:latin typeface="Trebuchet MS"/>
                <a:cs typeface="Trebuchet MS"/>
              </a:rPr>
              <a:t> </a:t>
            </a:r>
            <a:r>
              <a:rPr sz="900" spc="-5" dirty="0">
                <a:solidFill>
                  <a:srgbClr val="7F8084"/>
                </a:solidFill>
                <a:latin typeface="Trebuchet MS"/>
                <a:cs typeface="Trebuchet MS"/>
              </a:rPr>
              <a:t>‘stuff’</a:t>
            </a:r>
            <a:r>
              <a:rPr sz="900" spc="-25" dirty="0">
                <a:solidFill>
                  <a:srgbClr val="7F8084"/>
                </a:solidFill>
                <a:latin typeface="Trebuchet MS"/>
                <a:cs typeface="Trebuchet MS"/>
              </a:rPr>
              <a:t> </a:t>
            </a:r>
            <a:r>
              <a:rPr sz="900" spc="260" dirty="0">
                <a:solidFill>
                  <a:srgbClr val="7F8084"/>
                </a:solidFill>
                <a:latin typeface="Trebuchet MS"/>
                <a:cs typeface="Trebuchet MS"/>
              </a:rPr>
              <a:t>–</a:t>
            </a:r>
            <a:r>
              <a:rPr sz="900" spc="-25" dirty="0">
                <a:solidFill>
                  <a:srgbClr val="7F8084"/>
                </a:solidFill>
                <a:latin typeface="Trebuchet MS"/>
                <a:cs typeface="Trebuchet MS"/>
              </a:rPr>
              <a:t> </a:t>
            </a:r>
            <a:r>
              <a:rPr sz="900" spc="50" dirty="0">
                <a:solidFill>
                  <a:srgbClr val="7F8084"/>
                </a:solidFill>
                <a:latin typeface="Trebuchet MS"/>
                <a:cs typeface="Trebuchet MS"/>
              </a:rPr>
              <a:t>but</a:t>
            </a:r>
            <a:r>
              <a:rPr sz="900" spc="-25" dirty="0">
                <a:solidFill>
                  <a:srgbClr val="7F8084"/>
                </a:solidFill>
                <a:latin typeface="Trebuchet MS"/>
                <a:cs typeface="Trebuchet MS"/>
              </a:rPr>
              <a:t> </a:t>
            </a:r>
            <a:r>
              <a:rPr sz="900" spc="50" dirty="0">
                <a:solidFill>
                  <a:srgbClr val="7F8084"/>
                </a:solidFill>
                <a:latin typeface="Trebuchet MS"/>
                <a:cs typeface="Trebuchet MS"/>
              </a:rPr>
              <a:t>recognising</a:t>
            </a:r>
            <a:r>
              <a:rPr sz="900" spc="-25" dirty="0">
                <a:solidFill>
                  <a:srgbClr val="7F8084"/>
                </a:solidFill>
                <a:latin typeface="Trebuchet MS"/>
                <a:cs typeface="Trebuchet MS"/>
              </a:rPr>
              <a:t> </a:t>
            </a:r>
            <a:r>
              <a:rPr sz="900" spc="-10" dirty="0">
                <a:solidFill>
                  <a:srgbClr val="7F8084"/>
                </a:solidFill>
                <a:latin typeface="Trebuchet MS"/>
                <a:cs typeface="Trebuchet MS"/>
              </a:rPr>
              <a:t>it</a:t>
            </a:r>
            <a:r>
              <a:rPr sz="900" spc="-20" dirty="0">
                <a:solidFill>
                  <a:srgbClr val="7F8084"/>
                </a:solidFill>
                <a:latin typeface="Trebuchet MS"/>
                <a:cs typeface="Trebuchet MS"/>
              </a:rPr>
              <a:t> </a:t>
            </a:r>
            <a:r>
              <a:rPr sz="900" spc="85" dirty="0">
                <a:solidFill>
                  <a:srgbClr val="7F8084"/>
                </a:solidFill>
                <a:latin typeface="Trebuchet MS"/>
                <a:cs typeface="Trebuchet MS"/>
              </a:rPr>
              <a:t>comes</a:t>
            </a:r>
            <a:r>
              <a:rPr sz="900" spc="-25" dirty="0">
                <a:solidFill>
                  <a:srgbClr val="7F8084"/>
                </a:solidFill>
                <a:latin typeface="Trebuchet MS"/>
                <a:cs typeface="Trebuchet MS"/>
              </a:rPr>
              <a:t> </a:t>
            </a:r>
            <a:r>
              <a:rPr sz="900" spc="30" dirty="0">
                <a:solidFill>
                  <a:srgbClr val="7F8084"/>
                </a:solidFill>
                <a:latin typeface="Trebuchet MS"/>
                <a:cs typeface="Trebuchet MS"/>
              </a:rPr>
              <a:t>with</a:t>
            </a:r>
            <a:r>
              <a:rPr sz="900" spc="-25" dirty="0">
                <a:solidFill>
                  <a:srgbClr val="7F8084"/>
                </a:solidFill>
                <a:latin typeface="Trebuchet MS"/>
                <a:cs typeface="Trebuchet MS"/>
              </a:rPr>
              <a:t> </a:t>
            </a:r>
            <a:r>
              <a:rPr sz="900" spc="30" dirty="0">
                <a:solidFill>
                  <a:srgbClr val="7F8084"/>
                </a:solidFill>
                <a:latin typeface="Trebuchet MS"/>
                <a:cs typeface="Trebuchet MS"/>
              </a:rPr>
              <a:t>them!</a:t>
            </a:r>
            <a:r>
              <a:rPr sz="900" spc="235" dirty="0">
                <a:solidFill>
                  <a:srgbClr val="7F8084"/>
                </a:solidFill>
                <a:latin typeface="Trebuchet MS"/>
                <a:cs typeface="Trebuchet MS"/>
              </a:rPr>
              <a:t> </a:t>
            </a:r>
            <a:r>
              <a:rPr sz="900" spc="20" dirty="0">
                <a:solidFill>
                  <a:srgbClr val="7F8084"/>
                </a:solidFill>
                <a:latin typeface="Trebuchet MS"/>
                <a:cs typeface="Trebuchet MS"/>
              </a:rPr>
              <a:t>After</a:t>
            </a:r>
            <a:r>
              <a:rPr sz="900" spc="-25" dirty="0">
                <a:solidFill>
                  <a:srgbClr val="7F8084"/>
                </a:solidFill>
                <a:latin typeface="Trebuchet MS"/>
                <a:cs typeface="Trebuchet MS"/>
              </a:rPr>
              <a:t> </a:t>
            </a:r>
            <a:r>
              <a:rPr sz="900" spc="-15" dirty="0">
                <a:solidFill>
                  <a:srgbClr val="7F8084"/>
                </a:solidFill>
                <a:latin typeface="Trebuchet MS"/>
                <a:cs typeface="Trebuchet MS"/>
              </a:rPr>
              <a:t>all, </a:t>
            </a:r>
            <a:r>
              <a:rPr sz="900" spc="-254" dirty="0">
                <a:solidFill>
                  <a:srgbClr val="7F8084"/>
                </a:solidFill>
                <a:latin typeface="Trebuchet MS"/>
                <a:cs typeface="Trebuchet MS"/>
              </a:rPr>
              <a:t> </a:t>
            </a:r>
            <a:r>
              <a:rPr sz="900" spc="65" dirty="0">
                <a:solidFill>
                  <a:srgbClr val="7F8084"/>
                </a:solidFill>
                <a:latin typeface="Trebuchet MS"/>
                <a:cs typeface="Trebuchet MS"/>
              </a:rPr>
              <a:t>homelessness</a:t>
            </a:r>
            <a:r>
              <a:rPr sz="900" spc="-30" dirty="0">
                <a:solidFill>
                  <a:srgbClr val="7F8084"/>
                </a:solidFill>
                <a:latin typeface="Trebuchet MS"/>
                <a:cs typeface="Trebuchet MS"/>
              </a:rPr>
              <a:t> </a:t>
            </a:r>
            <a:r>
              <a:rPr sz="900" spc="35" dirty="0">
                <a:solidFill>
                  <a:srgbClr val="7F8084"/>
                </a:solidFill>
                <a:latin typeface="Trebuchet MS"/>
                <a:cs typeface="Trebuchet MS"/>
              </a:rPr>
              <a:t>is</a:t>
            </a:r>
            <a:r>
              <a:rPr sz="900" spc="-30" dirty="0">
                <a:solidFill>
                  <a:srgbClr val="7F8084"/>
                </a:solidFill>
                <a:latin typeface="Trebuchet MS"/>
                <a:cs typeface="Trebuchet MS"/>
              </a:rPr>
              <a:t> </a:t>
            </a:r>
            <a:r>
              <a:rPr sz="900" spc="114" dirty="0">
                <a:solidFill>
                  <a:srgbClr val="7F8084"/>
                </a:solidFill>
                <a:latin typeface="Trebuchet MS"/>
                <a:cs typeface="Trebuchet MS"/>
              </a:rPr>
              <a:t>a</a:t>
            </a:r>
            <a:r>
              <a:rPr sz="900" spc="-30" dirty="0">
                <a:solidFill>
                  <a:srgbClr val="7F8084"/>
                </a:solidFill>
                <a:latin typeface="Trebuchet MS"/>
                <a:cs typeface="Trebuchet MS"/>
              </a:rPr>
              <a:t> </a:t>
            </a:r>
            <a:r>
              <a:rPr sz="900" spc="40" dirty="0">
                <a:solidFill>
                  <a:srgbClr val="7F8084"/>
                </a:solidFill>
                <a:latin typeface="Trebuchet MS"/>
                <a:cs typeface="Trebuchet MS"/>
              </a:rPr>
              <a:t>point</a:t>
            </a:r>
            <a:r>
              <a:rPr sz="900" spc="-30" dirty="0">
                <a:solidFill>
                  <a:srgbClr val="7F8084"/>
                </a:solidFill>
                <a:latin typeface="Trebuchet MS"/>
                <a:cs typeface="Trebuchet MS"/>
              </a:rPr>
              <a:t> </a:t>
            </a:r>
            <a:r>
              <a:rPr sz="900" spc="5" dirty="0">
                <a:solidFill>
                  <a:srgbClr val="7F8084"/>
                </a:solidFill>
                <a:latin typeface="Trebuchet MS"/>
                <a:cs typeface="Trebuchet MS"/>
              </a:rPr>
              <a:t>in</a:t>
            </a:r>
            <a:r>
              <a:rPr sz="900" spc="-30" dirty="0">
                <a:solidFill>
                  <a:srgbClr val="7F8084"/>
                </a:solidFill>
                <a:latin typeface="Trebuchet MS"/>
                <a:cs typeface="Trebuchet MS"/>
              </a:rPr>
              <a:t> </a:t>
            </a:r>
            <a:r>
              <a:rPr sz="900" spc="-5" dirty="0">
                <a:solidFill>
                  <a:srgbClr val="7F8084"/>
                </a:solidFill>
                <a:latin typeface="Trebuchet MS"/>
                <a:cs typeface="Trebuchet MS"/>
              </a:rPr>
              <a:t>time,</a:t>
            </a:r>
            <a:r>
              <a:rPr sz="900" spc="-30" dirty="0">
                <a:solidFill>
                  <a:srgbClr val="7F8084"/>
                </a:solidFill>
                <a:latin typeface="Trebuchet MS"/>
                <a:cs typeface="Trebuchet MS"/>
              </a:rPr>
              <a:t> </a:t>
            </a:r>
            <a:r>
              <a:rPr sz="900" spc="55" dirty="0">
                <a:solidFill>
                  <a:srgbClr val="7F8084"/>
                </a:solidFill>
                <a:latin typeface="Trebuchet MS"/>
                <a:cs typeface="Trebuchet MS"/>
              </a:rPr>
              <a:t>not</a:t>
            </a:r>
            <a:r>
              <a:rPr sz="900" spc="-25" dirty="0">
                <a:solidFill>
                  <a:srgbClr val="7F8084"/>
                </a:solidFill>
                <a:latin typeface="Trebuchet MS"/>
                <a:cs typeface="Trebuchet MS"/>
              </a:rPr>
              <a:t> </a:t>
            </a:r>
            <a:r>
              <a:rPr sz="900" spc="114" dirty="0">
                <a:solidFill>
                  <a:srgbClr val="7F8084"/>
                </a:solidFill>
                <a:latin typeface="Trebuchet MS"/>
                <a:cs typeface="Trebuchet MS"/>
              </a:rPr>
              <a:t>a</a:t>
            </a:r>
            <a:r>
              <a:rPr sz="900" spc="-30" dirty="0">
                <a:solidFill>
                  <a:srgbClr val="7F8084"/>
                </a:solidFill>
                <a:latin typeface="Trebuchet MS"/>
                <a:cs typeface="Trebuchet MS"/>
              </a:rPr>
              <a:t> </a:t>
            </a:r>
            <a:r>
              <a:rPr sz="900" spc="40" dirty="0">
                <a:solidFill>
                  <a:srgbClr val="7F8084"/>
                </a:solidFill>
                <a:latin typeface="Trebuchet MS"/>
                <a:cs typeface="Trebuchet MS"/>
              </a:rPr>
              <a:t>condition</a:t>
            </a:r>
            <a:r>
              <a:rPr sz="900" spc="-30" dirty="0">
                <a:solidFill>
                  <a:srgbClr val="7F8084"/>
                </a:solidFill>
                <a:latin typeface="Trebuchet MS"/>
                <a:cs typeface="Trebuchet MS"/>
              </a:rPr>
              <a:t> </a:t>
            </a:r>
            <a:r>
              <a:rPr sz="900" spc="260" dirty="0">
                <a:solidFill>
                  <a:srgbClr val="7F8084"/>
                </a:solidFill>
                <a:latin typeface="Trebuchet MS"/>
                <a:cs typeface="Trebuchet MS"/>
              </a:rPr>
              <a:t>–</a:t>
            </a:r>
            <a:endParaRPr sz="900">
              <a:latin typeface="Trebuchet MS"/>
              <a:cs typeface="Trebuchet MS"/>
            </a:endParaRPr>
          </a:p>
          <a:p>
            <a:pPr marL="12700" marR="5080">
              <a:lnSpc>
                <a:spcPct val="111100"/>
              </a:lnSpc>
            </a:pPr>
            <a:r>
              <a:rPr sz="900" spc="40" dirty="0">
                <a:solidFill>
                  <a:srgbClr val="7F8084"/>
                </a:solidFill>
                <a:latin typeface="Trebuchet MS"/>
                <a:cs typeface="Trebuchet MS"/>
              </a:rPr>
              <a:t>the </a:t>
            </a:r>
            <a:r>
              <a:rPr sz="900" spc="35" dirty="0">
                <a:solidFill>
                  <a:srgbClr val="7F8084"/>
                </a:solidFill>
                <a:latin typeface="Trebuchet MS"/>
                <a:cs typeface="Trebuchet MS"/>
              </a:rPr>
              <a:t>underlying </a:t>
            </a:r>
            <a:r>
              <a:rPr sz="900" spc="85" dirty="0">
                <a:solidFill>
                  <a:srgbClr val="7F8084"/>
                </a:solidFill>
                <a:latin typeface="Trebuchet MS"/>
                <a:cs typeface="Trebuchet MS"/>
              </a:rPr>
              <a:t>causes can </a:t>
            </a:r>
            <a:r>
              <a:rPr sz="900" spc="70" dirty="0">
                <a:solidFill>
                  <a:srgbClr val="7F8084"/>
                </a:solidFill>
                <a:latin typeface="Trebuchet MS"/>
                <a:cs typeface="Trebuchet MS"/>
              </a:rPr>
              <a:t>be </a:t>
            </a:r>
            <a:r>
              <a:rPr sz="900" spc="25" dirty="0">
                <a:solidFill>
                  <a:srgbClr val="7F8084"/>
                </a:solidFill>
                <a:latin typeface="Trebuchet MS"/>
                <a:cs typeface="Trebuchet MS"/>
              </a:rPr>
              <a:t>many, </a:t>
            </a:r>
            <a:r>
              <a:rPr sz="900" spc="30" dirty="0">
                <a:solidFill>
                  <a:srgbClr val="7F8084"/>
                </a:solidFill>
                <a:latin typeface="Trebuchet MS"/>
                <a:cs typeface="Trebuchet MS"/>
              </a:rPr>
              <a:t>complex, </a:t>
            </a:r>
            <a:r>
              <a:rPr sz="900" spc="75" dirty="0">
                <a:solidFill>
                  <a:srgbClr val="7F8084"/>
                </a:solidFill>
                <a:latin typeface="Trebuchet MS"/>
                <a:cs typeface="Trebuchet MS"/>
              </a:rPr>
              <a:t>and </a:t>
            </a:r>
            <a:r>
              <a:rPr sz="900" spc="80" dirty="0">
                <a:solidFill>
                  <a:srgbClr val="7F8084"/>
                </a:solidFill>
                <a:latin typeface="Trebuchet MS"/>
                <a:cs typeface="Trebuchet MS"/>
              </a:rPr>
              <a:t> </a:t>
            </a:r>
            <a:r>
              <a:rPr sz="900" spc="40" dirty="0">
                <a:solidFill>
                  <a:srgbClr val="7F8084"/>
                </a:solidFill>
                <a:latin typeface="Trebuchet MS"/>
                <a:cs typeface="Trebuchet MS"/>
              </a:rPr>
              <a:t>interdependent </a:t>
            </a:r>
            <a:r>
              <a:rPr sz="900" spc="260" dirty="0">
                <a:solidFill>
                  <a:srgbClr val="7F8084"/>
                </a:solidFill>
                <a:latin typeface="Trebuchet MS"/>
                <a:cs typeface="Trebuchet MS"/>
              </a:rPr>
              <a:t>– </a:t>
            </a:r>
            <a:r>
              <a:rPr sz="900" spc="20" dirty="0">
                <a:solidFill>
                  <a:srgbClr val="7F8084"/>
                </a:solidFill>
                <a:latin typeface="Trebuchet MS"/>
                <a:cs typeface="Trebuchet MS"/>
              </a:rPr>
              <a:t>everyone’s </a:t>
            </a:r>
            <a:r>
              <a:rPr sz="900" spc="50" dirty="0">
                <a:solidFill>
                  <a:srgbClr val="7F8084"/>
                </a:solidFill>
                <a:latin typeface="Trebuchet MS"/>
                <a:cs typeface="Trebuchet MS"/>
              </a:rPr>
              <a:t>story </a:t>
            </a:r>
            <a:r>
              <a:rPr sz="900" spc="35" dirty="0">
                <a:solidFill>
                  <a:srgbClr val="7F8084"/>
                </a:solidFill>
                <a:latin typeface="Trebuchet MS"/>
                <a:cs typeface="Trebuchet MS"/>
              </a:rPr>
              <a:t>is </a:t>
            </a:r>
            <a:r>
              <a:rPr sz="900" spc="5" dirty="0">
                <a:solidFill>
                  <a:srgbClr val="7F8084"/>
                </a:solidFill>
                <a:latin typeface="Trebuchet MS"/>
                <a:cs typeface="Trebuchet MS"/>
              </a:rPr>
              <a:t>different, </a:t>
            </a:r>
            <a:r>
              <a:rPr sz="900" spc="100" dirty="0">
                <a:solidFill>
                  <a:srgbClr val="7F8084"/>
                </a:solidFill>
                <a:latin typeface="Trebuchet MS"/>
                <a:cs typeface="Trebuchet MS"/>
              </a:rPr>
              <a:t>so </a:t>
            </a:r>
            <a:r>
              <a:rPr sz="900" spc="65" dirty="0">
                <a:solidFill>
                  <a:srgbClr val="7F8084"/>
                </a:solidFill>
                <a:latin typeface="Trebuchet MS"/>
                <a:cs typeface="Trebuchet MS"/>
              </a:rPr>
              <a:t>we </a:t>
            </a:r>
            <a:r>
              <a:rPr sz="900" spc="-260" dirty="0">
                <a:solidFill>
                  <a:srgbClr val="7F8084"/>
                </a:solidFill>
                <a:latin typeface="Trebuchet MS"/>
                <a:cs typeface="Trebuchet MS"/>
              </a:rPr>
              <a:t> </a:t>
            </a:r>
            <a:r>
              <a:rPr sz="900" spc="45" dirty="0">
                <a:solidFill>
                  <a:srgbClr val="7F8084"/>
                </a:solidFill>
                <a:latin typeface="Trebuchet MS"/>
                <a:cs typeface="Trebuchet MS"/>
              </a:rPr>
              <a:t>are</a:t>
            </a:r>
            <a:r>
              <a:rPr sz="900" spc="-30" dirty="0">
                <a:solidFill>
                  <a:srgbClr val="7F8084"/>
                </a:solidFill>
                <a:latin typeface="Trebuchet MS"/>
                <a:cs typeface="Trebuchet MS"/>
              </a:rPr>
              <a:t> </a:t>
            </a:r>
            <a:r>
              <a:rPr sz="900" spc="50" dirty="0">
                <a:solidFill>
                  <a:srgbClr val="7F8084"/>
                </a:solidFill>
                <a:latin typeface="Trebuchet MS"/>
                <a:cs typeface="Trebuchet MS"/>
              </a:rPr>
              <a:t>person-centred</a:t>
            </a:r>
            <a:r>
              <a:rPr sz="900" spc="-25" dirty="0">
                <a:solidFill>
                  <a:srgbClr val="7F8084"/>
                </a:solidFill>
                <a:latin typeface="Trebuchet MS"/>
                <a:cs typeface="Trebuchet MS"/>
              </a:rPr>
              <a:t> </a:t>
            </a:r>
            <a:r>
              <a:rPr sz="900" spc="80" dirty="0">
                <a:solidFill>
                  <a:srgbClr val="7F8084"/>
                </a:solidFill>
                <a:latin typeface="Trebuchet MS"/>
                <a:cs typeface="Trebuchet MS"/>
              </a:rPr>
              <a:t>and</a:t>
            </a:r>
            <a:r>
              <a:rPr sz="900" spc="-25" dirty="0">
                <a:solidFill>
                  <a:srgbClr val="7F8084"/>
                </a:solidFill>
                <a:latin typeface="Trebuchet MS"/>
                <a:cs typeface="Trebuchet MS"/>
              </a:rPr>
              <a:t> </a:t>
            </a:r>
            <a:r>
              <a:rPr sz="900" spc="40" dirty="0">
                <a:solidFill>
                  <a:srgbClr val="7F8084"/>
                </a:solidFill>
                <a:latin typeface="Trebuchet MS"/>
                <a:cs typeface="Trebuchet MS"/>
              </a:rPr>
              <a:t>trauma-informed</a:t>
            </a:r>
            <a:r>
              <a:rPr sz="900" spc="-30" dirty="0">
                <a:solidFill>
                  <a:srgbClr val="7F8084"/>
                </a:solidFill>
                <a:latin typeface="Trebuchet MS"/>
                <a:cs typeface="Trebuchet MS"/>
              </a:rPr>
              <a:t> </a:t>
            </a:r>
            <a:r>
              <a:rPr sz="900" spc="5" dirty="0">
                <a:solidFill>
                  <a:srgbClr val="7F8084"/>
                </a:solidFill>
                <a:latin typeface="Trebuchet MS"/>
                <a:cs typeface="Trebuchet MS"/>
              </a:rPr>
              <a:t>in</a:t>
            </a:r>
            <a:r>
              <a:rPr sz="900" spc="-25" dirty="0">
                <a:solidFill>
                  <a:srgbClr val="7F8084"/>
                </a:solidFill>
                <a:latin typeface="Trebuchet MS"/>
                <a:cs typeface="Trebuchet MS"/>
              </a:rPr>
              <a:t> </a:t>
            </a:r>
            <a:r>
              <a:rPr sz="900" spc="20" dirty="0">
                <a:solidFill>
                  <a:srgbClr val="7F8084"/>
                </a:solidFill>
                <a:latin typeface="Trebuchet MS"/>
                <a:cs typeface="Trebuchet MS"/>
              </a:rPr>
              <a:t>all</a:t>
            </a:r>
            <a:r>
              <a:rPr sz="900" spc="-25" dirty="0">
                <a:solidFill>
                  <a:srgbClr val="7F8084"/>
                </a:solidFill>
                <a:latin typeface="Trebuchet MS"/>
                <a:cs typeface="Trebuchet MS"/>
              </a:rPr>
              <a:t> </a:t>
            </a:r>
            <a:r>
              <a:rPr sz="900" spc="65" dirty="0">
                <a:solidFill>
                  <a:srgbClr val="7F8084"/>
                </a:solidFill>
                <a:latin typeface="Trebuchet MS"/>
                <a:cs typeface="Trebuchet MS"/>
              </a:rPr>
              <a:t>we</a:t>
            </a:r>
            <a:r>
              <a:rPr sz="900" spc="-30" dirty="0">
                <a:solidFill>
                  <a:srgbClr val="7F8084"/>
                </a:solidFill>
                <a:latin typeface="Trebuchet MS"/>
                <a:cs typeface="Trebuchet MS"/>
              </a:rPr>
              <a:t> </a:t>
            </a:r>
            <a:r>
              <a:rPr sz="900" spc="15" dirty="0">
                <a:solidFill>
                  <a:srgbClr val="7F8084"/>
                </a:solidFill>
                <a:latin typeface="Trebuchet MS"/>
                <a:cs typeface="Trebuchet MS"/>
              </a:rPr>
              <a:t>do.</a:t>
            </a:r>
            <a:endParaRPr sz="900">
              <a:latin typeface="Trebuchet MS"/>
              <a:cs typeface="Trebuchet MS"/>
            </a:endParaRPr>
          </a:p>
        </p:txBody>
      </p:sp>
      <p:sp>
        <p:nvSpPr>
          <p:cNvPr id="13" name="object 13"/>
          <p:cNvSpPr txBox="1"/>
          <p:nvPr/>
        </p:nvSpPr>
        <p:spPr>
          <a:xfrm>
            <a:off x="7036899" y="4399347"/>
            <a:ext cx="214566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7F8084"/>
                </a:solidFill>
                <a:latin typeface="Trebuchet MS"/>
                <a:cs typeface="Trebuchet MS"/>
              </a:rPr>
              <a:t>To</a:t>
            </a:r>
            <a:r>
              <a:rPr sz="900" spc="-50" dirty="0">
                <a:solidFill>
                  <a:srgbClr val="7F8084"/>
                </a:solidFill>
                <a:latin typeface="Trebuchet MS"/>
                <a:cs typeface="Trebuchet MS"/>
              </a:rPr>
              <a:t> </a:t>
            </a:r>
            <a:r>
              <a:rPr sz="900" spc="35" dirty="0">
                <a:solidFill>
                  <a:srgbClr val="7F8084"/>
                </a:solidFill>
                <a:latin typeface="Trebuchet MS"/>
                <a:cs typeface="Trebuchet MS"/>
              </a:rPr>
              <a:t>learn</a:t>
            </a:r>
            <a:r>
              <a:rPr sz="900" spc="-50" dirty="0">
                <a:solidFill>
                  <a:srgbClr val="7F8084"/>
                </a:solidFill>
                <a:latin typeface="Trebuchet MS"/>
                <a:cs typeface="Trebuchet MS"/>
              </a:rPr>
              <a:t> </a:t>
            </a:r>
            <a:r>
              <a:rPr sz="900" spc="50" dirty="0">
                <a:solidFill>
                  <a:srgbClr val="7F8084"/>
                </a:solidFill>
                <a:latin typeface="Trebuchet MS"/>
                <a:cs typeface="Trebuchet MS"/>
              </a:rPr>
              <a:t>more</a:t>
            </a:r>
            <a:r>
              <a:rPr sz="900" spc="-50" dirty="0">
                <a:solidFill>
                  <a:srgbClr val="7F8084"/>
                </a:solidFill>
                <a:latin typeface="Trebuchet MS"/>
                <a:cs typeface="Trebuchet MS"/>
              </a:rPr>
              <a:t> </a:t>
            </a:r>
            <a:r>
              <a:rPr sz="900" spc="55" dirty="0">
                <a:solidFill>
                  <a:srgbClr val="7F8084"/>
                </a:solidFill>
                <a:latin typeface="Trebuchet MS"/>
                <a:cs typeface="Trebuchet MS"/>
              </a:rPr>
              <a:t>please</a:t>
            </a:r>
            <a:r>
              <a:rPr sz="900" spc="-50" dirty="0">
                <a:solidFill>
                  <a:srgbClr val="7F8084"/>
                </a:solidFill>
                <a:latin typeface="Trebuchet MS"/>
                <a:cs typeface="Trebuchet MS"/>
              </a:rPr>
              <a:t> </a:t>
            </a:r>
            <a:r>
              <a:rPr sz="900" b="1" u="sng" spc="50" dirty="0">
                <a:solidFill>
                  <a:srgbClr val="1793CD"/>
                </a:solidFill>
                <a:uFill>
                  <a:solidFill>
                    <a:srgbClr val="1793CD"/>
                  </a:solidFill>
                </a:uFill>
                <a:latin typeface="Trebuchet MS"/>
                <a:cs typeface="Trebuchet MS"/>
                <a:hlinkClick r:id="rId5"/>
              </a:rPr>
              <a:t>watch</a:t>
            </a:r>
            <a:r>
              <a:rPr sz="900" b="1" u="sng" spc="-60" dirty="0">
                <a:solidFill>
                  <a:srgbClr val="1793CD"/>
                </a:solidFill>
                <a:uFill>
                  <a:solidFill>
                    <a:srgbClr val="1793CD"/>
                  </a:solidFill>
                </a:uFill>
                <a:latin typeface="Trebuchet MS"/>
                <a:cs typeface="Trebuchet MS"/>
                <a:hlinkClick r:id="rId5"/>
              </a:rPr>
              <a:t> </a:t>
            </a:r>
            <a:r>
              <a:rPr sz="900" b="1" u="sng" spc="20" dirty="0">
                <a:solidFill>
                  <a:srgbClr val="1793CD"/>
                </a:solidFill>
                <a:uFill>
                  <a:solidFill>
                    <a:srgbClr val="1793CD"/>
                  </a:solidFill>
                </a:uFill>
                <a:latin typeface="Trebuchet MS"/>
                <a:cs typeface="Trebuchet MS"/>
                <a:hlinkClick r:id="rId5"/>
              </a:rPr>
              <a:t>this</a:t>
            </a:r>
            <a:r>
              <a:rPr sz="900" b="1" u="sng" spc="-65" dirty="0">
                <a:solidFill>
                  <a:srgbClr val="1793CD"/>
                </a:solidFill>
                <a:uFill>
                  <a:solidFill>
                    <a:srgbClr val="1793CD"/>
                  </a:solidFill>
                </a:uFill>
                <a:latin typeface="Trebuchet MS"/>
                <a:cs typeface="Trebuchet MS"/>
                <a:hlinkClick r:id="rId5"/>
              </a:rPr>
              <a:t> </a:t>
            </a:r>
            <a:r>
              <a:rPr sz="900" b="1" u="sng" spc="20" dirty="0">
                <a:solidFill>
                  <a:srgbClr val="1793CD"/>
                </a:solidFill>
                <a:uFill>
                  <a:solidFill>
                    <a:srgbClr val="1793CD"/>
                  </a:solidFill>
                </a:uFill>
                <a:latin typeface="Trebuchet MS"/>
                <a:cs typeface="Trebuchet MS"/>
                <a:hlinkClick r:id="rId5"/>
              </a:rPr>
              <a:t>video</a:t>
            </a:r>
            <a:endParaRPr sz="900">
              <a:latin typeface="Trebuchet MS"/>
              <a:cs typeface="Trebuchet MS"/>
            </a:endParaRPr>
          </a:p>
        </p:txBody>
      </p:sp>
      <p:sp>
        <p:nvSpPr>
          <p:cNvPr id="14" name="object 14"/>
          <p:cNvSpPr txBox="1"/>
          <p:nvPr/>
        </p:nvSpPr>
        <p:spPr>
          <a:xfrm>
            <a:off x="620900" y="1022539"/>
            <a:ext cx="2346325" cy="635000"/>
          </a:xfrm>
          <a:prstGeom prst="rect">
            <a:avLst/>
          </a:prstGeom>
        </p:spPr>
        <p:txBody>
          <a:bodyPr vert="horz" wrap="square" lIns="0" tIns="12700" rIns="0" bIns="0" rtlCol="0">
            <a:spAutoFit/>
          </a:bodyPr>
          <a:lstStyle/>
          <a:p>
            <a:pPr marL="12700" marR="5080">
              <a:lnSpc>
                <a:spcPct val="111100"/>
              </a:lnSpc>
              <a:spcBef>
                <a:spcPts val="100"/>
              </a:spcBef>
            </a:pPr>
            <a:r>
              <a:rPr sz="900" spc="60" dirty="0">
                <a:solidFill>
                  <a:srgbClr val="FFFFFF"/>
                </a:solidFill>
                <a:latin typeface="Trebuchet MS"/>
                <a:cs typeface="Trebuchet MS"/>
              </a:rPr>
              <a:t>Wh</a:t>
            </a:r>
            <a:r>
              <a:rPr sz="900" spc="50" dirty="0">
                <a:solidFill>
                  <a:srgbClr val="FFFFFF"/>
                </a:solidFill>
                <a:latin typeface="Trebuchet MS"/>
                <a:cs typeface="Trebuchet MS"/>
              </a:rPr>
              <a:t>y</a:t>
            </a:r>
            <a:r>
              <a:rPr sz="900" spc="-40" dirty="0">
                <a:solidFill>
                  <a:srgbClr val="FFFFFF"/>
                </a:solidFill>
                <a:latin typeface="Trebuchet MS"/>
                <a:cs typeface="Trebuchet MS"/>
              </a:rPr>
              <a:t> </a:t>
            </a:r>
            <a:r>
              <a:rPr sz="900" spc="55" dirty="0">
                <a:solidFill>
                  <a:srgbClr val="FFFFFF"/>
                </a:solidFill>
                <a:latin typeface="Trebuchet MS"/>
                <a:cs typeface="Trebuchet MS"/>
              </a:rPr>
              <a:t>no</a:t>
            </a:r>
            <a:r>
              <a:rPr sz="900" spc="45" dirty="0">
                <a:solidFill>
                  <a:srgbClr val="FFFFFF"/>
                </a:solidFill>
                <a:latin typeface="Trebuchet MS"/>
                <a:cs typeface="Trebuchet MS"/>
              </a:rPr>
              <a:t>t</a:t>
            </a:r>
            <a:r>
              <a:rPr sz="900" spc="-40" dirty="0">
                <a:solidFill>
                  <a:srgbClr val="FFFFFF"/>
                </a:solidFill>
                <a:latin typeface="Trebuchet MS"/>
                <a:cs typeface="Trebuchet MS"/>
              </a:rPr>
              <a:t> </a:t>
            </a:r>
            <a:r>
              <a:rPr sz="900" spc="75" dirty="0">
                <a:solidFill>
                  <a:srgbClr val="FFFFFF"/>
                </a:solidFill>
                <a:latin typeface="Trebuchet MS"/>
                <a:cs typeface="Trebuchet MS"/>
              </a:rPr>
              <a:t>w</a:t>
            </a:r>
            <a:r>
              <a:rPr sz="900" spc="60" dirty="0">
                <a:solidFill>
                  <a:srgbClr val="FFFFFF"/>
                </a:solidFill>
                <a:latin typeface="Trebuchet MS"/>
                <a:cs typeface="Trebuchet MS"/>
              </a:rPr>
              <a:t>atc</a:t>
            </a:r>
            <a:r>
              <a:rPr sz="900" spc="85" dirty="0">
                <a:solidFill>
                  <a:srgbClr val="FFFFFF"/>
                </a:solidFill>
                <a:latin typeface="Trebuchet MS"/>
                <a:cs typeface="Trebuchet MS"/>
              </a:rPr>
              <a:t>h</a:t>
            </a:r>
            <a:r>
              <a:rPr sz="900" spc="-40" dirty="0">
                <a:solidFill>
                  <a:srgbClr val="FFFFFF"/>
                </a:solidFill>
                <a:latin typeface="Trebuchet MS"/>
                <a:cs typeface="Trebuchet MS"/>
              </a:rPr>
              <a:t> </a:t>
            </a:r>
            <a:r>
              <a:rPr sz="900" spc="45" dirty="0">
                <a:solidFill>
                  <a:srgbClr val="FFFFFF"/>
                </a:solidFill>
                <a:latin typeface="Trebuchet MS"/>
                <a:cs typeface="Trebuchet MS"/>
              </a:rPr>
              <a:t>ou</a:t>
            </a:r>
            <a:r>
              <a:rPr sz="900" spc="40" dirty="0">
                <a:solidFill>
                  <a:srgbClr val="FFFFFF"/>
                </a:solidFill>
                <a:latin typeface="Trebuchet MS"/>
                <a:cs typeface="Trebuchet MS"/>
              </a:rPr>
              <a:t>r</a:t>
            </a:r>
            <a:r>
              <a:rPr sz="900" spc="-40" dirty="0">
                <a:solidFill>
                  <a:srgbClr val="FFFFFF"/>
                </a:solidFill>
                <a:latin typeface="Trebuchet MS"/>
                <a:cs typeface="Trebuchet MS"/>
              </a:rPr>
              <a:t> </a:t>
            </a:r>
            <a:r>
              <a:rPr sz="900" b="1" u="sng" spc="35" dirty="0">
                <a:solidFill>
                  <a:srgbClr val="FFFFFF"/>
                </a:solidFill>
                <a:uFill>
                  <a:solidFill>
                    <a:srgbClr val="FFFFFF"/>
                  </a:solidFill>
                </a:uFill>
                <a:latin typeface="Trebuchet MS"/>
                <a:cs typeface="Trebuchet MS"/>
                <a:hlinkClick r:id="rId6"/>
              </a:rPr>
              <a:t>Hom</a:t>
            </a:r>
            <a:r>
              <a:rPr sz="900" b="1" u="sng" spc="20" dirty="0">
                <a:solidFill>
                  <a:srgbClr val="FFFFFF"/>
                </a:solidFill>
                <a:uFill>
                  <a:solidFill>
                    <a:srgbClr val="FFFFFF"/>
                  </a:solidFill>
                </a:uFill>
                <a:latin typeface="Trebuchet MS"/>
                <a:cs typeface="Trebuchet MS"/>
                <a:hlinkClick r:id="rId6"/>
              </a:rPr>
              <a:t>e</a:t>
            </a:r>
            <a:r>
              <a:rPr sz="900" b="1" u="sng" dirty="0">
                <a:solidFill>
                  <a:srgbClr val="FFFFFF"/>
                </a:solidFill>
                <a:uFill>
                  <a:solidFill>
                    <a:srgbClr val="FFFFFF"/>
                  </a:solidFill>
                </a:uFill>
                <a:latin typeface="Trebuchet MS"/>
                <a:cs typeface="Trebuchet MS"/>
                <a:hlinkClick r:id="rId6"/>
              </a:rPr>
              <a:t>l</a:t>
            </a:r>
            <a:r>
              <a:rPr sz="900" b="1" u="sng" spc="45" dirty="0">
                <a:solidFill>
                  <a:srgbClr val="FFFFFF"/>
                </a:solidFill>
                <a:uFill>
                  <a:solidFill>
                    <a:srgbClr val="FFFFFF"/>
                  </a:solidFill>
                </a:uFill>
                <a:latin typeface="Trebuchet MS"/>
                <a:cs typeface="Trebuchet MS"/>
                <a:hlinkClick r:id="rId6"/>
              </a:rPr>
              <a:t>essnes</a:t>
            </a:r>
            <a:r>
              <a:rPr sz="900" b="1" u="sng" spc="90" dirty="0">
                <a:solidFill>
                  <a:srgbClr val="FFFFFF"/>
                </a:solidFill>
                <a:uFill>
                  <a:solidFill>
                    <a:srgbClr val="FFFFFF"/>
                  </a:solidFill>
                </a:uFill>
                <a:latin typeface="Trebuchet MS"/>
                <a:cs typeface="Trebuchet MS"/>
                <a:hlinkClick r:id="rId6"/>
              </a:rPr>
              <a:t>s</a:t>
            </a:r>
            <a:r>
              <a:rPr sz="900" b="1" u="sng" spc="-60" dirty="0">
                <a:solidFill>
                  <a:srgbClr val="FFFFFF"/>
                </a:solidFill>
                <a:uFill>
                  <a:solidFill>
                    <a:srgbClr val="FFFFFF"/>
                  </a:solidFill>
                </a:uFill>
                <a:latin typeface="Trebuchet MS"/>
                <a:cs typeface="Trebuchet MS"/>
                <a:hlinkClick r:id="rId6"/>
              </a:rPr>
              <a:t> </a:t>
            </a:r>
            <a:r>
              <a:rPr sz="900" b="1" u="sng" spc="-10" dirty="0">
                <a:solidFill>
                  <a:srgbClr val="FFFFFF"/>
                </a:solidFill>
                <a:uFill>
                  <a:solidFill>
                    <a:srgbClr val="FFFFFF"/>
                  </a:solidFill>
                </a:uFill>
                <a:latin typeface="Trebuchet MS"/>
                <a:cs typeface="Trebuchet MS"/>
                <a:hlinkClick r:id="rId6"/>
              </a:rPr>
              <a:t>&amp;</a:t>
            </a:r>
            <a:r>
              <a:rPr sz="900" b="1" u="sng" spc="-60" dirty="0">
                <a:solidFill>
                  <a:srgbClr val="FFFFFF"/>
                </a:solidFill>
                <a:uFill>
                  <a:solidFill>
                    <a:srgbClr val="FFFFFF"/>
                  </a:solidFill>
                </a:uFill>
                <a:latin typeface="Trebuchet MS"/>
                <a:cs typeface="Trebuchet MS"/>
                <a:hlinkClick r:id="rId6"/>
              </a:rPr>
              <a:t> </a:t>
            </a:r>
            <a:r>
              <a:rPr sz="900" b="1" u="sng" spc="35" dirty="0">
                <a:solidFill>
                  <a:srgbClr val="FFFFFF"/>
                </a:solidFill>
                <a:uFill>
                  <a:solidFill>
                    <a:srgbClr val="FFFFFF"/>
                  </a:solidFill>
                </a:uFill>
                <a:latin typeface="Trebuchet MS"/>
                <a:cs typeface="Trebuchet MS"/>
                <a:hlinkClick r:id="rId6"/>
              </a:rPr>
              <a:t>Hope </a:t>
            </a:r>
            <a:r>
              <a:rPr sz="900" b="1" spc="15" dirty="0">
                <a:solidFill>
                  <a:srgbClr val="FFFFFF"/>
                </a:solidFill>
                <a:latin typeface="Trebuchet MS"/>
                <a:cs typeface="Trebuchet MS"/>
              </a:rPr>
              <a:t> </a:t>
            </a:r>
            <a:r>
              <a:rPr sz="900" spc="70" dirty="0">
                <a:solidFill>
                  <a:srgbClr val="FFFFFF"/>
                </a:solidFill>
                <a:latin typeface="Trebuchet MS"/>
                <a:cs typeface="Trebuchet MS"/>
              </a:rPr>
              <a:t>an</a:t>
            </a:r>
            <a:r>
              <a:rPr sz="900" spc="85" dirty="0">
                <a:solidFill>
                  <a:srgbClr val="FFFFFF"/>
                </a:solidFill>
                <a:latin typeface="Trebuchet MS"/>
                <a:cs typeface="Trebuchet MS"/>
              </a:rPr>
              <a:t>d</a:t>
            </a:r>
            <a:r>
              <a:rPr sz="900" spc="-60" dirty="0">
                <a:solidFill>
                  <a:srgbClr val="FFFFFF"/>
                </a:solidFill>
                <a:latin typeface="Trebuchet MS"/>
                <a:cs typeface="Trebuchet MS"/>
              </a:rPr>
              <a:t> </a:t>
            </a:r>
            <a:r>
              <a:rPr sz="900" b="1" u="sng" spc="50" dirty="0">
                <a:solidFill>
                  <a:srgbClr val="FFFFFF"/>
                </a:solidFill>
                <a:uFill>
                  <a:solidFill>
                    <a:srgbClr val="FFFFFF"/>
                  </a:solidFill>
                </a:uFill>
                <a:latin typeface="Trebuchet MS"/>
                <a:cs typeface="Trebuchet MS"/>
                <a:hlinkClick r:id="rId7"/>
              </a:rPr>
              <a:t>Menta</a:t>
            </a:r>
            <a:r>
              <a:rPr sz="900" b="1" u="sng" spc="25" dirty="0">
                <a:solidFill>
                  <a:srgbClr val="FFFFFF"/>
                </a:solidFill>
                <a:uFill>
                  <a:solidFill>
                    <a:srgbClr val="FFFFFF"/>
                  </a:solidFill>
                </a:uFill>
                <a:latin typeface="Trebuchet MS"/>
                <a:cs typeface="Trebuchet MS"/>
                <a:hlinkClick r:id="rId7"/>
              </a:rPr>
              <a:t>l</a:t>
            </a:r>
            <a:r>
              <a:rPr sz="900" b="1" u="sng" spc="-60" dirty="0">
                <a:solidFill>
                  <a:srgbClr val="FFFFFF"/>
                </a:solidFill>
                <a:uFill>
                  <a:solidFill>
                    <a:srgbClr val="FFFFFF"/>
                  </a:solidFill>
                </a:uFill>
                <a:latin typeface="Trebuchet MS"/>
                <a:cs typeface="Trebuchet MS"/>
                <a:hlinkClick r:id="rId7"/>
              </a:rPr>
              <a:t> </a:t>
            </a:r>
            <a:r>
              <a:rPr sz="900" b="1" u="sng" spc="45" dirty="0">
                <a:solidFill>
                  <a:srgbClr val="FFFFFF"/>
                </a:solidFill>
                <a:uFill>
                  <a:solidFill>
                    <a:srgbClr val="FFFFFF"/>
                  </a:solidFill>
                </a:uFill>
                <a:latin typeface="Trebuchet MS"/>
                <a:cs typeface="Trebuchet MS"/>
                <a:hlinkClick r:id="rId7"/>
              </a:rPr>
              <a:t>Hea</a:t>
            </a:r>
            <a:r>
              <a:rPr sz="900" b="1" u="sng" spc="-15" dirty="0">
                <a:solidFill>
                  <a:srgbClr val="FFFFFF"/>
                </a:solidFill>
                <a:uFill>
                  <a:solidFill>
                    <a:srgbClr val="FFFFFF"/>
                  </a:solidFill>
                </a:uFill>
                <a:latin typeface="Trebuchet MS"/>
                <a:cs typeface="Trebuchet MS"/>
                <a:hlinkClick r:id="rId7"/>
              </a:rPr>
              <a:t>l</a:t>
            </a:r>
            <a:r>
              <a:rPr sz="900" b="1" u="sng" spc="15" dirty="0">
                <a:solidFill>
                  <a:srgbClr val="FFFFFF"/>
                </a:solidFill>
                <a:uFill>
                  <a:solidFill>
                    <a:srgbClr val="FFFFFF"/>
                  </a:solidFill>
                </a:uFill>
                <a:latin typeface="Trebuchet MS"/>
                <a:cs typeface="Trebuchet MS"/>
                <a:hlinkClick r:id="rId7"/>
              </a:rPr>
              <a:t>th</a:t>
            </a:r>
            <a:r>
              <a:rPr sz="900" b="1" u="sng" spc="-85" dirty="0">
                <a:solidFill>
                  <a:srgbClr val="FFFFFF"/>
                </a:solidFill>
                <a:uFill>
                  <a:solidFill>
                    <a:srgbClr val="FFFFFF"/>
                  </a:solidFill>
                </a:uFill>
                <a:latin typeface="Trebuchet MS"/>
                <a:cs typeface="Trebuchet MS"/>
                <a:hlinkClick r:id="rId7"/>
              </a:rPr>
              <a:t>,</a:t>
            </a:r>
            <a:r>
              <a:rPr sz="900" b="1" u="sng" spc="-60" dirty="0">
                <a:solidFill>
                  <a:srgbClr val="FFFFFF"/>
                </a:solidFill>
                <a:uFill>
                  <a:solidFill>
                    <a:srgbClr val="FFFFFF"/>
                  </a:solidFill>
                </a:uFill>
                <a:latin typeface="Trebuchet MS"/>
                <a:cs typeface="Trebuchet MS"/>
                <a:hlinkClick r:id="rId7"/>
              </a:rPr>
              <a:t> </a:t>
            </a:r>
            <a:r>
              <a:rPr sz="900" b="1" u="sng" spc="40" dirty="0">
                <a:solidFill>
                  <a:srgbClr val="FFFFFF"/>
                </a:solidFill>
                <a:uFill>
                  <a:solidFill>
                    <a:srgbClr val="FFFFFF"/>
                  </a:solidFill>
                </a:uFill>
                <a:latin typeface="Trebuchet MS"/>
                <a:cs typeface="Trebuchet MS"/>
                <a:hlinkClick r:id="rId7"/>
              </a:rPr>
              <a:t>Suppo</a:t>
            </a:r>
            <a:r>
              <a:rPr sz="900" b="1" u="sng" spc="35" dirty="0">
                <a:solidFill>
                  <a:srgbClr val="FFFFFF"/>
                </a:solidFill>
                <a:uFill>
                  <a:solidFill>
                    <a:srgbClr val="FFFFFF"/>
                  </a:solidFill>
                </a:uFill>
                <a:latin typeface="Trebuchet MS"/>
                <a:cs typeface="Trebuchet MS"/>
                <a:hlinkClick r:id="rId7"/>
              </a:rPr>
              <a:t>r</a:t>
            </a:r>
            <a:r>
              <a:rPr sz="900" b="1" u="sng" spc="40" dirty="0">
                <a:solidFill>
                  <a:srgbClr val="FFFFFF"/>
                </a:solidFill>
                <a:uFill>
                  <a:solidFill>
                    <a:srgbClr val="FFFFFF"/>
                  </a:solidFill>
                </a:uFill>
                <a:latin typeface="Trebuchet MS"/>
                <a:cs typeface="Trebuchet MS"/>
                <a:hlinkClick r:id="rId7"/>
              </a:rPr>
              <a:t>t</a:t>
            </a:r>
            <a:r>
              <a:rPr sz="900" b="1" u="sng" spc="-60" dirty="0">
                <a:solidFill>
                  <a:srgbClr val="FFFFFF"/>
                </a:solidFill>
                <a:uFill>
                  <a:solidFill>
                    <a:srgbClr val="FFFFFF"/>
                  </a:solidFill>
                </a:uFill>
                <a:latin typeface="Trebuchet MS"/>
                <a:cs typeface="Trebuchet MS"/>
                <a:hlinkClick r:id="rId7"/>
              </a:rPr>
              <a:t> </a:t>
            </a:r>
            <a:r>
              <a:rPr sz="900" b="1" u="sng" spc="-10" dirty="0">
                <a:solidFill>
                  <a:srgbClr val="FFFFFF"/>
                </a:solidFill>
                <a:uFill>
                  <a:solidFill>
                    <a:srgbClr val="FFFFFF"/>
                  </a:solidFill>
                </a:uFill>
                <a:latin typeface="Trebuchet MS"/>
                <a:cs typeface="Trebuchet MS"/>
                <a:hlinkClick r:id="rId7"/>
              </a:rPr>
              <a:t>&amp;</a:t>
            </a:r>
            <a:r>
              <a:rPr sz="900" b="1" u="sng" spc="-60" dirty="0">
                <a:solidFill>
                  <a:srgbClr val="FFFFFF"/>
                </a:solidFill>
                <a:uFill>
                  <a:solidFill>
                    <a:srgbClr val="FFFFFF"/>
                  </a:solidFill>
                </a:uFill>
                <a:latin typeface="Trebuchet MS"/>
                <a:cs typeface="Trebuchet MS"/>
                <a:hlinkClick r:id="rId7"/>
              </a:rPr>
              <a:t> </a:t>
            </a:r>
            <a:r>
              <a:rPr sz="900" b="1" u="sng" spc="35" dirty="0">
                <a:solidFill>
                  <a:srgbClr val="FFFFFF"/>
                </a:solidFill>
                <a:uFill>
                  <a:solidFill>
                    <a:srgbClr val="FFFFFF"/>
                  </a:solidFill>
                </a:uFill>
                <a:latin typeface="Trebuchet MS"/>
                <a:cs typeface="Trebuchet MS"/>
                <a:hlinkClick r:id="rId7"/>
              </a:rPr>
              <a:t>Hope </a:t>
            </a:r>
            <a:r>
              <a:rPr sz="900" b="1" spc="15" dirty="0">
                <a:solidFill>
                  <a:srgbClr val="FFFFFF"/>
                </a:solidFill>
                <a:latin typeface="Trebuchet MS"/>
                <a:cs typeface="Trebuchet MS"/>
              </a:rPr>
              <a:t> </a:t>
            </a:r>
            <a:r>
              <a:rPr sz="900" spc="50" dirty="0">
                <a:solidFill>
                  <a:srgbClr val="FFFFFF"/>
                </a:solidFill>
                <a:latin typeface="Trebuchet MS"/>
                <a:cs typeface="Trebuchet MS"/>
              </a:rPr>
              <a:t>videos </a:t>
            </a:r>
            <a:r>
              <a:rPr sz="900" spc="60" dirty="0">
                <a:solidFill>
                  <a:srgbClr val="FFFFFF"/>
                </a:solidFill>
                <a:latin typeface="Trebuchet MS"/>
                <a:cs typeface="Trebuchet MS"/>
              </a:rPr>
              <a:t>produced </a:t>
            </a:r>
            <a:r>
              <a:rPr sz="900" spc="65" dirty="0">
                <a:solidFill>
                  <a:srgbClr val="FFFFFF"/>
                </a:solidFill>
                <a:latin typeface="Trebuchet MS"/>
                <a:cs typeface="Trebuchet MS"/>
              </a:rPr>
              <a:t>by </a:t>
            </a:r>
            <a:r>
              <a:rPr sz="900" spc="60" dirty="0">
                <a:solidFill>
                  <a:srgbClr val="FFFFFF"/>
                </a:solidFill>
                <a:latin typeface="Trebuchet MS"/>
                <a:cs typeface="Trebuchet MS"/>
              </a:rPr>
              <a:t>two </a:t>
            </a:r>
            <a:r>
              <a:rPr sz="900" spc="55" dirty="0">
                <a:solidFill>
                  <a:srgbClr val="FFFFFF"/>
                </a:solidFill>
                <a:latin typeface="Trebuchet MS"/>
                <a:cs typeface="Trebuchet MS"/>
              </a:rPr>
              <a:t>of </a:t>
            </a:r>
            <a:r>
              <a:rPr sz="900" spc="40" dirty="0">
                <a:solidFill>
                  <a:srgbClr val="FFFFFF"/>
                </a:solidFill>
                <a:latin typeface="Trebuchet MS"/>
                <a:cs typeface="Trebuchet MS"/>
              </a:rPr>
              <a:t>our </a:t>
            </a:r>
            <a:r>
              <a:rPr sz="900" spc="45" dirty="0">
                <a:solidFill>
                  <a:srgbClr val="FFFFFF"/>
                </a:solidFill>
                <a:latin typeface="Trebuchet MS"/>
                <a:cs typeface="Trebuchet MS"/>
              </a:rPr>
              <a:t>fantastic </a:t>
            </a:r>
            <a:r>
              <a:rPr sz="900" spc="-260" dirty="0">
                <a:solidFill>
                  <a:srgbClr val="FFFFFF"/>
                </a:solidFill>
                <a:latin typeface="Trebuchet MS"/>
                <a:cs typeface="Trebuchet MS"/>
              </a:rPr>
              <a:t> </a:t>
            </a:r>
            <a:r>
              <a:rPr sz="900" spc="55" dirty="0">
                <a:solidFill>
                  <a:srgbClr val="FFFFFF"/>
                </a:solidFill>
                <a:latin typeface="Trebuchet MS"/>
                <a:cs typeface="Trebuchet MS"/>
              </a:rPr>
              <a:t>support</a:t>
            </a:r>
            <a:r>
              <a:rPr sz="900" spc="-45" dirty="0">
                <a:solidFill>
                  <a:srgbClr val="FFFFFF"/>
                </a:solidFill>
                <a:latin typeface="Trebuchet MS"/>
                <a:cs typeface="Trebuchet MS"/>
              </a:rPr>
              <a:t> </a:t>
            </a:r>
            <a:r>
              <a:rPr sz="900" spc="20" dirty="0">
                <a:solidFill>
                  <a:srgbClr val="FFFFFF"/>
                </a:solidFill>
                <a:latin typeface="Trebuchet MS"/>
                <a:cs typeface="Trebuchet MS"/>
              </a:rPr>
              <a:t>workers.</a:t>
            </a:r>
            <a:endParaRPr sz="900">
              <a:latin typeface="Trebuchet MS"/>
              <a:cs typeface="Trebuchet MS"/>
            </a:endParaRPr>
          </a:p>
        </p:txBody>
      </p:sp>
      <p:sp>
        <p:nvSpPr>
          <p:cNvPr id="15" name="object 15"/>
          <p:cNvSpPr/>
          <p:nvPr/>
        </p:nvSpPr>
        <p:spPr>
          <a:xfrm>
            <a:off x="633604" y="604805"/>
            <a:ext cx="435609" cy="379730"/>
          </a:xfrm>
          <a:custGeom>
            <a:avLst/>
            <a:gdLst/>
            <a:ahLst/>
            <a:cxnLst/>
            <a:rect l="l" t="t" r="r" b="b"/>
            <a:pathLst>
              <a:path w="435609" h="379730">
                <a:moveTo>
                  <a:pt x="288493" y="323634"/>
                </a:moveTo>
                <a:lnTo>
                  <a:pt x="147104" y="323634"/>
                </a:lnTo>
                <a:lnTo>
                  <a:pt x="147104" y="354685"/>
                </a:lnTo>
                <a:lnTo>
                  <a:pt x="140563" y="361226"/>
                </a:lnTo>
                <a:lnTo>
                  <a:pt x="136474" y="362864"/>
                </a:lnTo>
                <a:lnTo>
                  <a:pt x="125857" y="362864"/>
                </a:lnTo>
                <a:lnTo>
                  <a:pt x="122580" y="366128"/>
                </a:lnTo>
                <a:lnTo>
                  <a:pt x="122580" y="375945"/>
                </a:lnTo>
                <a:lnTo>
                  <a:pt x="125857" y="379209"/>
                </a:lnTo>
                <a:lnTo>
                  <a:pt x="309740" y="379209"/>
                </a:lnTo>
                <a:lnTo>
                  <a:pt x="313004" y="375945"/>
                </a:lnTo>
                <a:lnTo>
                  <a:pt x="313004" y="366128"/>
                </a:lnTo>
                <a:lnTo>
                  <a:pt x="310553" y="363677"/>
                </a:lnTo>
                <a:lnTo>
                  <a:pt x="160172" y="363677"/>
                </a:lnTo>
                <a:lnTo>
                  <a:pt x="163449" y="356323"/>
                </a:lnTo>
                <a:lnTo>
                  <a:pt x="163449" y="324446"/>
                </a:lnTo>
                <a:lnTo>
                  <a:pt x="288493" y="324446"/>
                </a:lnTo>
                <a:lnTo>
                  <a:pt x="288493" y="323634"/>
                </a:lnTo>
                <a:close/>
              </a:path>
              <a:path w="435609" h="379730">
                <a:moveTo>
                  <a:pt x="288493" y="324446"/>
                </a:moveTo>
                <a:lnTo>
                  <a:pt x="272148" y="324446"/>
                </a:lnTo>
                <a:lnTo>
                  <a:pt x="272148" y="356323"/>
                </a:lnTo>
                <a:lnTo>
                  <a:pt x="275412" y="363677"/>
                </a:lnTo>
                <a:lnTo>
                  <a:pt x="310553" y="363677"/>
                </a:lnTo>
                <a:lnTo>
                  <a:pt x="309740" y="362864"/>
                </a:lnTo>
                <a:lnTo>
                  <a:pt x="299110" y="362864"/>
                </a:lnTo>
                <a:lnTo>
                  <a:pt x="295846" y="361226"/>
                </a:lnTo>
                <a:lnTo>
                  <a:pt x="292569" y="358775"/>
                </a:lnTo>
                <a:lnTo>
                  <a:pt x="288493" y="354685"/>
                </a:lnTo>
                <a:lnTo>
                  <a:pt x="288493" y="324446"/>
                </a:lnTo>
                <a:close/>
              </a:path>
              <a:path w="435609" h="379730">
                <a:moveTo>
                  <a:pt x="412711" y="0"/>
                </a:moveTo>
                <a:lnTo>
                  <a:pt x="22872" y="0"/>
                </a:lnTo>
                <a:lnTo>
                  <a:pt x="13785" y="1852"/>
                </a:lnTo>
                <a:lnTo>
                  <a:pt x="6535" y="6846"/>
                </a:lnTo>
                <a:lnTo>
                  <a:pt x="1736" y="14139"/>
                </a:lnTo>
                <a:lnTo>
                  <a:pt x="0" y="22885"/>
                </a:lnTo>
                <a:lnTo>
                  <a:pt x="0" y="300748"/>
                </a:lnTo>
                <a:lnTo>
                  <a:pt x="1850" y="309843"/>
                </a:lnTo>
                <a:lnTo>
                  <a:pt x="6840" y="317096"/>
                </a:lnTo>
                <a:lnTo>
                  <a:pt x="14128" y="321897"/>
                </a:lnTo>
                <a:lnTo>
                  <a:pt x="22872" y="323634"/>
                </a:lnTo>
                <a:lnTo>
                  <a:pt x="412711" y="323634"/>
                </a:lnTo>
                <a:lnTo>
                  <a:pt x="421806" y="321781"/>
                </a:lnTo>
                <a:lnTo>
                  <a:pt x="429059" y="316787"/>
                </a:lnTo>
                <a:lnTo>
                  <a:pt x="433860" y="309494"/>
                </a:lnTo>
                <a:lnTo>
                  <a:pt x="434137" y="308102"/>
                </a:lnTo>
                <a:lnTo>
                  <a:pt x="18796" y="308102"/>
                </a:lnTo>
                <a:lnTo>
                  <a:pt x="16344" y="304838"/>
                </a:lnTo>
                <a:lnTo>
                  <a:pt x="16344" y="272148"/>
                </a:lnTo>
                <a:lnTo>
                  <a:pt x="435597" y="272148"/>
                </a:lnTo>
                <a:lnTo>
                  <a:pt x="435597" y="255803"/>
                </a:lnTo>
                <a:lnTo>
                  <a:pt x="16344" y="255803"/>
                </a:lnTo>
                <a:lnTo>
                  <a:pt x="16344" y="19608"/>
                </a:lnTo>
                <a:lnTo>
                  <a:pt x="18796" y="16344"/>
                </a:lnTo>
                <a:lnTo>
                  <a:pt x="434298" y="16344"/>
                </a:lnTo>
                <a:lnTo>
                  <a:pt x="433860" y="14139"/>
                </a:lnTo>
                <a:lnTo>
                  <a:pt x="429059" y="6846"/>
                </a:lnTo>
                <a:lnTo>
                  <a:pt x="421806" y="1852"/>
                </a:lnTo>
                <a:lnTo>
                  <a:pt x="412711" y="0"/>
                </a:lnTo>
                <a:close/>
              </a:path>
              <a:path w="435609" h="379730">
                <a:moveTo>
                  <a:pt x="435597" y="272148"/>
                </a:moveTo>
                <a:lnTo>
                  <a:pt x="420065" y="272148"/>
                </a:lnTo>
                <a:lnTo>
                  <a:pt x="420065" y="301574"/>
                </a:lnTo>
                <a:lnTo>
                  <a:pt x="419252" y="304838"/>
                </a:lnTo>
                <a:lnTo>
                  <a:pt x="416801" y="308102"/>
                </a:lnTo>
                <a:lnTo>
                  <a:pt x="434137" y="308102"/>
                </a:lnTo>
                <a:lnTo>
                  <a:pt x="435597" y="300748"/>
                </a:lnTo>
                <a:lnTo>
                  <a:pt x="435597" y="272148"/>
                </a:lnTo>
                <a:close/>
              </a:path>
              <a:path w="435609" h="379730">
                <a:moveTo>
                  <a:pt x="434298" y="16344"/>
                </a:moveTo>
                <a:lnTo>
                  <a:pt x="416801" y="16344"/>
                </a:lnTo>
                <a:lnTo>
                  <a:pt x="419252" y="19608"/>
                </a:lnTo>
                <a:lnTo>
                  <a:pt x="419252" y="255803"/>
                </a:lnTo>
                <a:lnTo>
                  <a:pt x="435597" y="255803"/>
                </a:lnTo>
                <a:lnTo>
                  <a:pt x="435597" y="22885"/>
                </a:lnTo>
                <a:lnTo>
                  <a:pt x="434298" y="16344"/>
                </a:lnTo>
                <a:close/>
              </a:path>
            </a:pathLst>
          </a:custGeom>
          <a:solidFill>
            <a:srgbClr val="FFFFFF"/>
          </a:solidFill>
        </p:spPr>
        <p:txBody>
          <a:bodyPr wrap="square" lIns="0" tIns="0" rIns="0" bIns="0" rtlCol="0"/>
          <a:lstStyle/>
          <a:p>
            <a:endParaRPr/>
          </a:p>
        </p:txBody>
      </p:sp>
      <p:sp>
        <p:nvSpPr>
          <p:cNvPr id="16" name="object 16"/>
          <p:cNvSpPr txBox="1"/>
          <p:nvPr/>
        </p:nvSpPr>
        <p:spPr>
          <a:xfrm>
            <a:off x="527293" y="7239130"/>
            <a:ext cx="152400" cy="161290"/>
          </a:xfrm>
          <a:prstGeom prst="rect">
            <a:avLst/>
          </a:prstGeom>
        </p:spPr>
        <p:txBody>
          <a:bodyPr vert="horz" wrap="square" lIns="0" tIns="5715" rIns="0" bIns="0" rtlCol="0">
            <a:spAutoFit/>
          </a:bodyPr>
          <a:lstStyle/>
          <a:p>
            <a:pPr marL="12700">
              <a:lnSpc>
                <a:spcPct val="100000"/>
              </a:lnSpc>
              <a:spcBef>
                <a:spcPts val="45"/>
              </a:spcBef>
            </a:pPr>
            <a:r>
              <a:rPr sz="900" spc="25" dirty="0">
                <a:solidFill>
                  <a:srgbClr val="FFFFFF"/>
                </a:solidFill>
                <a:latin typeface="Trebuchet MS"/>
                <a:cs typeface="Trebuchet MS"/>
              </a:rPr>
              <a:t>05</a:t>
            </a:r>
            <a:endParaRPr sz="900">
              <a:latin typeface="Trebuchet MS"/>
              <a:cs typeface="Trebuchet M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0215280" y="527305"/>
            <a:ext cx="205104" cy="1073785"/>
          </a:xfrm>
          <a:prstGeom prst="rect">
            <a:avLst/>
          </a:prstGeom>
        </p:spPr>
        <p:txBody>
          <a:bodyPr vert="vert" wrap="square" lIns="0" tIns="21590" rIns="0" bIns="0" rtlCol="0">
            <a:spAutoFit/>
          </a:bodyPr>
          <a:lstStyle/>
          <a:p>
            <a:pPr marL="12700" marR="5080">
              <a:lnSpc>
                <a:spcPts val="660"/>
              </a:lnSpc>
              <a:spcBef>
                <a:spcPts val="170"/>
              </a:spcBef>
            </a:pPr>
            <a:r>
              <a:rPr sz="600" spc="35" dirty="0">
                <a:solidFill>
                  <a:srgbClr val="1793CD"/>
                </a:solidFill>
                <a:latin typeface="Lucida Sans"/>
                <a:cs typeface="Lucida Sans"/>
              </a:rPr>
              <a:t>Head </a:t>
            </a:r>
            <a:r>
              <a:rPr sz="600" spc="25" dirty="0">
                <a:solidFill>
                  <a:srgbClr val="1793CD"/>
                </a:solidFill>
                <a:latin typeface="Lucida Sans"/>
                <a:cs typeface="Lucida Sans"/>
              </a:rPr>
              <a:t>of </a:t>
            </a:r>
            <a:r>
              <a:rPr sz="600" spc="10" dirty="0">
                <a:solidFill>
                  <a:srgbClr val="1793CD"/>
                </a:solidFill>
                <a:latin typeface="Lucida Sans"/>
                <a:cs typeface="Lucida Sans"/>
              </a:rPr>
              <a:t>Development, </a:t>
            </a:r>
            <a:r>
              <a:rPr sz="600" spc="15" dirty="0">
                <a:solidFill>
                  <a:srgbClr val="1793CD"/>
                </a:solidFill>
                <a:latin typeface="Lucida Sans"/>
                <a:cs typeface="Lucida Sans"/>
              </a:rPr>
              <a:t> </a:t>
            </a:r>
            <a:r>
              <a:rPr sz="600" spc="-25" dirty="0">
                <a:solidFill>
                  <a:srgbClr val="1793CD"/>
                </a:solidFill>
                <a:latin typeface="Lucida Sans"/>
                <a:cs typeface="Lucida Sans"/>
              </a:rPr>
              <a:t>P</a:t>
            </a:r>
            <a:r>
              <a:rPr sz="600" spc="-15" dirty="0">
                <a:solidFill>
                  <a:srgbClr val="1793CD"/>
                </a:solidFill>
                <a:latin typeface="Lucida Sans"/>
                <a:cs typeface="Lucida Sans"/>
              </a:rPr>
              <a:t>eo</a:t>
            </a:r>
            <a:r>
              <a:rPr sz="600" spc="-30" dirty="0">
                <a:solidFill>
                  <a:srgbClr val="1793CD"/>
                </a:solidFill>
                <a:latin typeface="Lucida Sans"/>
                <a:cs typeface="Lucida Sans"/>
              </a:rPr>
              <a:t>p</a:t>
            </a:r>
            <a:r>
              <a:rPr sz="600" spc="-25" dirty="0">
                <a:solidFill>
                  <a:srgbClr val="1793CD"/>
                </a:solidFill>
                <a:latin typeface="Lucida Sans"/>
                <a:cs typeface="Lucida Sans"/>
              </a:rPr>
              <a:t>l</a:t>
            </a:r>
            <a:r>
              <a:rPr sz="600" dirty="0">
                <a:solidFill>
                  <a:srgbClr val="1793CD"/>
                </a:solidFill>
                <a:latin typeface="Lucida Sans"/>
                <a:cs typeface="Lucida Sans"/>
              </a:rPr>
              <a:t>e</a:t>
            </a:r>
            <a:r>
              <a:rPr sz="600" spc="-35" dirty="0">
                <a:solidFill>
                  <a:srgbClr val="1793CD"/>
                </a:solidFill>
                <a:latin typeface="Lucida Sans"/>
                <a:cs typeface="Lucida Sans"/>
              </a:rPr>
              <a:t> </a:t>
            </a:r>
            <a:r>
              <a:rPr sz="600" spc="-15" dirty="0">
                <a:solidFill>
                  <a:srgbClr val="1793CD"/>
                </a:solidFill>
                <a:latin typeface="Lucida Sans"/>
                <a:cs typeface="Lucida Sans"/>
              </a:rPr>
              <a:t>an</a:t>
            </a:r>
            <a:r>
              <a:rPr sz="600" dirty="0">
                <a:solidFill>
                  <a:srgbClr val="1793CD"/>
                </a:solidFill>
                <a:latin typeface="Lucida Sans"/>
                <a:cs typeface="Lucida Sans"/>
              </a:rPr>
              <a:t>d</a:t>
            </a:r>
            <a:r>
              <a:rPr sz="600" spc="-35" dirty="0">
                <a:solidFill>
                  <a:srgbClr val="1793CD"/>
                </a:solidFill>
                <a:latin typeface="Lucida Sans"/>
                <a:cs typeface="Lucida Sans"/>
              </a:rPr>
              <a:t> T</a:t>
            </a:r>
            <a:r>
              <a:rPr sz="600" spc="-25" dirty="0">
                <a:solidFill>
                  <a:srgbClr val="1793CD"/>
                </a:solidFill>
                <a:latin typeface="Lucida Sans"/>
                <a:cs typeface="Lucida Sans"/>
              </a:rPr>
              <a:t>r</a:t>
            </a:r>
            <a:r>
              <a:rPr sz="600" spc="-15" dirty="0">
                <a:solidFill>
                  <a:srgbClr val="1793CD"/>
                </a:solidFill>
                <a:latin typeface="Lucida Sans"/>
                <a:cs typeface="Lucida Sans"/>
              </a:rPr>
              <a:t>ans</a:t>
            </a:r>
            <a:r>
              <a:rPr sz="600" spc="-30" dirty="0">
                <a:solidFill>
                  <a:srgbClr val="1793CD"/>
                </a:solidFill>
                <a:latin typeface="Lucida Sans"/>
                <a:cs typeface="Lucida Sans"/>
              </a:rPr>
              <a:t>f</a:t>
            </a:r>
            <a:r>
              <a:rPr sz="600" spc="-15" dirty="0">
                <a:solidFill>
                  <a:srgbClr val="1793CD"/>
                </a:solidFill>
                <a:latin typeface="Lucida Sans"/>
                <a:cs typeface="Lucida Sans"/>
              </a:rPr>
              <a:t>ormation</a:t>
            </a:r>
            <a:endParaRPr sz="600">
              <a:latin typeface="Lucida Sans"/>
              <a:cs typeface="Lucida Sans"/>
            </a:endParaRPr>
          </a:p>
        </p:txBody>
      </p:sp>
      <p:grpSp>
        <p:nvGrpSpPr>
          <p:cNvPr id="3" name="object 3"/>
          <p:cNvGrpSpPr/>
          <p:nvPr/>
        </p:nvGrpSpPr>
        <p:grpSpPr>
          <a:xfrm>
            <a:off x="0" y="0"/>
            <a:ext cx="10152380" cy="7560309"/>
            <a:chOff x="0" y="0"/>
            <a:chExt cx="10152380" cy="7560309"/>
          </a:xfrm>
        </p:grpSpPr>
        <p:sp>
          <p:nvSpPr>
            <p:cNvPr id="4" name="object 4"/>
            <p:cNvSpPr/>
            <p:nvPr/>
          </p:nvSpPr>
          <p:spPr>
            <a:xfrm>
              <a:off x="540005" y="7020004"/>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3702182" cy="7560005"/>
            </a:xfrm>
            <a:prstGeom prst="rect">
              <a:avLst/>
            </a:prstGeom>
          </p:spPr>
        </p:pic>
        <p:sp>
          <p:nvSpPr>
            <p:cNvPr id="6" name="object 6"/>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grpSp>
      <p:pic>
        <p:nvPicPr>
          <p:cNvPr id="7" name="object 7"/>
          <p:cNvPicPr/>
          <p:nvPr/>
        </p:nvPicPr>
        <p:blipFill>
          <a:blip r:embed="rId3" cstate="print"/>
          <a:stretch>
            <a:fillRect/>
          </a:stretch>
        </p:blipFill>
        <p:spPr>
          <a:xfrm>
            <a:off x="9109382" y="7156805"/>
            <a:ext cx="1042617" cy="238951"/>
          </a:xfrm>
          <a:prstGeom prst="rect">
            <a:avLst/>
          </a:prstGeom>
        </p:spPr>
      </p:pic>
      <p:sp>
        <p:nvSpPr>
          <p:cNvPr id="8" name="object 8"/>
          <p:cNvSpPr txBox="1"/>
          <p:nvPr/>
        </p:nvSpPr>
        <p:spPr>
          <a:xfrm>
            <a:off x="3782100" y="3028090"/>
            <a:ext cx="3054350" cy="2664460"/>
          </a:xfrm>
          <a:prstGeom prst="rect">
            <a:avLst/>
          </a:prstGeom>
        </p:spPr>
        <p:txBody>
          <a:bodyPr vert="horz" wrap="square" lIns="0" tIns="12700" rIns="0" bIns="0" rtlCol="0">
            <a:spAutoFit/>
          </a:bodyPr>
          <a:lstStyle/>
          <a:p>
            <a:pPr marL="12700">
              <a:lnSpc>
                <a:spcPct val="100000"/>
              </a:lnSpc>
              <a:spcBef>
                <a:spcPts val="100"/>
              </a:spcBef>
            </a:pPr>
            <a:r>
              <a:rPr sz="900" b="1" spc="50" dirty="0">
                <a:solidFill>
                  <a:srgbClr val="46A9D6"/>
                </a:solidFill>
                <a:latin typeface="Trebuchet MS"/>
                <a:cs typeface="Trebuchet MS"/>
              </a:rPr>
              <a:t>W</a:t>
            </a:r>
            <a:r>
              <a:rPr sz="900" b="1" spc="30" dirty="0">
                <a:solidFill>
                  <a:srgbClr val="46A9D6"/>
                </a:solidFill>
                <a:latin typeface="Trebuchet MS"/>
                <a:cs typeface="Trebuchet MS"/>
              </a:rPr>
              <a:t>e</a:t>
            </a:r>
            <a:r>
              <a:rPr sz="900" b="1" spc="-60" dirty="0">
                <a:solidFill>
                  <a:srgbClr val="46A9D6"/>
                </a:solidFill>
                <a:latin typeface="Trebuchet MS"/>
                <a:cs typeface="Trebuchet MS"/>
              </a:rPr>
              <a:t> </a:t>
            </a:r>
            <a:r>
              <a:rPr sz="900" b="1" spc="15" dirty="0">
                <a:solidFill>
                  <a:srgbClr val="46A9D6"/>
                </a:solidFill>
                <a:latin typeface="Trebuchet MS"/>
                <a:cs typeface="Trebuchet MS"/>
              </a:rPr>
              <a:t>nee</a:t>
            </a:r>
            <a:r>
              <a:rPr sz="900" b="1" spc="25" dirty="0">
                <a:solidFill>
                  <a:srgbClr val="46A9D6"/>
                </a:solidFill>
                <a:latin typeface="Trebuchet MS"/>
                <a:cs typeface="Trebuchet MS"/>
              </a:rPr>
              <a:t>d</a:t>
            </a:r>
            <a:r>
              <a:rPr sz="900" b="1" spc="-60" dirty="0">
                <a:solidFill>
                  <a:srgbClr val="46A9D6"/>
                </a:solidFill>
                <a:latin typeface="Trebuchet MS"/>
                <a:cs typeface="Trebuchet MS"/>
              </a:rPr>
              <a:t> </a:t>
            </a:r>
            <a:r>
              <a:rPr sz="900" b="1" spc="45" dirty="0">
                <a:solidFill>
                  <a:srgbClr val="46A9D6"/>
                </a:solidFill>
                <a:latin typeface="Trebuchet MS"/>
                <a:cs typeface="Trebuchet MS"/>
              </a:rPr>
              <a:t>to</a:t>
            </a:r>
            <a:endParaRPr sz="900">
              <a:latin typeface="Trebuchet MS"/>
              <a:cs typeface="Trebuchet MS"/>
            </a:endParaRPr>
          </a:p>
          <a:p>
            <a:pPr marL="120650" marR="5080" indent="-108585">
              <a:lnSpc>
                <a:spcPct val="111100"/>
              </a:lnSpc>
              <a:spcBef>
                <a:spcPts val="565"/>
              </a:spcBef>
              <a:buChar char="•"/>
              <a:tabLst>
                <a:tab pos="121285" algn="l"/>
              </a:tabLst>
            </a:pPr>
            <a:r>
              <a:rPr sz="900" spc="20" dirty="0">
                <a:solidFill>
                  <a:srgbClr val="7F8084"/>
                </a:solidFill>
                <a:latin typeface="Trebuchet MS"/>
                <a:cs typeface="Trebuchet MS"/>
              </a:rPr>
              <a:t>drive </a:t>
            </a:r>
            <a:r>
              <a:rPr sz="900" spc="45" dirty="0">
                <a:solidFill>
                  <a:srgbClr val="7F8084"/>
                </a:solidFill>
                <a:latin typeface="Trebuchet MS"/>
                <a:cs typeface="Trebuchet MS"/>
              </a:rPr>
              <a:t>forward </a:t>
            </a:r>
            <a:r>
              <a:rPr sz="900" spc="40" dirty="0">
                <a:solidFill>
                  <a:srgbClr val="7F8084"/>
                </a:solidFill>
                <a:latin typeface="Trebuchet MS"/>
                <a:cs typeface="Trebuchet MS"/>
              </a:rPr>
              <a:t>our </a:t>
            </a:r>
            <a:r>
              <a:rPr sz="900" spc="45" dirty="0">
                <a:solidFill>
                  <a:srgbClr val="7F8084"/>
                </a:solidFill>
                <a:latin typeface="Trebuchet MS"/>
                <a:cs typeface="Trebuchet MS"/>
              </a:rPr>
              <a:t>transformation programme, </a:t>
            </a:r>
            <a:r>
              <a:rPr sz="900" spc="50" dirty="0">
                <a:solidFill>
                  <a:srgbClr val="7F8084"/>
                </a:solidFill>
                <a:latin typeface="Trebuchet MS"/>
                <a:cs typeface="Trebuchet MS"/>
              </a:rPr>
              <a:t> </a:t>
            </a:r>
            <a:r>
              <a:rPr sz="900" spc="45" dirty="0">
                <a:solidFill>
                  <a:srgbClr val="7F8084"/>
                </a:solidFill>
                <a:latin typeface="Trebuchet MS"/>
                <a:cs typeface="Trebuchet MS"/>
              </a:rPr>
              <a:t>ensuring</a:t>
            </a:r>
            <a:r>
              <a:rPr sz="900" spc="-25" dirty="0">
                <a:solidFill>
                  <a:srgbClr val="7F8084"/>
                </a:solidFill>
                <a:latin typeface="Trebuchet MS"/>
                <a:cs typeface="Trebuchet MS"/>
              </a:rPr>
              <a:t> </a:t>
            </a:r>
            <a:r>
              <a:rPr sz="900" spc="65" dirty="0">
                <a:solidFill>
                  <a:srgbClr val="7F8084"/>
                </a:solidFill>
                <a:latin typeface="Trebuchet MS"/>
                <a:cs typeface="Trebuchet MS"/>
              </a:rPr>
              <a:t>we</a:t>
            </a:r>
            <a:r>
              <a:rPr sz="900" spc="-25" dirty="0">
                <a:solidFill>
                  <a:srgbClr val="7F8084"/>
                </a:solidFill>
                <a:latin typeface="Trebuchet MS"/>
                <a:cs typeface="Trebuchet MS"/>
              </a:rPr>
              <a:t> </a:t>
            </a:r>
            <a:r>
              <a:rPr sz="900" spc="15" dirty="0">
                <a:solidFill>
                  <a:srgbClr val="7F8084"/>
                </a:solidFill>
                <a:latin typeface="Trebuchet MS"/>
                <a:cs typeface="Trebuchet MS"/>
              </a:rPr>
              <a:t>deliver</a:t>
            </a:r>
            <a:r>
              <a:rPr sz="900" spc="-25" dirty="0">
                <a:solidFill>
                  <a:srgbClr val="7F8084"/>
                </a:solidFill>
                <a:latin typeface="Trebuchet MS"/>
                <a:cs typeface="Trebuchet MS"/>
              </a:rPr>
              <a:t> </a:t>
            </a:r>
            <a:r>
              <a:rPr sz="900" spc="40" dirty="0">
                <a:solidFill>
                  <a:srgbClr val="7F8084"/>
                </a:solidFill>
                <a:latin typeface="Trebuchet MS"/>
                <a:cs typeface="Trebuchet MS"/>
              </a:rPr>
              <a:t>our</a:t>
            </a:r>
            <a:r>
              <a:rPr sz="900" spc="-25" dirty="0">
                <a:solidFill>
                  <a:srgbClr val="7F8084"/>
                </a:solidFill>
                <a:latin typeface="Trebuchet MS"/>
                <a:cs typeface="Trebuchet MS"/>
              </a:rPr>
              <a:t> </a:t>
            </a:r>
            <a:r>
              <a:rPr sz="900" spc="50" dirty="0">
                <a:solidFill>
                  <a:srgbClr val="7F8084"/>
                </a:solidFill>
                <a:latin typeface="Trebuchet MS"/>
                <a:cs typeface="Trebuchet MS"/>
              </a:rPr>
              <a:t>Organisational</a:t>
            </a:r>
            <a:r>
              <a:rPr sz="900" spc="-25" dirty="0">
                <a:solidFill>
                  <a:srgbClr val="7F8084"/>
                </a:solidFill>
                <a:latin typeface="Trebuchet MS"/>
                <a:cs typeface="Trebuchet MS"/>
              </a:rPr>
              <a:t> </a:t>
            </a:r>
            <a:r>
              <a:rPr sz="900" spc="55" dirty="0">
                <a:solidFill>
                  <a:srgbClr val="7F8084"/>
                </a:solidFill>
                <a:latin typeface="Trebuchet MS"/>
                <a:cs typeface="Trebuchet MS"/>
              </a:rPr>
              <a:t>Strategy</a:t>
            </a:r>
            <a:r>
              <a:rPr sz="900" spc="-25" dirty="0">
                <a:solidFill>
                  <a:srgbClr val="7F8084"/>
                </a:solidFill>
                <a:latin typeface="Trebuchet MS"/>
                <a:cs typeface="Trebuchet MS"/>
              </a:rPr>
              <a:t> </a:t>
            </a:r>
            <a:r>
              <a:rPr sz="900" spc="75" dirty="0">
                <a:solidFill>
                  <a:srgbClr val="7F8084"/>
                </a:solidFill>
                <a:latin typeface="Trebuchet MS"/>
                <a:cs typeface="Trebuchet MS"/>
              </a:rPr>
              <a:t>and </a:t>
            </a:r>
            <a:r>
              <a:rPr sz="900" spc="-254" dirty="0">
                <a:solidFill>
                  <a:srgbClr val="7F8084"/>
                </a:solidFill>
                <a:latin typeface="Trebuchet MS"/>
                <a:cs typeface="Trebuchet MS"/>
              </a:rPr>
              <a:t> </a:t>
            </a:r>
            <a:r>
              <a:rPr sz="900" spc="45" dirty="0">
                <a:solidFill>
                  <a:srgbClr val="7F8084"/>
                </a:solidFill>
                <a:latin typeface="Trebuchet MS"/>
                <a:cs typeface="Trebuchet MS"/>
              </a:rPr>
              <a:t>achieve </a:t>
            </a:r>
            <a:r>
              <a:rPr sz="900" spc="40" dirty="0">
                <a:solidFill>
                  <a:srgbClr val="7F8084"/>
                </a:solidFill>
                <a:latin typeface="Trebuchet MS"/>
                <a:cs typeface="Trebuchet MS"/>
              </a:rPr>
              <a:t>our Mission, </a:t>
            </a:r>
            <a:r>
              <a:rPr sz="900" spc="65" dirty="0">
                <a:solidFill>
                  <a:srgbClr val="7F8084"/>
                </a:solidFill>
                <a:latin typeface="Trebuchet MS"/>
                <a:cs typeface="Trebuchet MS"/>
              </a:rPr>
              <a:t>by </a:t>
            </a:r>
            <a:r>
              <a:rPr sz="900" spc="55" dirty="0">
                <a:solidFill>
                  <a:srgbClr val="7F8084"/>
                </a:solidFill>
                <a:latin typeface="Trebuchet MS"/>
                <a:cs typeface="Trebuchet MS"/>
              </a:rPr>
              <a:t>having </a:t>
            </a:r>
            <a:r>
              <a:rPr sz="900" spc="40" dirty="0">
                <a:solidFill>
                  <a:srgbClr val="7F8084"/>
                </a:solidFill>
                <a:latin typeface="Trebuchet MS"/>
                <a:cs typeface="Trebuchet MS"/>
              </a:rPr>
              <a:t>the </a:t>
            </a:r>
            <a:r>
              <a:rPr sz="900" spc="65" dirty="0">
                <a:solidFill>
                  <a:srgbClr val="7F8084"/>
                </a:solidFill>
                <a:latin typeface="Trebuchet MS"/>
                <a:cs typeface="Trebuchet MS"/>
              </a:rPr>
              <a:t>necessary </a:t>
            </a:r>
            <a:r>
              <a:rPr sz="900" spc="40" dirty="0">
                <a:solidFill>
                  <a:srgbClr val="7F8084"/>
                </a:solidFill>
                <a:latin typeface="Trebuchet MS"/>
                <a:cs typeface="Trebuchet MS"/>
              </a:rPr>
              <a:t>grip </a:t>
            </a:r>
            <a:r>
              <a:rPr sz="900" spc="45" dirty="0">
                <a:solidFill>
                  <a:srgbClr val="7F8084"/>
                </a:solidFill>
                <a:latin typeface="Trebuchet MS"/>
                <a:cs typeface="Trebuchet MS"/>
              </a:rPr>
              <a:t> </a:t>
            </a:r>
            <a:r>
              <a:rPr sz="900" spc="80" dirty="0">
                <a:solidFill>
                  <a:srgbClr val="7F8084"/>
                </a:solidFill>
                <a:latin typeface="Trebuchet MS"/>
                <a:cs typeface="Trebuchet MS"/>
              </a:rPr>
              <a:t>across </a:t>
            </a:r>
            <a:r>
              <a:rPr sz="900" spc="40" dirty="0">
                <a:solidFill>
                  <a:srgbClr val="7F8084"/>
                </a:solidFill>
                <a:latin typeface="Trebuchet MS"/>
                <a:cs typeface="Trebuchet MS"/>
              </a:rPr>
              <a:t>our </a:t>
            </a:r>
            <a:r>
              <a:rPr sz="900" spc="10" dirty="0">
                <a:solidFill>
                  <a:srgbClr val="7F8084"/>
                </a:solidFill>
                <a:latin typeface="Trebuchet MS"/>
                <a:cs typeface="Trebuchet MS"/>
              </a:rPr>
              <a:t>portfolio, </a:t>
            </a:r>
            <a:r>
              <a:rPr sz="900" spc="35" dirty="0">
                <a:solidFill>
                  <a:srgbClr val="7F8084"/>
                </a:solidFill>
                <a:latin typeface="Trebuchet MS"/>
                <a:cs typeface="Trebuchet MS"/>
              </a:rPr>
              <a:t>including </a:t>
            </a:r>
            <a:r>
              <a:rPr sz="900" spc="40" dirty="0">
                <a:solidFill>
                  <a:srgbClr val="7F8084"/>
                </a:solidFill>
                <a:latin typeface="Trebuchet MS"/>
                <a:cs typeface="Trebuchet MS"/>
              </a:rPr>
              <a:t>our </a:t>
            </a:r>
            <a:r>
              <a:rPr sz="900" spc="35" dirty="0">
                <a:solidFill>
                  <a:srgbClr val="7F8084"/>
                </a:solidFill>
                <a:latin typeface="Trebuchet MS"/>
                <a:cs typeface="Trebuchet MS"/>
              </a:rPr>
              <a:t>interdependent </a:t>
            </a:r>
            <a:r>
              <a:rPr sz="900" spc="40" dirty="0">
                <a:solidFill>
                  <a:srgbClr val="7F8084"/>
                </a:solidFill>
                <a:latin typeface="Trebuchet MS"/>
                <a:cs typeface="Trebuchet MS"/>
              </a:rPr>
              <a:t> </a:t>
            </a:r>
            <a:r>
              <a:rPr sz="900" spc="20" dirty="0">
                <a:solidFill>
                  <a:srgbClr val="7F8084"/>
                </a:solidFill>
                <a:latin typeface="Trebuchet MS"/>
                <a:cs typeface="Trebuchet MS"/>
              </a:rPr>
              <a:t>Service, </a:t>
            </a:r>
            <a:r>
              <a:rPr sz="900" spc="15" dirty="0">
                <a:solidFill>
                  <a:srgbClr val="7F8084"/>
                </a:solidFill>
                <a:latin typeface="Trebuchet MS"/>
                <a:cs typeface="Trebuchet MS"/>
              </a:rPr>
              <a:t>People, </a:t>
            </a:r>
            <a:r>
              <a:rPr sz="900" spc="10" dirty="0">
                <a:solidFill>
                  <a:srgbClr val="7F8084"/>
                </a:solidFill>
                <a:latin typeface="Trebuchet MS"/>
                <a:cs typeface="Trebuchet MS"/>
              </a:rPr>
              <a:t>Property, </a:t>
            </a:r>
            <a:r>
              <a:rPr sz="900" spc="80" dirty="0">
                <a:solidFill>
                  <a:srgbClr val="7F8084"/>
                </a:solidFill>
                <a:latin typeface="Trebuchet MS"/>
                <a:cs typeface="Trebuchet MS"/>
              </a:rPr>
              <a:t>and </a:t>
            </a:r>
            <a:r>
              <a:rPr sz="900" spc="30" dirty="0">
                <a:solidFill>
                  <a:srgbClr val="7F8084"/>
                </a:solidFill>
                <a:latin typeface="Trebuchet MS"/>
                <a:cs typeface="Trebuchet MS"/>
              </a:rPr>
              <a:t>Digital </a:t>
            </a:r>
            <a:r>
              <a:rPr sz="900" spc="35" dirty="0">
                <a:solidFill>
                  <a:srgbClr val="7F8084"/>
                </a:solidFill>
                <a:latin typeface="Trebuchet MS"/>
                <a:cs typeface="Trebuchet MS"/>
              </a:rPr>
              <a:t>strategies, </a:t>
            </a:r>
            <a:r>
              <a:rPr sz="900" spc="40" dirty="0">
                <a:solidFill>
                  <a:srgbClr val="7F8084"/>
                </a:solidFill>
                <a:latin typeface="Trebuchet MS"/>
                <a:cs typeface="Trebuchet MS"/>
              </a:rPr>
              <a:t> investment</a:t>
            </a:r>
            <a:r>
              <a:rPr sz="900" spc="-35" dirty="0">
                <a:solidFill>
                  <a:srgbClr val="7F8084"/>
                </a:solidFill>
                <a:latin typeface="Trebuchet MS"/>
                <a:cs typeface="Trebuchet MS"/>
              </a:rPr>
              <a:t> </a:t>
            </a:r>
            <a:r>
              <a:rPr sz="900" spc="55" dirty="0">
                <a:solidFill>
                  <a:srgbClr val="7F8084"/>
                </a:solidFill>
                <a:latin typeface="Trebuchet MS"/>
                <a:cs typeface="Trebuchet MS"/>
              </a:rPr>
              <a:t>cases,</a:t>
            </a:r>
            <a:r>
              <a:rPr sz="900" spc="-30"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20" dirty="0">
                <a:solidFill>
                  <a:srgbClr val="7F8084"/>
                </a:solidFill>
                <a:latin typeface="Trebuchet MS"/>
                <a:cs typeface="Trebuchet MS"/>
              </a:rPr>
              <a:t>delivery</a:t>
            </a:r>
            <a:r>
              <a:rPr sz="900" spc="-30" dirty="0">
                <a:solidFill>
                  <a:srgbClr val="7F8084"/>
                </a:solidFill>
                <a:latin typeface="Trebuchet MS"/>
                <a:cs typeface="Trebuchet MS"/>
              </a:rPr>
              <a:t> </a:t>
            </a:r>
            <a:r>
              <a:rPr sz="900" spc="30" dirty="0">
                <a:solidFill>
                  <a:srgbClr val="7F8084"/>
                </a:solidFill>
                <a:latin typeface="Trebuchet MS"/>
                <a:cs typeface="Trebuchet MS"/>
              </a:rPr>
              <a:t>plans.</a:t>
            </a:r>
            <a:endParaRPr sz="900">
              <a:latin typeface="Trebuchet MS"/>
              <a:cs typeface="Trebuchet MS"/>
            </a:endParaRPr>
          </a:p>
          <a:p>
            <a:pPr marL="120650" marR="181610" indent="-108585">
              <a:lnSpc>
                <a:spcPct val="111100"/>
              </a:lnSpc>
              <a:spcBef>
                <a:spcPts val="565"/>
              </a:spcBef>
              <a:buChar char="•"/>
              <a:tabLst>
                <a:tab pos="121285" algn="l"/>
              </a:tabLst>
            </a:pPr>
            <a:r>
              <a:rPr sz="900" spc="45" dirty="0">
                <a:solidFill>
                  <a:srgbClr val="7F8084"/>
                </a:solidFill>
                <a:latin typeface="Trebuchet MS"/>
                <a:cs typeface="Trebuchet MS"/>
              </a:rPr>
              <a:t>remove </a:t>
            </a:r>
            <a:r>
              <a:rPr sz="900" spc="20" dirty="0">
                <a:solidFill>
                  <a:srgbClr val="7F8084"/>
                </a:solidFill>
                <a:latin typeface="Trebuchet MS"/>
                <a:cs typeface="Trebuchet MS"/>
              </a:rPr>
              <a:t>all </a:t>
            </a:r>
            <a:r>
              <a:rPr sz="900" spc="55" dirty="0">
                <a:solidFill>
                  <a:srgbClr val="7F8084"/>
                </a:solidFill>
                <a:latin typeface="Trebuchet MS"/>
                <a:cs typeface="Trebuchet MS"/>
              </a:rPr>
              <a:t>bureaucracy </a:t>
            </a:r>
            <a:r>
              <a:rPr sz="900" spc="80" dirty="0">
                <a:solidFill>
                  <a:srgbClr val="7F8084"/>
                </a:solidFill>
                <a:latin typeface="Trebuchet MS"/>
                <a:cs typeface="Trebuchet MS"/>
              </a:rPr>
              <a:t>and </a:t>
            </a:r>
            <a:r>
              <a:rPr sz="900" spc="45" dirty="0">
                <a:solidFill>
                  <a:srgbClr val="7F8084"/>
                </a:solidFill>
                <a:latin typeface="Trebuchet MS"/>
                <a:cs typeface="Trebuchet MS"/>
              </a:rPr>
              <a:t>operational </a:t>
            </a:r>
            <a:r>
              <a:rPr sz="900" spc="50" dirty="0">
                <a:solidFill>
                  <a:srgbClr val="7F8084"/>
                </a:solidFill>
                <a:latin typeface="Trebuchet MS"/>
                <a:cs typeface="Trebuchet MS"/>
              </a:rPr>
              <a:t> </a:t>
            </a:r>
            <a:r>
              <a:rPr sz="900" spc="15" dirty="0">
                <a:solidFill>
                  <a:srgbClr val="7F8084"/>
                </a:solidFill>
                <a:latin typeface="Trebuchet MS"/>
                <a:cs typeface="Trebuchet MS"/>
              </a:rPr>
              <a:t>inefficiencies, </a:t>
            </a:r>
            <a:r>
              <a:rPr sz="900" spc="45" dirty="0">
                <a:solidFill>
                  <a:srgbClr val="7F8084"/>
                </a:solidFill>
                <a:latin typeface="Trebuchet MS"/>
                <a:cs typeface="Trebuchet MS"/>
              </a:rPr>
              <a:t>ensuring </a:t>
            </a:r>
            <a:r>
              <a:rPr sz="900" spc="65" dirty="0">
                <a:solidFill>
                  <a:srgbClr val="7F8084"/>
                </a:solidFill>
                <a:latin typeface="Trebuchet MS"/>
                <a:cs typeface="Trebuchet MS"/>
              </a:rPr>
              <a:t>we </a:t>
            </a:r>
            <a:r>
              <a:rPr sz="900" spc="45" dirty="0">
                <a:solidFill>
                  <a:srgbClr val="7F8084"/>
                </a:solidFill>
                <a:latin typeface="Trebuchet MS"/>
                <a:cs typeface="Trebuchet MS"/>
              </a:rPr>
              <a:t>are </a:t>
            </a:r>
            <a:r>
              <a:rPr sz="900" spc="40" dirty="0">
                <a:solidFill>
                  <a:srgbClr val="7F8084"/>
                </a:solidFill>
                <a:latin typeface="Trebuchet MS"/>
                <a:cs typeface="Trebuchet MS"/>
              </a:rPr>
              <a:t>releasing </a:t>
            </a:r>
            <a:r>
              <a:rPr sz="900" spc="30" dirty="0">
                <a:solidFill>
                  <a:srgbClr val="7F8084"/>
                </a:solidFill>
                <a:latin typeface="Trebuchet MS"/>
                <a:cs typeface="Trebuchet MS"/>
              </a:rPr>
              <a:t>time </a:t>
            </a:r>
            <a:r>
              <a:rPr sz="900" spc="50" dirty="0">
                <a:solidFill>
                  <a:srgbClr val="7F8084"/>
                </a:solidFill>
                <a:latin typeface="Trebuchet MS"/>
                <a:cs typeface="Trebuchet MS"/>
              </a:rPr>
              <a:t>to </a:t>
            </a:r>
            <a:r>
              <a:rPr sz="900" spc="-260" dirty="0">
                <a:solidFill>
                  <a:srgbClr val="7F8084"/>
                </a:solidFill>
                <a:latin typeface="Trebuchet MS"/>
                <a:cs typeface="Trebuchet MS"/>
              </a:rPr>
              <a:t> </a:t>
            </a:r>
            <a:r>
              <a:rPr sz="900" spc="60" dirty="0">
                <a:solidFill>
                  <a:srgbClr val="7F8084"/>
                </a:solidFill>
                <a:latin typeface="Trebuchet MS"/>
                <a:cs typeface="Trebuchet MS"/>
              </a:rPr>
              <a:t>support </a:t>
            </a:r>
            <a:r>
              <a:rPr sz="900" spc="40" dirty="0">
                <a:solidFill>
                  <a:srgbClr val="7F8084"/>
                </a:solidFill>
                <a:latin typeface="Trebuchet MS"/>
                <a:cs typeface="Trebuchet MS"/>
              </a:rPr>
              <a:t>our </a:t>
            </a:r>
            <a:r>
              <a:rPr sz="900" spc="65" dirty="0">
                <a:solidFill>
                  <a:srgbClr val="7F8084"/>
                </a:solidFill>
                <a:latin typeface="Trebuchet MS"/>
                <a:cs typeface="Trebuchet MS"/>
              </a:rPr>
              <a:t>amazing </a:t>
            </a:r>
            <a:r>
              <a:rPr sz="900" spc="50" dirty="0">
                <a:solidFill>
                  <a:srgbClr val="7F8084"/>
                </a:solidFill>
                <a:latin typeface="Trebuchet MS"/>
                <a:cs typeface="Trebuchet MS"/>
              </a:rPr>
              <a:t>staff </a:t>
            </a:r>
            <a:r>
              <a:rPr sz="900" spc="40" dirty="0">
                <a:solidFill>
                  <a:srgbClr val="7F8084"/>
                </a:solidFill>
                <a:latin typeface="Trebuchet MS"/>
                <a:cs typeface="Trebuchet MS"/>
              </a:rPr>
              <a:t>teams. </a:t>
            </a:r>
            <a:r>
              <a:rPr sz="900" spc="45" dirty="0">
                <a:solidFill>
                  <a:srgbClr val="7F8084"/>
                </a:solidFill>
                <a:latin typeface="Trebuchet MS"/>
                <a:cs typeface="Trebuchet MS"/>
              </a:rPr>
              <a:t>We </a:t>
            </a:r>
            <a:r>
              <a:rPr sz="900" spc="55" dirty="0">
                <a:solidFill>
                  <a:srgbClr val="7F8084"/>
                </a:solidFill>
                <a:latin typeface="Trebuchet MS"/>
                <a:cs typeface="Trebuchet MS"/>
              </a:rPr>
              <a:t>need </a:t>
            </a:r>
            <a:r>
              <a:rPr sz="900" spc="50" dirty="0">
                <a:solidFill>
                  <a:srgbClr val="7F8084"/>
                </a:solidFill>
                <a:latin typeface="Trebuchet MS"/>
                <a:cs typeface="Trebuchet MS"/>
              </a:rPr>
              <a:t>to </a:t>
            </a:r>
            <a:r>
              <a:rPr sz="900" spc="55" dirty="0">
                <a:solidFill>
                  <a:srgbClr val="7F8084"/>
                </a:solidFill>
                <a:latin typeface="Trebuchet MS"/>
                <a:cs typeface="Trebuchet MS"/>
              </a:rPr>
              <a:t> </a:t>
            </a:r>
            <a:r>
              <a:rPr sz="900" spc="60" dirty="0">
                <a:solidFill>
                  <a:srgbClr val="7F8084"/>
                </a:solidFill>
                <a:latin typeface="Trebuchet MS"/>
                <a:cs typeface="Trebuchet MS"/>
              </a:rPr>
              <a:t>measure</a:t>
            </a:r>
            <a:r>
              <a:rPr sz="900" spc="-30" dirty="0">
                <a:solidFill>
                  <a:srgbClr val="7F8084"/>
                </a:solidFill>
                <a:latin typeface="Trebuchet MS"/>
                <a:cs typeface="Trebuchet MS"/>
              </a:rPr>
              <a:t> </a:t>
            </a:r>
            <a:r>
              <a:rPr sz="900" spc="40" dirty="0">
                <a:solidFill>
                  <a:srgbClr val="7F8084"/>
                </a:solidFill>
                <a:latin typeface="Trebuchet MS"/>
                <a:cs typeface="Trebuchet MS"/>
              </a:rPr>
              <a:t>the</a:t>
            </a:r>
            <a:r>
              <a:rPr sz="900" spc="-30" dirty="0">
                <a:solidFill>
                  <a:srgbClr val="7F8084"/>
                </a:solidFill>
                <a:latin typeface="Trebuchet MS"/>
                <a:cs typeface="Trebuchet MS"/>
              </a:rPr>
              <a:t> </a:t>
            </a:r>
            <a:r>
              <a:rPr sz="900" spc="30" dirty="0">
                <a:solidFill>
                  <a:srgbClr val="7F8084"/>
                </a:solidFill>
                <a:latin typeface="Trebuchet MS"/>
                <a:cs typeface="Trebuchet MS"/>
              </a:rPr>
              <a:t>right</a:t>
            </a:r>
            <a:r>
              <a:rPr sz="900" spc="-30" dirty="0">
                <a:solidFill>
                  <a:srgbClr val="7F8084"/>
                </a:solidFill>
                <a:latin typeface="Trebuchet MS"/>
                <a:cs typeface="Trebuchet MS"/>
              </a:rPr>
              <a:t> </a:t>
            </a:r>
            <a:r>
              <a:rPr sz="900" spc="50" dirty="0">
                <a:solidFill>
                  <a:srgbClr val="7F8084"/>
                </a:solidFill>
                <a:latin typeface="Trebuchet MS"/>
                <a:cs typeface="Trebuchet MS"/>
              </a:rPr>
              <a:t>things</a:t>
            </a:r>
            <a:r>
              <a:rPr sz="900" spc="-30"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25" dirty="0">
                <a:solidFill>
                  <a:srgbClr val="7F8084"/>
                </a:solidFill>
                <a:latin typeface="Trebuchet MS"/>
                <a:cs typeface="Trebuchet MS"/>
              </a:rPr>
              <a:t>nurture</a:t>
            </a:r>
            <a:r>
              <a:rPr sz="900" spc="-30" dirty="0">
                <a:solidFill>
                  <a:srgbClr val="7F8084"/>
                </a:solidFill>
                <a:latin typeface="Trebuchet MS"/>
                <a:cs typeface="Trebuchet MS"/>
              </a:rPr>
              <a:t> </a:t>
            </a:r>
            <a:r>
              <a:rPr sz="900" spc="114" dirty="0">
                <a:solidFill>
                  <a:srgbClr val="7F8084"/>
                </a:solidFill>
                <a:latin typeface="Trebuchet MS"/>
                <a:cs typeface="Trebuchet MS"/>
              </a:rPr>
              <a:t>a</a:t>
            </a:r>
            <a:r>
              <a:rPr sz="900" spc="-30" dirty="0">
                <a:solidFill>
                  <a:srgbClr val="7F8084"/>
                </a:solidFill>
                <a:latin typeface="Trebuchet MS"/>
                <a:cs typeface="Trebuchet MS"/>
              </a:rPr>
              <a:t> </a:t>
            </a:r>
            <a:r>
              <a:rPr sz="900" spc="25" dirty="0">
                <a:solidFill>
                  <a:srgbClr val="7F8084"/>
                </a:solidFill>
                <a:latin typeface="Trebuchet MS"/>
                <a:cs typeface="Trebuchet MS"/>
              </a:rPr>
              <a:t>culture</a:t>
            </a:r>
            <a:r>
              <a:rPr sz="900" spc="-30" dirty="0">
                <a:solidFill>
                  <a:srgbClr val="7F8084"/>
                </a:solidFill>
                <a:latin typeface="Trebuchet MS"/>
                <a:cs typeface="Trebuchet MS"/>
              </a:rPr>
              <a:t> </a:t>
            </a:r>
            <a:r>
              <a:rPr sz="900" spc="45" dirty="0">
                <a:solidFill>
                  <a:srgbClr val="7F8084"/>
                </a:solidFill>
                <a:latin typeface="Trebuchet MS"/>
                <a:cs typeface="Trebuchet MS"/>
              </a:rPr>
              <a:t>of </a:t>
            </a:r>
            <a:r>
              <a:rPr sz="900" spc="-254" dirty="0">
                <a:solidFill>
                  <a:srgbClr val="7F8084"/>
                </a:solidFill>
                <a:latin typeface="Trebuchet MS"/>
                <a:cs typeface="Trebuchet MS"/>
              </a:rPr>
              <a:t> </a:t>
            </a:r>
            <a:r>
              <a:rPr sz="900" spc="55" dirty="0">
                <a:solidFill>
                  <a:srgbClr val="7F8084"/>
                </a:solidFill>
                <a:latin typeface="Trebuchet MS"/>
                <a:cs typeface="Trebuchet MS"/>
              </a:rPr>
              <a:t>continuous</a:t>
            </a:r>
            <a:r>
              <a:rPr sz="900" spc="-35" dirty="0">
                <a:solidFill>
                  <a:srgbClr val="7F8084"/>
                </a:solidFill>
                <a:latin typeface="Trebuchet MS"/>
                <a:cs typeface="Trebuchet MS"/>
              </a:rPr>
              <a:t> </a:t>
            </a:r>
            <a:r>
              <a:rPr sz="900" spc="40" dirty="0">
                <a:solidFill>
                  <a:srgbClr val="7F8084"/>
                </a:solidFill>
                <a:latin typeface="Trebuchet MS"/>
                <a:cs typeface="Trebuchet MS"/>
              </a:rPr>
              <a:t>service</a:t>
            </a:r>
            <a:r>
              <a:rPr sz="900" spc="-30" dirty="0">
                <a:solidFill>
                  <a:srgbClr val="7F8084"/>
                </a:solidFill>
                <a:latin typeface="Trebuchet MS"/>
                <a:cs typeface="Trebuchet MS"/>
              </a:rPr>
              <a:t> </a:t>
            </a:r>
            <a:r>
              <a:rPr sz="900" spc="30" dirty="0">
                <a:solidFill>
                  <a:srgbClr val="7F8084"/>
                </a:solidFill>
                <a:latin typeface="Trebuchet MS"/>
                <a:cs typeface="Trebuchet MS"/>
              </a:rPr>
              <a:t>improvement.</a:t>
            </a:r>
            <a:endParaRPr sz="900">
              <a:latin typeface="Trebuchet MS"/>
              <a:cs typeface="Trebuchet MS"/>
            </a:endParaRPr>
          </a:p>
          <a:p>
            <a:pPr marL="120650" marR="209550" indent="-108585">
              <a:lnSpc>
                <a:spcPct val="111100"/>
              </a:lnSpc>
              <a:spcBef>
                <a:spcPts val="570"/>
              </a:spcBef>
              <a:buChar char="•"/>
              <a:tabLst>
                <a:tab pos="121285" algn="l"/>
              </a:tabLst>
            </a:pPr>
            <a:r>
              <a:rPr sz="900" spc="60" dirty="0">
                <a:solidFill>
                  <a:srgbClr val="7F8084"/>
                </a:solidFill>
                <a:latin typeface="Trebuchet MS"/>
                <a:cs typeface="Trebuchet MS"/>
              </a:rPr>
              <a:t>empower </a:t>
            </a:r>
            <a:r>
              <a:rPr sz="900" spc="40" dirty="0">
                <a:solidFill>
                  <a:srgbClr val="7F8084"/>
                </a:solidFill>
                <a:latin typeface="Trebuchet MS"/>
                <a:cs typeface="Trebuchet MS"/>
              </a:rPr>
              <a:t>our </a:t>
            </a:r>
            <a:r>
              <a:rPr sz="900" spc="25" dirty="0">
                <a:solidFill>
                  <a:srgbClr val="7F8084"/>
                </a:solidFill>
                <a:latin typeface="Trebuchet MS"/>
                <a:cs typeface="Trebuchet MS"/>
              </a:rPr>
              <a:t>people, </a:t>
            </a:r>
            <a:r>
              <a:rPr sz="900" spc="50" dirty="0">
                <a:solidFill>
                  <a:srgbClr val="7F8084"/>
                </a:solidFill>
                <a:latin typeface="Trebuchet MS"/>
                <a:cs typeface="Trebuchet MS"/>
              </a:rPr>
              <a:t>delegating </a:t>
            </a:r>
            <a:r>
              <a:rPr sz="900" spc="35" dirty="0">
                <a:solidFill>
                  <a:srgbClr val="7F8084"/>
                </a:solidFill>
                <a:latin typeface="Trebuchet MS"/>
                <a:cs typeface="Trebuchet MS"/>
              </a:rPr>
              <a:t>authority </a:t>
            </a:r>
            <a:r>
              <a:rPr sz="900" spc="50" dirty="0">
                <a:solidFill>
                  <a:srgbClr val="7F8084"/>
                </a:solidFill>
                <a:latin typeface="Trebuchet MS"/>
                <a:cs typeface="Trebuchet MS"/>
              </a:rPr>
              <a:t>to </a:t>
            </a:r>
            <a:r>
              <a:rPr sz="900" spc="55" dirty="0">
                <a:solidFill>
                  <a:srgbClr val="7F8084"/>
                </a:solidFill>
                <a:latin typeface="Trebuchet MS"/>
                <a:cs typeface="Trebuchet MS"/>
              </a:rPr>
              <a:t> </a:t>
            </a:r>
            <a:r>
              <a:rPr sz="900" spc="40" dirty="0">
                <a:solidFill>
                  <a:srgbClr val="7F8084"/>
                </a:solidFill>
                <a:latin typeface="Trebuchet MS"/>
                <a:cs typeface="Trebuchet MS"/>
              </a:rPr>
              <a:t>the</a:t>
            </a:r>
            <a:r>
              <a:rPr sz="900" spc="-35" dirty="0">
                <a:solidFill>
                  <a:srgbClr val="7F8084"/>
                </a:solidFill>
                <a:latin typeface="Trebuchet MS"/>
                <a:cs typeface="Trebuchet MS"/>
              </a:rPr>
              <a:t> </a:t>
            </a:r>
            <a:r>
              <a:rPr sz="900" spc="30" dirty="0">
                <a:solidFill>
                  <a:srgbClr val="7F8084"/>
                </a:solidFill>
                <a:latin typeface="Trebuchet MS"/>
                <a:cs typeface="Trebuchet MS"/>
              </a:rPr>
              <a:t>front</a:t>
            </a:r>
            <a:r>
              <a:rPr sz="900" spc="-35" dirty="0">
                <a:solidFill>
                  <a:srgbClr val="7F8084"/>
                </a:solidFill>
                <a:latin typeface="Trebuchet MS"/>
                <a:cs typeface="Trebuchet MS"/>
              </a:rPr>
              <a:t> </a:t>
            </a:r>
            <a:r>
              <a:rPr sz="900" spc="-20" dirty="0">
                <a:solidFill>
                  <a:srgbClr val="7F8084"/>
                </a:solidFill>
                <a:latin typeface="Trebuchet MS"/>
                <a:cs typeface="Trebuchet MS"/>
              </a:rPr>
              <a:t>line,</a:t>
            </a:r>
            <a:r>
              <a:rPr sz="900" spc="-35" dirty="0">
                <a:solidFill>
                  <a:srgbClr val="7F8084"/>
                </a:solidFill>
                <a:latin typeface="Trebuchet MS"/>
                <a:cs typeface="Trebuchet MS"/>
              </a:rPr>
              <a:t> </a:t>
            </a:r>
            <a:r>
              <a:rPr sz="900" spc="40" dirty="0">
                <a:solidFill>
                  <a:srgbClr val="7F8084"/>
                </a:solidFill>
                <a:latin typeface="Trebuchet MS"/>
                <a:cs typeface="Trebuchet MS"/>
              </a:rPr>
              <a:t>allowing</a:t>
            </a:r>
            <a:r>
              <a:rPr sz="900" spc="-30" dirty="0">
                <a:solidFill>
                  <a:srgbClr val="7F8084"/>
                </a:solidFill>
                <a:latin typeface="Trebuchet MS"/>
                <a:cs typeface="Trebuchet MS"/>
              </a:rPr>
              <a:t> </a:t>
            </a:r>
            <a:r>
              <a:rPr sz="900" spc="55" dirty="0">
                <a:solidFill>
                  <a:srgbClr val="7F8084"/>
                </a:solidFill>
                <a:latin typeface="Trebuchet MS"/>
                <a:cs typeface="Trebuchet MS"/>
              </a:rPr>
              <a:t>them</a:t>
            </a:r>
            <a:r>
              <a:rPr sz="900" spc="-35" dirty="0">
                <a:solidFill>
                  <a:srgbClr val="7F8084"/>
                </a:solidFill>
                <a:latin typeface="Trebuchet MS"/>
                <a:cs typeface="Trebuchet MS"/>
              </a:rPr>
              <a:t> </a:t>
            </a:r>
            <a:r>
              <a:rPr sz="900" spc="55" dirty="0">
                <a:solidFill>
                  <a:srgbClr val="7F8084"/>
                </a:solidFill>
                <a:latin typeface="Trebuchet MS"/>
                <a:cs typeface="Trebuchet MS"/>
              </a:rPr>
              <a:t>to</a:t>
            </a:r>
            <a:r>
              <a:rPr sz="900" spc="-35" dirty="0">
                <a:solidFill>
                  <a:srgbClr val="7F8084"/>
                </a:solidFill>
                <a:latin typeface="Trebuchet MS"/>
                <a:cs typeface="Trebuchet MS"/>
              </a:rPr>
              <a:t> </a:t>
            </a:r>
            <a:r>
              <a:rPr sz="900" spc="40" dirty="0">
                <a:solidFill>
                  <a:srgbClr val="7F8084"/>
                </a:solidFill>
                <a:latin typeface="Trebuchet MS"/>
                <a:cs typeface="Trebuchet MS"/>
              </a:rPr>
              <a:t>contribute</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5" dirty="0">
                <a:solidFill>
                  <a:srgbClr val="7F8084"/>
                </a:solidFill>
                <a:latin typeface="Trebuchet MS"/>
                <a:cs typeface="Trebuchet MS"/>
              </a:rPr>
              <a:t> </a:t>
            </a:r>
            <a:r>
              <a:rPr sz="900" spc="40" dirty="0">
                <a:solidFill>
                  <a:srgbClr val="7F8084"/>
                </a:solidFill>
                <a:latin typeface="Trebuchet MS"/>
                <a:cs typeface="Trebuchet MS"/>
              </a:rPr>
              <a:t>the </a:t>
            </a:r>
            <a:r>
              <a:rPr sz="900" spc="-254" dirty="0">
                <a:solidFill>
                  <a:srgbClr val="7F8084"/>
                </a:solidFill>
                <a:latin typeface="Trebuchet MS"/>
                <a:cs typeface="Trebuchet MS"/>
              </a:rPr>
              <a:t> </a:t>
            </a:r>
            <a:r>
              <a:rPr sz="900" spc="45" dirty="0">
                <a:solidFill>
                  <a:srgbClr val="7F8084"/>
                </a:solidFill>
                <a:latin typeface="Trebuchet MS"/>
                <a:cs typeface="Trebuchet MS"/>
              </a:rPr>
              <a:t>development </a:t>
            </a:r>
            <a:r>
              <a:rPr sz="900" spc="50" dirty="0">
                <a:solidFill>
                  <a:srgbClr val="7F8084"/>
                </a:solidFill>
                <a:latin typeface="Trebuchet MS"/>
                <a:cs typeface="Trebuchet MS"/>
              </a:rPr>
              <a:t>of </a:t>
            </a:r>
            <a:r>
              <a:rPr sz="900" spc="60" dirty="0">
                <a:solidFill>
                  <a:srgbClr val="7F8084"/>
                </a:solidFill>
                <a:latin typeface="Trebuchet MS"/>
                <a:cs typeface="Trebuchet MS"/>
              </a:rPr>
              <a:t>new </a:t>
            </a:r>
            <a:r>
              <a:rPr sz="900" spc="50" dirty="0">
                <a:solidFill>
                  <a:srgbClr val="7F8084"/>
                </a:solidFill>
                <a:latin typeface="Trebuchet MS"/>
                <a:cs typeface="Trebuchet MS"/>
              </a:rPr>
              <a:t>services </a:t>
            </a:r>
            <a:r>
              <a:rPr sz="900" spc="80" dirty="0">
                <a:solidFill>
                  <a:srgbClr val="7F8084"/>
                </a:solidFill>
                <a:latin typeface="Trebuchet MS"/>
                <a:cs typeface="Trebuchet MS"/>
              </a:rPr>
              <a:t>and </a:t>
            </a:r>
            <a:r>
              <a:rPr sz="900" spc="55" dirty="0">
                <a:solidFill>
                  <a:srgbClr val="7F8084"/>
                </a:solidFill>
                <a:latin typeface="Trebuchet MS"/>
                <a:cs typeface="Trebuchet MS"/>
              </a:rPr>
              <a:t>to </a:t>
            </a:r>
            <a:r>
              <a:rPr sz="900" spc="25" dirty="0">
                <a:solidFill>
                  <a:srgbClr val="7F8084"/>
                </a:solidFill>
                <a:latin typeface="Trebuchet MS"/>
                <a:cs typeface="Trebuchet MS"/>
              </a:rPr>
              <a:t>driving </a:t>
            </a:r>
            <a:r>
              <a:rPr sz="900" spc="30" dirty="0">
                <a:solidFill>
                  <a:srgbClr val="7F8084"/>
                </a:solidFill>
                <a:latin typeface="Trebuchet MS"/>
                <a:cs typeface="Trebuchet MS"/>
              </a:rPr>
              <a:t> </a:t>
            </a:r>
            <a:r>
              <a:rPr sz="900" spc="40" dirty="0">
                <a:solidFill>
                  <a:srgbClr val="7F8084"/>
                </a:solidFill>
                <a:latin typeface="Trebuchet MS"/>
                <a:cs typeface="Trebuchet MS"/>
              </a:rPr>
              <a:t>service</a:t>
            </a:r>
            <a:r>
              <a:rPr sz="900" spc="-30" dirty="0">
                <a:solidFill>
                  <a:srgbClr val="7F8084"/>
                </a:solidFill>
                <a:latin typeface="Trebuchet MS"/>
                <a:cs typeface="Trebuchet MS"/>
              </a:rPr>
              <a:t> </a:t>
            </a:r>
            <a:r>
              <a:rPr sz="900" spc="30" dirty="0">
                <a:solidFill>
                  <a:srgbClr val="7F8084"/>
                </a:solidFill>
                <a:latin typeface="Trebuchet MS"/>
                <a:cs typeface="Trebuchet MS"/>
              </a:rPr>
              <a:t>excellence</a:t>
            </a:r>
            <a:r>
              <a:rPr sz="900" spc="-30" dirty="0">
                <a:solidFill>
                  <a:srgbClr val="7F8084"/>
                </a:solidFill>
                <a:latin typeface="Trebuchet MS"/>
                <a:cs typeface="Trebuchet MS"/>
              </a:rPr>
              <a:t> </a:t>
            </a:r>
            <a:r>
              <a:rPr sz="900" spc="80" dirty="0">
                <a:solidFill>
                  <a:srgbClr val="7F8084"/>
                </a:solidFill>
                <a:latin typeface="Trebuchet MS"/>
                <a:cs typeface="Trebuchet MS"/>
              </a:rPr>
              <a:t>across</a:t>
            </a:r>
            <a:r>
              <a:rPr sz="900" spc="-30" dirty="0">
                <a:solidFill>
                  <a:srgbClr val="7F8084"/>
                </a:solidFill>
                <a:latin typeface="Trebuchet MS"/>
                <a:cs typeface="Trebuchet MS"/>
              </a:rPr>
              <a:t> </a:t>
            </a:r>
            <a:r>
              <a:rPr sz="900" spc="40" dirty="0">
                <a:solidFill>
                  <a:srgbClr val="7F8084"/>
                </a:solidFill>
                <a:latin typeface="Trebuchet MS"/>
                <a:cs typeface="Trebuchet MS"/>
              </a:rPr>
              <a:t>the</a:t>
            </a:r>
            <a:r>
              <a:rPr sz="900" spc="-25" dirty="0">
                <a:solidFill>
                  <a:srgbClr val="7F8084"/>
                </a:solidFill>
                <a:latin typeface="Trebuchet MS"/>
                <a:cs typeface="Trebuchet MS"/>
              </a:rPr>
              <a:t> </a:t>
            </a:r>
            <a:r>
              <a:rPr sz="900" spc="40" dirty="0">
                <a:solidFill>
                  <a:srgbClr val="7F8084"/>
                </a:solidFill>
                <a:latin typeface="Trebuchet MS"/>
                <a:cs typeface="Trebuchet MS"/>
              </a:rPr>
              <a:t>organisation.</a:t>
            </a:r>
            <a:endParaRPr sz="900">
              <a:latin typeface="Trebuchet MS"/>
              <a:cs typeface="Trebuchet MS"/>
            </a:endParaRPr>
          </a:p>
        </p:txBody>
      </p:sp>
      <p:sp>
        <p:nvSpPr>
          <p:cNvPr id="12" name="object 12"/>
          <p:cNvSpPr txBox="1"/>
          <p:nvPr/>
        </p:nvSpPr>
        <p:spPr>
          <a:xfrm>
            <a:off x="527751" y="7238673"/>
            <a:ext cx="154940" cy="161290"/>
          </a:xfrm>
          <a:prstGeom prst="rect">
            <a:avLst/>
          </a:prstGeom>
        </p:spPr>
        <p:txBody>
          <a:bodyPr vert="horz" wrap="square" lIns="0" tIns="5715" rIns="0" bIns="0" rtlCol="0">
            <a:spAutoFit/>
          </a:bodyPr>
          <a:lstStyle/>
          <a:p>
            <a:pPr marL="12700">
              <a:lnSpc>
                <a:spcPct val="100000"/>
              </a:lnSpc>
              <a:spcBef>
                <a:spcPts val="45"/>
              </a:spcBef>
            </a:pPr>
            <a:r>
              <a:rPr sz="900" spc="35" dirty="0">
                <a:solidFill>
                  <a:srgbClr val="FFFFFF"/>
                </a:solidFill>
                <a:latin typeface="Trebuchet MS"/>
                <a:cs typeface="Trebuchet MS"/>
              </a:rPr>
              <a:t>06</a:t>
            </a:r>
            <a:endParaRPr sz="900">
              <a:latin typeface="Trebuchet MS"/>
              <a:cs typeface="Trebuchet MS"/>
            </a:endParaRPr>
          </a:p>
        </p:txBody>
      </p:sp>
      <p:sp>
        <p:nvSpPr>
          <p:cNvPr id="9" name="object 9"/>
          <p:cNvSpPr txBox="1"/>
          <p:nvPr/>
        </p:nvSpPr>
        <p:spPr>
          <a:xfrm>
            <a:off x="7037136" y="3164793"/>
            <a:ext cx="2983230" cy="2912110"/>
          </a:xfrm>
          <a:prstGeom prst="rect">
            <a:avLst/>
          </a:prstGeom>
        </p:spPr>
        <p:txBody>
          <a:bodyPr vert="horz" wrap="square" lIns="0" tIns="12700" rIns="0" bIns="0" rtlCol="0">
            <a:spAutoFit/>
          </a:bodyPr>
          <a:lstStyle/>
          <a:p>
            <a:pPr marL="120650" marR="39370" indent="-108585">
              <a:lnSpc>
                <a:spcPct val="111100"/>
              </a:lnSpc>
              <a:spcBef>
                <a:spcPts val="100"/>
              </a:spcBef>
              <a:buChar char="•"/>
              <a:tabLst>
                <a:tab pos="121285" algn="l"/>
              </a:tabLst>
            </a:pPr>
            <a:r>
              <a:rPr sz="900" dirty="0">
                <a:solidFill>
                  <a:srgbClr val="7F8084"/>
                </a:solidFill>
                <a:latin typeface="Trebuchet MS"/>
                <a:cs typeface="Trebuchet MS"/>
              </a:rPr>
              <a:t>roll </a:t>
            </a:r>
            <a:r>
              <a:rPr sz="900" spc="50" dirty="0">
                <a:solidFill>
                  <a:srgbClr val="7F8084"/>
                </a:solidFill>
                <a:latin typeface="Trebuchet MS"/>
                <a:cs typeface="Trebuchet MS"/>
              </a:rPr>
              <a:t>out </a:t>
            </a:r>
            <a:r>
              <a:rPr sz="900" spc="55" dirty="0">
                <a:solidFill>
                  <a:srgbClr val="7F8084"/>
                </a:solidFill>
                <a:latin typeface="Trebuchet MS"/>
                <a:cs typeface="Trebuchet MS"/>
              </a:rPr>
              <a:t>personal </a:t>
            </a:r>
            <a:r>
              <a:rPr sz="900" spc="45" dirty="0">
                <a:solidFill>
                  <a:srgbClr val="7F8084"/>
                </a:solidFill>
                <a:latin typeface="Trebuchet MS"/>
                <a:cs typeface="Trebuchet MS"/>
              </a:rPr>
              <a:t>development </a:t>
            </a:r>
            <a:r>
              <a:rPr sz="900" spc="35" dirty="0">
                <a:solidFill>
                  <a:srgbClr val="7F8084"/>
                </a:solidFill>
                <a:latin typeface="Trebuchet MS"/>
                <a:cs typeface="Trebuchet MS"/>
              </a:rPr>
              <a:t>frameworks, </a:t>
            </a:r>
            <a:r>
              <a:rPr sz="900" spc="40" dirty="0">
                <a:solidFill>
                  <a:srgbClr val="7F8084"/>
                </a:solidFill>
                <a:latin typeface="Trebuchet MS"/>
                <a:cs typeface="Trebuchet MS"/>
              </a:rPr>
              <a:t> </a:t>
            </a:r>
            <a:r>
              <a:rPr sz="900" spc="45" dirty="0">
                <a:solidFill>
                  <a:srgbClr val="7F8084"/>
                </a:solidFill>
                <a:latin typeface="Trebuchet MS"/>
                <a:cs typeface="Trebuchet MS"/>
              </a:rPr>
              <a:t>equipping </a:t>
            </a:r>
            <a:r>
              <a:rPr sz="900" spc="40" dirty="0">
                <a:solidFill>
                  <a:srgbClr val="7F8084"/>
                </a:solidFill>
                <a:latin typeface="Trebuchet MS"/>
                <a:cs typeface="Trebuchet MS"/>
              </a:rPr>
              <a:t>our </a:t>
            </a:r>
            <a:r>
              <a:rPr sz="900" spc="50" dirty="0">
                <a:solidFill>
                  <a:srgbClr val="7F8084"/>
                </a:solidFill>
                <a:latin typeface="Trebuchet MS"/>
                <a:cs typeface="Trebuchet MS"/>
              </a:rPr>
              <a:t>staff </a:t>
            </a:r>
            <a:r>
              <a:rPr sz="900" spc="30" dirty="0">
                <a:solidFill>
                  <a:srgbClr val="7F8084"/>
                </a:solidFill>
                <a:latin typeface="Trebuchet MS"/>
                <a:cs typeface="Trebuchet MS"/>
              </a:rPr>
              <a:t>with </a:t>
            </a:r>
            <a:r>
              <a:rPr sz="900" spc="40" dirty="0">
                <a:solidFill>
                  <a:srgbClr val="7F8084"/>
                </a:solidFill>
                <a:latin typeface="Trebuchet MS"/>
                <a:cs typeface="Trebuchet MS"/>
              </a:rPr>
              <a:t>the </a:t>
            </a:r>
            <a:r>
              <a:rPr sz="900" spc="50" dirty="0">
                <a:solidFill>
                  <a:srgbClr val="7F8084"/>
                </a:solidFill>
                <a:latin typeface="Trebuchet MS"/>
                <a:cs typeface="Trebuchet MS"/>
              </a:rPr>
              <a:t>tools </a:t>
            </a:r>
            <a:r>
              <a:rPr sz="900" spc="55" dirty="0">
                <a:solidFill>
                  <a:srgbClr val="7F8084"/>
                </a:solidFill>
                <a:latin typeface="Trebuchet MS"/>
                <a:cs typeface="Trebuchet MS"/>
              </a:rPr>
              <a:t>to </a:t>
            </a:r>
            <a:r>
              <a:rPr sz="900" spc="70" dirty="0">
                <a:solidFill>
                  <a:srgbClr val="7F8084"/>
                </a:solidFill>
                <a:latin typeface="Trebuchet MS"/>
                <a:cs typeface="Trebuchet MS"/>
              </a:rPr>
              <a:t>grow </a:t>
            </a:r>
            <a:r>
              <a:rPr sz="900" spc="75" dirty="0">
                <a:solidFill>
                  <a:srgbClr val="7F8084"/>
                </a:solidFill>
                <a:latin typeface="Trebuchet MS"/>
                <a:cs typeface="Trebuchet MS"/>
              </a:rPr>
              <a:t> </a:t>
            </a:r>
            <a:r>
              <a:rPr sz="900" spc="40" dirty="0">
                <a:solidFill>
                  <a:srgbClr val="7F8084"/>
                </a:solidFill>
                <a:latin typeface="Trebuchet MS"/>
                <a:cs typeface="Trebuchet MS"/>
              </a:rPr>
              <a:t>professionally </a:t>
            </a:r>
            <a:r>
              <a:rPr sz="900" spc="80" dirty="0">
                <a:solidFill>
                  <a:srgbClr val="7F8084"/>
                </a:solidFill>
                <a:latin typeface="Trebuchet MS"/>
                <a:cs typeface="Trebuchet MS"/>
              </a:rPr>
              <a:t>and </a:t>
            </a:r>
            <a:r>
              <a:rPr sz="900" spc="55" dirty="0">
                <a:solidFill>
                  <a:srgbClr val="7F8084"/>
                </a:solidFill>
                <a:latin typeface="Trebuchet MS"/>
                <a:cs typeface="Trebuchet MS"/>
              </a:rPr>
              <a:t>embark </a:t>
            </a:r>
            <a:r>
              <a:rPr sz="900" spc="70" dirty="0">
                <a:solidFill>
                  <a:srgbClr val="7F8084"/>
                </a:solidFill>
                <a:latin typeface="Trebuchet MS"/>
                <a:cs typeface="Trebuchet MS"/>
              </a:rPr>
              <a:t>on </a:t>
            </a:r>
            <a:r>
              <a:rPr sz="900" spc="60" dirty="0">
                <a:solidFill>
                  <a:srgbClr val="7F8084"/>
                </a:solidFill>
                <a:latin typeface="Trebuchet MS"/>
                <a:cs typeface="Trebuchet MS"/>
              </a:rPr>
              <a:t>new </a:t>
            </a:r>
            <a:r>
              <a:rPr sz="900" spc="40" dirty="0">
                <a:solidFill>
                  <a:srgbClr val="7F8084"/>
                </a:solidFill>
                <a:latin typeface="Trebuchet MS"/>
                <a:cs typeface="Trebuchet MS"/>
              </a:rPr>
              <a:t>specialist </a:t>
            </a:r>
            <a:r>
              <a:rPr sz="900" spc="45" dirty="0">
                <a:solidFill>
                  <a:srgbClr val="7F8084"/>
                </a:solidFill>
                <a:latin typeface="Trebuchet MS"/>
                <a:cs typeface="Trebuchet MS"/>
              </a:rPr>
              <a:t> career </a:t>
            </a:r>
            <a:r>
              <a:rPr sz="900" spc="50" dirty="0">
                <a:solidFill>
                  <a:srgbClr val="7F8084"/>
                </a:solidFill>
                <a:latin typeface="Trebuchet MS"/>
                <a:cs typeface="Trebuchet MS"/>
              </a:rPr>
              <a:t>pathways. </a:t>
            </a:r>
            <a:r>
              <a:rPr sz="900" spc="45" dirty="0">
                <a:solidFill>
                  <a:srgbClr val="7F8084"/>
                </a:solidFill>
                <a:latin typeface="Trebuchet MS"/>
                <a:cs typeface="Trebuchet MS"/>
              </a:rPr>
              <a:t>We </a:t>
            </a:r>
            <a:r>
              <a:rPr sz="900" spc="55" dirty="0">
                <a:solidFill>
                  <a:srgbClr val="7F8084"/>
                </a:solidFill>
                <a:latin typeface="Trebuchet MS"/>
                <a:cs typeface="Trebuchet MS"/>
              </a:rPr>
              <a:t>need to </a:t>
            </a:r>
            <a:r>
              <a:rPr sz="900" spc="25" dirty="0">
                <a:solidFill>
                  <a:srgbClr val="7F8084"/>
                </a:solidFill>
                <a:latin typeface="Trebuchet MS"/>
                <a:cs typeface="Trebuchet MS"/>
              </a:rPr>
              <a:t>build </a:t>
            </a:r>
            <a:r>
              <a:rPr sz="900" spc="70" dirty="0">
                <a:solidFill>
                  <a:srgbClr val="7F8084"/>
                </a:solidFill>
                <a:latin typeface="Trebuchet MS"/>
                <a:cs typeface="Trebuchet MS"/>
              </a:rPr>
              <a:t>on </a:t>
            </a:r>
            <a:r>
              <a:rPr sz="900" spc="40" dirty="0">
                <a:solidFill>
                  <a:srgbClr val="7F8084"/>
                </a:solidFill>
                <a:latin typeface="Trebuchet MS"/>
                <a:cs typeface="Trebuchet MS"/>
              </a:rPr>
              <a:t>our </a:t>
            </a:r>
            <a:r>
              <a:rPr sz="900" spc="45" dirty="0">
                <a:solidFill>
                  <a:srgbClr val="7F8084"/>
                </a:solidFill>
                <a:latin typeface="Trebuchet MS"/>
                <a:cs typeface="Trebuchet MS"/>
              </a:rPr>
              <a:t> </a:t>
            </a:r>
            <a:r>
              <a:rPr sz="900" spc="50" dirty="0">
                <a:solidFill>
                  <a:srgbClr val="7F8084"/>
                </a:solidFill>
                <a:latin typeface="Trebuchet MS"/>
                <a:cs typeface="Trebuchet MS"/>
              </a:rPr>
              <a:t>progressive</a:t>
            </a:r>
            <a:r>
              <a:rPr sz="900" spc="-35" dirty="0">
                <a:solidFill>
                  <a:srgbClr val="7F8084"/>
                </a:solidFill>
                <a:latin typeface="Trebuchet MS"/>
                <a:cs typeface="Trebuchet MS"/>
              </a:rPr>
              <a:t> </a:t>
            </a:r>
            <a:r>
              <a:rPr sz="900" spc="45" dirty="0">
                <a:solidFill>
                  <a:srgbClr val="7F8084"/>
                </a:solidFill>
                <a:latin typeface="Trebuchet MS"/>
                <a:cs typeface="Trebuchet MS"/>
              </a:rPr>
              <a:t>staff-side</a:t>
            </a:r>
            <a:r>
              <a:rPr sz="900" spc="-30" dirty="0">
                <a:solidFill>
                  <a:srgbClr val="7F8084"/>
                </a:solidFill>
                <a:latin typeface="Trebuchet MS"/>
                <a:cs typeface="Trebuchet MS"/>
              </a:rPr>
              <a:t> </a:t>
            </a:r>
            <a:r>
              <a:rPr sz="900" spc="25" dirty="0">
                <a:solidFill>
                  <a:srgbClr val="7F8084"/>
                </a:solidFill>
                <a:latin typeface="Trebuchet MS"/>
                <a:cs typeface="Trebuchet MS"/>
              </a:rPr>
              <a:t>relationships,</a:t>
            </a:r>
            <a:r>
              <a:rPr sz="900" spc="-30" dirty="0">
                <a:solidFill>
                  <a:srgbClr val="7F8084"/>
                </a:solidFill>
                <a:latin typeface="Trebuchet MS"/>
                <a:cs typeface="Trebuchet MS"/>
              </a:rPr>
              <a:t> </a:t>
            </a:r>
            <a:r>
              <a:rPr sz="900" spc="35" dirty="0">
                <a:solidFill>
                  <a:srgbClr val="7F8084"/>
                </a:solidFill>
                <a:latin typeface="Trebuchet MS"/>
                <a:cs typeface="Trebuchet MS"/>
              </a:rPr>
              <a:t>refreshing</a:t>
            </a:r>
            <a:r>
              <a:rPr sz="900" spc="-30" dirty="0">
                <a:solidFill>
                  <a:srgbClr val="7F8084"/>
                </a:solidFill>
                <a:latin typeface="Trebuchet MS"/>
                <a:cs typeface="Trebuchet MS"/>
              </a:rPr>
              <a:t> </a:t>
            </a:r>
            <a:r>
              <a:rPr sz="900" spc="40" dirty="0">
                <a:solidFill>
                  <a:srgbClr val="7F8084"/>
                </a:solidFill>
                <a:latin typeface="Trebuchet MS"/>
                <a:cs typeface="Trebuchet MS"/>
              </a:rPr>
              <a:t>our </a:t>
            </a:r>
            <a:r>
              <a:rPr sz="900" spc="-260" dirty="0">
                <a:solidFill>
                  <a:srgbClr val="7F8084"/>
                </a:solidFill>
                <a:latin typeface="Trebuchet MS"/>
                <a:cs typeface="Trebuchet MS"/>
              </a:rPr>
              <a:t> </a:t>
            </a:r>
            <a:r>
              <a:rPr sz="900" spc="35" dirty="0">
                <a:solidFill>
                  <a:srgbClr val="7F8084"/>
                </a:solidFill>
                <a:latin typeface="Trebuchet MS"/>
                <a:cs typeface="Trebuchet MS"/>
              </a:rPr>
              <a:t>job </a:t>
            </a:r>
            <a:r>
              <a:rPr sz="900" spc="40" dirty="0">
                <a:solidFill>
                  <a:srgbClr val="7F8084"/>
                </a:solidFill>
                <a:latin typeface="Trebuchet MS"/>
                <a:cs typeface="Trebuchet MS"/>
              </a:rPr>
              <a:t>evaluation </a:t>
            </a:r>
            <a:r>
              <a:rPr sz="900" spc="75" dirty="0">
                <a:solidFill>
                  <a:srgbClr val="7F8084"/>
                </a:solidFill>
                <a:latin typeface="Trebuchet MS"/>
                <a:cs typeface="Trebuchet MS"/>
              </a:rPr>
              <a:t>scheme </a:t>
            </a:r>
            <a:r>
              <a:rPr sz="900" spc="80" dirty="0">
                <a:solidFill>
                  <a:srgbClr val="7F8084"/>
                </a:solidFill>
                <a:latin typeface="Trebuchet MS"/>
                <a:cs typeface="Trebuchet MS"/>
              </a:rPr>
              <a:t>and </a:t>
            </a:r>
            <a:r>
              <a:rPr sz="900" spc="55" dirty="0">
                <a:solidFill>
                  <a:srgbClr val="7F8084"/>
                </a:solidFill>
                <a:latin typeface="Trebuchet MS"/>
                <a:cs typeface="Trebuchet MS"/>
              </a:rPr>
              <a:t>making </a:t>
            </a:r>
            <a:r>
              <a:rPr sz="900" spc="25" dirty="0">
                <a:solidFill>
                  <a:srgbClr val="7F8084"/>
                </a:solidFill>
                <a:latin typeface="Trebuchet MS"/>
                <a:cs typeface="Trebuchet MS"/>
              </a:rPr>
              <a:t>Blue Triangle </a:t>
            </a:r>
            <a:r>
              <a:rPr sz="900" spc="30" dirty="0">
                <a:solidFill>
                  <a:srgbClr val="7F8084"/>
                </a:solidFill>
                <a:latin typeface="Trebuchet MS"/>
                <a:cs typeface="Trebuchet MS"/>
              </a:rPr>
              <a:t> </a:t>
            </a:r>
            <a:r>
              <a:rPr sz="900" spc="55" dirty="0">
                <a:solidFill>
                  <a:srgbClr val="7F8084"/>
                </a:solidFill>
                <a:latin typeface="Trebuchet MS"/>
                <a:cs typeface="Trebuchet MS"/>
              </a:rPr>
              <a:t>not</a:t>
            </a:r>
            <a:r>
              <a:rPr sz="900" spc="-35" dirty="0">
                <a:solidFill>
                  <a:srgbClr val="7F8084"/>
                </a:solidFill>
                <a:latin typeface="Trebuchet MS"/>
                <a:cs typeface="Trebuchet MS"/>
              </a:rPr>
              <a:t> </a:t>
            </a:r>
            <a:r>
              <a:rPr sz="900" spc="40" dirty="0">
                <a:solidFill>
                  <a:srgbClr val="7F8084"/>
                </a:solidFill>
                <a:latin typeface="Trebuchet MS"/>
                <a:cs typeface="Trebuchet MS"/>
              </a:rPr>
              <a:t>only</a:t>
            </a:r>
            <a:r>
              <a:rPr sz="900" spc="-30" dirty="0">
                <a:solidFill>
                  <a:srgbClr val="7F8084"/>
                </a:solidFill>
                <a:latin typeface="Trebuchet MS"/>
                <a:cs typeface="Trebuchet MS"/>
              </a:rPr>
              <a:t> </a:t>
            </a:r>
            <a:r>
              <a:rPr sz="900" spc="80" dirty="0">
                <a:solidFill>
                  <a:srgbClr val="7F8084"/>
                </a:solidFill>
                <a:latin typeface="Trebuchet MS"/>
                <a:cs typeface="Trebuchet MS"/>
              </a:rPr>
              <a:t>an</a:t>
            </a:r>
            <a:r>
              <a:rPr sz="900" spc="-30" dirty="0">
                <a:solidFill>
                  <a:srgbClr val="7F8084"/>
                </a:solidFill>
                <a:latin typeface="Trebuchet MS"/>
                <a:cs typeface="Trebuchet MS"/>
              </a:rPr>
              <a:t> </a:t>
            </a:r>
            <a:r>
              <a:rPr sz="900" spc="65" dirty="0">
                <a:solidFill>
                  <a:srgbClr val="7F8084"/>
                </a:solidFill>
                <a:latin typeface="Trebuchet MS"/>
                <a:cs typeface="Trebuchet MS"/>
              </a:rPr>
              <a:t>amazing</a:t>
            </a:r>
            <a:r>
              <a:rPr sz="900" spc="-30" dirty="0">
                <a:solidFill>
                  <a:srgbClr val="7F8084"/>
                </a:solidFill>
                <a:latin typeface="Trebuchet MS"/>
                <a:cs typeface="Trebuchet MS"/>
              </a:rPr>
              <a:t> </a:t>
            </a:r>
            <a:r>
              <a:rPr sz="900" spc="55" dirty="0">
                <a:solidFill>
                  <a:srgbClr val="7F8084"/>
                </a:solidFill>
                <a:latin typeface="Trebuchet MS"/>
                <a:cs typeface="Trebuchet MS"/>
              </a:rPr>
              <a:t>place</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15" dirty="0">
                <a:solidFill>
                  <a:srgbClr val="7F8084"/>
                </a:solidFill>
                <a:latin typeface="Trebuchet MS"/>
                <a:cs typeface="Trebuchet MS"/>
              </a:rPr>
              <a:t>work,</a:t>
            </a:r>
            <a:r>
              <a:rPr sz="900" spc="-30" dirty="0">
                <a:solidFill>
                  <a:srgbClr val="7F8084"/>
                </a:solidFill>
                <a:latin typeface="Trebuchet MS"/>
                <a:cs typeface="Trebuchet MS"/>
              </a:rPr>
              <a:t> </a:t>
            </a:r>
            <a:r>
              <a:rPr sz="900" spc="50" dirty="0">
                <a:solidFill>
                  <a:srgbClr val="7F8084"/>
                </a:solidFill>
                <a:latin typeface="Trebuchet MS"/>
                <a:cs typeface="Trebuchet MS"/>
              </a:rPr>
              <a:t>but</a:t>
            </a:r>
            <a:r>
              <a:rPr sz="900" spc="-35"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25" dirty="0">
                <a:solidFill>
                  <a:srgbClr val="7F8084"/>
                </a:solidFill>
                <a:latin typeface="Trebuchet MS"/>
                <a:cs typeface="Trebuchet MS"/>
              </a:rPr>
              <a:t>build</a:t>
            </a:r>
            <a:endParaRPr sz="900">
              <a:latin typeface="Trebuchet MS"/>
              <a:cs typeface="Trebuchet MS"/>
            </a:endParaRPr>
          </a:p>
          <a:p>
            <a:pPr marL="120650">
              <a:lnSpc>
                <a:spcPct val="100000"/>
              </a:lnSpc>
              <a:spcBef>
                <a:spcPts val="120"/>
              </a:spcBef>
            </a:pPr>
            <a:r>
              <a:rPr sz="900" spc="114" dirty="0">
                <a:solidFill>
                  <a:srgbClr val="7F8084"/>
                </a:solidFill>
                <a:latin typeface="Trebuchet MS"/>
                <a:cs typeface="Trebuchet MS"/>
              </a:rPr>
              <a:t>a</a:t>
            </a:r>
            <a:r>
              <a:rPr sz="900" spc="-60" dirty="0">
                <a:solidFill>
                  <a:srgbClr val="7F8084"/>
                </a:solidFill>
                <a:latin typeface="Trebuchet MS"/>
                <a:cs typeface="Trebuchet MS"/>
              </a:rPr>
              <a:t> </a:t>
            </a:r>
            <a:r>
              <a:rPr sz="900" spc="10" dirty="0">
                <a:solidFill>
                  <a:srgbClr val="7F8084"/>
                </a:solidFill>
                <a:latin typeface="Trebuchet MS"/>
                <a:cs typeface="Trebuchet MS"/>
              </a:rPr>
              <a:t>career.</a:t>
            </a:r>
            <a:endParaRPr sz="900">
              <a:latin typeface="Trebuchet MS"/>
              <a:cs typeface="Trebuchet MS"/>
            </a:endParaRPr>
          </a:p>
          <a:p>
            <a:pPr marL="12700" marR="113030">
              <a:lnSpc>
                <a:spcPct val="111100"/>
              </a:lnSpc>
              <a:spcBef>
                <a:spcPts val="565"/>
              </a:spcBef>
            </a:pPr>
            <a:r>
              <a:rPr sz="900" spc="50" dirty="0">
                <a:solidFill>
                  <a:srgbClr val="7F8084"/>
                </a:solidFill>
                <a:latin typeface="Trebuchet MS"/>
                <a:cs typeface="Trebuchet MS"/>
              </a:rPr>
              <a:t>Social</a:t>
            </a:r>
            <a:r>
              <a:rPr sz="900" spc="-25" dirty="0">
                <a:solidFill>
                  <a:srgbClr val="7F8084"/>
                </a:solidFill>
                <a:latin typeface="Trebuchet MS"/>
                <a:cs typeface="Trebuchet MS"/>
              </a:rPr>
              <a:t> </a:t>
            </a:r>
            <a:r>
              <a:rPr sz="900" spc="75" dirty="0">
                <a:solidFill>
                  <a:srgbClr val="7F8084"/>
                </a:solidFill>
                <a:latin typeface="Trebuchet MS"/>
                <a:cs typeface="Trebuchet MS"/>
              </a:rPr>
              <a:t>Care</a:t>
            </a:r>
            <a:r>
              <a:rPr sz="900" spc="-25" dirty="0">
                <a:solidFill>
                  <a:srgbClr val="7F8084"/>
                </a:solidFill>
                <a:latin typeface="Trebuchet MS"/>
                <a:cs typeface="Trebuchet MS"/>
              </a:rPr>
              <a:t> </a:t>
            </a:r>
            <a:r>
              <a:rPr sz="900" spc="80" dirty="0">
                <a:solidFill>
                  <a:srgbClr val="7F8084"/>
                </a:solidFill>
                <a:latin typeface="Trebuchet MS"/>
                <a:cs typeface="Trebuchet MS"/>
              </a:rPr>
              <a:t>and</a:t>
            </a:r>
            <a:r>
              <a:rPr sz="900" spc="-20" dirty="0">
                <a:solidFill>
                  <a:srgbClr val="7F8084"/>
                </a:solidFill>
                <a:latin typeface="Trebuchet MS"/>
                <a:cs typeface="Trebuchet MS"/>
              </a:rPr>
              <a:t> </a:t>
            </a:r>
            <a:r>
              <a:rPr sz="900" spc="50" dirty="0">
                <a:solidFill>
                  <a:srgbClr val="7F8084"/>
                </a:solidFill>
                <a:latin typeface="Trebuchet MS"/>
                <a:cs typeface="Trebuchet MS"/>
              </a:rPr>
              <a:t>Social</a:t>
            </a:r>
            <a:r>
              <a:rPr sz="900" spc="-25" dirty="0">
                <a:solidFill>
                  <a:srgbClr val="7F8084"/>
                </a:solidFill>
                <a:latin typeface="Trebuchet MS"/>
                <a:cs typeface="Trebuchet MS"/>
              </a:rPr>
              <a:t> </a:t>
            </a:r>
            <a:r>
              <a:rPr sz="900" spc="50" dirty="0">
                <a:solidFill>
                  <a:srgbClr val="7F8084"/>
                </a:solidFill>
                <a:latin typeface="Trebuchet MS"/>
                <a:cs typeface="Trebuchet MS"/>
              </a:rPr>
              <a:t>Justice</a:t>
            </a:r>
            <a:r>
              <a:rPr sz="900" spc="-20" dirty="0">
                <a:solidFill>
                  <a:srgbClr val="7F8084"/>
                </a:solidFill>
                <a:latin typeface="Trebuchet MS"/>
                <a:cs typeface="Trebuchet MS"/>
              </a:rPr>
              <a:t> </a:t>
            </a:r>
            <a:r>
              <a:rPr sz="900" spc="5" dirty="0">
                <a:solidFill>
                  <a:srgbClr val="7F8084"/>
                </a:solidFill>
                <a:latin typeface="Trebuchet MS"/>
                <a:cs typeface="Trebuchet MS"/>
              </a:rPr>
              <a:t>in</a:t>
            </a:r>
            <a:r>
              <a:rPr sz="900" spc="-25" dirty="0">
                <a:solidFill>
                  <a:srgbClr val="7F8084"/>
                </a:solidFill>
                <a:latin typeface="Trebuchet MS"/>
                <a:cs typeface="Trebuchet MS"/>
              </a:rPr>
              <a:t> </a:t>
            </a:r>
            <a:r>
              <a:rPr sz="900" spc="60" dirty="0">
                <a:solidFill>
                  <a:srgbClr val="7F8084"/>
                </a:solidFill>
                <a:latin typeface="Trebuchet MS"/>
                <a:cs typeface="Trebuchet MS"/>
              </a:rPr>
              <a:t>Scotland</a:t>
            </a:r>
            <a:r>
              <a:rPr sz="900" spc="-20" dirty="0">
                <a:solidFill>
                  <a:srgbClr val="7F8084"/>
                </a:solidFill>
                <a:latin typeface="Trebuchet MS"/>
                <a:cs typeface="Trebuchet MS"/>
              </a:rPr>
              <a:t> </a:t>
            </a:r>
            <a:r>
              <a:rPr sz="900" spc="25" dirty="0">
                <a:solidFill>
                  <a:srgbClr val="7F8084"/>
                </a:solidFill>
                <a:latin typeface="Trebuchet MS"/>
                <a:cs typeface="Trebuchet MS"/>
              </a:rPr>
              <a:t>requires </a:t>
            </a:r>
            <a:r>
              <a:rPr sz="900" spc="-260" dirty="0">
                <a:solidFill>
                  <a:srgbClr val="7F8084"/>
                </a:solidFill>
                <a:latin typeface="Trebuchet MS"/>
                <a:cs typeface="Trebuchet MS"/>
              </a:rPr>
              <a:t> </a:t>
            </a:r>
            <a:r>
              <a:rPr sz="900" spc="40" dirty="0">
                <a:solidFill>
                  <a:srgbClr val="7F8084"/>
                </a:solidFill>
                <a:latin typeface="Trebuchet MS"/>
                <a:cs typeface="Trebuchet MS"/>
              </a:rPr>
              <a:t>significant </a:t>
            </a:r>
            <a:r>
              <a:rPr sz="900" spc="35" dirty="0">
                <a:solidFill>
                  <a:srgbClr val="7F8084"/>
                </a:solidFill>
                <a:latin typeface="Trebuchet MS"/>
                <a:cs typeface="Trebuchet MS"/>
              </a:rPr>
              <a:t>transformation. </a:t>
            </a:r>
            <a:r>
              <a:rPr sz="900" spc="25" dirty="0">
                <a:solidFill>
                  <a:srgbClr val="7F8084"/>
                </a:solidFill>
                <a:latin typeface="Trebuchet MS"/>
                <a:cs typeface="Trebuchet MS"/>
              </a:rPr>
              <a:t>At Blue Triangle </a:t>
            </a:r>
            <a:r>
              <a:rPr sz="900" spc="65" dirty="0">
                <a:solidFill>
                  <a:srgbClr val="7F8084"/>
                </a:solidFill>
                <a:latin typeface="Trebuchet MS"/>
                <a:cs typeface="Trebuchet MS"/>
              </a:rPr>
              <a:t>we </a:t>
            </a:r>
            <a:r>
              <a:rPr sz="900" spc="70" dirty="0">
                <a:solidFill>
                  <a:srgbClr val="7F8084"/>
                </a:solidFill>
                <a:latin typeface="Trebuchet MS"/>
                <a:cs typeface="Trebuchet MS"/>
              </a:rPr>
              <a:t> </a:t>
            </a:r>
            <a:r>
              <a:rPr sz="900" spc="60" dirty="0">
                <a:solidFill>
                  <a:srgbClr val="7F8084"/>
                </a:solidFill>
                <a:latin typeface="Trebuchet MS"/>
                <a:cs typeface="Trebuchet MS"/>
              </a:rPr>
              <a:t>have</a:t>
            </a:r>
            <a:r>
              <a:rPr sz="900" spc="-30" dirty="0">
                <a:solidFill>
                  <a:srgbClr val="7F8084"/>
                </a:solidFill>
                <a:latin typeface="Trebuchet MS"/>
                <a:cs typeface="Trebuchet MS"/>
              </a:rPr>
              <a:t> </a:t>
            </a:r>
            <a:r>
              <a:rPr sz="900" spc="114" dirty="0">
                <a:solidFill>
                  <a:srgbClr val="7F8084"/>
                </a:solidFill>
                <a:latin typeface="Trebuchet MS"/>
                <a:cs typeface="Trebuchet MS"/>
              </a:rPr>
              <a:t>a</a:t>
            </a:r>
            <a:r>
              <a:rPr sz="900" spc="-25" dirty="0">
                <a:solidFill>
                  <a:srgbClr val="7F8084"/>
                </a:solidFill>
                <a:latin typeface="Trebuchet MS"/>
                <a:cs typeface="Trebuchet MS"/>
              </a:rPr>
              <a:t> </a:t>
            </a:r>
            <a:r>
              <a:rPr sz="900" spc="35" dirty="0">
                <a:solidFill>
                  <a:srgbClr val="7F8084"/>
                </a:solidFill>
                <a:latin typeface="Trebuchet MS"/>
                <a:cs typeface="Trebuchet MS"/>
              </a:rPr>
              <a:t>unique</a:t>
            </a:r>
            <a:r>
              <a:rPr sz="900" spc="-30" dirty="0">
                <a:solidFill>
                  <a:srgbClr val="7F8084"/>
                </a:solidFill>
                <a:latin typeface="Trebuchet MS"/>
                <a:cs typeface="Trebuchet MS"/>
              </a:rPr>
              <a:t> </a:t>
            </a:r>
            <a:r>
              <a:rPr sz="900" spc="40" dirty="0">
                <a:solidFill>
                  <a:srgbClr val="7F8084"/>
                </a:solidFill>
                <a:latin typeface="Trebuchet MS"/>
                <a:cs typeface="Trebuchet MS"/>
              </a:rPr>
              <a:t>blend</a:t>
            </a:r>
            <a:r>
              <a:rPr sz="900" spc="-25" dirty="0">
                <a:solidFill>
                  <a:srgbClr val="7F8084"/>
                </a:solidFill>
                <a:latin typeface="Trebuchet MS"/>
                <a:cs typeface="Trebuchet MS"/>
              </a:rPr>
              <a:t> </a:t>
            </a:r>
            <a:r>
              <a:rPr sz="900" spc="50" dirty="0">
                <a:solidFill>
                  <a:srgbClr val="7F8084"/>
                </a:solidFill>
                <a:latin typeface="Trebuchet MS"/>
                <a:cs typeface="Trebuchet MS"/>
              </a:rPr>
              <a:t>of</a:t>
            </a:r>
            <a:r>
              <a:rPr sz="900" spc="-30" dirty="0">
                <a:solidFill>
                  <a:srgbClr val="7F8084"/>
                </a:solidFill>
                <a:latin typeface="Trebuchet MS"/>
                <a:cs typeface="Trebuchet MS"/>
              </a:rPr>
              <a:t> </a:t>
            </a:r>
            <a:r>
              <a:rPr sz="900" spc="80" dirty="0">
                <a:solidFill>
                  <a:srgbClr val="7F8084"/>
                </a:solidFill>
                <a:latin typeface="Trebuchet MS"/>
                <a:cs typeface="Trebuchet MS"/>
              </a:rPr>
              <a:t>assets</a:t>
            </a:r>
            <a:r>
              <a:rPr sz="900" spc="-25"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40" dirty="0">
                <a:solidFill>
                  <a:srgbClr val="7F8084"/>
                </a:solidFill>
                <a:latin typeface="Trebuchet MS"/>
                <a:cs typeface="Trebuchet MS"/>
              </a:rPr>
              <a:t>bring</a:t>
            </a:r>
            <a:r>
              <a:rPr sz="900" spc="-25" dirty="0">
                <a:solidFill>
                  <a:srgbClr val="7F8084"/>
                </a:solidFill>
                <a:latin typeface="Trebuchet MS"/>
                <a:cs typeface="Trebuchet MS"/>
              </a:rPr>
              <a:t> </a:t>
            </a:r>
            <a:r>
              <a:rPr sz="900" spc="55" dirty="0">
                <a:solidFill>
                  <a:srgbClr val="7F8084"/>
                </a:solidFill>
                <a:latin typeface="Trebuchet MS"/>
                <a:cs typeface="Trebuchet MS"/>
              </a:rPr>
              <a:t>to</a:t>
            </a:r>
            <a:r>
              <a:rPr sz="900" spc="-25" dirty="0">
                <a:solidFill>
                  <a:srgbClr val="7F8084"/>
                </a:solidFill>
                <a:latin typeface="Trebuchet MS"/>
                <a:cs typeface="Trebuchet MS"/>
              </a:rPr>
              <a:t> </a:t>
            </a:r>
            <a:r>
              <a:rPr sz="900" spc="40" dirty="0">
                <a:solidFill>
                  <a:srgbClr val="7F8084"/>
                </a:solidFill>
                <a:latin typeface="Trebuchet MS"/>
                <a:cs typeface="Trebuchet MS"/>
              </a:rPr>
              <a:t>the</a:t>
            </a:r>
            <a:r>
              <a:rPr sz="900" spc="-30" dirty="0">
                <a:solidFill>
                  <a:srgbClr val="7F8084"/>
                </a:solidFill>
                <a:latin typeface="Trebuchet MS"/>
                <a:cs typeface="Trebuchet MS"/>
              </a:rPr>
              <a:t> </a:t>
            </a:r>
            <a:r>
              <a:rPr sz="900" spc="40" dirty="0">
                <a:solidFill>
                  <a:srgbClr val="7F8084"/>
                </a:solidFill>
                <a:latin typeface="Trebuchet MS"/>
                <a:cs typeface="Trebuchet MS"/>
              </a:rPr>
              <a:t>table </a:t>
            </a:r>
            <a:r>
              <a:rPr sz="900" spc="-254" dirty="0">
                <a:solidFill>
                  <a:srgbClr val="7F8084"/>
                </a:solidFill>
                <a:latin typeface="Trebuchet MS"/>
                <a:cs typeface="Trebuchet MS"/>
              </a:rPr>
              <a:t> </a:t>
            </a:r>
            <a:r>
              <a:rPr sz="900" spc="55" dirty="0">
                <a:solidFill>
                  <a:srgbClr val="7F8084"/>
                </a:solidFill>
                <a:latin typeface="Trebuchet MS"/>
                <a:cs typeface="Trebuchet MS"/>
              </a:rPr>
              <a:t>to </a:t>
            </a:r>
            <a:r>
              <a:rPr sz="900" spc="20" dirty="0">
                <a:solidFill>
                  <a:srgbClr val="7F8084"/>
                </a:solidFill>
                <a:latin typeface="Trebuchet MS"/>
                <a:cs typeface="Trebuchet MS"/>
              </a:rPr>
              <a:t>drive </a:t>
            </a:r>
            <a:r>
              <a:rPr sz="900" spc="40" dirty="0">
                <a:solidFill>
                  <a:srgbClr val="7F8084"/>
                </a:solidFill>
                <a:latin typeface="Trebuchet MS"/>
                <a:cs typeface="Trebuchet MS"/>
              </a:rPr>
              <a:t>the </a:t>
            </a:r>
            <a:r>
              <a:rPr sz="900" spc="45" dirty="0">
                <a:solidFill>
                  <a:srgbClr val="7F8084"/>
                </a:solidFill>
                <a:latin typeface="Trebuchet MS"/>
                <a:cs typeface="Trebuchet MS"/>
              </a:rPr>
              <a:t>improvements </a:t>
            </a:r>
            <a:r>
              <a:rPr sz="900" spc="5" dirty="0">
                <a:solidFill>
                  <a:srgbClr val="7F8084"/>
                </a:solidFill>
                <a:latin typeface="Trebuchet MS"/>
                <a:cs typeface="Trebuchet MS"/>
              </a:rPr>
              <a:t>in </a:t>
            </a:r>
            <a:r>
              <a:rPr sz="900" spc="40" dirty="0">
                <a:solidFill>
                  <a:srgbClr val="7F8084"/>
                </a:solidFill>
                <a:latin typeface="Trebuchet MS"/>
                <a:cs typeface="Trebuchet MS"/>
              </a:rPr>
              <a:t>human, </a:t>
            </a:r>
            <a:r>
              <a:rPr sz="900" spc="35" dirty="0">
                <a:solidFill>
                  <a:srgbClr val="7F8084"/>
                </a:solidFill>
                <a:latin typeface="Trebuchet MS"/>
                <a:cs typeface="Trebuchet MS"/>
              </a:rPr>
              <a:t>social, </a:t>
            </a:r>
            <a:r>
              <a:rPr sz="900" spc="75" dirty="0">
                <a:solidFill>
                  <a:srgbClr val="7F8084"/>
                </a:solidFill>
                <a:latin typeface="Trebuchet MS"/>
                <a:cs typeface="Trebuchet MS"/>
              </a:rPr>
              <a:t>and </a:t>
            </a:r>
            <a:r>
              <a:rPr sz="900" spc="80" dirty="0">
                <a:solidFill>
                  <a:srgbClr val="7F8084"/>
                </a:solidFill>
                <a:latin typeface="Trebuchet MS"/>
                <a:cs typeface="Trebuchet MS"/>
              </a:rPr>
              <a:t> </a:t>
            </a:r>
            <a:r>
              <a:rPr sz="900" spc="65" dirty="0">
                <a:solidFill>
                  <a:srgbClr val="7F8084"/>
                </a:solidFill>
                <a:latin typeface="Trebuchet MS"/>
                <a:cs typeface="Trebuchet MS"/>
              </a:rPr>
              <a:t>economic</a:t>
            </a:r>
            <a:r>
              <a:rPr sz="900" spc="-35" dirty="0">
                <a:solidFill>
                  <a:srgbClr val="7F8084"/>
                </a:solidFill>
                <a:latin typeface="Trebuchet MS"/>
                <a:cs typeface="Trebuchet MS"/>
              </a:rPr>
              <a:t> </a:t>
            </a:r>
            <a:r>
              <a:rPr sz="900" spc="70" dirty="0">
                <a:solidFill>
                  <a:srgbClr val="7F8084"/>
                </a:solidFill>
                <a:latin typeface="Trebuchet MS"/>
                <a:cs typeface="Trebuchet MS"/>
              </a:rPr>
              <a:t>outcomes</a:t>
            </a:r>
            <a:r>
              <a:rPr sz="900" spc="-30" dirty="0">
                <a:solidFill>
                  <a:srgbClr val="7F8084"/>
                </a:solidFill>
                <a:latin typeface="Trebuchet MS"/>
                <a:cs typeface="Trebuchet MS"/>
              </a:rPr>
              <a:t> </a:t>
            </a:r>
            <a:r>
              <a:rPr sz="900" spc="50" dirty="0">
                <a:solidFill>
                  <a:srgbClr val="7F8084"/>
                </a:solidFill>
                <a:latin typeface="Trebuchet MS"/>
                <a:cs typeface="Trebuchet MS"/>
              </a:rPr>
              <a:t>that</a:t>
            </a:r>
            <a:r>
              <a:rPr sz="900" spc="-30" dirty="0">
                <a:solidFill>
                  <a:srgbClr val="7F8084"/>
                </a:solidFill>
                <a:latin typeface="Trebuchet MS"/>
                <a:cs typeface="Trebuchet MS"/>
              </a:rPr>
              <a:t> </a:t>
            </a:r>
            <a:r>
              <a:rPr sz="900" spc="45" dirty="0">
                <a:solidFill>
                  <a:srgbClr val="7F8084"/>
                </a:solidFill>
                <a:latin typeface="Trebuchet MS"/>
                <a:cs typeface="Trebuchet MS"/>
              </a:rPr>
              <a:t>are</a:t>
            </a:r>
            <a:r>
              <a:rPr sz="900" spc="-30" dirty="0">
                <a:solidFill>
                  <a:srgbClr val="7F8084"/>
                </a:solidFill>
                <a:latin typeface="Trebuchet MS"/>
                <a:cs typeface="Trebuchet MS"/>
              </a:rPr>
              <a:t> </a:t>
            </a:r>
            <a:r>
              <a:rPr sz="900" spc="100" dirty="0">
                <a:solidFill>
                  <a:srgbClr val="7F8084"/>
                </a:solidFill>
                <a:latin typeface="Trebuchet MS"/>
                <a:cs typeface="Trebuchet MS"/>
              </a:rPr>
              <a:t>so</a:t>
            </a:r>
            <a:r>
              <a:rPr sz="900" spc="-30" dirty="0">
                <a:solidFill>
                  <a:srgbClr val="7F8084"/>
                </a:solidFill>
                <a:latin typeface="Trebuchet MS"/>
                <a:cs typeface="Trebuchet MS"/>
              </a:rPr>
              <a:t> </a:t>
            </a:r>
            <a:r>
              <a:rPr sz="900" spc="55" dirty="0">
                <a:solidFill>
                  <a:srgbClr val="7F8084"/>
                </a:solidFill>
                <a:latin typeface="Trebuchet MS"/>
                <a:cs typeface="Trebuchet MS"/>
              </a:rPr>
              <a:t>badly</a:t>
            </a:r>
            <a:r>
              <a:rPr sz="900" spc="-30" dirty="0">
                <a:solidFill>
                  <a:srgbClr val="7F8084"/>
                </a:solidFill>
                <a:latin typeface="Trebuchet MS"/>
                <a:cs typeface="Trebuchet MS"/>
              </a:rPr>
              <a:t> </a:t>
            </a:r>
            <a:r>
              <a:rPr sz="900" spc="35" dirty="0">
                <a:solidFill>
                  <a:srgbClr val="7F8084"/>
                </a:solidFill>
                <a:latin typeface="Trebuchet MS"/>
                <a:cs typeface="Trebuchet MS"/>
              </a:rPr>
              <a:t>needed.</a:t>
            </a:r>
            <a:endParaRPr sz="900">
              <a:latin typeface="Trebuchet MS"/>
              <a:cs typeface="Trebuchet MS"/>
            </a:endParaRPr>
          </a:p>
          <a:p>
            <a:pPr marL="12700" marR="5080">
              <a:lnSpc>
                <a:spcPct val="111100"/>
              </a:lnSpc>
              <a:spcBef>
                <a:spcPts val="565"/>
              </a:spcBef>
            </a:pPr>
            <a:r>
              <a:rPr sz="900" spc="45" dirty="0">
                <a:solidFill>
                  <a:srgbClr val="7F8084"/>
                </a:solidFill>
                <a:latin typeface="Trebuchet MS"/>
                <a:cs typeface="Trebuchet MS"/>
              </a:rPr>
              <a:t>We </a:t>
            </a:r>
            <a:r>
              <a:rPr sz="900" spc="65" dirty="0">
                <a:solidFill>
                  <a:srgbClr val="7F8084"/>
                </a:solidFill>
                <a:latin typeface="Trebuchet MS"/>
                <a:cs typeface="Trebuchet MS"/>
              </a:rPr>
              <a:t>want </a:t>
            </a:r>
            <a:r>
              <a:rPr sz="900" spc="55" dirty="0">
                <a:solidFill>
                  <a:srgbClr val="7F8084"/>
                </a:solidFill>
                <a:latin typeface="Trebuchet MS"/>
                <a:cs typeface="Trebuchet MS"/>
              </a:rPr>
              <a:t>to </a:t>
            </a:r>
            <a:r>
              <a:rPr sz="900" spc="70" dirty="0">
                <a:solidFill>
                  <a:srgbClr val="7F8084"/>
                </a:solidFill>
                <a:latin typeface="Trebuchet MS"/>
                <a:cs typeface="Trebuchet MS"/>
              </a:rPr>
              <a:t>be </a:t>
            </a:r>
            <a:r>
              <a:rPr sz="900" spc="65" dirty="0">
                <a:solidFill>
                  <a:srgbClr val="7F8084"/>
                </a:solidFill>
                <a:latin typeface="Trebuchet MS"/>
                <a:cs typeface="Trebuchet MS"/>
              </a:rPr>
              <a:t>best </a:t>
            </a:r>
            <a:r>
              <a:rPr sz="900" spc="5" dirty="0">
                <a:solidFill>
                  <a:srgbClr val="7F8084"/>
                </a:solidFill>
                <a:latin typeface="Trebuchet MS"/>
                <a:cs typeface="Trebuchet MS"/>
              </a:rPr>
              <a:t>in </a:t>
            </a:r>
            <a:r>
              <a:rPr sz="900" spc="75" dirty="0">
                <a:solidFill>
                  <a:srgbClr val="7F8084"/>
                </a:solidFill>
                <a:latin typeface="Trebuchet MS"/>
                <a:cs typeface="Trebuchet MS"/>
              </a:rPr>
              <a:t>class </a:t>
            </a:r>
            <a:r>
              <a:rPr sz="900" spc="80" dirty="0">
                <a:solidFill>
                  <a:srgbClr val="7F8084"/>
                </a:solidFill>
                <a:latin typeface="Trebuchet MS"/>
                <a:cs typeface="Trebuchet MS"/>
              </a:rPr>
              <a:t>and </a:t>
            </a:r>
            <a:r>
              <a:rPr sz="900" spc="70" dirty="0">
                <a:solidFill>
                  <a:srgbClr val="7F8084"/>
                </a:solidFill>
                <a:latin typeface="Trebuchet MS"/>
                <a:cs typeface="Trebuchet MS"/>
              </a:rPr>
              <a:t>be </a:t>
            </a:r>
            <a:r>
              <a:rPr sz="900" spc="25" dirty="0">
                <a:solidFill>
                  <a:srgbClr val="7F8084"/>
                </a:solidFill>
                <a:latin typeface="Trebuchet MS"/>
                <a:cs typeface="Trebuchet MS"/>
              </a:rPr>
              <a:t>trailblazers </a:t>
            </a:r>
            <a:r>
              <a:rPr sz="900" dirty="0">
                <a:solidFill>
                  <a:srgbClr val="7F8084"/>
                </a:solidFill>
                <a:latin typeface="Trebuchet MS"/>
                <a:cs typeface="Trebuchet MS"/>
              </a:rPr>
              <a:t>in </a:t>
            </a:r>
            <a:r>
              <a:rPr sz="900" spc="5" dirty="0">
                <a:solidFill>
                  <a:srgbClr val="7F8084"/>
                </a:solidFill>
                <a:latin typeface="Trebuchet MS"/>
                <a:cs typeface="Trebuchet MS"/>
              </a:rPr>
              <a:t> </a:t>
            </a:r>
            <a:r>
              <a:rPr sz="900" spc="70" dirty="0">
                <a:solidFill>
                  <a:srgbClr val="7F8084"/>
                </a:solidFill>
                <a:latin typeface="Trebuchet MS"/>
                <a:cs typeface="Trebuchet MS"/>
              </a:rPr>
              <a:t>what</a:t>
            </a:r>
            <a:r>
              <a:rPr sz="900" spc="-35" dirty="0">
                <a:solidFill>
                  <a:srgbClr val="7F8084"/>
                </a:solidFill>
                <a:latin typeface="Trebuchet MS"/>
                <a:cs typeface="Trebuchet MS"/>
              </a:rPr>
              <a:t> </a:t>
            </a:r>
            <a:r>
              <a:rPr sz="900" spc="65" dirty="0">
                <a:solidFill>
                  <a:srgbClr val="7F8084"/>
                </a:solidFill>
                <a:latin typeface="Trebuchet MS"/>
                <a:cs typeface="Trebuchet MS"/>
              </a:rPr>
              <a:t>we</a:t>
            </a:r>
            <a:r>
              <a:rPr sz="900" spc="-35" dirty="0">
                <a:solidFill>
                  <a:srgbClr val="7F8084"/>
                </a:solidFill>
                <a:latin typeface="Trebuchet MS"/>
                <a:cs typeface="Trebuchet MS"/>
              </a:rPr>
              <a:t> </a:t>
            </a:r>
            <a:r>
              <a:rPr sz="900" spc="15" dirty="0">
                <a:solidFill>
                  <a:srgbClr val="7F8084"/>
                </a:solidFill>
                <a:latin typeface="Trebuchet MS"/>
                <a:cs typeface="Trebuchet MS"/>
              </a:rPr>
              <a:t>do.</a:t>
            </a:r>
            <a:r>
              <a:rPr sz="900" spc="215" dirty="0">
                <a:solidFill>
                  <a:srgbClr val="7F8084"/>
                </a:solidFill>
                <a:latin typeface="Trebuchet MS"/>
                <a:cs typeface="Trebuchet MS"/>
              </a:rPr>
              <a:t> </a:t>
            </a:r>
            <a:r>
              <a:rPr sz="900" spc="90" dirty="0">
                <a:solidFill>
                  <a:srgbClr val="7F8084"/>
                </a:solidFill>
                <a:latin typeface="Trebuchet MS"/>
                <a:cs typeface="Trebuchet MS"/>
              </a:rPr>
              <a:t>As</a:t>
            </a:r>
            <a:r>
              <a:rPr sz="900" spc="-30" dirty="0">
                <a:solidFill>
                  <a:srgbClr val="7F8084"/>
                </a:solidFill>
                <a:latin typeface="Trebuchet MS"/>
                <a:cs typeface="Trebuchet MS"/>
              </a:rPr>
              <a:t> </a:t>
            </a:r>
            <a:r>
              <a:rPr sz="900" spc="15" dirty="0">
                <a:solidFill>
                  <a:srgbClr val="7F8084"/>
                </a:solidFill>
                <a:latin typeface="Trebuchet MS"/>
                <a:cs typeface="Trebuchet MS"/>
              </a:rPr>
              <a:t>well</a:t>
            </a:r>
            <a:r>
              <a:rPr sz="900" spc="-35" dirty="0">
                <a:solidFill>
                  <a:srgbClr val="7F8084"/>
                </a:solidFill>
                <a:latin typeface="Trebuchet MS"/>
                <a:cs typeface="Trebuchet MS"/>
              </a:rPr>
              <a:t> </a:t>
            </a:r>
            <a:r>
              <a:rPr sz="900" spc="110" dirty="0">
                <a:solidFill>
                  <a:srgbClr val="7F8084"/>
                </a:solidFill>
                <a:latin typeface="Trebuchet MS"/>
                <a:cs typeface="Trebuchet MS"/>
              </a:rPr>
              <a:t>as</a:t>
            </a:r>
            <a:r>
              <a:rPr sz="900" spc="-30" dirty="0">
                <a:solidFill>
                  <a:srgbClr val="7F8084"/>
                </a:solidFill>
                <a:latin typeface="Trebuchet MS"/>
                <a:cs typeface="Trebuchet MS"/>
              </a:rPr>
              <a:t> </a:t>
            </a:r>
            <a:r>
              <a:rPr sz="900" spc="40" dirty="0">
                <a:solidFill>
                  <a:srgbClr val="7F8084"/>
                </a:solidFill>
                <a:latin typeface="Trebuchet MS"/>
                <a:cs typeface="Trebuchet MS"/>
              </a:rPr>
              <a:t>our</a:t>
            </a:r>
            <a:r>
              <a:rPr sz="900" spc="-35" dirty="0">
                <a:solidFill>
                  <a:srgbClr val="7F8084"/>
                </a:solidFill>
                <a:latin typeface="Trebuchet MS"/>
                <a:cs typeface="Trebuchet MS"/>
              </a:rPr>
              <a:t> </a:t>
            </a:r>
            <a:r>
              <a:rPr sz="900" spc="75" dirty="0">
                <a:solidFill>
                  <a:srgbClr val="7F8084"/>
                </a:solidFill>
                <a:latin typeface="Trebuchet MS"/>
                <a:cs typeface="Trebuchet MS"/>
              </a:rPr>
              <a:t>own</a:t>
            </a:r>
            <a:r>
              <a:rPr sz="900" spc="-35" dirty="0">
                <a:solidFill>
                  <a:srgbClr val="7F8084"/>
                </a:solidFill>
                <a:latin typeface="Trebuchet MS"/>
                <a:cs typeface="Trebuchet MS"/>
              </a:rPr>
              <a:t> </a:t>
            </a:r>
            <a:r>
              <a:rPr sz="900" spc="25" dirty="0">
                <a:solidFill>
                  <a:srgbClr val="7F8084"/>
                </a:solidFill>
                <a:latin typeface="Trebuchet MS"/>
                <a:cs typeface="Trebuchet MS"/>
              </a:rPr>
              <a:t>metrics,</a:t>
            </a:r>
            <a:r>
              <a:rPr sz="900" spc="-30" dirty="0">
                <a:solidFill>
                  <a:srgbClr val="7F8084"/>
                </a:solidFill>
                <a:latin typeface="Trebuchet MS"/>
                <a:cs typeface="Trebuchet MS"/>
              </a:rPr>
              <a:t> </a:t>
            </a:r>
            <a:r>
              <a:rPr sz="900" spc="45" dirty="0">
                <a:solidFill>
                  <a:srgbClr val="7F8084"/>
                </a:solidFill>
                <a:latin typeface="Trebuchet MS"/>
                <a:cs typeface="Trebuchet MS"/>
              </a:rPr>
              <a:t>evaluations </a:t>
            </a:r>
            <a:r>
              <a:rPr sz="900" spc="-254" dirty="0">
                <a:solidFill>
                  <a:srgbClr val="7F8084"/>
                </a:solidFill>
                <a:latin typeface="Trebuchet MS"/>
                <a:cs typeface="Trebuchet MS"/>
              </a:rPr>
              <a:t> </a:t>
            </a:r>
            <a:r>
              <a:rPr sz="900" spc="80" dirty="0">
                <a:solidFill>
                  <a:srgbClr val="7F8084"/>
                </a:solidFill>
                <a:latin typeface="Trebuchet MS"/>
                <a:cs typeface="Trebuchet MS"/>
              </a:rPr>
              <a:t>and </a:t>
            </a:r>
            <a:r>
              <a:rPr sz="900" spc="45" dirty="0">
                <a:solidFill>
                  <a:srgbClr val="7F8084"/>
                </a:solidFill>
                <a:latin typeface="Trebuchet MS"/>
                <a:cs typeface="Trebuchet MS"/>
              </a:rPr>
              <a:t>measures, </a:t>
            </a:r>
            <a:r>
              <a:rPr sz="900" spc="65" dirty="0">
                <a:solidFill>
                  <a:srgbClr val="7F8084"/>
                </a:solidFill>
                <a:latin typeface="Trebuchet MS"/>
                <a:cs typeface="Trebuchet MS"/>
              </a:rPr>
              <a:t>we </a:t>
            </a:r>
            <a:r>
              <a:rPr sz="900" dirty="0">
                <a:solidFill>
                  <a:srgbClr val="7F8084"/>
                </a:solidFill>
                <a:latin typeface="Trebuchet MS"/>
                <a:cs typeface="Trebuchet MS"/>
              </a:rPr>
              <a:t>will </a:t>
            </a:r>
            <a:r>
              <a:rPr sz="900" spc="65" dirty="0">
                <a:solidFill>
                  <a:srgbClr val="7F8084"/>
                </a:solidFill>
                <a:latin typeface="Trebuchet MS"/>
                <a:cs typeface="Trebuchet MS"/>
              </a:rPr>
              <a:t>use </a:t>
            </a:r>
            <a:r>
              <a:rPr sz="900" spc="45" dirty="0">
                <a:solidFill>
                  <a:srgbClr val="7F8084"/>
                </a:solidFill>
                <a:latin typeface="Trebuchet MS"/>
                <a:cs typeface="Trebuchet MS"/>
              </a:rPr>
              <a:t>Investors </a:t>
            </a:r>
            <a:r>
              <a:rPr sz="900" spc="5" dirty="0">
                <a:solidFill>
                  <a:srgbClr val="7F8084"/>
                </a:solidFill>
                <a:latin typeface="Trebuchet MS"/>
                <a:cs typeface="Trebuchet MS"/>
              </a:rPr>
              <a:t>in </a:t>
            </a:r>
            <a:r>
              <a:rPr sz="900" spc="40" dirty="0">
                <a:solidFill>
                  <a:srgbClr val="7F8084"/>
                </a:solidFill>
                <a:latin typeface="Trebuchet MS"/>
                <a:cs typeface="Trebuchet MS"/>
              </a:rPr>
              <a:t>People </a:t>
            </a:r>
            <a:r>
              <a:rPr sz="900" spc="75" dirty="0">
                <a:solidFill>
                  <a:srgbClr val="7F8084"/>
                </a:solidFill>
                <a:latin typeface="Trebuchet MS"/>
                <a:cs typeface="Trebuchet MS"/>
              </a:rPr>
              <a:t>and </a:t>
            </a:r>
            <a:r>
              <a:rPr sz="900" spc="80" dirty="0">
                <a:solidFill>
                  <a:srgbClr val="7F8084"/>
                </a:solidFill>
                <a:latin typeface="Trebuchet MS"/>
                <a:cs typeface="Trebuchet MS"/>
              </a:rPr>
              <a:t> EFQM </a:t>
            </a:r>
            <a:r>
              <a:rPr sz="900" spc="55" dirty="0">
                <a:solidFill>
                  <a:srgbClr val="7F8084"/>
                </a:solidFill>
                <a:latin typeface="Trebuchet MS"/>
                <a:cs typeface="Trebuchet MS"/>
              </a:rPr>
              <a:t>to </a:t>
            </a:r>
            <a:r>
              <a:rPr sz="900" spc="45" dirty="0">
                <a:solidFill>
                  <a:srgbClr val="7F8084"/>
                </a:solidFill>
                <a:latin typeface="Trebuchet MS"/>
                <a:cs typeface="Trebuchet MS"/>
              </a:rPr>
              <a:t>ensure </a:t>
            </a:r>
            <a:r>
              <a:rPr sz="900" spc="65" dirty="0">
                <a:solidFill>
                  <a:srgbClr val="7F8084"/>
                </a:solidFill>
                <a:latin typeface="Trebuchet MS"/>
                <a:cs typeface="Trebuchet MS"/>
              </a:rPr>
              <a:t>we </a:t>
            </a:r>
            <a:r>
              <a:rPr sz="900" spc="45" dirty="0">
                <a:solidFill>
                  <a:srgbClr val="7F8084"/>
                </a:solidFill>
                <a:latin typeface="Trebuchet MS"/>
                <a:cs typeface="Trebuchet MS"/>
              </a:rPr>
              <a:t>are </a:t>
            </a:r>
            <a:r>
              <a:rPr sz="900" spc="30" dirty="0">
                <a:solidFill>
                  <a:srgbClr val="7F8084"/>
                </a:solidFill>
                <a:latin typeface="Trebuchet MS"/>
                <a:cs typeface="Trebuchet MS"/>
              </a:rPr>
              <a:t>planning, </a:t>
            </a:r>
            <a:r>
              <a:rPr sz="900" spc="20" dirty="0">
                <a:solidFill>
                  <a:srgbClr val="7F8084"/>
                </a:solidFill>
                <a:latin typeface="Trebuchet MS"/>
                <a:cs typeface="Trebuchet MS"/>
              </a:rPr>
              <a:t>delivering </a:t>
            </a:r>
            <a:r>
              <a:rPr sz="900" spc="75" dirty="0">
                <a:solidFill>
                  <a:srgbClr val="7F8084"/>
                </a:solidFill>
                <a:latin typeface="Trebuchet MS"/>
                <a:cs typeface="Trebuchet MS"/>
              </a:rPr>
              <a:t>and </a:t>
            </a:r>
            <a:r>
              <a:rPr sz="900" spc="80" dirty="0">
                <a:solidFill>
                  <a:srgbClr val="7F8084"/>
                </a:solidFill>
                <a:latin typeface="Trebuchet MS"/>
                <a:cs typeface="Trebuchet MS"/>
              </a:rPr>
              <a:t> </a:t>
            </a:r>
            <a:r>
              <a:rPr sz="900" spc="35" dirty="0">
                <a:solidFill>
                  <a:srgbClr val="7F8084"/>
                </a:solidFill>
                <a:latin typeface="Trebuchet MS"/>
                <a:cs typeface="Trebuchet MS"/>
              </a:rPr>
              <a:t>continually</a:t>
            </a:r>
            <a:r>
              <a:rPr sz="900" spc="-35" dirty="0">
                <a:solidFill>
                  <a:srgbClr val="7F8084"/>
                </a:solidFill>
                <a:latin typeface="Trebuchet MS"/>
                <a:cs typeface="Trebuchet MS"/>
              </a:rPr>
              <a:t> </a:t>
            </a:r>
            <a:r>
              <a:rPr sz="900" spc="25" dirty="0">
                <a:solidFill>
                  <a:srgbClr val="7F8084"/>
                </a:solidFill>
                <a:latin typeface="Trebuchet MS"/>
                <a:cs typeface="Trebuchet MS"/>
              </a:rPr>
              <a:t>improving.</a:t>
            </a:r>
            <a:endParaRPr sz="900">
              <a:latin typeface="Trebuchet MS"/>
              <a:cs typeface="Trebuchet MS"/>
            </a:endParaRPr>
          </a:p>
        </p:txBody>
      </p:sp>
      <p:sp>
        <p:nvSpPr>
          <p:cNvPr id="10" name="object 10"/>
          <p:cNvSpPr txBox="1">
            <a:spLocks noGrp="1"/>
          </p:cNvSpPr>
          <p:nvPr>
            <p:ph type="title"/>
          </p:nvPr>
        </p:nvSpPr>
        <p:spPr>
          <a:xfrm>
            <a:off x="3782100" y="445253"/>
            <a:ext cx="2995930" cy="482600"/>
          </a:xfrm>
          <a:prstGeom prst="rect">
            <a:avLst/>
          </a:prstGeom>
        </p:spPr>
        <p:txBody>
          <a:bodyPr vert="horz" wrap="square" lIns="0" tIns="12700" rIns="0" bIns="0" rtlCol="0">
            <a:spAutoFit/>
          </a:bodyPr>
          <a:lstStyle/>
          <a:p>
            <a:pPr marL="12700">
              <a:lnSpc>
                <a:spcPct val="100000"/>
              </a:lnSpc>
              <a:spcBef>
                <a:spcPts val="100"/>
              </a:spcBef>
            </a:pPr>
            <a:r>
              <a:rPr sz="3000" b="1" spc="-185" dirty="0">
                <a:solidFill>
                  <a:srgbClr val="46A9D6"/>
                </a:solidFill>
                <a:latin typeface="Lucida Sans"/>
                <a:cs typeface="Lucida Sans"/>
              </a:rPr>
              <a:t>Ou</a:t>
            </a:r>
            <a:r>
              <a:rPr sz="3000" b="1" spc="-60" dirty="0">
                <a:solidFill>
                  <a:srgbClr val="46A9D6"/>
                </a:solidFill>
                <a:latin typeface="Lucida Sans"/>
                <a:cs typeface="Lucida Sans"/>
              </a:rPr>
              <a:t>r</a:t>
            </a:r>
            <a:r>
              <a:rPr sz="3000" b="1" spc="-345" dirty="0">
                <a:solidFill>
                  <a:srgbClr val="46A9D6"/>
                </a:solidFill>
                <a:latin typeface="Lucida Sans"/>
                <a:cs typeface="Lucida Sans"/>
              </a:rPr>
              <a:t> </a:t>
            </a:r>
            <a:r>
              <a:rPr sz="3000" b="1" spc="-170" dirty="0">
                <a:solidFill>
                  <a:srgbClr val="46A9D6"/>
                </a:solidFill>
                <a:latin typeface="Lucida Sans"/>
                <a:cs typeface="Lucida Sans"/>
              </a:rPr>
              <a:t>Futu</a:t>
            </a:r>
            <a:r>
              <a:rPr sz="3000" b="1" spc="-210" dirty="0">
                <a:solidFill>
                  <a:srgbClr val="46A9D6"/>
                </a:solidFill>
                <a:latin typeface="Lucida Sans"/>
                <a:cs typeface="Lucida Sans"/>
              </a:rPr>
              <a:t>r</a:t>
            </a:r>
            <a:r>
              <a:rPr sz="3000" b="1" spc="65" dirty="0">
                <a:solidFill>
                  <a:srgbClr val="46A9D6"/>
                </a:solidFill>
                <a:latin typeface="Lucida Sans"/>
                <a:cs typeface="Lucida Sans"/>
              </a:rPr>
              <a:t>e</a:t>
            </a:r>
            <a:r>
              <a:rPr sz="3000" b="1" spc="-345" dirty="0">
                <a:solidFill>
                  <a:srgbClr val="46A9D6"/>
                </a:solidFill>
                <a:latin typeface="Lucida Sans"/>
                <a:cs typeface="Lucida Sans"/>
              </a:rPr>
              <a:t> </a:t>
            </a:r>
            <a:r>
              <a:rPr sz="3000" b="1" spc="-125" dirty="0">
                <a:solidFill>
                  <a:srgbClr val="46A9D6"/>
                </a:solidFill>
                <a:latin typeface="Lucida Sans"/>
                <a:cs typeface="Lucida Sans"/>
              </a:rPr>
              <a:t>P</a:t>
            </a:r>
            <a:r>
              <a:rPr sz="3000" b="1" spc="-155" dirty="0">
                <a:solidFill>
                  <a:srgbClr val="46A9D6"/>
                </a:solidFill>
                <a:latin typeface="Lucida Sans"/>
                <a:cs typeface="Lucida Sans"/>
              </a:rPr>
              <a:t>l</a:t>
            </a:r>
            <a:r>
              <a:rPr sz="3000" b="1" spc="-130" dirty="0">
                <a:solidFill>
                  <a:srgbClr val="46A9D6"/>
                </a:solidFill>
                <a:latin typeface="Lucida Sans"/>
                <a:cs typeface="Lucida Sans"/>
              </a:rPr>
              <a:t>ans</a:t>
            </a:r>
            <a:endParaRPr sz="3000">
              <a:latin typeface="Lucida Sans"/>
              <a:cs typeface="Lucida Sans"/>
            </a:endParaRPr>
          </a:p>
        </p:txBody>
      </p:sp>
      <p:sp>
        <p:nvSpPr>
          <p:cNvPr id="11" name="object 11"/>
          <p:cNvSpPr txBox="1"/>
          <p:nvPr/>
        </p:nvSpPr>
        <p:spPr>
          <a:xfrm>
            <a:off x="3782100" y="1390779"/>
            <a:ext cx="5563235" cy="711200"/>
          </a:xfrm>
          <a:prstGeom prst="rect">
            <a:avLst/>
          </a:prstGeom>
        </p:spPr>
        <p:txBody>
          <a:bodyPr vert="horz" wrap="square" lIns="0" tIns="12700" rIns="0" bIns="0" rtlCol="0">
            <a:spAutoFit/>
          </a:bodyPr>
          <a:lstStyle/>
          <a:p>
            <a:pPr marL="12700" marR="5080">
              <a:lnSpc>
                <a:spcPct val="100000"/>
              </a:lnSpc>
              <a:spcBef>
                <a:spcPts val="100"/>
              </a:spcBef>
            </a:pPr>
            <a:r>
              <a:rPr sz="1500" spc="20" dirty="0">
                <a:solidFill>
                  <a:srgbClr val="686B6F"/>
                </a:solidFill>
                <a:latin typeface="Trebuchet MS"/>
                <a:cs typeface="Trebuchet MS"/>
              </a:rPr>
              <a:t>W</a:t>
            </a:r>
            <a:r>
              <a:rPr sz="1500" spc="95" dirty="0">
                <a:solidFill>
                  <a:srgbClr val="686B6F"/>
                </a:solidFill>
                <a:latin typeface="Trebuchet MS"/>
                <a:cs typeface="Trebuchet MS"/>
              </a:rPr>
              <a:t>e</a:t>
            </a:r>
            <a:r>
              <a:rPr sz="1500" spc="-140" dirty="0">
                <a:solidFill>
                  <a:srgbClr val="686B6F"/>
                </a:solidFill>
                <a:latin typeface="Trebuchet MS"/>
                <a:cs typeface="Trebuchet MS"/>
              </a:rPr>
              <a:t> </a:t>
            </a:r>
            <a:r>
              <a:rPr sz="1500" spc="45" dirty="0">
                <a:solidFill>
                  <a:srgbClr val="686B6F"/>
                </a:solidFill>
                <a:latin typeface="Trebuchet MS"/>
                <a:cs typeface="Trebuchet MS"/>
              </a:rPr>
              <a:t>nee</a:t>
            </a:r>
            <a:r>
              <a:rPr sz="1500" spc="110" dirty="0">
                <a:solidFill>
                  <a:srgbClr val="686B6F"/>
                </a:solidFill>
                <a:latin typeface="Trebuchet MS"/>
                <a:cs typeface="Trebuchet MS"/>
              </a:rPr>
              <a:t>d</a:t>
            </a:r>
            <a:r>
              <a:rPr sz="1500" spc="-140" dirty="0">
                <a:solidFill>
                  <a:srgbClr val="686B6F"/>
                </a:solidFill>
                <a:latin typeface="Trebuchet MS"/>
                <a:cs typeface="Trebuchet MS"/>
              </a:rPr>
              <a:t> </a:t>
            </a:r>
            <a:r>
              <a:rPr sz="1500" spc="25" dirty="0">
                <a:solidFill>
                  <a:srgbClr val="686B6F"/>
                </a:solidFill>
                <a:latin typeface="Trebuchet MS"/>
                <a:cs typeface="Trebuchet MS"/>
              </a:rPr>
              <a:t>t</a:t>
            </a:r>
            <a:r>
              <a:rPr sz="1500" spc="114" dirty="0">
                <a:solidFill>
                  <a:srgbClr val="686B6F"/>
                </a:solidFill>
                <a:latin typeface="Trebuchet MS"/>
                <a:cs typeface="Trebuchet MS"/>
              </a:rPr>
              <a:t>o</a:t>
            </a:r>
            <a:r>
              <a:rPr sz="1500" spc="-140" dirty="0">
                <a:solidFill>
                  <a:srgbClr val="686B6F"/>
                </a:solidFill>
                <a:latin typeface="Trebuchet MS"/>
                <a:cs typeface="Trebuchet MS"/>
              </a:rPr>
              <a:t> </a:t>
            </a:r>
            <a:r>
              <a:rPr sz="1500" spc="-15" dirty="0">
                <a:solidFill>
                  <a:srgbClr val="686B6F"/>
                </a:solidFill>
                <a:latin typeface="Trebuchet MS"/>
                <a:cs typeface="Trebuchet MS"/>
              </a:rPr>
              <a:t>bui</a:t>
            </a:r>
            <a:r>
              <a:rPr sz="1500" spc="-55" dirty="0">
                <a:solidFill>
                  <a:srgbClr val="686B6F"/>
                </a:solidFill>
                <a:latin typeface="Trebuchet MS"/>
                <a:cs typeface="Trebuchet MS"/>
              </a:rPr>
              <a:t>l</a:t>
            </a:r>
            <a:r>
              <a:rPr sz="1500" spc="145" dirty="0">
                <a:solidFill>
                  <a:srgbClr val="686B6F"/>
                </a:solidFill>
                <a:latin typeface="Trebuchet MS"/>
                <a:cs typeface="Trebuchet MS"/>
              </a:rPr>
              <a:t>d</a:t>
            </a:r>
            <a:r>
              <a:rPr sz="1500" spc="-140" dirty="0">
                <a:solidFill>
                  <a:srgbClr val="686B6F"/>
                </a:solidFill>
                <a:latin typeface="Trebuchet MS"/>
                <a:cs typeface="Trebuchet MS"/>
              </a:rPr>
              <a:t> </a:t>
            </a:r>
            <a:r>
              <a:rPr sz="1500" spc="70" dirty="0">
                <a:solidFill>
                  <a:srgbClr val="686B6F"/>
                </a:solidFill>
                <a:latin typeface="Trebuchet MS"/>
                <a:cs typeface="Trebuchet MS"/>
              </a:rPr>
              <a:t>o</a:t>
            </a:r>
            <a:r>
              <a:rPr sz="1500" spc="130" dirty="0">
                <a:solidFill>
                  <a:srgbClr val="686B6F"/>
                </a:solidFill>
                <a:latin typeface="Trebuchet MS"/>
                <a:cs typeface="Trebuchet MS"/>
              </a:rPr>
              <a:t>n</a:t>
            </a:r>
            <a:r>
              <a:rPr sz="1500" spc="-140" dirty="0">
                <a:solidFill>
                  <a:srgbClr val="686B6F"/>
                </a:solidFill>
                <a:latin typeface="Trebuchet MS"/>
                <a:cs typeface="Trebuchet MS"/>
              </a:rPr>
              <a:t> </a:t>
            </a:r>
            <a:r>
              <a:rPr sz="1500" spc="30" dirty="0">
                <a:solidFill>
                  <a:srgbClr val="686B6F"/>
                </a:solidFill>
                <a:latin typeface="Trebuchet MS"/>
                <a:cs typeface="Trebuchet MS"/>
              </a:rPr>
              <a:t>ou</a:t>
            </a:r>
            <a:r>
              <a:rPr sz="1500" spc="65" dirty="0">
                <a:solidFill>
                  <a:srgbClr val="686B6F"/>
                </a:solidFill>
                <a:latin typeface="Trebuchet MS"/>
                <a:cs typeface="Trebuchet MS"/>
              </a:rPr>
              <a:t>r</a:t>
            </a:r>
            <a:r>
              <a:rPr sz="1500" spc="-140" dirty="0">
                <a:solidFill>
                  <a:srgbClr val="686B6F"/>
                </a:solidFill>
                <a:latin typeface="Trebuchet MS"/>
                <a:cs typeface="Trebuchet MS"/>
              </a:rPr>
              <a:t> </a:t>
            </a:r>
            <a:r>
              <a:rPr sz="1500" spc="35" dirty="0">
                <a:solidFill>
                  <a:srgbClr val="686B6F"/>
                </a:solidFill>
                <a:latin typeface="Trebuchet MS"/>
                <a:cs typeface="Trebuchet MS"/>
              </a:rPr>
              <a:t>p</a:t>
            </a:r>
            <a:r>
              <a:rPr sz="1500" spc="-20" dirty="0">
                <a:solidFill>
                  <a:srgbClr val="686B6F"/>
                </a:solidFill>
                <a:latin typeface="Trebuchet MS"/>
                <a:cs typeface="Trebuchet MS"/>
              </a:rPr>
              <a:t>r</a:t>
            </a:r>
            <a:r>
              <a:rPr sz="1500" spc="85" dirty="0">
                <a:solidFill>
                  <a:srgbClr val="686B6F"/>
                </a:solidFill>
                <a:latin typeface="Trebuchet MS"/>
                <a:cs typeface="Trebuchet MS"/>
              </a:rPr>
              <a:t>og</a:t>
            </a:r>
            <a:r>
              <a:rPr sz="1500" spc="20" dirty="0">
                <a:solidFill>
                  <a:srgbClr val="686B6F"/>
                </a:solidFill>
                <a:latin typeface="Trebuchet MS"/>
                <a:cs typeface="Trebuchet MS"/>
              </a:rPr>
              <a:t>r</a:t>
            </a:r>
            <a:r>
              <a:rPr sz="1500" spc="40" dirty="0">
                <a:solidFill>
                  <a:srgbClr val="686B6F"/>
                </a:solidFill>
                <a:latin typeface="Trebuchet MS"/>
                <a:cs typeface="Trebuchet MS"/>
              </a:rPr>
              <a:t>essi</a:t>
            </a:r>
            <a:r>
              <a:rPr sz="1500" spc="25" dirty="0">
                <a:solidFill>
                  <a:srgbClr val="686B6F"/>
                </a:solidFill>
                <a:latin typeface="Trebuchet MS"/>
                <a:cs typeface="Trebuchet MS"/>
              </a:rPr>
              <a:t>v</a:t>
            </a:r>
            <a:r>
              <a:rPr sz="1500" spc="95" dirty="0">
                <a:solidFill>
                  <a:srgbClr val="686B6F"/>
                </a:solidFill>
                <a:latin typeface="Trebuchet MS"/>
                <a:cs typeface="Trebuchet MS"/>
              </a:rPr>
              <a:t>e</a:t>
            </a:r>
            <a:r>
              <a:rPr sz="1500" spc="-140" dirty="0">
                <a:solidFill>
                  <a:srgbClr val="686B6F"/>
                </a:solidFill>
                <a:latin typeface="Trebuchet MS"/>
                <a:cs typeface="Trebuchet MS"/>
              </a:rPr>
              <a:t> </a:t>
            </a:r>
            <a:r>
              <a:rPr sz="1500" spc="25" dirty="0">
                <a:solidFill>
                  <a:srgbClr val="686B6F"/>
                </a:solidFill>
                <a:latin typeface="Trebuchet MS"/>
                <a:cs typeface="Trebuchet MS"/>
              </a:rPr>
              <a:t>staff-sid</a:t>
            </a:r>
            <a:r>
              <a:rPr sz="1500" spc="114" dirty="0">
                <a:solidFill>
                  <a:srgbClr val="686B6F"/>
                </a:solidFill>
                <a:latin typeface="Trebuchet MS"/>
                <a:cs typeface="Trebuchet MS"/>
              </a:rPr>
              <a:t>e</a:t>
            </a:r>
            <a:r>
              <a:rPr sz="1500" spc="-140" dirty="0">
                <a:solidFill>
                  <a:srgbClr val="686B6F"/>
                </a:solidFill>
                <a:latin typeface="Trebuchet MS"/>
                <a:cs typeface="Trebuchet MS"/>
              </a:rPr>
              <a:t> </a:t>
            </a:r>
            <a:r>
              <a:rPr sz="1500" spc="-80" dirty="0">
                <a:solidFill>
                  <a:srgbClr val="686B6F"/>
                </a:solidFill>
                <a:latin typeface="Trebuchet MS"/>
                <a:cs typeface="Trebuchet MS"/>
              </a:rPr>
              <a:t>r</a:t>
            </a:r>
            <a:r>
              <a:rPr sz="1500" dirty="0">
                <a:solidFill>
                  <a:srgbClr val="686B6F"/>
                </a:solidFill>
                <a:latin typeface="Trebuchet MS"/>
                <a:cs typeface="Trebuchet MS"/>
              </a:rPr>
              <a:t>e</a:t>
            </a:r>
            <a:r>
              <a:rPr sz="1500" spc="-100" dirty="0">
                <a:solidFill>
                  <a:srgbClr val="686B6F"/>
                </a:solidFill>
                <a:latin typeface="Trebuchet MS"/>
                <a:cs typeface="Trebuchet MS"/>
              </a:rPr>
              <a:t>l</a:t>
            </a:r>
            <a:r>
              <a:rPr sz="1500" spc="45" dirty="0">
                <a:solidFill>
                  <a:srgbClr val="686B6F"/>
                </a:solidFill>
                <a:latin typeface="Trebuchet MS"/>
                <a:cs typeface="Trebuchet MS"/>
              </a:rPr>
              <a:t>ationship</a:t>
            </a:r>
            <a:r>
              <a:rPr sz="1500" spc="-10" dirty="0">
                <a:solidFill>
                  <a:srgbClr val="686B6F"/>
                </a:solidFill>
                <a:latin typeface="Trebuchet MS"/>
                <a:cs typeface="Trebuchet MS"/>
              </a:rPr>
              <a:t>s</a:t>
            </a:r>
            <a:r>
              <a:rPr sz="1500" spc="-135" dirty="0">
                <a:solidFill>
                  <a:srgbClr val="686B6F"/>
                </a:solidFill>
                <a:latin typeface="Trebuchet MS"/>
                <a:cs typeface="Trebuchet MS"/>
              </a:rPr>
              <a:t>,  </a:t>
            </a:r>
            <a:r>
              <a:rPr sz="1500" spc="20" dirty="0">
                <a:solidFill>
                  <a:srgbClr val="686B6F"/>
                </a:solidFill>
                <a:latin typeface="Trebuchet MS"/>
                <a:cs typeface="Trebuchet MS"/>
              </a:rPr>
              <a:t>refreshing</a:t>
            </a:r>
            <a:r>
              <a:rPr sz="1500" spc="-140" dirty="0">
                <a:solidFill>
                  <a:srgbClr val="686B6F"/>
                </a:solidFill>
                <a:latin typeface="Trebuchet MS"/>
                <a:cs typeface="Trebuchet MS"/>
              </a:rPr>
              <a:t> </a:t>
            </a:r>
            <a:r>
              <a:rPr sz="1500" spc="45" dirty="0">
                <a:solidFill>
                  <a:srgbClr val="686B6F"/>
                </a:solidFill>
                <a:latin typeface="Trebuchet MS"/>
                <a:cs typeface="Trebuchet MS"/>
              </a:rPr>
              <a:t>our</a:t>
            </a:r>
            <a:r>
              <a:rPr sz="1500" spc="-135" dirty="0">
                <a:solidFill>
                  <a:srgbClr val="686B6F"/>
                </a:solidFill>
                <a:latin typeface="Trebuchet MS"/>
                <a:cs typeface="Trebuchet MS"/>
              </a:rPr>
              <a:t> </a:t>
            </a:r>
            <a:r>
              <a:rPr sz="1500" spc="35" dirty="0">
                <a:solidFill>
                  <a:srgbClr val="686B6F"/>
                </a:solidFill>
                <a:latin typeface="Trebuchet MS"/>
                <a:cs typeface="Trebuchet MS"/>
              </a:rPr>
              <a:t>job</a:t>
            </a:r>
            <a:r>
              <a:rPr sz="1500" spc="-135" dirty="0">
                <a:solidFill>
                  <a:srgbClr val="686B6F"/>
                </a:solidFill>
                <a:latin typeface="Trebuchet MS"/>
                <a:cs typeface="Trebuchet MS"/>
              </a:rPr>
              <a:t> </a:t>
            </a:r>
            <a:r>
              <a:rPr sz="1500" spc="25" dirty="0">
                <a:solidFill>
                  <a:srgbClr val="686B6F"/>
                </a:solidFill>
                <a:latin typeface="Trebuchet MS"/>
                <a:cs typeface="Trebuchet MS"/>
              </a:rPr>
              <a:t>evaluation</a:t>
            </a:r>
            <a:r>
              <a:rPr sz="1500" spc="-135" dirty="0">
                <a:solidFill>
                  <a:srgbClr val="686B6F"/>
                </a:solidFill>
                <a:latin typeface="Trebuchet MS"/>
                <a:cs typeface="Trebuchet MS"/>
              </a:rPr>
              <a:t> </a:t>
            </a:r>
            <a:r>
              <a:rPr sz="1500" spc="90" dirty="0">
                <a:solidFill>
                  <a:srgbClr val="686B6F"/>
                </a:solidFill>
                <a:latin typeface="Trebuchet MS"/>
                <a:cs typeface="Trebuchet MS"/>
              </a:rPr>
              <a:t>scheme</a:t>
            </a:r>
            <a:r>
              <a:rPr sz="1500" spc="-135" dirty="0">
                <a:solidFill>
                  <a:srgbClr val="686B6F"/>
                </a:solidFill>
                <a:latin typeface="Trebuchet MS"/>
                <a:cs typeface="Trebuchet MS"/>
              </a:rPr>
              <a:t> </a:t>
            </a:r>
            <a:r>
              <a:rPr sz="1500" spc="105" dirty="0">
                <a:solidFill>
                  <a:srgbClr val="686B6F"/>
                </a:solidFill>
                <a:latin typeface="Trebuchet MS"/>
                <a:cs typeface="Trebuchet MS"/>
              </a:rPr>
              <a:t>and</a:t>
            </a:r>
            <a:r>
              <a:rPr sz="1500" spc="-140" dirty="0">
                <a:solidFill>
                  <a:srgbClr val="686B6F"/>
                </a:solidFill>
                <a:latin typeface="Trebuchet MS"/>
                <a:cs typeface="Trebuchet MS"/>
              </a:rPr>
              <a:t> </a:t>
            </a:r>
            <a:r>
              <a:rPr sz="1500" spc="60" dirty="0">
                <a:solidFill>
                  <a:srgbClr val="686B6F"/>
                </a:solidFill>
                <a:latin typeface="Trebuchet MS"/>
                <a:cs typeface="Trebuchet MS"/>
              </a:rPr>
              <a:t>making</a:t>
            </a:r>
            <a:r>
              <a:rPr sz="1500" spc="-135" dirty="0">
                <a:solidFill>
                  <a:srgbClr val="686B6F"/>
                </a:solidFill>
                <a:latin typeface="Trebuchet MS"/>
                <a:cs typeface="Trebuchet MS"/>
              </a:rPr>
              <a:t> </a:t>
            </a:r>
            <a:r>
              <a:rPr sz="1500" spc="15" dirty="0">
                <a:solidFill>
                  <a:srgbClr val="686B6F"/>
                </a:solidFill>
                <a:latin typeface="Trebuchet MS"/>
                <a:cs typeface="Trebuchet MS"/>
              </a:rPr>
              <a:t>Blue</a:t>
            </a:r>
            <a:r>
              <a:rPr sz="1500" spc="-135" dirty="0">
                <a:solidFill>
                  <a:srgbClr val="686B6F"/>
                </a:solidFill>
                <a:latin typeface="Trebuchet MS"/>
                <a:cs typeface="Trebuchet MS"/>
              </a:rPr>
              <a:t> </a:t>
            </a:r>
            <a:r>
              <a:rPr sz="1500" spc="5" dirty="0">
                <a:solidFill>
                  <a:srgbClr val="686B6F"/>
                </a:solidFill>
                <a:latin typeface="Trebuchet MS"/>
                <a:cs typeface="Trebuchet MS"/>
              </a:rPr>
              <a:t>Triangle </a:t>
            </a:r>
            <a:r>
              <a:rPr sz="1500" spc="-434" dirty="0">
                <a:solidFill>
                  <a:srgbClr val="686B6F"/>
                </a:solidFill>
                <a:latin typeface="Trebuchet MS"/>
                <a:cs typeface="Trebuchet MS"/>
              </a:rPr>
              <a:t> </a:t>
            </a:r>
            <a:r>
              <a:rPr sz="1500" spc="60" dirty="0">
                <a:solidFill>
                  <a:srgbClr val="686B6F"/>
                </a:solidFill>
                <a:latin typeface="Trebuchet MS"/>
                <a:cs typeface="Trebuchet MS"/>
              </a:rPr>
              <a:t>not</a:t>
            </a:r>
            <a:r>
              <a:rPr sz="1500" spc="-140" dirty="0">
                <a:solidFill>
                  <a:srgbClr val="686B6F"/>
                </a:solidFill>
                <a:latin typeface="Trebuchet MS"/>
                <a:cs typeface="Trebuchet MS"/>
              </a:rPr>
              <a:t> </a:t>
            </a:r>
            <a:r>
              <a:rPr sz="1500" spc="35" dirty="0">
                <a:solidFill>
                  <a:srgbClr val="686B6F"/>
                </a:solidFill>
                <a:latin typeface="Trebuchet MS"/>
                <a:cs typeface="Trebuchet MS"/>
              </a:rPr>
              <a:t>only</a:t>
            </a:r>
            <a:r>
              <a:rPr sz="1500" spc="-140" dirty="0">
                <a:solidFill>
                  <a:srgbClr val="686B6F"/>
                </a:solidFill>
                <a:latin typeface="Trebuchet MS"/>
                <a:cs typeface="Trebuchet MS"/>
              </a:rPr>
              <a:t> </a:t>
            </a:r>
            <a:r>
              <a:rPr sz="1500" spc="114" dirty="0">
                <a:solidFill>
                  <a:srgbClr val="686B6F"/>
                </a:solidFill>
                <a:latin typeface="Trebuchet MS"/>
                <a:cs typeface="Trebuchet MS"/>
              </a:rPr>
              <a:t>an</a:t>
            </a:r>
            <a:r>
              <a:rPr sz="1500" spc="-140" dirty="0">
                <a:solidFill>
                  <a:srgbClr val="686B6F"/>
                </a:solidFill>
                <a:latin typeface="Trebuchet MS"/>
                <a:cs typeface="Trebuchet MS"/>
              </a:rPr>
              <a:t> </a:t>
            </a:r>
            <a:r>
              <a:rPr sz="1500" spc="75" dirty="0">
                <a:solidFill>
                  <a:srgbClr val="686B6F"/>
                </a:solidFill>
                <a:latin typeface="Trebuchet MS"/>
                <a:cs typeface="Trebuchet MS"/>
              </a:rPr>
              <a:t>amazing</a:t>
            </a:r>
            <a:r>
              <a:rPr sz="1500" spc="-140" dirty="0">
                <a:solidFill>
                  <a:srgbClr val="686B6F"/>
                </a:solidFill>
                <a:latin typeface="Trebuchet MS"/>
                <a:cs typeface="Trebuchet MS"/>
              </a:rPr>
              <a:t> </a:t>
            </a:r>
            <a:r>
              <a:rPr sz="1500" spc="60" dirty="0">
                <a:solidFill>
                  <a:srgbClr val="686B6F"/>
                </a:solidFill>
                <a:latin typeface="Trebuchet MS"/>
                <a:cs typeface="Trebuchet MS"/>
              </a:rPr>
              <a:t>place</a:t>
            </a:r>
            <a:r>
              <a:rPr sz="1500" spc="-140" dirty="0">
                <a:solidFill>
                  <a:srgbClr val="686B6F"/>
                </a:solidFill>
                <a:latin typeface="Trebuchet MS"/>
                <a:cs typeface="Trebuchet MS"/>
              </a:rPr>
              <a:t> </a:t>
            </a:r>
            <a:r>
              <a:rPr sz="1500" spc="70" dirty="0">
                <a:solidFill>
                  <a:srgbClr val="686B6F"/>
                </a:solidFill>
                <a:latin typeface="Trebuchet MS"/>
                <a:cs typeface="Trebuchet MS"/>
              </a:rPr>
              <a:t>to</a:t>
            </a:r>
            <a:r>
              <a:rPr sz="1500" spc="-140" dirty="0">
                <a:solidFill>
                  <a:srgbClr val="686B6F"/>
                </a:solidFill>
                <a:latin typeface="Trebuchet MS"/>
                <a:cs typeface="Trebuchet MS"/>
              </a:rPr>
              <a:t> </a:t>
            </a:r>
            <a:r>
              <a:rPr sz="1500" spc="-10" dirty="0">
                <a:solidFill>
                  <a:srgbClr val="686B6F"/>
                </a:solidFill>
                <a:latin typeface="Trebuchet MS"/>
                <a:cs typeface="Trebuchet MS"/>
              </a:rPr>
              <a:t>work,</a:t>
            </a:r>
            <a:r>
              <a:rPr sz="1500" spc="-140" dirty="0">
                <a:solidFill>
                  <a:srgbClr val="686B6F"/>
                </a:solidFill>
                <a:latin typeface="Trebuchet MS"/>
                <a:cs typeface="Trebuchet MS"/>
              </a:rPr>
              <a:t> </a:t>
            </a:r>
            <a:r>
              <a:rPr sz="1500" spc="55" dirty="0">
                <a:solidFill>
                  <a:srgbClr val="686B6F"/>
                </a:solidFill>
                <a:latin typeface="Trebuchet MS"/>
                <a:cs typeface="Trebuchet MS"/>
              </a:rPr>
              <a:t>but</a:t>
            </a:r>
            <a:r>
              <a:rPr sz="1500" spc="-140" dirty="0">
                <a:solidFill>
                  <a:srgbClr val="686B6F"/>
                </a:solidFill>
                <a:latin typeface="Trebuchet MS"/>
                <a:cs typeface="Trebuchet MS"/>
              </a:rPr>
              <a:t> </a:t>
            </a:r>
            <a:r>
              <a:rPr sz="1500" spc="70" dirty="0">
                <a:solidFill>
                  <a:srgbClr val="686B6F"/>
                </a:solidFill>
                <a:latin typeface="Trebuchet MS"/>
                <a:cs typeface="Trebuchet MS"/>
              </a:rPr>
              <a:t>to</a:t>
            </a:r>
            <a:r>
              <a:rPr sz="1500" spc="-140" dirty="0">
                <a:solidFill>
                  <a:srgbClr val="686B6F"/>
                </a:solidFill>
                <a:latin typeface="Trebuchet MS"/>
                <a:cs typeface="Trebuchet MS"/>
              </a:rPr>
              <a:t> </a:t>
            </a:r>
            <a:r>
              <a:rPr sz="1500" spc="10" dirty="0">
                <a:solidFill>
                  <a:srgbClr val="686B6F"/>
                </a:solidFill>
                <a:latin typeface="Trebuchet MS"/>
                <a:cs typeface="Trebuchet MS"/>
              </a:rPr>
              <a:t>build</a:t>
            </a:r>
            <a:r>
              <a:rPr sz="1500" spc="-140" dirty="0">
                <a:solidFill>
                  <a:srgbClr val="686B6F"/>
                </a:solidFill>
                <a:latin typeface="Trebuchet MS"/>
                <a:cs typeface="Trebuchet MS"/>
              </a:rPr>
              <a:t> </a:t>
            </a:r>
            <a:r>
              <a:rPr sz="1500" spc="190" dirty="0">
                <a:solidFill>
                  <a:srgbClr val="686B6F"/>
                </a:solidFill>
                <a:latin typeface="Trebuchet MS"/>
                <a:cs typeface="Trebuchet MS"/>
              </a:rPr>
              <a:t>a</a:t>
            </a:r>
            <a:r>
              <a:rPr sz="1500" spc="-140" dirty="0">
                <a:solidFill>
                  <a:srgbClr val="686B6F"/>
                </a:solidFill>
                <a:latin typeface="Trebuchet MS"/>
                <a:cs typeface="Trebuchet MS"/>
              </a:rPr>
              <a:t> </a:t>
            </a:r>
            <a:r>
              <a:rPr sz="1500" spc="-15" dirty="0">
                <a:solidFill>
                  <a:srgbClr val="686B6F"/>
                </a:solidFill>
                <a:latin typeface="Trebuchet MS"/>
                <a:cs typeface="Trebuchet MS"/>
              </a:rPr>
              <a:t>career.</a:t>
            </a:r>
            <a:endParaRPr sz="1500">
              <a:latin typeface="Trebuchet MS"/>
              <a:cs typeface="Trebuchet M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2"/>
            <a:ext cx="10692130" cy="7560309"/>
            <a:chOff x="0" y="12"/>
            <a:chExt cx="10692130" cy="7560309"/>
          </a:xfrm>
        </p:grpSpPr>
        <p:pic>
          <p:nvPicPr>
            <p:cNvPr id="3" name="object 3"/>
            <p:cNvPicPr/>
            <p:nvPr/>
          </p:nvPicPr>
          <p:blipFill>
            <a:blip r:embed="rId2" cstate="print"/>
            <a:stretch>
              <a:fillRect/>
            </a:stretch>
          </p:blipFill>
          <p:spPr>
            <a:xfrm>
              <a:off x="0" y="12"/>
              <a:ext cx="10692003" cy="7559992"/>
            </a:xfrm>
            <a:prstGeom prst="rect">
              <a:avLst/>
            </a:prstGeom>
          </p:spPr>
        </p:pic>
        <p:sp>
          <p:nvSpPr>
            <p:cNvPr id="4" name="object 4"/>
            <p:cNvSpPr/>
            <p:nvPr/>
          </p:nvSpPr>
          <p:spPr>
            <a:xfrm>
              <a:off x="2031687" y="391029"/>
              <a:ext cx="6635115" cy="6781800"/>
            </a:xfrm>
            <a:custGeom>
              <a:avLst/>
              <a:gdLst/>
              <a:ahLst/>
              <a:cxnLst/>
              <a:rect l="l" t="t" r="r" b="b"/>
              <a:pathLst>
                <a:path w="6635115" h="6781800">
                  <a:moveTo>
                    <a:pt x="1730775" y="25400"/>
                  </a:moveTo>
                  <a:lnTo>
                    <a:pt x="1228303" y="25400"/>
                  </a:lnTo>
                  <a:lnTo>
                    <a:pt x="1055466" y="76200"/>
                  </a:lnTo>
                  <a:lnTo>
                    <a:pt x="1013296" y="101600"/>
                  </a:lnTo>
                  <a:lnTo>
                    <a:pt x="971575" y="114300"/>
                  </a:lnTo>
                  <a:lnTo>
                    <a:pt x="930319" y="139700"/>
                  </a:lnTo>
                  <a:lnTo>
                    <a:pt x="849266" y="190500"/>
                  </a:lnTo>
                  <a:lnTo>
                    <a:pt x="770266" y="241300"/>
                  </a:lnTo>
                  <a:lnTo>
                    <a:pt x="731578" y="279400"/>
                  </a:lnTo>
                  <a:lnTo>
                    <a:pt x="693451" y="304800"/>
                  </a:lnTo>
                  <a:lnTo>
                    <a:pt x="655903" y="342900"/>
                  </a:lnTo>
                  <a:lnTo>
                    <a:pt x="618950" y="381000"/>
                  </a:lnTo>
                  <a:lnTo>
                    <a:pt x="582608" y="406400"/>
                  </a:lnTo>
                  <a:lnTo>
                    <a:pt x="547823" y="444500"/>
                  </a:lnTo>
                  <a:lnTo>
                    <a:pt x="514216" y="482600"/>
                  </a:lnTo>
                  <a:lnTo>
                    <a:pt x="481776" y="520700"/>
                  </a:lnTo>
                  <a:lnTo>
                    <a:pt x="450495" y="571500"/>
                  </a:lnTo>
                  <a:lnTo>
                    <a:pt x="420360" y="609600"/>
                  </a:lnTo>
                  <a:lnTo>
                    <a:pt x="391364" y="647700"/>
                  </a:lnTo>
                  <a:lnTo>
                    <a:pt x="363494" y="685800"/>
                  </a:lnTo>
                  <a:lnTo>
                    <a:pt x="336741" y="723900"/>
                  </a:lnTo>
                  <a:lnTo>
                    <a:pt x="311095" y="774700"/>
                  </a:lnTo>
                  <a:lnTo>
                    <a:pt x="286546" y="812800"/>
                  </a:lnTo>
                  <a:lnTo>
                    <a:pt x="263083" y="850900"/>
                  </a:lnTo>
                  <a:lnTo>
                    <a:pt x="240697" y="901700"/>
                  </a:lnTo>
                  <a:lnTo>
                    <a:pt x="219376" y="939800"/>
                  </a:lnTo>
                  <a:lnTo>
                    <a:pt x="199112" y="990600"/>
                  </a:lnTo>
                  <a:lnTo>
                    <a:pt x="179893" y="1028700"/>
                  </a:lnTo>
                  <a:lnTo>
                    <a:pt x="161710" y="1079500"/>
                  </a:lnTo>
                  <a:lnTo>
                    <a:pt x="144553" y="1117600"/>
                  </a:lnTo>
                  <a:lnTo>
                    <a:pt x="128410" y="1168400"/>
                  </a:lnTo>
                  <a:lnTo>
                    <a:pt x="113273" y="1206500"/>
                  </a:lnTo>
                  <a:lnTo>
                    <a:pt x="99131" y="1257300"/>
                  </a:lnTo>
                  <a:lnTo>
                    <a:pt x="85973" y="1308100"/>
                  </a:lnTo>
                  <a:lnTo>
                    <a:pt x="73790" y="1358900"/>
                  </a:lnTo>
                  <a:lnTo>
                    <a:pt x="62571" y="1397000"/>
                  </a:lnTo>
                  <a:lnTo>
                    <a:pt x="52307" y="1447800"/>
                  </a:lnTo>
                  <a:lnTo>
                    <a:pt x="42987" y="1498600"/>
                  </a:lnTo>
                  <a:lnTo>
                    <a:pt x="34600" y="1549400"/>
                  </a:lnTo>
                  <a:lnTo>
                    <a:pt x="27138" y="1600200"/>
                  </a:lnTo>
                  <a:lnTo>
                    <a:pt x="20589" y="1638300"/>
                  </a:lnTo>
                  <a:lnTo>
                    <a:pt x="14943" y="1689100"/>
                  </a:lnTo>
                  <a:lnTo>
                    <a:pt x="10190" y="1739900"/>
                  </a:lnTo>
                  <a:lnTo>
                    <a:pt x="6321" y="1790700"/>
                  </a:lnTo>
                  <a:lnTo>
                    <a:pt x="3321" y="1841500"/>
                  </a:lnTo>
                  <a:lnTo>
                    <a:pt x="1279" y="1892300"/>
                  </a:lnTo>
                  <a:lnTo>
                    <a:pt x="179" y="1943100"/>
                  </a:lnTo>
                  <a:lnTo>
                    <a:pt x="0" y="1993900"/>
                  </a:lnTo>
                  <a:lnTo>
                    <a:pt x="723" y="2044700"/>
                  </a:lnTo>
                  <a:lnTo>
                    <a:pt x="2331" y="2095500"/>
                  </a:lnTo>
                  <a:lnTo>
                    <a:pt x="4805" y="2146300"/>
                  </a:lnTo>
                  <a:lnTo>
                    <a:pt x="8126" y="2197100"/>
                  </a:lnTo>
                  <a:lnTo>
                    <a:pt x="12275" y="2247900"/>
                  </a:lnTo>
                  <a:lnTo>
                    <a:pt x="17234" y="2298700"/>
                  </a:lnTo>
                  <a:lnTo>
                    <a:pt x="22983" y="2349500"/>
                  </a:lnTo>
                  <a:lnTo>
                    <a:pt x="29505" y="2400300"/>
                  </a:lnTo>
                  <a:lnTo>
                    <a:pt x="36781" y="2451100"/>
                  </a:lnTo>
                  <a:lnTo>
                    <a:pt x="44792" y="2489200"/>
                  </a:lnTo>
                  <a:lnTo>
                    <a:pt x="53519" y="2540000"/>
                  </a:lnTo>
                  <a:lnTo>
                    <a:pt x="62945" y="2590800"/>
                  </a:lnTo>
                  <a:lnTo>
                    <a:pt x="73049" y="2641600"/>
                  </a:lnTo>
                  <a:lnTo>
                    <a:pt x="83813" y="2692400"/>
                  </a:lnTo>
                  <a:lnTo>
                    <a:pt x="95220" y="2743200"/>
                  </a:lnTo>
                  <a:lnTo>
                    <a:pt x="107249" y="2781300"/>
                  </a:lnTo>
                  <a:lnTo>
                    <a:pt x="119883" y="2832100"/>
                  </a:lnTo>
                  <a:lnTo>
                    <a:pt x="133103" y="2882900"/>
                  </a:lnTo>
                  <a:lnTo>
                    <a:pt x="146890" y="2933700"/>
                  </a:lnTo>
                  <a:lnTo>
                    <a:pt x="161226" y="2971800"/>
                  </a:lnTo>
                  <a:lnTo>
                    <a:pt x="176091" y="3022600"/>
                  </a:lnTo>
                  <a:lnTo>
                    <a:pt x="191468" y="3073400"/>
                  </a:lnTo>
                  <a:lnTo>
                    <a:pt x="207337" y="3124200"/>
                  </a:lnTo>
                  <a:lnTo>
                    <a:pt x="223680" y="3162300"/>
                  </a:lnTo>
                  <a:lnTo>
                    <a:pt x="240478" y="3213100"/>
                  </a:lnTo>
                  <a:lnTo>
                    <a:pt x="257713" y="3263900"/>
                  </a:lnTo>
                  <a:lnTo>
                    <a:pt x="275366" y="3302000"/>
                  </a:lnTo>
                  <a:lnTo>
                    <a:pt x="293418" y="3352800"/>
                  </a:lnTo>
                  <a:lnTo>
                    <a:pt x="311851" y="3403600"/>
                  </a:lnTo>
                  <a:lnTo>
                    <a:pt x="330645" y="3441700"/>
                  </a:lnTo>
                  <a:lnTo>
                    <a:pt x="349784" y="3492500"/>
                  </a:lnTo>
                  <a:lnTo>
                    <a:pt x="369246" y="3543300"/>
                  </a:lnTo>
                  <a:lnTo>
                    <a:pt x="389015" y="3581400"/>
                  </a:lnTo>
                  <a:lnTo>
                    <a:pt x="409071" y="3632200"/>
                  </a:lnTo>
                  <a:lnTo>
                    <a:pt x="429396" y="3683000"/>
                  </a:lnTo>
                  <a:lnTo>
                    <a:pt x="450509" y="3721100"/>
                  </a:lnTo>
                  <a:lnTo>
                    <a:pt x="472027" y="3771900"/>
                  </a:lnTo>
                  <a:lnTo>
                    <a:pt x="493943" y="3822700"/>
                  </a:lnTo>
                  <a:lnTo>
                    <a:pt x="516254" y="3860800"/>
                  </a:lnTo>
                  <a:lnTo>
                    <a:pt x="538955" y="3911600"/>
                  </a:lnTo>
                  <a:lnTo>
                    <a:pt x="562041" y="3949700"/>
                  </a:lnTo>
                  <a:lnTo>
                    <a:pt x="585509" y="4000500"/>
                  </a:lnTo>
                  <a:lnTo>
                    <a:pt x="609352" y="4051300"/>
                  </a:lnTo>
                  <a:lnTo>
                    <a:pt x="633568" y="4089400"/>
                  </a:lnTo>
                  <a:lnTo>
                    <a:pt x="658151" y="4140200"/>
                  </a:lnTo>
                  <a:lnTo>
                    <a:pt x="683096" y="4178300"/>
                  </a:lnTo>
                  <a:lnTo>
                    <a:pt x="708400" y="4229100"/>
                  </a:lnTo>
                  <a:lnTo>
                    <a:pt x="734057" y="4267200"/>
                  </a:lnTo>
                  <a:lnTo>
                    <a:pt x="760063" y="4305300"/>
                  </a:lnTo>
                  <a:lnTo>
                    <a:pt x="786414" y="4356100"/>
                  </a:lnTo>
                  <a:lnTo>
                    <a:pt x="813105" y="4394200"/>
                  </a:lnTo>
                  <a:lnTo>
                    <a:pt x="840132" y="4445000"/>
                  </a:lnTo>
                  <a:lnTo>
                    <a:pt x="867489" y="4483100"/>
                  </a:lnTo>
                  <a:lnTo>
                    <a:pt x="895173" y="4521200"/>
                  </a:lnTo>
                  <a:lnTo>
                    <a:pt x="923178" y="4572000"/>
                  </a:lnTo>
                  <a:lnTo>
                    <a:pt x="951501" y="4610100"/>
                  </a:lnTo>
                  <a:lnTo>
                    <a:pt x="980137" y="4648200"/>
                  </a:lnTo>
                  <a:lnTo>
                    <a:pt x="1009081" y="4686300"/>
                  </a:lnTo>
                  <a:lnTo>
                    <a:pt x="1038328" y="4737100"/>
                  </a:lnTo>
                  <a:lnTo>
                    <a:pt x="1067875" y="4775200"/>
                  </a:lnTo>
                  <a:lnTo>
                    <a:pt x="1097716" y="4813300"/>
                  </a:lnTo>
                  <a:lnTo>
                    <a:pt x="1127848" y="4851400"/>
                  </a:lnTo>
                  <a:lnTo>
                    <a:pt x="1158265" y="4889500"/>
                  </a:lnTo>
                  <a:lnTo>
                    <a:pt x="1188962" y="4940300"/>
                  </a:lnTo>
                  <a:lnTo>
                    <a:pt x="1219937" y="4978400"/>
                  </a:lnTo>
                  <a:lnTo>
                    <a:pt x="1251183" y="5016500"/>
                  </a:lnTo>
                  <a:lnTo>
                    <a:pt x="1282696" y="5054600"/>
                  </a:lnTo>
                  <a:lnTo>
                    <a:pt x="1346507" y="5130800"/>
                  </a:lnTo>
                  <a:lnTo>
                    <a:pt x="1411333" y="5207000"/>
                  </a:lnTo>
                  <a:lnTo>
                    <a:pt x="1477137" y="5283200"/>
                  </a:lnTo>
                  <a:lnTo>
                    <a:pt x="1543883" y="5359400"/>
                  </a:lnTo>
                  <a:lnTo>
                    <a:pt x="1611535" y="5435600"/>
                  </a:lnTo>
                  <a:lnTo>
                    <a:pt x="1680056" y="5511800"/>
                  </a:lnTo>
                  <a:lnTo>
                    <a:pt x="1784389" y="5626100"/>
                  </a:lnTo>
                  <a:lnTo>
                    <a:pt x="1890474" y="5740400"/>
                  </a:lnTo>
                  <a:lnTo>
                    <a:pt x="1926204" y="5765800"/>
                  </a:lnTo>
                  <a:lnTo>
                    <a:pt x="1998189" y="5842000"/>
                  </a:lnTo>
                  <a:lnTo>
                    <a:pt x="2107617" y="5956300"/>
                  </a:lnTo>
                  <a:lnTo>
                    <a:pt x="2144389" y="5981700"/>
                  </a:lnTo>
                  <a:lnTo>
                    <a:pt x="2293124" y="6134100"/>
                  </a:lnTo>
                  <a:lnTo>
                    <a:pt x="2330750" y="6159500"/>
                  </a:lnTo>
                  <a:lnTo>
                    <a:pt x="2406573" y="6235700"/>
                  </a:lnTo>
                  <a:lnTo>
                    <a:pt x="2444783" y="6261100"/>
                  </a:lnTo>
                  <a:lnTo>
                    <a:pt x="2521830" y="6337300"/>
                  </a:lnTo>
                  <a:lnTo>
                    <a:pt x="2560680" y="6362700"/>
                  </a:lnTo>
                  <a:lnTo>
                    <a:pt x="2639061" y="6438900"/>
                  </a:lnTo>
                  <a:lnTo>
                    <a:pt x="2678604" y="6464300"/>
                  </a:lnTo>
                  <a:lnTo>
                    <a:pt x="2718391" y="6502400"/>
                  </a:lnTo>
                  <a:lnTo>
                    <a:pt x="2758428" y="6527800"/>
                  </a:lnTo>
                  <a:lnTo>
                    <a:pt x="2798720" y="6565900"/>
                  </a:lnTo>
                  <a:lnTo>
                    <a:pt x="2838175" y="6591300"/>
                  </a:lnTo>
                  <a:lnTo>
                    <a:pt x="2878413" y="6616700"/>
                  </a:lnTo>
                  <a:lnTo>
                    <a:pt x="2919411" y="6642100"/>
                  </a:lnTo>
                  <a:lnTo>
                    <a:pt x="2961150" y="6667500"/>
                  </a:lnTo>
                  <a:lnTo>
                    <a:pt x="3003608" y="6692900"/>
                  </a:lnTo>
                  <a:lnTo>
                    <a:pt x="3046764" y="6705600"/>
                  </a:lnTo>
                  <a:lnTo>
                    <a:pt x="3090596" y="6731000"/>
                  </a:lnTo>
                  <a:lnTo>
                    <a:pt x="3225939" y="6769100"/>
                  </a:lnTo>
                  <a:lnTo>
                    <a:pt x="3272264" y="6769100"/>
                  </a:lnTo>
                  <a:lnTo>
                    <a:pt x="3319161" y="6781800"/>
                  </a:lnTo>
                  <a:lnTo>
                    <a:pt x="3561454" y="6781800"/>
                  </a:lnTo>
                  <a:lnTo>
                    <a:pt x="3758317" y="6731000"/>
                  </a:lnTo>
                  <a:lnTo>
                    <a:pt x="3851155" y="6705600"/>
                  </a:lnTo>
                  <a:lnTo>
                    <a:pt x="3896147" y="6680200"/>
                  </a:lnTo>
                  <a:lnTo>
                    <a:pt x="3940196" y="6654800"/>
                  </a:lnTo>
                  <a:lnTo>
                    <a:pt x="3983311" y="6642100"/>
                  </a:lnTo>
                  <a:lnTo>
                    <a:pt x="4025499" y="6616700"/>
                  </a:lnTo>
                  <a:lnTo>
                    <a:pt x="4066767" y="6591300"/>
                  </a:lnTo>
                  <a:lnTo>
                    <a:pt x="4107123" y="6565900"/>
                  </a:lnTo>
                  <a:lnTo>
                    <a:pt x="4146574" y="6527800"/>
                  </a:lnTo>
                  <a:lnTo>
                    <a:pt x="4185128" y="6502400"/>
                  </a:lnTo>
                  <a:lnTo>
                    <a:pt x="4222791" y="6464300"/>
                  </a:lnTo>
                  <a:lnTo>
                    <a:pt x="4259573" y="6438900"/>
                  </a:lnTo>
                  <a:lnTo>
                    <a:pt x="3419158" y="6438900"/>
                  </a:lnTo>
                  <a:lnTo>
                    <a:pt x="3316804" y="6413500"/>
                  </a:lnTo>
                  <a:lnTo>
                    <a:pt x="3174473" y="6375400"/>
                  </a:lnTo>
                  <a:lnTo>
                    <a:pt x="3127689" y="6350000"/>
                  </a:lnTo>
                  <a:lnTo>
                    <a:pt x="3081930" y="6324600"/>
                  </a:lnTo>
                  <a:lnTo>
                    <a:pt x="3037614" y="6311900"/>
                  </a:lnTo>
                  <a:lnTo>
                    <a:pt x="2995157" y="6286500"/>
                  </a:lnTo>
                  <a:lnTo>
                    <a:pt x="2954977" y="6248400"/>
                  </a:lnTo>
                  <a:lnTo>
                    <a:pt x="2917491" y="6223000"/>
                  </a:lnTo>
                  <a:lnTo>
                    <a:pt x="2879632" y="6184900"/>
                  </a:lnTo>
                  <a:lnTo>
                    <a:pt x="2841883" y="6159500"/>
                  </a:lnTo>
                  <a:lnTo>
                    <a:pt x="2766725" y="6083300"/>
                  </a:lnTo>
                  <a:lnTo>
                    <a:pt x="2729325" y="6057900"/>
                  </a:lnTo>
                  <a:lnTo>
                    <a:pt x="2654903" y="5981700"/>
                  </a:lnTo>
                  <a:lnTo>
                    <a:pt x="2617888" y="5956300"/>
                  </a:lnTo>
                  <a:lnTo>
                    <a:pt x="2544272" y="5880100"/>
                  </a:lnTo>
                  <a:lnTo>
                    <a:pt x="2507679" y="5854700"/>
                  </a:lnTo>
                  <a:lnTo>
                    <a:pt x="2434940" y="5778500"/>
                  </a:lnTo>
                  <a:lnTo>
                    <a:pt x="2398803" y="5753100"/>
                  </a:lnTo>
                  <a:lnTo>
                    <a:pt x="2291369" y="5638800"/>
                  </a:lnTo>
                  <a:lnTo>
                    <a:pt x="2255896" y="5613400"/>
                  </a:lnTo>
                  <a:lnTo>
                    <a:pt x="2150548" y="5499100"/>
                  </a:lnTo>
                  <a:lnTo>
                    <a:pt x="2115803" y="5461000"/>
                  </a:lnTo>
                  <a:lnTo>
                    <a:pt x="2081249" y="5435600"/>
                  </a:lnTo>
                  <a:lnTo>
                    <a:pt x="1978777" y="5321300"/>
                  </a:lnTo>
                  <a:lnTo>
                    <a:pt x="1911494" y="5245100"/>
                  </a:lnTo>
                  <a:lnTo>
                    <a:pt x="1845073" y="5168900"/>
                  </a:lnTo>
                  <a:lnTo>
                    <a:pt x="1812195" y="5130800"/>
                  </a:lnTo>
                  <a:lnTo>
                    <a:pt x="1779545" y="5105400"/>
                  </a:lnTo>
                  <a:lnTo>
                    <a:pt x="1714941" y="5029200"/>
                  </a:lnTo>
                  <a:lnTo>
                    <a:pt x="1651295" y="4953000"/>
                  </a:lnTo>
                  <a:lnTo>
                    <a:pt x="1588637" y="4876800"/>
                  </a:lnTo>
                  <a:lnTo>
                    <a:pt x="1557688" y="4838700"/>
                  </a:lnTo>
                  <a:lnTo>
                    <a:pt x="1526999" y="4787900"/>
                  </a:lnTo>
                  <a:lnTo>
                    <a:pt x="1496572" y="4749800"/>
                  </a:lnTo>
                  <a:lnTo>
                    <a:pt x="1466412" y="4711700"/>
                  </a:lnTo>
                  <a:lnTo>
                    <a:pt x="1436523" y="4673600"/>
                  </a:lnTo>
                  <a:lnTo>
                    <a:pt x="1406909" y="4635500"/>
                  </a:lnTo>
                  <a:lnTo>
                    <a:pt x="1377573" y="4597400"/>
                  </a:lnTo>
                  <a:lnTo>
                    <a:pt x="1348520" y="4559300"/>
                  </a:lnTo>
                  <a:lnTo>
                    <a:pt x="1319754" y="4521200"/>
                  </a:lnTo>
                  <a:lnTo>
                    <a:pt x="1291278" y="4470400"/>
                  </a:lnTo>
                  <a:lnTo>
                    <a:pt x="1263097" y="4432300"/>
                  </a:lnTo>
                  <a:lnTo>
                    <a:pt x="1235214" y="4394200"/>
                  </a:lnTo>
                  <a:lnTo>
                    <a:pt x="1207634" y="4356100"/>
                  </a:lnTo>
                  <a:lnTo>
                    <a:pt x="1180360" y="4318000"/>
                  </a:lnTo>
                  <a:lnTo>
                    <a:pt x="1153396" y="4267200"/>
                  </a:lnTo>
                  <a:lnTo>
                    <a:pt x="1126747" y="4229100"/>
                  </a:lnTo>
                  <a:lnTo>
                    <a:pt x="1100415" y="4191000"/>
                  </a:lnTo>
                  <a:lnTo>
                    <a:pt x="1074407" y="4140200"/>
                  </a:lnTo>
                  <a:lnTo>
                    <a:pt x="1048724" y="4102100"/>
                  </a:lnTo>
                  <a:lnTo>
                    <a:pt x="1023371" y="4064000"/>
                  </a:lnTo>
                  <a:lnTo>
                    <a:pt x="998352" y="4013200"/>
                  </a:lnTo>
                  <a:lnTo>
                    <a:pt x="973672" y="3975100"/>
                  </a:lnTo>
                  <a:lnTo>
                    <a:pt x="949333" y="3924300"/>
                  </a:lnTo>
                  <a:lnTo>
                    <a:pt x="925340" y="3886200"/>
                  </a:lnTo>
                  <a:lnTo>
                    <a:pt x="901697" y="3835400"/>
                  </a:lnTo>
                  <a:lnTo>
                    <a:pt x="878408" y="3797300"/>
                  </a:lnTo>
                  <a:lnTo>
                    <a:pt x="855477" y="3746500"/>
                  </a:lnTo>
                  <a:lnTo>
                    <a:pt x="832907" y="3708400"/>
                  </a:lnTo>
                  <a:lnTo>
                    <a:pt x="810703" y="3657600"/>
                  </a:lnTo>
                  <a:lnTo>
                    <a:pt x="788869" y="3619500"/>
                  </a:lnTo>
                  <a:lnTo>
                    <a:pt x="767408" y="3568700"/>
                  </a:lnTo>
                  <a:lnTo>
                    <a:pt x="746325" y="3517900"/>
                  </a:lnTo>
                  <a:lnTo>
                    <a:pt x="725624" y="3479800"/>
                  </a:lnTo>
                  <a:lnTo>
                    <a:pt x="705308" y="3429000"/>
                  </a:lnTo>
                  <a:lnTo>
                    <a:pt x="685381" y="3378200"/>
                  </a:lnTo>
                  <a:lnTo>
                    <a:pt x="665847" y="3340100"/>
                  </a:lnTo>
                  <a:lnTo>
                    <a:pt x="646711" y="3289300"/>
                  </a:lnTo>
                  <a:lnTo>
                    <a:pt x="627976" y="3238500"/>
                  </a:lnTo>
                  <a:lnTo>
                    <a:pt x="609647" y="3187700"/>
                  </a:lnTo>
                  <a:lnTo>
                    <a:pt x="591852" y="3149600"/>
                  </a:lnTo>
                  <a:lnTo>
                    <a:pt x="574379" y="3098800"/>
                  </a:lnTo>
                  <a:lnTo>
                    <a:pt x="557265" y="3048000"/>
                  </a:lnTo>
                  <a:lnTo>
                    <a:pt x="540547" y="2997200"/>
                  </a:lnTo>
                  <a:lnTo>
                    <a:pt x="524263" y="2946400"/>
                  </a:lnTo>
                  <a:lnTo>
                    <a:pt x="508449" y="2908300"/>
                  </a:lnTo>
                  <a:lnTo>
                    <a:pt x="493144" y="2857500"/>
                  </a:lnTo>
                  <a:lnTo>
                    <a:pt x="478383" y="2806700"/>
                  </a:lnTo>
                  <a:lnTo>
                    <a:pt x="464205" y="2755900"/>
                  </a:lnTo>
                  <a:lnTo>
                    <a:pt x="450647" y="2705100"/>
                  </a:lnTo>
                  <a:lnTo>
                    <a:pt x="437745" y="2654300"/>
                  </a:lnTo>
                  <a:lnTo>
                    <a:pt x="425537" y="2603500"/>
                  </a:lnTo>
                  <a:lnTo>
                    <a:pt x="414060" y="2565400"/>
                  </a:lnTo>
                  <a:lnTo>
                    <a:pt x="403352" y="2514600"/>
                  </a:lnTo>
                  <a:lnTo>
                    <a:pt x="393449" y="2463800"/>
                  </a:lnTo>
                  <a:lnTo>
                    <a:pt x="384389" y="2413000"/>
                  </a:lnTo>
                  <a:lnTo>
                    <a:pt x="376208" y="2362200"/>
                  </a:lnTo>
                  <a:lnTo>
                    <a:pt x="368945" y="2311400"/>
                  </a:lnTo>
                  <a:lnTo>
                    <a:pt x="362636" y="2260600"/>
                  </a:lnTo>
                  <a:lnTo>
                    <a:pt x="357319" y="2209800"/>
                  </a:lnTo>
                  <a:lnTo>
                    <a:pt x="353030" y="2159000"/>
                  </a:lnTo>
                  <a:lnTo>
                    <a:pt x="349807" y="2108200"/>
                  </a:lnTo>
                  <a:lnTo>
                    <a:pt x="347687" y="2057400"/>
                  </a:lnTo>
                  <a:lnTo>
                    <a:pt x="346708" y="2006600"/>
                  </a:lnTo>
                  <a:lnTo>
                    <a:pt x="346906" y="1955800"/>
                  </a:lnTo>
                  <a:lnTo>
                    <a:pt x="348319" y="1905000"/>
                  </a:lnTo>
                  <a:lnTo>
                    <a:pt x="350854" y="1854200"/>
                  </a:lnTo>
                  <a:lnTo>
                    <a:pt x="354407" y="1803400"/>
                  </a:lnTo>
                  <a:lnTo>
                    <a:pt x="358996" y="1752600"/>
                  </a:lnTo>
                  <a:lnTo>
                    <a:pt x="364639" y="1701800"/>
                  </a:lnTo>
                  <a:lnTo>
                    <a:pt x="371355" y="1651000"/>
                  </a:lnTo>
                  <a:lnTo>
                    <a:pt x="379160" y="1600200"/>
                  </a:lnTo>
                  <a:lnTo>
                    <a:pt x="388073" y="1549400"/>
                  </a:lnTo>
                  <a:lnTo>
                    <a:pt x="398112" y="1498600"/>
                  </a:lnTo>
                  <a:lnTo>
                    <a:pt x="409294" y="1447800"/>
                  </a:lnTo>
                  <a:lnTo>
                    <a:pt x="421638" y="1409700"/>
                  </a:lnTo>
                  <a:lnTo>
                    <a:pt x="435161" y="1358900"/>
                  </a:lnTo>
                  <a:lnTo>
                    <a:pt x="449882" y="1308100"/>
                  </a:lnTo>
                  <a:lnTo>
                    <a:pt x="465818" y="1270000"/>
                  </a:lnTo>
                  <a:lnTo>
                    <a:pt x="482986" y="1219200"/>
                  </a:lnTo>
                  <a:lnTo>
                    <a:pt x="501406" y="1168400"/>
                  </a:lnTo>
                  <a:lnTo>
                    <a:pt x="521095" y="1130300"/>
                  </a:lnTo>
                  <a:lnTo>
                    <a:pt x="542070" y="1079500"/>
                  </a:lnTo>
                  <a:lnTo>
                    <a:pt x="564351" y="1041400"/>
                  </a:lnTo>
                  <a:lnTo>
                    <a:pt x="587953" y="990600"/>
                  </a:lnTo>
                  <a:lnTo>
                    <a:pt x="612896" y="952500"/>
                  </a:lnTo>
                  <a:lnTo>
                    <a:pt x="639198" y="914400"/>
                  </a:lnTo>
                  <a:lnTo>
                    <a:pt x="666876" y="863600"/>
                  </a:lnTo>
                  <a:lnTo>
                    <a:pt x="695948" y="825500"/>
                  </a:lnTo>
                  <a:lnTo>
                    <a:pt x="726432" y="787400"/>
                  </a:lnTo>
                  <a:lnTo>
                    <a:pt x="758346" y="749300"/>
                  </a:lnTo>
                  <a:lnTo>
                    <a:pt x="791708" y="711200"/>
                  </a:lnTo>
                  <a:lnTo>
                    <a:pt x="826535" y="673100"/>
                  </a:lnTo>
                  <a:lnTo>
                    <a:pt x="862847" y="635000"/>
                  </a:lnTo>
                  <a:lnTo>
                    <a:pt x="901051" y="596900"/>
                  </a:lnTo>
                  <a:lnTo>
                    <a:pt x="939945" y="558800"/>
                  </a:lnTo>
                  <a:lnTo>
                    <a:pt x="979514" y="520700"/>
                  </a:lnTo>
                  <a:lnTo>
                    <a:pt x="1060614" y="469900"/>
                  </a:lnTo>
                  <a:lnTo>
                    <a:pt x="1102115" y="444500"/>
                  </a:lnTo>
                  <a:lnTo>
                    <a:pt x="1144228" y="431800"/>
                  </a:lnTo>
                  <a:lnTo>
                    <a:pt x="1186939" y="406400"/>
                  </a:lnTo>
                  <a:lnTo>
                    <a:pt x="1363451" y="355600"/>
                  </a:lnTo>
                  <a:lnTo>
                    <a:pt x="2426186" y="355600"/>
                  </a:lnTo>
                  <a:lnTo>
                    <a:pt x="2406373" y="342900"/>
                  </a:lnTo>
                  <a:lnTo>
                    <a:pt x="2366016" y="317500"/>
                  </a:lnTo>
                  <a:lnTo>
                    <a:pt x="2324920" y="292100"/>
                  </a:lnTo>
                  <a:lnTo>
                    <a:pt x="2283076" y="266700"/>
                  </a:lnTo>
                  <a:lnTo>
                    <a:pt x="2240477" y="241300"/>
                  </a:lnTo>
                  <a:lnTo>
                    <a:pt x="2197113" y="215900"/>
                  </a:lnTo>
                  <a:lnTo>
                    <a:pt x="2152976" y="190500"/>
                  </a:lnTo>
                  <a:lnTo>
                    <a:pt x="2062349" y="139700"/>
                  </a:lnTo>
                  <a:lnTo>
                    <a:pt x="2015842" y="127000"/>
                  </a:lnTo>
                  <a:lnTo>
                    <a:pt x="1968008" y="101600"/>
                  </a:lnTo>
                  <a:lnTo>
                    <a:pt x="1920282" y="88900"/>
                  </a:lnTo>
                  <a:lnTo>
                    <a:pt x="1872680" y="63500"/>
                  </a:lnTo>
                  <a:lnTo>
                    <a:pt x="1730775" y="25400"/>
                  </a:lnTo>
                  <a:close/>
                </a:path>
                <a:path w="6635115" h="6781800">
                  <a:moveTo>
                    <a:pt x="6098156" y="355600"/>
                  </a:moveTo>
                  <a:lnTo>
                    <a:pt x="5228529" y="355600"/>
                  </a:lnTo>
                  <a:lnTo>
                    <a:pt x="5278278" y="368300"/>
                  </a:lnTo>
                  <a:lnTo>
                    <a:pt x="5328130" y="368300"/>
                  </a:lnTo>
                  <a:lnTo>
                    <a:pt x="5429787" y="393700"/>
                  </a:lnTo>
                  <a:lnTo>
                    <a:pt x="5527777" y="419100"/>
                  </a:lnTo>
                  <a:lnTo>
                    <a:pt x="5574040" y="431800"/>
                  </a:lnTo>
                  <a:lnTo>
                    <a:pt x="5618515" y="457200"/>
                  </a:lnTo>
                  <a:lnTo>
                    <a:pt x="5661224" y="482600"/>
                  </a:lnTo>
                  <a:lnTo>
                    <a:pt x="5702191" y="495300"/>
                  </a:lnTo>
                  <a:lnTo>
                    <a:pt x="5741441" y="520700"/>
                  </a:lnTo>
                  <a:lnTo>
                    <a:pt x="5778997" y="558800"/>
                  </a:lnTo>
                  <a:lnTo>
                    <a:pt x="5814882" y="584200"/>
                  </a:lnTo>
                  <a:lnTo>
                    <a:pt x="5849121" y="609600"/>
                  </a:lnTo>
                  <a:lnTo>
                    <a:pt x="5881736" y="647700"/>
                  </a:lnTo>
                  <a:lnTo>
                    <a:pt x="5912753" y="685800"/>
                  </a:lnTo>
                  <a:lnTo>
                    <a:pt x="5942194" y="711200"/>
                  </a:lnTo>
                  <a:lnTo>
                    <a:pt x="5970084" y="749300"/>
                  </a:lnTo>
                  <a:lnTo>
                    <a:pt x="5996446" y="787400"/>
                  </a:lnTo>
                  <a:lnTo>
                    <a:pt x="6021303" y="838200"/>
                  </a:lnTo>
                  <a:lnTo>
                    <a:pt x="6044680" y="876300"/>
                  </a:lnTo>
                  <a:lnTo>
                    <a:pt x="6066601" y="914400"/>
                  </a:lnTo>
                  <a:lnTo>
                    <a:pt x="6087088" y="965200"/>
                  </a:lnTo>
                  <a:lnTo>
                    <a:pt x="6106167" y="1016000"/>
                  </a:lnTo>
                  <a:lnTo>
                    <a:pt x="6123860" y="1066800"/>
                  </a:lnTo>
                  <a:lnTo>
                    <a:pt x="6140355" y="1104900"/>
                  </a:lnTo>
                  <a:lnTo>
                    <a:pt x="6155875" y="1155700"/>
                  </a:lnTo>
                  <a:lnTo>
                    <a:pt x="6170429" y="1206500"/>
                  </a:lnTo>
                  <a:lnTo>
                    <a:pt x="6184027" y="1257300"/>
                  </a:lnTo>
                  <a:lnTo>
                    <a:pt x="6196680" y="1308100"/>
                  </a:lnTo>
                  <a:lnTo>
                    <a:pt x="6208398" y="1358900"/>
                  </a:lnTo>
                  <a:lnTo>
                    <a:pt x="6219190" y="1409700"/>
                  </a:lnTo>
                  <a:lnTo>
                    <a:pt x="6229067" y="1460500"/>
                  </a:lnTo>
                  <a:lnTo>
                    <a:pt x="6238039" y="1498600"/>
                  </a:lnTo>
                  <a:lnTo>
                    <a:pt x="6246117" y="1549400"/>
                  </a:lnTo>
                  <a:lnTo>
                    <a:pt x="6253310" y="1600200"/>
                  </a:lnTo>
                  <a:lnTo>
                    <a:pt x="6259628" y="1651000"/>
                  </a:lnTo>
                  <a:lnTo>
                    <a:pt x="6265082" y="1701800"/>
                  </a:lnTo>
                  <a:lnTo>
                    <a:pt x="6269682" y="1752600"/>
                  </a:lnTo>
                  <a:lnTo>
                    <a:pt x="6273437" y="1803400"/>
                  </a:lnTo>
                  <a:lnTo>
                    <a:pt x="6276359" y="1841500"/>
                  </a:lnTo>
                  <a:lnTo>
                    <a:pt x="6278457" y="1892300"/>
                  </a:lnTo>
                  <a:lnTo>
                    <a:pt x="6279741" y="1943100"/>
                  </a:lnTo>
                  <a:lnTo>
                    <a:pt x="6280102" y="1981200"/>
                  </a:lnTo>
                  <a:lnTo>
                    <a:pt x="6280144" y="2006600"/>
                  </a:lnTo>
                  <a:lnTo>
                    <a:pt x="6279909" y="2044700"/>
                  </a:lnTo>
                  <a:lnTo>
                    <a:pt x="6278813" y="2095500"/>
                  </a:lnTo>
                  <a:lnTo>
                    <a:pt x="6276944" y="2146300"/>
                  </a:lnTo>
                  <a:lnTo>
                    <a:pt x="6274312" y="2197100"/>
                  </a:lnTo>
                  <a:lnTo>
                    <a:pt x="6270928" y="2235200"/>
                  </a:lnTo>
                  <a:lnTo>
                    <a:pt x="6266800" y="2286000"/>
                  </a:lnTo>
                  <a:lnTo>
                    <a:pt x="6261940" y="2336800"/>
                  </a:lnTo>
                  <a:lnTo>
                    <a:pt x="6256358" y="2387600"/>
                  </a:lnTo>
                  <a:lnTo>
                    <a:pt x="6250064" y="2438400"/>
                  </a:lnTo>
                  <a:lnTo>
                    <a:pt x="6243067" y="2489200"/>
                  </a:lnTo>
                  <a:lnTo>
                    <a:pt x="6235378" y="2540000"/>
                  </a:lnTo>
                  <a:lnTo>
                    <a:pt x="6227008" y="2578100"/>
                  </a:lnTo>
                  <a:lnTo>
                    <a:pt x="6217966" y="2628900"/>
                  </a:lnTo>
                  <a:lnTo>
                    <a:pt x="6208262" y="2679700"/>
                  </a:lnTo>
                  <a:lnTo>
                    <a:pt x="6197907" y="2730500"/>
                  </a:lnTo>
                  <a:lnTo>
                    <a:pt x="6186911" y="2781300"/>
                  </a:lnTo>
                  <a:lnTo>
                    <a:pt x="6175284" y="2832100"/>
                  </a:lnTo>
                  <a:lnTo>
                    <a:pt x="6163036" y="2870200"/>
                  </a:lnTo>
                  <a:lnTo>
                    <a:pt x="6150176" y="2921000"/>
                  </a:lnTo>
                  <a:lnTo>
                    <a:pt x="6136717" y="2971800"/>
                  </a:lnTo>
                  <a:lnTo>
                    <a:pt x="6122666" y="3022600"/>
                  </a:lnTo>
                  <a:lnTo>
                    <a:pt x="6108036" y="3073400"/>
                  </a:lnTo>
                  <a:lnTo>
                    <a:pt x="6092786" y="3124200"/>
                  </a:lnTo>
                  <a:lnTo>
                    <a:pt x="6077094" y="3175000"/>
                  </a:lnTo>
                  <a:lnTo>
                    <a:pt x="6060964" y="3213100"/>
                  </a:lnTo>
                  <a:lnTo>
                    <a:pt x="6044400" y="3263900"/>
                  </a:lnTo>
                  <a:lnTo>
                    <a:pt x="6027406" y="3314700"/>
                  </a:lnTo>
                  <a:lnTo>
                    <a:pt x="6009986" y="3365500"/>
                  </a:lnTo>
                  <a:lnTo>
                    <a:pt x="5992145" y="3416300"/>
                  </a:lnTo>
                  <a:lnTo>
                    <a:pt x="5973887" y="3454400"/>
                  </a:lnTo>
                  <a:lnTo>
                    <a:pt x="5955215" y="3505200"/>
                  </a:lnTo>
                  <a:lnTo>
                    <a:pt x="5936134" y="3556000"/>
                  </a:lnTo>
                  <a:lnTo>
                    <a:pt x="5916649" y="3594100"/>
                  </a:lnTo>
                  <a:lnTo>
                    <a:pt x="5896763" y="3644900"/>
                  </a:lnTo>
                  <a:lnTo>
                    <a:pt x="5876480" y="3695700"/>
                  </a:lnTo>
                  <a:lnTo>
                    <a:pt x="5855805" y="3733800"/>
                  </a:lnTo>
                  <a:lnTo>
                    <a:pt x="5834742" y="3784600"/>
                  </a:lnTo>
                  <a:lnTo>
                    <a:pt x="5813295" y="3822700"/>
                  </a:lnTo>
                  <a:lnTo>
                    <a:pt x="5791468" y="3873500"/>
                  </a:lnTo>
                  <a:lnTo>
                    <a:pt x="5769266" y="3924300"/>
                  </a:lnTo>
                  <a:lnTo>
                    <a:pt x="5746692" y="3962400"/>
                  </a:lnTo>
                  <a:lnTo>
                    <a:pt x="5723750" y="4013200"/>
                  </a:lnTo>
                  <a:lnTo>
                    <a:pt x="5700446" y="4051300"/>
                  </a:lnTo>
                  <a:lnTo>
                    <a:pt x="5676782" y="4102100"/>
                  </a:lnTo>
                  <a:lnTo>
                    <a:pt x="5652764" y="4140200"/>
                  </a:lnTo>
                  <a:lnTo>
                    <a:pt x="5628395" y="4178300"/>
                  </a:lnTo>
                  <a:lnTo>
                    <a:pt x="5603680" y="4229100"/>
                  </a:lnTo>
                  <a:lnTo>
                    <a:pt x="5578622" y="4267200"/>
                  </a:lnTo>
                  <a:lnTo>
                    <a:pt x="5553226" y="4318000"/>
                  </a:lnTo>
                  <a:lnTo>
                    <a:pt x="5527496" y="4356100"/>
                  </a:lnTo>
                  <a:lnTo>
                    <a:pt x="5501437" y="4394200"/>
                  </a:lnTo>
                  <a:lnTo>
                    <a:pt x="5475051" y="4445000"/>
                  </a:lnTo>
                  <a:lnTo>
                    <a:pt x="5448345" y="4483100"/>
                  </a:lnTo>
                  <a:lnTo>
                    <a:pt x="5421321" y="4521200"/>
                  </a:lnTo>
                  <a:lnTo>
                    <a:pt x="5393984" y="4572000"/>
                  </a:lnTo>
                  <a:lnTo>
                    <a:pt x="5366337" y="4610100"/>
                  </a:lnTo>
                  <a:lnTo>
                    <a:pt x="5338387" y="4648200"/>
                  </a:lnTo>
                  <a:lnTo>
                    <a:pt x="5310135" y="4699000"/>
                  </a:lnTo>
                  <a:lnTo>
                    <a:pt x="5281587" y="4737100"/>
                  </a:lnTo>
                  <a:lnTo>
                    <a:pt x="5252747" y="4775200"/>
                  </a:lnTo>
                  <a:lnTo>
                    <a:pt x="5223618" y="4813300"/>
                  </a:lnTo>
                  <a:lnTo>
                    <a:pt x="5194206" y="4864100"/>
                  </a:lnTo>
                  <a:lnTo>
                    <a:pt x="5164514" y="4902200"/>
                  </a:lnTo>
                  <a:lnTo>
                    <a:pt x="5134546" y="4940300"/>
                  </a:lnTo>
                  <a:lnTo>
                    <a:pt x="5104307" y="4978400"/>
                  </a:lnTo>
                  <a:lnTo>
                    <a:pt x="5073800" y="5016500"/>
                  </a:lnTo>
                  <a:lnTo>
                    <a:pt x="5043031" y="5054600"/>
                  </a:lnTo>
                  <a:lnTo>
                    <a:pt x="5012002" y="5105400"/>
                  </a:lnTo>
                  <a:lnTo>
                    <a:pt x="4949185" y="5181600"/>
                  </a:lnTo>
                  <a:lnTo>
                    <a:pt x="4885382" y="5257800"/>
                  </a:lnTo>
                  <a:lnTo>
                    <a:pt x="4820626" y="5334000"/>
                  </a:lnTo>
                  <a:lnTo>
                    <a:pt x="4754952" y="5410200"/>
                  </a:lnTo>
                  <a:lnTo>
                    <a:pt x="4654866" y="5524500"/>
                  </a:lnTo>
                  <a:lnTo>
                    <a:pt x="4587043" y="5600700"/>
                  </a:lnTo>
                  <a:lnTo>
                    <a:pt x="4518247" y="5676900"/>
                  </a:lnTo>
                  <a:lnTo>
                    <a:pt x="4448546" y="5753100"/>
                  </a:lnTo>
                  <a:lnTo>
                    <a:pt x="4342444" y="5867400"/>
                  </a:lnTo>
                  <a:lnTo>
                    <a:pt x="4306697" y="5892800"/>
                  </a:lnTo>
                  <a:lnTo>
                    <a:pt x="4270774" y="5930900"/>
                  </a:lnTo>
                  <a:lnTo>
                    <a:pt x="4125495" y="6083300"/>
                  </a:lnTo>
                  <a:lnTo>
                    <a:pt x="4088820" y="6108700"/>
                  </a:lnTo>
                  <a:lnTo>
                    <a:pt x="4052020" y="6146800"/>
                  </a:lnTo>
                  <a:lnTo>
                    <a:pt x="4015880" y="6184900"/>
                  </a:lnTo>
                  <a:lnTo>
                    <a:pt x="3979032" y="6210300"/>
                  </a:lnTo>
                  <a:lnTo>
                    <a:pt x="3941440" y="6248400"/>
                  </a:lnTo>
                  <a:lnTo>
                    <a:pt x="3903068" y="6273800"/>
                  </a:lnTo>
                  <a:lnTo>
                    <a:pt x="3863881" y="6299200"/>
                  </a:lnTo>
                  <a:lnTo>
                    <a:pt x="3823840" y="6324600"/>
                  </a:lnTo>
                  <a:lnTo>
                    <a:pt x="3782912" y="6350000"/>
                  </a:lnTo>
                  <a:lnTo>
                    <a:pt x="3741058" y="6375400"/>
                  </a:lnTo>
                  <a:lnTo>
                    <a:pt x="3654433" y="6400800"/>
                  </a:lnTo>
                  <a:lnTo>
                    <a:pt x="3516657" y="6438900"/>
                  </a:lnTo>
                  <a:lnTo>
                    <a:pt x="4259573" y="6438900"/>
                  </a:lnTo>
                  <a:lnTo>
                    <a:pt x="4295479" y="6400800"/>
                  </a:lnTo>
                  <a:lnTo>
                    <a:pt x="4331024" y="6362700"/>
                  </a:lnTo>
                  <a:lnTo>
                    <a:pt x="4366546" y="6337300"/>
                  </a:lnTo>
                  <a:lnTo>
                    <a:pt x="4472829" y="6223000"/>
                  </a:lnTo>
                  <a:lnTo>
                    <a:pt x="4508118" y="6197600"/>
                  </a:lnTo>
                  <a:lnTo>
                    <a:pt x="4648213" y="6045200"/>
                  </a:lnTo>
                  <a:lnTo>
                    <a:pt x="4682904" y="6019800"/>
                  </a:lnTo>
                  <a:lnTo>
                    <a:pt x="4785961" y="5905500"/>
                  </a:lnTo>
                  <a:lnTo>
                    <a:pt x="4853681" y="5829300"/>
                  </a:lnTo>
                  <a:lnTo>
                    <a:pt x="4887205" y="5791200"/>
                  </a:lnTo>
                  <a:lnTo>
                    <a:pt x="4920487" y="5765800"/>
                  </a:lnTo>
                  <a:lnTo>
                    <a:pt x="4986270" y="5689600"/>
                  </a:lnTo>
                  <a:lnTo>
                    <a:pt x="5052763" y="5613400"/>
                  </a:lnTo>
                  <a:lnTo>
                    <a:pt x="5085686" y="5562600"/>
                  </a:lnTo>
                  <a:lnTo>
                    <a:pt x="5150863" y="5486400"/>
                  </a:lnTo>
                  <a:lnTo>
                    <a:pt x="5215126" y="5410200"/>
                  </a:lnTo>
                  <a:lnTo>
                    <a:pt x="5278444" y="5334000"/>
                  </a:lnTo>
                  <a:lnTo>
                    <a:pt x="5340787" y="5257800"/>
                  </a:lnTo>
                  <a:lnTo>
                    <a:pt x="5371584" y="5207000"/>
                  </a:lnTo>
                  <a:lnTo>
                    <a:pt x="5402126" y="5168900"/>
                  </a:lnTo>
                  <a:lnTo>
                    <a:pt x="5432409" y="5130800"/>
                  </a:lnTo>
                  <a:lnTo>
                    <a:pt x="5462430" y="5092700"/>
                  </a:lnTo>
                  <a:lnTo>
                    <a:pt x="5492185" y="5054600"/>
                  </a:lnTo>
                  <a:lnTo>
                    <a:pt x="5521669" y="5003800"/>
                  </a:lnTo>
                  <a:lnTo>
                    <a:pt x="5550880" y="4965700"/>
                  </a:lnTo>
                  <a:lnTo>
                    <a:pt x="5579814" y="4927600"/>
                  </a:lnTo>
                  <a:lnTo>
                    <a:pt x="5608466" y="4889500"/>
                  </a:lnTo>
                  <a:lnTo>
                    <a:pt x="5636834" y="4838700"/>
                  </a:lnTo>
                  <a:lnTo>
                    <a:pt x="5664913" y="4800600"/>
                  </a:lnTo>
                  <a:lnTo>
                    <a:pt x="5692699" y="4762500"/>
                  </a:lnTo>
                  <a:lnTo>
                    <a:pt x="5720189" y="4724400"/>
                  </a:lnTo>
                  <a:lnTo>
                    <a:pt x="5747379" y="4673600"/>
                  </a:lnTo>
                  <a:lnTo>
                    <a:pt x="5774266" y="4635500"/>
                  </a:lnTo>
                  <a:lnTo>
                    <a:pt x="5800845" y="4584700"/>
                  </a:lnTo>
                  <a:lnTo>
                    <a:pt x="5827113" y="4546600"/>
                  </a:lnTo>
                  <a:lnTo>
                    <a:pt x="5853066" y="4508500"/>
                  </a:lnTo>
                  <a:lnTo>
                    <a:pt x="5878700" y="4457700"/>
                  </a:lnTo>
                  <a:lnTo>
                    <a:pt x="5904012" y="4419600"/>
                  </a:lnTo>
                  <a:lnTo>
                    <a:pt x="5928997" y="4368800"/>
                  </a:lnTo>
                  <a:lnTo>
                    <a:pt x="5953653" y="4330700"/>
                  </a:lnTo>
                  <a:lnTo>
                    <a:pt x="5977975" y="4292600"/>
                  </a:lnTo>
                  <a:lnTo>
                    <a:pt x="6001959" y="4241800"/>
                  </a:lnTo>
                  <a:lnTo>
                    <a:pt x="6025602" y="4203700"/>
                  </a:lnTo>
                  <a:lnTo>
                    <a:pt x="6048901" y="4152900"/>
                  </a:lnTo>
                  <a:lnTo>
                    <a:pt x="6071850" y="4114800"/>
                  </a:lnTo>
                  <a:lnTo>
                    <a:pt x="6094447" y="4064000"/>
                  </a:lnTo>
                  <a:lnTo>
                    <a:pt x="6116688" y="4013200"/>
                  </a:lnTo>
                  <a:lnTo>
                    <a:pt x="6138569" y="3975100"/>
                  </a:lnTo>
                  <a:lnTo>
                    <a:pt x="6160087" y="3924300"/>
                  </a:lnTo>
                  <a:lnTo>
                    <a:pt x="6181236" y="3886200"/>
                  </a:lnTo>
                  <a:lnTo>
                    <a:pt x="6202015" y="3835400"/>
                  </a:lnTo>
                  <a:lnTo>
                    <a:pt x="6222419" y="3784600"/>
                  </a:lnTo>
                  <a:lnTo>
                    <a:pt x="6242444" y="3746500"/>
                  </a:lnTo>
                  <a:lnTo>
                    <a:pt x="6262086" y="3695700"/>
                  </a:lnTo>
                  <a:lnTo>
                    <a:pt x="6281342" y="3644900"/>
                  </a:lnTo>
                  <a:lnTo>
                    <a:pt x="6300208" y="3606800"/>
                  </a:lnTo>
                  <a:lnTo>
                    <a:pt x="6318681" y="3556000"/>
                  </a:lnTo>
                  <a:lnTo>
                    <a:pt x="6336756" y="3505200"/>
                  </a:lnTo>
                  <a:lnTo>
                    <a:pt x="6354430" y="3454400"/>
                  </a:lnTo>
                  <a:lnTo>
                    <a:pt x="6371699" y="3416300"/>
                  </a:lnTo>
                  <a:lnTo>
                    <a:pt x="6388559" y="3365500"/>
                  </a:lnTo>
                  <a:lnTo>
                    <a:pt x="6405007" y="3314700"/>
                  </a:lnTo>
                  <a:lnTo>
                    <a:pt x="6421038" y="3263900"/>
                  </a:lnTo>
                  <a:lnTo>
                    <a:pt x="6436650" y="3213100"/>
                  </a:lnTo>
                  <a:lnTo>
                    <a:pt x="6451837" y="3175000"/>
                  </a:lnTo>
                  <a:lnTo>
                    <a:pt x="6466491" y="3124200"/>
                  </a:lnTo>
                  <a:lnTo>
                    <a:pt x="6480584" y="3073400"/>
                  </a:lnTo>
                  <a:lnTo>
                    <a:pt x="6494110" y="3022600"/>
                  </a:lnTo>
                  <a:lnTo>
                    <a:pt x="6507060" y="2971800"/>
                  </a:lnTo>
                  <a:lnTo>
                    <a:pt x="6519430" y="2921000"/>
                  </a:lnTo>
                  <a:lnTo>
                    <a:pt x="6531211" y="2870200"/>
                  </a:lnTo>
                  <a:lnTo>
                    <a:pt x="6542397" y="2819400"/>
                  </a:lnTo>
                  <a:lnTo>
                    <a:pt x="6552980" y="2781300"/>
                  </a:lnTo>
                  <a:lnTo>
                    <a:pt x="6562954" y="2730500"/>
                  </a:lnTo>
                  <a:lnTo>
                    <a:pt x="6572313" y="2679700"/>
                  </a:lnTo>
                  <a:lnTo>
                    <a:pt x="6581048" y="2628900"/>
                  </a:lnTo>
                  <a:lnTo>
                    <a:pt x="6589153" y="2578100"/>
                  </a:lnTo>
                  <a:lnTo>
                    <a:pt x="6596622" y="2527300"/>
                  </a:lnTo>
                  <a:lnTo>
                    <a:pt x="6603447" y="2476500"/>
                  </a:lnTo>
                  <a:lnTo>
                    <a:pt x="6609621" y="2425700"/>
                  </a:lnTo>
                  <a:lnTo>
                    <a:pt x="6615138" y="2374900"/>
                  </a:lnTo>
                  <a:lnTo>
                    <a:pt x="6619990" y="2336800"/>
                  </a:lnTo>
                  <a:lnTo>
                    <a:pt x="6624171" y="2286000"/>
                  </a:lnTo>
                  <a:lnTo>
                    <a:pt x="6627674" y="2235200"/>
                  </a:lnTo>
                  <a:lnTo>
                    <a:pt x="6630491" y="2184400"/>
                  </a:lnTo>
                  <a:lnTo>
                    <a:pt x="6632617" y="2133600"/>
                  </a:lnTo>
                  <a:lnTo>
                    <a:pt x="6634043" y="2082800"/>
                  </a:lnTo>
                  <a:lnTo>
                    <a:pt x="6634763" y="2032000"/>
                  </a:lnTo>
                  <a:lnTo>
                    <a:pt x="6634771" y="1981200"/>
                  </a:lnTo>
                  <a:lnTo>
                    <a:pt x="6634058" y="1943100"/>
                  </a:lnTo>
                  <a:lnTo>
                    <a:pt x="6632619" y="1892300"/>
                  </a:lnTo>
                  <a:lnTo>
                    <a:pt x="6630447" y="1841500"/>
                  </a:lnTo>
                  <a:lnTo>
                    <a:pt x="6627534" y="1790700"/>
                  </a:lnTo>
                  <a:lnTo>
                    <a:pt x="6623873" y="1739900"/>
                  </a:lnTo>
                  <a:lnTo>
                    <a:pt x="6619458" y="1689100"/>
                  </a:lnTo>
                  <a:lnTo>
                    <a:pt x="6614282" y="1638300"/>
                  </a:lnTo>
                  <a:lnTo>
                    <a:pt x="6608338" y="1587500"/>
                  </a:lnTo>
                  <a:lnTo>
                    <a:pt x="6601618" y="1549400"/>
                  </a:lnTo>
                  <a:lnTo>
                    <a:pt x="6594117" y="1498600"/>
                  </a:lnTo>
                  <a:lnTo>
                    <a:pt x="6585826" y="1447800"/>
                  </a:lnTo>
                  <a:lnTo>
                    <a:pt x="6576740" y="1397000"/>
                  </a:lnTo>
                  <a:lnTo>
                    <a:pt x="6566851" y="1346200"/>
                  </a:lnTo>
                  <a:lnTo>
                    <a:pt x="6556152" y="1295400"/>
                  </a:lnTo>
                  <a:lnTo>
                    <a:pt x="6544637" y="1244600"/>
                  </a:lnTo>
                  <a:lnTo>
                    <a:pt x="6532298" y="1193800"/>
                  </a:lnTo>
                  <a:lnTo>
                    <a:pt x="6519129" y="1155700"/>
                  </a:lnTo>
                  <a:lnTo>
                    <a:pt x="6505123" y="1104900"/>
                  </a:lnTo>
                  <a:lnTo>
                    <a:pt x="6490272" y="1054100"/>
                  </a:lnTo>
                  <a:lnTo>
                    <a:pt x="6474570" y="1003300"/>
                  </a:lnTo>
                  <a:lnTo>
                    <a:pt x="6458010" y="952500"/>
                  </a:lnTo>
                  <a:lnTo>
                    <a:pt x="6440585" y="901700"/>
                  </a:lnTo>
                  <a:lnTo>
                    <a:pt x="6422075" y="850900"/>
                  </a:lnTo>
                  <a:lnTo>
                    <a:pt x="6402433" y="812800"/>
                  </a:lnTo>
                  <a:lnTo>
                    <a:pt x="6381651" y="762000"/>
                  </a:lnTo>
                  <a:lnTo>
                    <a:pt x="6359722" y="723900"/>
                  </a:lnTo>
                  <a:lnTo>
                    <a:pt x="6336637" y="673100"/>
                  </a:lnTo>
                  <a:lnTo>
                    <a:pt x="6312389" y="635000"/>
                  </a:lnTo>
                  <a:lnTo>
                    <a:pt x="6286970" y="584200"/>
                  </a:lnTo>
                  <a:lnTo>
                    <a:pt x="6260372" y="546100"/>
                  </a:lnTo>
                  <a:lnTo>
                    <a:pt x="6232589" y="508000"/>
                  </a:lnTo>
                  <a:lnTo>
                    <a:pt x="6203610" y="469900"/>
                  </a:lnTo>
                  <a:lnTo>
                    <a:pt x="6173430" y="431800"/>
                  </a:lnTo>
                  <a:lnTo>
                    <a:pt x="6142041" y="406400"/>
                  </a:lnTo>
                  <a:lnTo>
                    <a:pt x="6109434" y="368300"/>
                  </a:lnTo>
                  <a:lnTo>
                    <a:pt x="6098156" y="355600"/>
                  </a:lnTo>
                  <a:close/>
                </a:path>
                <a:path w="6635115" h="6781800">
                  <a:moveTo>
                    <a:pt x="4430510" y="4597400"/>
                  </a:moveTo>
                  <a:lnTo>
                    <a:pt x="3422555" y="4597400"/>
                  </a:lnTo>
                  <a:lnTo>
                    <a:pt x="3523354" y="4610100"/>
                  </a:lnTo>
                  <a:lnTo>
                    <a:pt x="4380118" y="4610100"/>
                  </a:lnTo>
                  <a:lnTo>
                    <a:pt x="4430510" y="4597400"/>
                  </a:lnTo>
                  <a:close/>
                </a:path>
                <a:path w="6635115" h="6781800">
                  <a:moveTo>
                    <a:pt x="2426186" y="355600"/>
                  </a:moveTo>
                  <a:lnTo>
                    <a:pt x="1595686" y="355600"/>
                  </a:lnTo>
                  <a:lnTo>
                    <a:pt x="1789548" y="406400"/>
                  </a:lnTo>
                  <a:lnTo>
                    <a:pt x="1839007" y="431800"/>
                  </a:lnTo>
                  <a:lnTo>
                    <a:pt x="1886963" y="457200"/>
                  </a:lnTo>
                  <a:lnTo>
                    <a:pt x="1933934" y="469900"/>
                  </a:lnTo>
                  <a:lnTo>
                    <a:pt x="1979928" y="495300"/>
                  </a:lnTo>
                  <a:lnTo>
                    <a:pt x="2024954" y="520700"/>
                  </a:lnTo>
                  <a:lnTo>
                    <a:pt x="2069020" y="546100"/>
                  </a:lnTo>
                  <a:lnTo>
                    <a:pt x="2112135" y="571500"/>
                  </a:lnTo>
                  <a:lnTo>
                    <a:pt x="2154308" y="596900"/>
                  </a:lnTo>
                  <a:lnTo>
                    <a:pt x="2195547" y="622300"/>
                  </a:lnTo>
                  <a:lnTo>
                    <a:pt x="2235861" y="660400"/>
                  </a:lnTo>
                  <a:lnTo>
                    <a:pt x="2275258" y="685800"/>
                  </a:lnTo>
                  <a:lnTo>
                    <a:pt x="2313747" y="711200"/>
                  </a:lnTo>
                  <a:lnTo>
                    <a:pt x="2351336" y="749300"/>
                  </a:lnTo>
                  <a:lnTo>
                    <a:pt x="2388035" y="774700"/>
                  </a:lnTo>
                  <a:lnTo>
                    <a:pt x="2423851" y="812800"/>
                  </a:lnTo>
                  <a:lnTo>
                    <a:pt x="2458794" y="838200"/>
                  </a:lnTo>
                  <a:lnTo>
                    <a:pt x="2492871" y="876300"/>
                  </a:lnTo>
                  <a:lnTo>
                    <a:pt x="2526092" y="914400"/>
                  </a:lnTo>
                  <a:lnTo>
                    <a:pt x="2558465" y="939800"/>
                  </a:lnTo>
                  <a:lnTo>
                    <a:pt x="2589999" y="977900"/>
                  </a:lnTo>
                  <a:lnTo>
                    <a:pt x="2620702" y="1016000"/>
                  </a:lnTo>
                  <a:lnTo>
                    <a:pt x="2650583" y="1054100"/>
                  </a:lnTo>
                  <a:lnTo>
                    <a:pt x="2679651" y="1092200"/>
                  </a:lnTo>
                  <a:lnTo>
                    <a:pt x="2707913" y="1130300"/>
                  </a:lnTo>
                  <a:lnTo>
                    <a:pt x="2735379" y="1168400"/>
                  </a:lnTo>
                  <a:lnTo>
                    <a:pt x="2762057" y="1219200"/>
                  </a:lnTo>
                  <a:lnTo>
                    <a:pt x="2787956" y="1257300"/>
                  </a:lnTo>
                  <a:lnTo>
                    <a:pt x="2813085" y="1295400"/>
                  </a:lnTo>
                  <a:lnTo>
                    <a:pt x="2837451" y="1346200"/>
                  </a:lnTo>
                  <a:lnTo>
                    <a:pt x="2861065" y="1384300"/>
                  </a:lnTo>
                  <a:lnTo>
                    <a:pt x="2883933" y="1422400"/>
                  </a:lnTo>
                  <a:lnTo>
                    <a:pt x="2906065" y="1473200"/>
                  </a:lnTo>
                  <a:lnTo>
                    <a:pt x="2927470" y="1511300"/>
                  </a:lnTo>
                  <a:lnTo>
                    <a:pt x="2948155" y="1562100"/>
                  </a:lnTo>
                  <a:lnTo>
                    <a:pt x="2968130" y="1612900"/>
                  </a:lnTo>
                  <a:lnTo>
                    <a:pt x="2987403" y="1651000"/>
                  </a:lnTo>
                  <a:lnTo>
                    <a:pt x="3005983" y="1701800"/>
                  </a:lnTo>
                  <a:lnTo>
                    <a:pt x="3023879" y="1752600"/>
                  </a:lnTo>
                  <a:lnTo>
                    <a:pt x="3028048" y="1803400"/>
                  </a:lnTo>
                  <a:lnTo>
                    <a:pt x="3016213" y="1854200"/>
                  </a:lnTo>
                  <a:lnTo>
                    <a:pt x="2994545" y="1905000"/>
                  </a:lnTo>
                  <a:lnTo>
                    <a:pt x="2969218" y="1943100"/>
                  </a:lnTo>
                  <a:lnTo>
                    <a:pt x="2508676" y="2743200"/>
                  </a:lnTo>
                  <a:lnTo>
                    <a:pt x="2380419" y="2971800"/>
                  </a:lnTo>
                  <a:lnTo>
                    <a:pt x="2123528" y="3403600"/>
                  </a:lnTo>
                  <a:lnTo>
                    <a:pt x="1814669" y="3937000"/>
                  </a:lnTo>
                  <a:lnTo>
                    <a:pt x="1634245" y="4254500"/>
                  </a:lnTo>
                  <a:lnTo>
                    <a:pt x="1609676" y="4305300"/>
                  </a:lnTo>
                  <a:lnTo>
                    <a:pt x="1595038" y="4343400"/>
                  </a:lnTo>
                  <a:lnTo>
                    <a:pt x="1591323" y="4394200"/>
                  </a:lnTo>
                  <a:lnTo>
                    <a:pt x="1599525" y="4445000"/>
                  </a:lnTo>
                  <a:lnTo>
                    <a:pt x="1620634" y="4483100"/>
                  </a:lnTo>
                  <a:lnTo>
                    <a:pt x="1655644" y="4521200"/>
                  </a:lnTo>
                  <a:lnTo>
                    <a:pt x="1696873" y="4546600"/>
                  </a:lnTo>
                  <a:lnTo>
                    <a:pt x="1745033" y="4572000"/>
                  </a:lnTo>
                  <a:lnTo>
                    <a:pt x="1796251" y="4597400"/>
                  </a:lnTo>
                  <a:lnTo>
                    <a:pt x="4832148" y="4597400"/>
                  </a:lnTo>
                  <a:lnTo>
                    <a:pt x="4883766" y="4584700"/>
                  </a:lnTo>
                  <a:lnTo>
                    <a:pt x="4932659" y="4559300"/>
                  </a:lnTo>
                  <a:lnTo>
                    <a:pt x="4973408" y="4533900"/>
                  </a:lnTo>
                  <a:lnTo>
                    <a:pt x="5000596" y="4495800"/>
                  </a:lnTo>
                  <a:lnTo>
                    <a:pt x="5011860" y="4457700"/>
                  </a:lnTo>
                  <a:lnTo>
                    <a:pt x="5011054" y="4419600"/>
                  </a:lnTo>
                  <a:lnTo>
                    <a:pt x="5000659" y="4356100"/>
                  </a:lnTo>
                  <a:lnTo>
                    <a:pt x="4983158" y="4305300"/>
                  </a:lnTo>
                  <a:lnTo>
                    <a:pt x="4961035" y="4267200"/>
                  </a:lnTo>
                  <a:lnTo>
                    <a:pt x="4938725" y="4229100"/>
                  </a:lnTo>
                  <a:lnTo>
                    <a:pt x="2015143" y="4229100"/>
                  </a:lnTo>
                  <a:lnTo>
                    <a:pt x="3263324" y="2108200"/>
                  </a:lnTo>
                  <a:lnTo>
                    <a:pt x="3660122" y="2108200"/>
                  </a:lnTo>
                  <a:lnTo>
                    <a:pt x="3516486" y="1866900"/>
                  </a:lnTo>
                  <a:lnTo>
                    <a:pt x="3491886" y="1816100"/>
                  </a:lnTo>
                  <a:lnTo>
                    <a:pt x="3482855" y="1765300"/>
                  </a:lnTo>
                  <a:lnTo>
                    <a:pt x="3486878" y="1714500"/>
                  </a:lnTo>
                  <a:lnTo>
                    <a:pt x="3501441" y="1676400"/>
                  </a:lnTo>
                  <a:lnTo>
                    <a:pt x="3524030" y="1625600"/>
                  </a:lnTo>
                  <a:lnTo>
                    <a:pt x="3549848" y="1587500"/>
                  </a:lnTo>
                  <a:lnTo>
                    <a:pt x="3576315" y="1536700"/>
                  </a:lnTo>
                  <a:lnTo>
                    <a:pt x="3603429" y="1498600"/>
                  </a:lnTo>
                  <a:lnTo>
                    <a:pt x="3631188" y="1447800"/>
                  </a:lnTo>
                  <a:lnTo>
                    <a:pt x="3659589" y="1409700"/>
                  </a:lnTo>
                  <a:lnTo>
                    <a:pt x="3688630" y="1371600"/>
                  </a:lnTo>
                  <a:lnTo>
                    <a:pt x="3703469" y="1346200"/>
                  </a:lnTo>
                  <a:lnTo>
                    <a:pt x="3255822" y="1346200"/>
                  </a:lnTo>
                  <a:lnTo>
                    <a:pt x="3246259" y="1333500"/>
                  </a:lnTo>
                  <a:lnTo>
                    <a:pt x="3239558" y="1333500"/>
                  </a:lnTo>
                  <a:lnTo>
                    <a:pt x="3235308" y="1320800"/>
                  </a:lnTo>
                  <a:lnTo>
                    <a:pt x="3220022" y="1295400"/>
                  </a:lnTo>
                  <a:lnTo>
                    <a:pt x="3205119" y="1270000"/>
                  </a:lnTo>
                  <a:lnTo>
                    <a:pt x="3190337" y="1244600"/>
                  </a:lnTo>
                  <a:lnTo>
                    <a:pt x="3175415" y="1219200"/>
                  </a:lnTo>
                  <a:lnTo>
                    <a:pt x="3150237" y="1181100"/>
                  </a:lnTo>
                  <a:lnTo>
                    <a:pt x="3124524" y="1130300"/>
                  </a:lnTo>
                  <a:lnTo>
                    <a:pt x="3098268" y="1092200"/>
                  </a:lnTo>
                  <a:lnTo>
                    <a:pt x="3071461" y="1054100"/>
                  </a:lnTo>
                  <a:lnTo>
                    <a:pt x="3044093" y="1003300"/>
                  </a:lnTo>
                  <a:lnTo>
                    <a:pt x="3016157" y="965200"/>
                  </a:lnTo>
                  <a:lnTo>
                    <a:pt x="2987644" y="927100"/>
                  </a:lnTo>
                  <a:lnTo>
                    <a:pt x="2958545" y="889000"/>
                  </a:lnTo>
                  <a:lnTo>
                    <a:pt x="2928852" y="850900"/>
                  </a:lnTo>
                  <a:lnTo>
                    <a:pt x="2898557" y="812800"/>
                  </a:lnTo>
                  <a:lnTo>
                    <a:pt x="2867650" y="774700"/>
                  </a:lnTo>
                  <a:lnTo>
                    <a:pt x="2836124" y="736600"/>
                  </a:lnTo>
                  <a:lnTo>
                    <a:pt x="2803969" y="698500"/>
                  </a:lnTo>
                  <a:lnTo>
                    <a:pt x="2771178" y="660400"/>
                  </a:lnTo>
                  <a:lnTo>
                    <a:pt x="2737742" y="622300"/>
                  </a:lnTo>
                  <a:lnTo>
                    <a:pt x="2703652" y="596900"/>
                  </a:lnTo>
                  <a:lnTo>
                    <a:pt x="2668899" y="558800"/>
                  </a:lnTo>
                  <a:lnTo>
                    <a:pt x="2633476" y="520700"/>
                  </a:lnTo>
                  <a:lnTo>
                    <a:pt x="2597373" y="495300"/>
                  </a:lnTo>
                  <a:lnTo>
                    <a:pt x="2560583" y="457200"/>
                  </a:lnTo>
                  <a:lnTo>
                    <a:pt x="2523096" y="431800"/>
                  </a:lnTo>
                  <a:lnTo>
                    <a:pt x="2484905" y="406400"/>
                  </a:lnTo>
                  <a:lnTo>
                    <a:pt x="2446000" y="368300"/>
                  </a:lnTo>
                  <a:lnTo>
                    <a:pt x="2426186" y="355600"/>
                  </a:lnTo>
                  <a:close/>
                </a:path>
                <a:path w="6635115" h="6781800">
                  <a:moveTo>
                    <a:pt x="3660122" y="2108200"/>
                  </a:moveTo>
                  <a:lnTo>
                    <a:pt x="3263324" y="2108200"/>
                  </a:lnTo>
                  <a:lnTo>
                    <a:pt x="4521145" y="4229100"/>
                  </a:lnTo>
                  <a:lnTo>
                    <a:pt x="4938725" y="4229100"/>
                  </a:lnTo>
                  <a:lnTo>
                    <a:pt x="4908979" y="4178300"/>
                  </a:lnTo>
                  <a:lnTo>
                    <a:pt x="4830820" y="4051300"/>
                  </a:lnTo>
                  <a:lnTo>
                    <a:pt x="4752573" y="3911600"/>
                  </a:lnTo>
                  <a:lnTo>
                    <a:pt x="4517320" y="3530600"/>
                  </a:lnTo>
                  <a:lnTo>
                    <a:pt x="4438738" y="3390900"/>
                  </a:lnTo>
                  <a:lnTo>
                    <a:pt x="4281336" y="3136900"/>
                  </a:lnTo>
                  <a:lnTo>
                    <a:pt x="4202520" y="2997200"/>
                  </a:lnTo>
                  <a:lnTo>
                    <a:pt x="4044664" y="2743200"/>
                  </a:lnTo>
                  <a:lnTo>
                    <a:pt x="3965628" y="2603500"/>
                  </a:lnTo>
                  <a:lnTo>
                    <a:pt x="3728107" y="2222500"/>
                  </a:lnTo>
                  <a:lnTo>
                    <a:pt x="3660122" y="2108200"/>
                  </a:lnTo>
                  <a:close/>
                </a:path>
                <a:path w="6635115" h="6781800">
                  <a:moveTo>
                    <a:pt x="5367859" y="25400"/>
                  </a:moveTo>
                  <a:lnTo>
                    <a:pt x="4973346" y="25400"/>
                  </a:lnTo>
                  <a:lnTo>
                    <a:pt x="4689263" y="101600"/>
                  </a:lnTo>
                  <a:lnTo>
                    <a:pt x="4643011" y="127000"/>
                  </a:lnTo>
                  <a:lnTo>
                    <a:pt x="4597088" y="139700"/>
                  </a:lnTo>
                  <a:lnTo>
                    <a:pt x="4506258" y="190500"/>
                  </a:lnTo>
                  <a:lnTo>
                    <a:pt x="4461362" y="203200"/>
                  </a:lnTo>
                  <a:lnTo>
                    <a:pt x="4416822" y="228600"/>
                  </a:lnTo>
                  <a:lnTo>
                    <a:pt x="4372644" y="266700"/>
                  </a:lnTo>
                  <a:lnTo>
                    <a:pt x="4246168" y="342900"/>
                  </a:lnTo>
                  <a:lnTo>
                    <a:pt x="4204899" y="381000"/>
                  </a:lnTo>
                  <a:lnTo>
                    <a:pt x="4123714" y="431800"/>
                  </a:lnTo>
                  <a:lnTo>
                    <a:pt x="4083802" y="469900"/>
                  </a:lnTo>
                  <a:lnTo>
                    <a:pt x="4044346" y="495300"/>
                  </a:lnTo>
                  <a:lnTo>
                    <a:pt x="4005350" y="533400"/>
                  </a:lnTo>
                  <a:lnTo>
                    <a:pt x="3966816" y="558800"/>
                  </a:lnTo>
                  <a:lnTo>
                    <a:pt x="3928746" y="596900"/>
                  </a:lnTo>
                  <a:lnTo>
                    <a:pt x="3891143" y="622300"/>
                  </a:lnTo>
                  <a:lnTo>
                    <a:pt x="3854009" y="660400"/>
                  </a:lnTo>
                  <a:lnTo>
                    <a:pt x="3817347" y="698500"/>
                  </a:lnTo>
                  <a:lnTo>
                    <a:pt x="3781159" y="723900"/>
                  </a:lnTo>
                  <a:lnTo>
                    <a:pt x="3745448" y="762000"/>
                  </a:lnTo>
                  <a:lnTo>
                    <a:pt x="3710216" y="800100"/>
                  </a:lnTo>
                  <a:lnTo>
                    <a:pt x="3675465" y="838200"/>
                  </a:lnTo>
                  <a:lnTo>
                    <a:pt x="3641199" y="876300"/>
                  </a:lnTo>
                  <a:lnTo>
                    <a:pt x="3607419" y="901700"/>
                  </a:lnTo>
                  <a:lnTo>
                    <a:pt x="3574128" y="939800"/>
                  </a:lnTo>
                  <a:lnTo>
                    <a:pt x="3541329" y="977900"/>
                  </a:lnTo>
                  <a:lnTo>
                    <a:pt x="3509023" y="1016000"/>
                  </a:lnTo>
                  <a:lnTo>
                    <a:pt x="3477214" y="1066800"/>
                  </a:lnTo>
                  <a:lnTo>
                    <a:pt x="3445904" y="1104900"/>
                  </a:lnTo>
                  <a:lnTo>
                    <a:pt x="3415095" y="1143000"/>
                  </a:lnTo>
                  <a:lnTo>
                    <a:pt x="3384790" y="1181100"/>
                  </a:lnTo>
                  <a:lnTo>
                    <a:pt x="3354992" y="1219200"/>
                  </a:lnTo>
                  <a:lnTo>
                    <a:pt x="3325702" y="1270000"/>
                  </a:lnTo>
                  <a:lnTo>
                    <a:pt x="3296923" y="1308100"/>
                  </a:lnTo>
                  <a:lnTo>
                    <a:pt x="3268658" y="1346200"/>
                  </a:lnTo>
                  <a:lnTo>
                    <a:pt x="3703469" y="1346200"/>
                  </a:lnTo>
                  <a:lnTo>
                    <a:pt x="3718308" y="1320800"/>
                  </a:lnTo>
                  <a:lnTo>
                    <a:pt x="3748620" y="1282700"/>
                  </a:lnTo>
                  <a:lnTo>
                    <a:pt x="3779565" y="1244600"/>
                  </a:lnTo>
                  <a:lnTo>
                    <a:pt x="3811140" y="1206500"/>
                  </a:lnTo>
                  <a:lnTo>
                    <a:pt x="3843342" y="1168400"/>
                  </a:lnTo>
                  <a:lnTo>
                    <a:pt x="3876170" y="1130300"/>
                  </a:lnTo>
                  <a:lnTo>
                    <a:pt x="3909619" y="1092200"/>
                  </a:lnTo>
                  <a:lnTo>
                    <a:pt x="3943689" y="1054100"/>
                  </a:lnTo>
                  <a:lnTo>
                    <a:pt x="3978376" y="1016000"/>
                  </a:lnTo>
                  <a:lnTo>
                    <a:pt x="4013679" y="990600"/>
                  </a:lnTo>
                  <a:lnTo>
                    <a:pt x="4049594" y="952500"/>
                  </a:lnTo>
                  <a:lnTo>
                    <a:pt x="4086120" y="914400"/>
                  </a:lnTo>
                  <a:lnTo>
                    <a:pt x="4123253" y="889000"/>
                  </a:lnTo>
                  <a:lnTo>
                    <a:pt x="4160992" y="850900"/>
                  </a:lnTo>
                  <a:lnTo>
                    <a:pt x="4199333" y="825500"/>
                  </a:lnTo>
                  <a:lnTo>
                    <a:pt x="4238275" y="787400"/>
                  </a:lnTo>
                  <a:lnTo>
                    <a:pt x="4277815" y="762000"/>
                  </a:lnTo>
                  <a:lnTo>
                    <a:pt x="4317951" y="723900"/>
                  </a:lnTo>
                  <a:lnTo>
                    <a:pt x="4399999" y="673100"/>
                  </a:lnTo>
                  <a:lnTo>
                    <a:pt x="4441906" y="635000"/>
                  </a:lnTo>
                  <a:lnTo>
                    <a:pt x="4527476" y="584200"/>
                  </a:lnTo>
                  <a:lnTo>
                    <a:pt x="4615370" y="533400"/>
                  </a:lnTo>
                  <a:lnTo>
                    <a:pt x="4705567" y="482600"/>
                  </a:lnTo>
                  <a:lnTo>
                    <a:pt x="4751523" y="457200"/>
                  </a:lnTo>
                  <a:lnTo>
                    <a:pt x="4796530" y="444500"/>
                  </a:lnTo>
                  <a:lnTo>
                    <a:pt x="4842316" y="419100"/>
                  </a:lnTo>
                  <a:lnTo>
                    <a:pt x="5031900" y="368300"/>
                  </a:lnTo>
                  <a:lnTo>
                    <a:pt x="5080566" y="368300"/>
                  </a:lnTo>
                  <a:lnTo>
                    <a:pt x="5129605" y="355600"/>
                  </a:lnTo>
                  <a:lnTo>
                    <a:pt x="6098156" y="355600"/>
                  </a:lnTo>
                  <a:lnTo>
                    <a:pt x="6075601" y="330200"/>
                  </a:lnTo>
                  <a:lnTo>
                    <a:pt x="6040536" y="304800"/>
                  </a:lnTo>
                  <a:lnTo>
                    <a:pt x="6004230" y="279400"/>
                  </a:lnTo>
                  <a:lnTo>
                    <a:pt x="5966676" y="241300"/>
                  </a:lnTo>
                  <a:lnTo>
                    <a:pt x="5927865" y="215900"/>
                  </a:lnTo>
                  <a:lnTo>
                    <a:pt x="5887790" y="190500"/>
                  </a:lnTo>
                  <a:lnTo>
                    <a:pt x="5846444" y="177800"/>
                  </a:lnTo>
                  <a:lnTo>
                    <a:pt x="5803818" y="152400"/>
                  </a:lnTo>
                  <a:lnTo>
                    <a:pt x="5759905" y="127000"/>
                  </a:lnTo>
                  <a:lnTo>
                    <a:pt x="5714697" y="114300"/>
                  </a:lnTo>
                  <a:lnTo>
                    <a:pt x="5668186" y="88900"/>
                  </a:lnTo>
                  <a:lnTo>
                    <a:pt x="5571224" y="63500"/>
                  </a:lnTo>
                  <a:lnTo>
                    <a:pt x="5468959" y="38100"/>
                  </a:lnTo>
                  <a:lnTo>
                    <a:pt x="5418295" y="38100"/>
                  </a:lnTo>
                  <a:lnTo>
                    <a:pt x="5367859" y="25400"/>
                  </a:lnTo>
                  <a:close/>
                </a:path>
                <a:path w="6635115" h="6781800">
                  <a:moveTo>
                    <a:pt x="1637087" y="12700"/>
                  </a:moveTo>
                  <a:lnTo>
                    <a:pt x="1316991" y="12700"/>
                  </a:lnTo>
                  <a:lnTo>
                    <a:pt x="1272472" y="25400"/>
                  </a:lnTo>
                  <a:lnTo>
                    <a:pt x="1683829" y="25400"/>
                  </a:lnTo>
                  <a:lnTo>
                    <a:pt x="1637087" y="12700"/>
                  </a:lnTo>
                  <a:close/>
                </a:path>
                <a:path w="6635115" h="6781800">
                  <a:moveTo>
                    <a:pt x="5267697" y="12700"/>
                  </a:moveTo>
                  <a:lnTo>
                    <a:pt x="5119324" y="12700"/>
                  </a:lnTo>
                  <a:lnTo>
                    <a:pt x="5070390" y="25400"/>
                  </a:lnTo>
                  <a:lnTo>
                    <a:pt x="5317658" y="25400"/>
                  </a:lnTo>
                  <a:lnTo>
                    <a:pt x="5267697" y="12700"/>
                  </a:lnTo>
                  <a:close/>
                </a:path>
                <a:path w="6635115" h="6781800">
                  <a:moveTo>
                    <a:pt x="1544282" y="0"/>
                  </a:moveTo>
                  <a:lnTo>
                    <a:pt x="1407017" y="0"/>
                  </a:lnTo>
                  <a:lnTo>
                    <a:pt x="1361845" y="12700"/>
                  </a:lnTo>
                  <a:lnTo>
                    <a:pt x="1590566" y="12700"/>
                  </a:lnTo>
                  <a:lnTo>
                    <a:pt x="1544282" y="0"/>
                  </a:lnTo>
                  <a:close/>
                </a:path>
              </a:pathLst>
            </a:custGeom>
            <a:solidFill>
              <a:srgbClr val="FFFFFF">
                <a:alpha val="59999"/>
              </a:srgbClr>
            </a:solidFill>
          </p:spPr>
          <p:txBody>
            <a:bodyPr wrap="square" lIns="0" tIns="0" rIns="0" bIns="0" rtlCol="0"/>
            <a:lstStyle/>
            <a:p>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0"/>
            <a:ext cx="10152380" cy="7560309"/>
            <a:chOff x="0" y="0"/>
            <a:chExt cx="10152380" cy="7560309"/>
          </a:xfrm>
        </p:grpSpPr>
        <p:sp>
          <p:nvSpPr>
            <p:cNvPr id="4" name="object 4"/>
            <p:cNvSpPr/>
            <p:nvPr/>
          </p:nvSpPr>
          <p:spPr>
            <a:xfrm>
              <a:off x="540005" y="7020004"/>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3702182" cy="7560005"/>
            </a:xfrm>
            <a:prstGeom prst="rect">
              <a:avLst/>
            </a:prstGeom>
          </p:spPr>
        </p:pic>
        <p:sp>
          <p:nvSpPr>
            <p:cNvPr id="6" name="object 6"/>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grpSp>
      <p:pic>
        <p:nvPicPr>
          <p:cNvPr id="7" name="object 7"/>
          <p:cNvPicPr/>
          <p:nvPr/>
        </p:nvPicPr>
        <p:blipFill>
          <a:blip r:embed="rId3" cstate="print"/>
          <a:stretch>
            <a:fillRect/>
          </a:stretch>
        </p:blipFill>
        <p:spPr>
          <a:xfrm>
            <a:off x="9109382" y="7156805"/>
            <a:ext cx="1042617" cy="238951"/>
          </a:xfrm>
          <a:prstGeom prst="rect">
            <a:avLst/>
          </a:prstGeom>
        </p:spPr>
      </p:pic>
      <p:sp>
        <p:nvSpPr>
          <p:cNvPr id="8" name="object 8"/>
          <p:cNvSpPr txBox="1"/>
          <p:nvPr/>
        </p:nvSpPr>
        <p:spPr>
          <a:xfrm>
            <a:off x="3780823" y="3936424"/>
            <a:ext cx="3100070" cy="3075970"/>
          </a:xfrm>
          <a:prstGeom prst="rect">
            <a:avLst/>
          </a:prstGeom>
        </p:spPr>
        <p:txBody>
          <a:bodyPr vert="horz" wrap="square" lIns="0" tIns="12700" rIns="0" bIns="0" rtlCol="0">
            <a:spAutoFit/>
          </a:bodyPr>
          <a:lstStyle/>
          <a:p>
            <a:r>
              <a:rPr lang="en-GB" sz="900" dirty="0">
                <a:latin typeface="Trebuchet MS" panose="020B0603020202020204" pitchFamily="34" charset="0"/>
              </a:rPr>
              <a:t>We are looking for a Development Partner to join our small but mighty Development team, where we aspire to put people and their experience at the heart of everything we do. </a:t>
            </a:r>
          </a:p>
          <a:p>
            <a:r>
              <a:rPr lang="en-GB" sz="900" dirty="0">
                <a:latin typeface="Trebuchet MS" panose="020B0603020202020204" pitchFamily="34" charset="0"/>
              </a:rPr>
              <a:t>As an integral part of the Team, you will have a positive, can-do approach to contribute to our team. The role is varied and fast paced where no two days are the same so requires you to manage several streams of work and priorities.  This is a great opportunity for someone looking to develop a career in Business Development and to get fully involved in all aspects, activities and projects. </a:t>
            </a:r>
          </a:p>
          <a:p>
            <a:r>
              <a:rPr lang="en-GB" sz="900" dirty="0">
                <a:latin typeface="Trebuchet MS" panose="020B0603020202020204" pitchFamily="34" charset="0"/>
              </a:rPr>
              <a:t>You should be well organised, able to prioritise tasks, have a strong attention to detail, ability to work at pace, and able to deal with information in a confidential manner. </a:t>
            </a:r>
          </a:p>
          <a:p>
            <a:r>
              <a:rPr lang="en-GB" sz="900" dirty="0">
                <a:latin typeface="Trebuchet MS" panose="020B0603020202020204" pitchFamily="34" charset="0"/>
              </a:rPr>
              <a:t> </a:t>
            </a:r>
          </a:p>
          <a:p>
            <a:r>
              <a:rPr lang="en-GB" sz="900" dirty="0">
                <a:latin typeface="Trebuchet MS" panose="020B0603020202020204" pitchFamily="34" charset="0"/>
              </a:rPr>
              <a:t>Ideally you will have Business Development experience, however this is not essential for the right candidate as full training will be given. What is really important is that you align with our culture and values and you have a positive ‘can do’ mindset. </a:t>
            </a:r>
          </a:p>
          <a:p>
            <a:endParaRPr lang="en-GB" sz="900" dirty="0">
              <a:latin typeface="Trebuchet MS" panose="020B0603020202020204" pitchFamily="34" charset="0"/>
            </a:endParaRPr>
          </a:p>
          <a:p>
            <a:pPr marL="12700" marR="103505">
              <a:lnSpc>
                <a:spcPct val="111100"/>
              </a:lnSpc>
              <a:spcBef>
                <a:spcPts val="100"/>
              </a:spcBef>
            </a:pPr>
            <a:endParaRPr lang="en-GB" sz="900" spc="45" dirty="0">
              <a:solidFill>
                <a:srgbClr val="7F8084"/>
              </a:solidFill>
              <a:latin typeface="Trebuchet MS"/>
              <a:cs typeface="Trebuchet MS"/>
            </a:endParaRPr>
          </a:p>
        </p:txBody>
      </p:sp>
      <p:sp>
        <p:nvSpPr>
          <p:cNvPr id="13" name="object 13"/>
          <p:cNvSpPr txBox="1">
            <a:spLocks noGrp="1"/>
          </p:cNvSpPr>
          <p:nvPr>
            <p:ph type="sldNum" sz="quarter" idx="7"/>
          </p:nvPr>
        </p:nvSpPr>
        <p:spPr>
          <a:prstGeom prst="rect">
            <a:avLst/>
          </a:prstGeom>
        </p:spPr>
        <p:txBody>
          <a:bodyPr vert="horz" wrap="square" lIns="0" tIns="7620" rIns="0" bIns="0" rtlCol="0">
            <a:spAutoFit/>
          </a:bodyPr>
          <a:lstStyle/>
          <a:p>
            <a:pPr marL="37465">
              <a:lnSpc>
                <a:spcPct val="100000"/>
              </a:lnSpc>
              <a:spcBef>
                <a:spcPts val="60"/>
              </a:spcBef>
            </a:pPr>
            <a:fld id="{81D60167-4931-47E6-BA6A-407CBD079E47}" type="slidenum">
              <a:rPr spc="10" dirty="0"/>
              <a:t>8</a:t>
            </a:fld>
            <a:endParaRPr spc="10" dirty="0"/>
          </a:p>
        </p:txBody>
      </p:sp>
      <p:sp>
        <p:nvSpPr>
          <p:cNvPr id="9" name="object 9"/>
          <p:cNvSpPr txBox="1"/>
          <p:nvPr/>
        </p:nvSpPr>
        <p:spPr>
          <a:xfrm>
            <a:off x="6947182" y="3936424"/>
            <a:ext cx="3112135" cy="2782813"/>
          </a:xfrm>
          <a:prstGeom prst="rect">
            <a:avLst/>
          </a:prstGeom>
        </p:spPr>
        <p:txBody>
          <a:bodyPr vert="horz" wrap="square" lIns="0" tIns="12700" rIns="0" bIns="0" rtlCol="0">
            <a:spAutoFit/>
          </a:bodyPr>
          <a:lstStyle/>
          <a:p>
            <a:pPr algn="just">
              <a:spcAft>
                <a:spcPts val="0"/>
              </a:spcAft>
            </a:pPr>
            <a:r>
              <a:rPr lang="en-GB" sz="900" dirty="0">
                <a:solidFill>
                  <a:srgbClr val="202124"/>
                </a:solidFill>
                <a:latin typeface="Trebuchet MS" panose="020B0603020202020204" pitchFamily="34" charset="0"/>
                <a:ea typeface="Calibri" panose="020F0502020204030204" pitchFamily="34" charset="0"/>
                <a:cs typeface="Times New Roman" panose="02020603050405020304" pitchFamily="18" charset="0"/>
              </a:rPr>
              <a:t>Good practical experience of Microsoft Office applications is advantageous, along with the requirement for excellent oral and written communication skills. This role is suited to you if you are motivated to work as part of a team, to take ownership of your responsibilities and to deliver at pace.</a:t>
            </a:r>
            <a:endParaRPr lang="en-GB" sz="900" dirty="0">
              <a:latin typeface="Trebuchet MS" panose="020B0603020202020204" pitchFamily="34" charset="0"/>
              <a:ea typeface="Calibri" panose="020F0502020204030204" pitchFamily="34" charset="0"/>
              <a:cs typeface="Times New Roman" panose="02020603050405020304" pitchFamily="18" charset="0"/>
            </a:endParaRPr>
          </a:p>
          <a:p>
            <a:pPr algn="just">
              <a:spcAft>
                <a:spcPts val="0"/>
              </a:spcAft>
            </a:pPr>
            <a:r>
              <a:rPr lang="en-GB" sz="900" dirty="0">
                <a:latin typeface="Trebuchet MS" panose="020B0603020202020204" pitchFamily="34" charset="0"/>
                <a:ea typeface="Times New Roman" panose="02020603050405020304" pitchFamily="18" charset="0"/>
                <a:cs typeface="Times New Roman" panose="02020603050405020304" pitchFamily="18" charset="0"/>
              </a:rPr>
              <a:t> </a:t>
            </a:r>
            <a:endParaRPr lang="en-GB" sz="900" dirty="0">
              <a:latin typeface="Trebuchet MS" panose="020B0603020202020204" pitchFamily="34" charset="0"/>
              <a:ea typeface="Calibri" panose="020F0502020204030204" pitchFamily="34" charset="0"/>
              <a:cs typeface="Times New Roman" panose="02020603050405020304" pitchFamily="18" charset="0"/>
            </a:endParaRPr>
          </a:p>
          <a:p>
            <a:pPr>
              <a:spcAft>
                <a:spcPts val="0"/>
              </a:spcAft>
            </a:pPr>
            <a:r>
              <a:rPr lang="en-GB" sz="900" dirty="0">
                <a:latin typeface="Trebuchet MS" panose="020B0603020202020204" pitchFamily="34" charset="0"/>
                <a:ea typeface="Times New Roman" panose="02020603050405020304" pitchFamily="18" charset="0"/>
                <a:cs typeface="Times New Roman" panose="02020603050405020304" pitchFamily="18" charset="0"/>
              </a:rPr>
              <a:t>In return, we can provide opportunities to allow you to progress and develop your skills.</a:t>
            </a:r>
            <a:endParaRPr lang="en-GB" sz="900" dirty="0">
              <a:latin typeface="Trebuchet MS" panose="020B0603020202020204" pitchFamily="34" charset="0"/>
              <a:ea typeface="Calibri" panose="020F0502020204030204" pitchFamily="34" charset="0"/>
              <a:cs typeface="Times New Roman" panose="02020603050405020304" pitchFamily="18" charset="0"/>
            </a:endParaRPr>
          </a:p>
          <a:p>
            <a:pPr algn="just">
              <a:spcAft>
                <a:spcPts val="0"/>
              </a:spcAft>
            </a:pPr>
            <a:r>
              <a:rPr lang="en-GB" sz="900" dirty="0">
                <a:latin typeface="Trebuchet MS" panose="020B0603020202020204" pitchFamily="34" charset="0"/>
                <a:ea typeface="Times New Roman" panose="02020603050405020304" pitchFamily="18" charset="0"/>
                <a:cs typeface="Times New Roman" panose="02020603050405020304" pitchFamily="18" charset="0"/>
              </a:rPr>
              <a:t> </a:t>
            </a:r>
            <a:endParaRPr lang="en-GB" sz="900" dirty="0">
              <a:latin typeface="Trebuchet MS" panose="020B0603020202020204" pitchFamily="34" charset="0"/>
              <a:ea typeface="Calibri" panose="020F0502020204030204" pitchFamily="34" charset="0"/>
              <a:cs typeface="Times New Roman" panose="02020603050405020304" pitchFamily="18" charset="0"/>
            </a:endParaRPr>
          </a:p>
          <a:p>
            <a:pPr algn="just">
              <a:spcAft>
                <a:spcPts val="0"/>
              </a:spcAft>
            </a:pPr>
            <a:r>
              <a:rPr lang="en-GB" sz="900" dirty="0">
                <a:latin typeface="Trebuchet MS" panose="020B0603020202020204" pitchFamily="34" charset="0"/>
                <a:ea typeface="Times New Roman" panose="02020603050405020304" pitchFamily="18" charset="0"/>
                <a:cs typeface="Times New Roman" panose="02020603050405020304" pitchFamily="18" charset="0"/>
              </a:rPr>
              <a:t>We also offer generous annual leave, a contributory pension scheme, life assurance and an employee assistance programme. </a:t>
            </a:r>
            <a:endParaRPr lang="en-GB" sz="900" dirty="0">
              <a:latin typeface="Trebuchet MS" panose="020B0603020202020204" pitchFamily="34" charset="0"/>
              <a:ea typeface="Calibri" panose="020F0502020204030204" pitchFamily="34" charset="0"/>
              <a:cs typeface="Times New Roman" panose="02020603050405020304" pitchFamily="18" charset="0"/>
            </a:endParaRPr>
          </a:p>
          <a:p>
            <a:pPr algn="just">
              <a:spcAft>
                <a:spcPts val="0"/>
              </a:spcAft>
            </a:pPr>
            <a:r>
              <a:rPr lang="en-GB" sz="900" dirty="0">
                <a:latin typeface="Trebuchet MS" panose="020B0603020202020204" pitchFamily="34" charset="0"/>
                <a:ea typeface="Times New Roman" panose="02020603050405020304" pitchFamily="18" charset="0"/>
                <a:cs typeface="Times New Roman" panose="02020603050405020304" pitchFamily="18" charset="0"/>
              </a:rPr>
              <a:t> </a:t>
            </a:r>
            <a:endParaRPr lang="en-GB" sz="900" dirty="0">
              <a:latin typeface="Trebuchet MS" panose="020B0603020202020204" pitchFamily="34" charset="0"/>
              <a:ea typeface="Calibri" panose="020F0502020204030204" pitchFamily="34" charset="0"/>
              <a:cs typeface="Times New Roman" panose="02020603050405020304" pitchFamily="18" charset="0"/>
            </a:endParaRPr>
          </a:p>
          <a:p>
            <a:pPr>
              <a:spcAft>
                <a:spcPts val="0"/>
              </a:spcAft>
            </a:pPr>
            <a:r>
              <a:rPr lang="en-GB" sz="900" dirty="0">
                <a:latin typeface="Trebuchet MS" panose="020B0603020202020204" pitchFamily="34" charset="0"/>
                <a:ea typeface="Times New Roman" panose="02020603050405020304" pitchFamily="18" charset="0"/>
                <a:cs typeface="Times New Roman" panose="02020603050405020304" pitchFamily="18" charset="0"/>
              </a:rPr>
              <a:t>For a full job description and person specification, please visit </a:t>
            </a:r>
            <a:r>
              <a:rPr lang="en-GB" sz="900" u="sng" dirty="0">
                <a:solidFill>
                  <a:srgbClr val="0000FF"/>
                </a:solidFill>
                <a:latin typeface="Trebuchet MS" panose="020B060302020202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www.btha.org.uk/items/BTHA-Jobs</a:t>
            </a:r>
            <a:r>
              <a:rPr lang="en-GB" sz="900" dirty="0">
                <a:latin typeface="Trebuchet MS" panose="020B0603020202020204" pitchFamily="34" charset="0"/>
                <a:ea typeface="Times New Roman" panose="02020603050405020304" pitchFamily="18" charset="0"/>
                <a:cs typeface="Times New Roman" panose="02020603050405020304" pitchFamily="18" charset="0"/>
              </a:rPr>
              <a:t>.</a:t>
            </a:r>
            <a:r>
              <a:rPr lang="en-GB" sz="900" b="1" dirty="0">
                <a:latin typeface="Trebuchet MS" panose="020B0603020202020204" pitchFamily="34" charset="0"/>
                <a:ea typeface="Times New Roman" panose="02020603050405020304" pitchFamily="18" charset="0"/>
                <a:cs typeface="Times New Roman" panose="02020603050405020304" pitchFamily="18" charset="0"/>
              </a:rPr>
              <a:t> </a:t>
            </a:r>
            <a:endParaRPr lang="en-GB" sz="900" dirty="0">
              <a:latin typeface="Trebuchet MS" panose="020B0603020202020204" pitchFamily="34" charset="0"/>
              <a:ea typeface="Calibri" panose="020F0502020204030204" pitchFamily="34" charset="0"/>
              <a:cs typeface="Times New Roman" panose="02020603050405020304" pitchFamily="18" charset="0"/>
            </a:endParaRPr>
          </a:p>
          <a:p>
            <a:pPr algn="just">
              <a:spcAft>
                <a:spcPts val="0"/>
              </a:spcAft>
            </a:pPr>
            <a:r>
              <a:rPr lang="en-GB" sz="900" dirty="0">
                <a:latin typeface="Trebuchet MS" panose="020B0603020202020204" pitchFamily="34" charset="0"/>
                <a:ea typeface="Times New Roman" panose="02020603050405020304" pitchFamily="18" charset="0"/>
                <a:cs typeface="Times New Roman" panose="02020603050405020304" pitchFamily="18" charset="0"/>
              </a:rPr>
              <a:t> </a:t>
            </a:r>
            <a:endParaRPr lang="en-GB" sz="900" dirty="0">
              <a:latin typeface="Trebuchet MS" panose="020B0603020202020204" pitchFamily="34" charset="0"/>
              <a:ea typeface="Calibri" panose="020F0502020204030204" pitchFamily="34" charset="0"/>
              <a:cs typeface="Times New Roman" panose="02020603050405020304" pitchFamily="18" charset="0"/>
            </a:endParaRPr>
          </a:p>
          <a:p>
            <a:pPr algn="just">
              <a:spcAft>
                <a:spcPts val="0"/>
              </a:spcAft>
            </a:pPr>
            <a:r>
              <a:rPr lang="en-GB" sz="900" dirty="0">
                <a:latin typeface="Trebuchet MS" panose="020B0603020202020204" pitchFamily="34" charset="0"/>
                <a:ea typeface="Times New Roman" panose="02020603050405020304" pitchFamily="18" charset="0"/>
                <a:cs typeface="Times New Roman" panose="02020603050405020304" pitchFamily="18" charset="0"/>
              </a:rPr>
              <a:t>To apply, please submit your CV and a covering letter on how you would fulfil the criteria for the post, with the reference to </a:t>
            </a:r>
            <a:r>
              <a:rPr lang="en-GB" sz="900" u="sng" dirty="0">
                <a:solidFill>
                  <a:srgbClr val="0000FF"/>
                </a:solidFill>
                <a:latin typeface="Trebuchet MS" panose="020B0603020202020204" pitchFamily="34" charset="0"/>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recruitment@bluetriangle.org.uk</a:t>
            </a:r>
            <a:r>
              <a:rPr lang="en-GB" sz="900" dirty="0">
                <a:latin typeface="Trebuchet MS" panose="020B0603020202020204" pitchFamily="34" charset="0"/>
                <a:ea typeface="Times New Roman" panose="02020603050405020304" pitchFamily="18" charset="0"/>
                <a:cs typeface="Times New Roman" panose="02020603050405020304" pitchFamily="18" charset="0"/>
              </a:rPr>
              <a:t> by </a:t>
            </a:r>
            <a:r>
              <a:rPr lang="en-GB" sz="900" b="1" dirty="0">
                <a:latin typeface="Trebuchet MS" panose="020B0603020202020204" pitchFamily="34" charset="0"/>
                <a:ea typeface="Times New Roman" panose="02020603050405020304" pitchFamily="18" charset="0"/>
                <a:cs typeface="Times New Roman" panose="02020603050405020304" pitchFamily="18" charset="0"/>
              </a:rPr>
              <a:t>12 midnight</a:t>
            </a:r>
            <a:r>
              <a:rPr lang="en-GB" sz="900" dirty="0">
                <a:latin typeface="Trebuchet MS" panose="020B0603020202020204" pitchFamily="34" charset="0"/>
                <a:ea typeface="Times New Roman" panose="02020603050405020304" pitchFamily="18" charset="0"/>
                <a:cs typeface="Times New Roman" panose="02020603050405020304" pitchFamily="18" charset="0"/>
              </a:rPr>
              <a:t> </a:t>
            </a:r>
            <a:r>
              <a:rPr lang="en-GB" sz="900" b="1" dirty="0">
                <a:latin typeface="Trebuchet MS" panose="020B0603020202020204" pitchFamily="34" charset="0"/>
                <a:ea typeface="Times New Roman" panose="02020603050405020304" pitchFamily="18" charset="0"/>
                <a:cs typeface="Times New Roman" panose="02020603050405020304" pitchFamily="18" charset="0"/>
              </a:rPr>
              <a:t>on</a:t>
            </a:r>
            <a:r>
              <a:rPr lang="en-GB" sz="900" dirty="0">
                <a:latin typeface="Trebuchet MS" panose="020B0603020202020204" pitchFamily="34" charset="0"/>
                <a:ea typeface="Times New Roman" panose="02020603050405020304" pitchFamily="18" charset="0"/>
                <a:cs typeface="Times New Roman" panose="02020603050405020304" pitchFamily="18" charset="0"/>
              </a:rPr>
              <a:t> 8th May 2022</a:t>
            </a:r>
            <a:endParaRPr lang="en-GB" sz="900" dirty="0">
              <a:latin typeface="Trebuchet MS" panose="020B0603020202020204" pitchFamily="34" charset="0"/>
              <a:ea typeface="Calibri" panose="020F0502020204030204" pitchFamily="34" charset="0"/>
              <a:cs typeface="Times New Roman" panose="02020603050405020304" pitchFamily="18" charset="0"/>
            </a:endParaRPr>
          </a:p>
        </p:txBody>
      </p:sp>
      <p:sp>
        <p:nvSpPr>
          <p:cNvPr id="10" name="object 10"/>
          <p:cNvSpPr txBox="1">
            <a:spLocks noGrp="1"/>
          </p:cNvSpPr>
          <p:nvPr>
            <p:ph type="title"/>
          </p:nvPr>
        </p:nvSpPr>
        <p:spPr>
          <a:xfrm>
            <a:off x="3782100" y="448429"/>
            <a:ext cx="4003000" cy="782265"/>
          </a:xfrm>
          <a:prstGeom prst="rect">
            <a:avLst/>
          </a:prstGeom>
        </p:spPr>
        <p:txBody>
          <a:bodyPr vert="horz" wrap="square" lIns="0" tIns="12700" rIns="0" bIns="0" rtlCol="0">
            <a:spAutoFit/>
          </a:bodyPr>
          <a:lstStyle/>
          <a:p>
            <a:pPr marL="12700">
              <a:lnSpc>
                <a:spcPts val="2650"/>
              </a:lnSpc>
              <a:spcBef>
                <a:spcPts val="100"/>
              </a:spcBef>
            </a:pPr>
            <a:r>
              <a:rPr spc="60" dirty="0"/>
              <a:t>Advertisement</a:t>
            </a:r>
          </a:p>
          <a:p>
            <a:pPr marL="12700">
              <a:lnSpc>
                <a:spcPts val="3250"/>
              </a:lnSpc>
            </a:pPr>
            <a:r>
              <a:rPr lang="en-GB" sz="3000" b="1" spc="-85" dirty="0">
                <a:latin typeface="Lucida Sans"/>
                <a:cs typeface="Lucida Sans"/>
              </a:rPr>
              <a:t>Development Partner</a:t>
            </a:r>
            <a:endParaRPr sz="3000" dirty="0">
              <a:latin typeface="Lucida Sans"/>
              <a:cs typeface="Lucida Sans"/>
            </a:endParaRPr>
          </a:p>
        </p:txBody>
      </p:sp>
      <p:sp>
        <p:nvSpPr>
          <p:cNvPr id="11" name="object 11"/>
          <p:cNvSpPr txBox="1"/>
          <p:nvPr/>
        </p:nvSpPr>
        <p:spPr>
          <a:xfrm>
            <a:off x="3782100" y="1390779"/>
            <a:ext cx="6366934" cy="1120884"/>
          </a:xfrm>
          <a:prstGeom prst="rect">
            <a:avLst/>
          </a:prstGeom>
        </p:spPr>
        <p:txBody>
          <a:bodyPr vert="horz" wrap="square" lIns="0" tIns="12700" rIns="0" bIns="0" rtlCol="0">
            <a:spAutoFit/>
          </a:bodyPr>
          <a:lstStyle/>
          <a:p>
            <a:pPr marL="12700" marR="5080">
              <a:lnSpc>
                <a:spcPct val="100000"/>
              </a:lnSpc>
              <a:spcBef>
                <a:spcPts val="100"/>
              </a:spcBef>
            </a:pPr>
            <a:r>
              <a:rPr sz="1400" spc="15" dirty="0">
                <a:solidFill>
                  <a:srgbClr val="686B6F"/>
                </a:solidFill>
                <a:latin typeface="Trebuchet MS"/>
                <a:cs typeface="Trebuchet MS"/>
              </a:rPr>
              <a:t>Blue </a:t>
            </a:r>
            <a:r>
              <a:rPr sz="1400" spc="5" dirty="0">
                <a:solidFill>
                  <a:srgbClr val="686B6F"/>
                </a:solidFill>
                <a:latin typeface="Trebuchet MS"/>
                <a:cs typeface="Trebuchet MS"/>
              </a:rPr>
              <a:t>Triangle </a:t>
            </a:r>
            <a:r>
              <a:rPr sz="1400" spc="125" dirty="0">
                <a:solidFill>
                  <a:srgbClr val="686B6F"/>
                </a:solidFill>
                <a:latin typeface="Trebuchet MS"/>
                <a:cs typeface="Trebuchet MS"/>
              </a:rPr>
              <a:t>has </a:t>
            </a:r>
            <a:r>
              <a:rPr sz="1400" spc="65" dirty="0">
                <a:solidFill>
                  <a:srgbClr val="686B6F"/>
                </a:solidFill>
                <a:latin typeface="Trebuchet MS"/>
                <a:cs typeface="Trebuchet MS"/>
              </a:rPr>
              <a:t>been </a:t>
            </a:r>
            <a:r>
              <a:rPr sz="1400" spc="45" dirty="0">
                <a:solidFill>
                  <a:srgbClr val="686B6F"/>
                </a:solidFill>
                <a:latin typeface="Trebuchet MS"/>
                <a:cs typeface="Trebuchet MS"/>
              </a:rPr>
              <a:t>operating </a:t>
            </a:r>
            <a:r>
              <a:rPr sz="1400" spc="85" dirty="0">
                <a:solidFill>
                  <a:srgbClr val="686B6F"/>
                </a:solidFill>
                <a:latin typeface="Trebuchet MS"/>
                <a:cs typeface="Trebuchet MS"/>
              </a:rPr>
              <a:t>at </a:t>
            </a:r>
            <a:r>
              <a:rPr sz="1400" spc="40" dirty="0">
                <a:solidFill>
                  <a:srgbClr val="686B6F"/>
                </a:solidFill>
                <a:latin typeface="Trebuchet MS"/>
                <a:cs typeface="Trebuchet MS"/>
              </a:rPr>
              <a:t>the </a:t>
            </a:r>
            <a:r>
              <a:rPr sz="1400" spc="20" dirty="0">
                <a:solidFill>
                  <a:srgbClr val="686B6F"/>
                </a:solidFill>
                <a:latin typeface="Trebuchet MS"/>
                <a:cs typeface="Trebuchet MS"/>
              </a:rPr>
              <a:t>intersection </a:t>
            </a:r>
            <a:r>
              <a:rPr sz="1400" spc="65" dirty="0">
                <a:solidFill>
                  <a:srgbClr val="686B6F"/>
                </a:solidFill>
                <a:latin typeface="Trebuchet MS"/>
                <a:cs typeface="Trebuchet MS"/>
              </a:rPr>
              <a:t>of </a:t>
            </a:r>
            <a:r>
              <a:rPr sz="1400" spc="45" dirty="0">
                <a:solidFill>
                  <a:srgbClr val="686B6F"/>
                </a:solidFill>
                <a:latin typeface="Trebuchet MS"/>
                <a:cs typeface="Trebuchet MS"/>
              </a:rPr>
              <a:t>Social </a:t>
            </a:r>
            <a:r>
              <a:rPr sz="1400" spc="50" dirty="0">
                <a:solidFill>
                  <a:srgbClr val="686B6F"/>
                </a:solidFill>
                <a:latin typeface="Trebuchet MS"/>
                <a:cs typeface="Trebuchet MS"/>
              </a:rPr>
              <a:t> </a:t>
            </a:r>
            <a:r>
              <a:rPr sz="1400" spc="95" dirty="0">
                <a:solidFill>
                  <a:srgbClr val="686B6F"/>
                </a:solidFill>
                <a:latin typeface="Trebuchet MS"/>
                <a:cs typeface="Trebuchet MS"/>
              </a:rPr>
              <a:t>Care</a:t>
            </a:r>
            <a:r>
              <a:rPr sz="1400" spc="-140" dirty="0">
                <a:solidFill>
                  <a:srgbClr val="686B6F"/>
                </a:solidFill>
                <a:latin typeface="Trebuchet MS"/>
                <a:cs typeface="Trebuchet MS"/>
              </a:rPr>
              <a:t> </a:t>
            </a:r>
            <a:r>
              <a:rPr sz="1400" spc="105" dirty="0">
                <a:solidFill>
                  <a:srgbClr val="686B6F"/>
                </a:solidFill>
                <a:latin typeface="Trebuchet MS"/>
                <a:cs typeface="Trebuchet MS"/>
              </a:rPr>
              <a:t>and</a:t>
            </a:r>
            <a:r>
              <a:rPr sz="1400" spc="-140" dirty="0">
                <a:solidFill>
                  <a:srgbClr val="686B6F"/>
                </a:solidFill>
                <a:latin typeface="Trebuchet MS"/>
                <a:cs typeface="Trebuchet MS"/>
              </a:rPr>
              <a:t> </a:t>
            </a:r>
            <a:r>
              <a:rPr sz="1400" spc="55" dirty="0">
                <a:solidFill>
                  <a:srgbClr val="686B6F"/>
                </a:solidFill>
                <a:latin typeface="Trebuchet MS"/>
                <a:cs typeface="Trebuchet MS"/>
              </a:rPr>
              <a:t>Social</a:t>
            </a:r>
            <a:r>
              <a:rPr sz="1400" spc="-140" dirty="0">
                <a:solidFill>
                  <a:srgbClr val="686B6F"/>
                </a:solidFill>
                <a:latin typeface="Trebuchet MS"/>
                <a:cs typeface="Trebuchet MS"/>
              </a:rPr>
              <a:t> </a:t>
            </a:r>
            <a:r>
              <a:rPr sz="1400" spc="45" dirty="0">
                <a:solidFill>
                  <a:srgbClr val="686B6F"/>
                </a:solidFill>
                <a:latin typeface="Trebuchet MS"/>
                <a:cs typeface="Trebuchet MS"/>
              </a:rPr>
              <a:t>Justice</a:t>
            </a:r>
            <a:r>
              <a:rPr sz="1400" spc="-140" dirty="0">
                <a:solidFill>
                  <a:srgbClr val="686B6F"/>
                </a:solidFill>
                <a:latin typeface="Trebuchet MS"/>
                <a:cs typeface="Trebuchet MS"/>
              </a:rPr>
              <a:t> </a:t>
            </a:r>
            <a:r>
              <a:rPr sz="1400" spc="-10" dirty="0">
                <a:solidFill>
                  <a:srgbClr val="686B6F"/>
                </a:solidFill>
                <a:latin typeface="Trebuchet MS"/>
                <a:cs typeface="Trebuchet MS"/>
              </a:rPr>
              <a:t>in</a:t>
            </a:r>
            <a:r>
              <a:rPr sz="1400" spc="-140" dirty="0">
                <a:solidFill>
                  <a:srgbClr val="686B6F"/>
                </a:solidFill>
                <a:latin typeface="Trebuchet MS"/>
                <a:cs typeface="Trebuchet MS"/>
              </a:rPr>
              <a:t> </a:t>
            </a:r>
            <a:r>
              <a:rPr sz="1400" spc="65" dirty="0">
                <a:solidFill>
                  <a:srgbClr val="686B6F"/>
                </a:solidFill>
                <a:latin typeface="Trebuchet MS"/>
                <a:cs typeface="Trebuchet MS"/>
              </a:rPr>
              <a:t>Scotland</a:t>
            </a:r>
            <a:r>
              <a:rPr sz="1400" spc="-140" dirty="0">
                <a:solidFill>
                  <a:srgbClr val="686B6F"/>
                </a:solidFill>
                <a:latin typeface="Trebuchet MS"/>
                <a:cs typeface="Trebuchet MS"/>
              </a:rPr>
              <a:t> </a:t>
            </a:r>
            <a:r>
              <a:rPr sz="1400" spc="55" dirty="0">
                <a:solidFill>
                  <a:srgbClr val="686B6F"/>
                </a:solidFill>
                <a:latin typeface="Trebuchet MS"/>
                <a:cs typeface="Trebuchet MS"/>
              </a:rPr>
              <a:t>since</a:t>
            </a:r>
            <a:r>
              <a:rPr sz="1400" spc="-135" dirty="0">
                <a:solidFill>
                  <a:srgbClr val="686B6F"/>
                </a:solidFill>
                <a:latin typeface="Trebuchet MS"/>
                <a:cs typeface="Trebuchet MS"/>
              </a:rPr>
              <a:t> </a:t>
            </a:r>
            <a:r>
              <a:rPr sz="1400" spc="-70" dirty="0">
                <a:solidFill>
                  <a:srgbClr val="686B6F"/>
                </a:solidFill>
                <a:latin typeface="Trebuchet MS"/>
                <a:cs typeface="Trebuchet MS"/>
              </a:rPr>
              <a:t>1974.</a:t>
            </a:r>
            <a:r>
              <a:rPr sz="1400" spc="229" dirty="0">
                <a:solidFill>
                  <a:srgbClr val="686B6F"/>
                </a:solidFill>
                <a:latin typeface="Trebuchet MS"/>
                <a:cs typeface="Trebuchet MS"/>
              </a:rPr>
              <a:t> </a:t>
            </a:r>
            <a:r>
              <a:rPr sz="1400" spc="55" dirty="0">
                <a:solidFill>
                  <a:srgbClr val="686B6F"/>
                </a:solidFill>
                <a:latin typeface="Trebuchet MS"/>
                <a:cs typeface="Trebuchet MS"/>
              </a:rPr>
              <a:t>We</a:t>
            </a:r>
            <a:r>
              <a:rPr sz="1400" spc="-135" dirty="0">
                <a:solidFill>
                  <a:srgbClr val="686B6F"/>
                </a:solidFill>
                <a:latin typeface="Trebuchet MS"/>
                <a:cs typeface="Trebuchet MS"/>
              </a:rPr>
              <a:t> </a:t>
            </a:r>
            <a:r>
              <a:rPr sz="1400" spc="50" dirty="0">
                <a:solidFill>
                  <a:srgbClr val="686B6F"/>
                </a:solidFill>
                <a:latin typeface="Trebuchet MS"/>
                <a:cs typeface="Trebuchet MS"/>
              </a:rPr>
              <a:t>are</a:t>
            </a:r>
            <a:r>
              <a:rPr sz="1400" spc="-140" dirty="0">
                <a:solidFill>
                  <a:srgbClr val="686B6F"/>
                </a:solidFill>
                <a:latin typeface="Trebuchet MS"/>
                <a:cs typeface="Trebuchet MS"/>
              </a:rPr>
              <a:t> </a:t>
            </a:r>
            <a:r>
              <a:rPr sz="1400" spc="25" dirty="0">
                <a:solidFill>
                  <a:srgbClr val="686B6F"/>
                </a:solidFill>
                <a:latin typeface="Trebuchet MS"/>
                <a:cs typeface="Trebuchet MS"/>
              </a:rPr>
              <a:t>unique</a:t>
            </a:r>
            <a:r>
              <a:rPr sz="1400" spc="-140" dirty="0">
                <a:solidFill>
                  <a:srgbClr val="686B6F"/>
                </a:solidFill>
                <a:latin typeface="Trebuchet MS"/>
                <a:cs typeface="Trebuchet MS"/>
              </a:rPr>
              <a:t> </a:t>
            </a:r>
            <a:r>
              <a:rPr sz="1400" spc="130" dirty="0">
                <a:solidFill>
                  <a:srgbClr val="686B6F"/>
                </a:solidFill>
                <a:latin typeface="Trebuchet MS"/>
                <a:cs typeface="Trebuchet MS"/>
              </a:rPr>
              <a:t>as </a:t>
            </a:r>
            <a:r>
              <a:rPr sz="1400" spc="-440" dirty="0">
                <a:solidFill>
                  <a:srgbClr val="686B6F"/>
                </a:solidFill>
                <a:latin typeface="Trebuchet MS"/>
                <a:cs typeface="Trebuchet MS"/>
              </a:rPr>
              <a:t> </a:t>
            </a:r>
            <a:r>
              <a:rPr sz="1400" spc="190" dirty="0">
                <a:solidFill>
                  <a:srgbClr val="686B6F"/>
                </a:solidFill>
                <a:latin typeface="Trebuchet MS"/>
                <a:cs typeface="Trebuchet MS"/>
              </a:rPr>
              <a:t>a </a:t>
            </a:r>
            <a:r>
              <a:rPr sz="1400" spc="35" dirty="0">
                <a:solidFill>
                  <a:srgbClr val="686B6F"/>
                </a:solidFill>
                <a:latin typeface="Trebuchet MS"/>
                <a:cs typeface="Trebuchet MS"/>
              </a:rPr>
              <a:t>national </a:t>
            </a:r>
            <a:r>
              <a:rPr sz="1400" spc="25" dirty="0">
                <a:solidFill>
                  <a:srgbClr val="686B6F"/>
                </a:solidFill>
                <a:latin typeface="Trebuchet MS"/>
                <a:cs typeface="Trebuchet MS"/>
              </a:rPr>
              <a:t>registered </a:t>
            </a:r>
            <a:r>
              <a:rPr sz="1400" spc="65" dirty="0">
                <a:solidFill>
                  <a:srgbClr val="686B6F"/>
                </a:solidFill>
                <a:latin typeface="Trebuchet MS"/>
                <a:cs typeface="Trebuchet MS"/>
              </a:rPr>
              <a:t>care </a:t>
            </a:r>
            <a:r>
              <a:rPr sz="1400" spc="-25" dirty="0">
                <a:solidFill>
                  <a:srgbClr val="686B6F"/>
                </a:solidFill>
                <a:latin typeface="Trebuchet MS"/>
                <a:cs typeface="Trebuchet MS"/>
              </a:rPr>
              <a:t>provider, </a:t>
            </a:r>
            <a:r>
              <a:rPr sz="1400" spc="25" dirty="0">
                <a:solidFill>
                  <a:srgbClr val="686B6F"/>
                </a:solidFill>
                <a:latin typeface="Trebuchet MS"/>
                <a:cs typeface="Trebuchet MS"/>
              </a:rPr>
              <a:t>registered </a:t>
            </a:r>
            <a:r>
              <a:rPr sz="1400" spc="60" dirty="0">
                <a:solidFill>
                  <a:srgbClr val="686B6F"/>
                </a:solidFill>
                <a:latin typeface="Trebuchet MS"/>
                <a:cs typeface="Trebuchet MS"/>
              </a:rPr>
              <a:t>social </a:t>
            </a:r>
            <a:r>
              <a:rPr sz="1400" spc="-5" dirty="0">
                <a:solidFill>
                  <a:srgbClr val="686B6F"/>
                </a:solidFill>
                <a:latin typeface="Trebuchet MS"/>
                <a:cs typeface="Trebuchet MS"/>
              </a:rPr>
              <a:t>landlord, </a:t>
            </a:r>
            <a:r>
              <a:rPr sz="1400" dirty="0">
                <a:solidFill>
                  <a:srgbClr val="686B6F"/>
                </a:solidFill>
                <a:latin typeface="Trebuchet MS"/>
                <a:cs typeface="Trebuchet MS"/>
              </a:rPr>
              <a:t> </a:t>
            </a:r>
            <a:r>
              <a:rPr sz="1400" spc="80" dirty="0">
                <a:solidFill>
                  <a:srgbClr val="686B6F"/>
                </a:solidFill>
                <a:latin typeface="Trebuchet MS"/>
                <a:cs typeface="Trebuchet MS"/>
              </a:rPr>
              <a:t>an</a:t>
            </a:r>
            <a:r>
              <a:rPr sz="1400" spc="150" dirty="0">
                <a:solidFill>
                  <a:srgbClr val="686B6F"/>
                </a:solidFill>
                <a:latin typeface="Trebuchet MS"/>
                <a:cs typeface="Trebuchet MS"/>
              </a:rPr>
              <a:t>d</a:t>
            </a:r>
            <a:r>
              <a:rPr sz="1400" spc="-140" dirty="0">
                <a:solidFill>
                  <a:srgbClr val="686B6F"/>
                </a:solidFill>
                <a:latin typeface="Trebuchet MS"/>
                <a:cs typeface="Trebuchet MS"/>
              </a:rPr>
              <a:t> </a:t>
            </a:r>
            <a:r>
              <a:rPr sz="1400" spc="-80" dirty="0">
                <a:solidFill>
                  <a:srgbClr val="686B6F"/>
                </a:solidFill>
                <a:latin typeface="Trebuchet MS"/>
                <a:cs typeface="Trebuchet MS"/>
              </a:rPr>
              <a:t>r</a:t>
            </a:r>
            <a:r>
              <a:rPr sz="1400" spc="25" dirty="0">
                <a:solidFill>
                  <a:srgbClr val="686B6F"/>
                </a:solidFill>
                <a:latin typeface="Trebuchet MS"/>
                <a:cs typeface="Trebuchet MS"/>
              </a:rPr>
              <a:t>egiste</a:t>
            </a:r>
            <a:r>
              <a:rPr sz="1400" spc="-10" dirty="0">
                <a:solidFill>
                  <a:srgbClr val="686B6F"/>
                </a:solidFill>
                <a:latin typeface="Trebuchet MS"/>
                <a:cs typeface="Trebuchet MS"/>
              </a:rPr>
              <a:t>r</a:t>
            </a:r>
            <a:r>
              <a:rPr sz="1400" spc="55" dirty="0">
                <a:solidFill>
                  <a:srgbClr val="686B6F"/>
                </a:solidFill>
                <a:latin typeface="Trebuchet MS"/>
                <a:cs typeface="Trebuchet MS"/>
              </a:rPr>
              <a:t>e</a:t>
            </a:r>
            <a:r>
              <a:rPr sz="1400" spc="120" dirty="0">
                <a:solidFill>
                  <a:srgbClr val="686B6F"/>
                </a:solidFill>
                <a:latin typeface="Trebuchet MS"/>
                <a:cs typeface="Trebuchet MS"/>
              </a:rPr>
              <a:t>d</a:t>
            </a:r>
            <a:r>
              <a:rPr sz="1400" spc="-140" dirty="0">
                <a:solidFill>
                  <a:srgbClr val="686B6F"/>
                </a:solidFill>
                <a:latin typeface="Trebuchet MS"/>
                <a:cs typeface="Trebuchet MS"/>
              </a:rPr>
              <a:t> </a:t>
            </a:r>
            <a:r>
              <a:rPr sz="1400" spc="20" dirty="0">
                <a:solidFill>
                  <a:srgbClr val="686B6F"/>
                </a:solidFill>
                <a:latin typeface="Trebuchet MS"/>
                <a:cs typeface="Trebuchet MS"/>
              </a:rPr>
              <a:t>charit</a:t>
            </a:r>
            <a:r>
              <a:rPr sz="1400" spc="-110" dirty="0">
                <a:solidFill>
                  <a:srgbClr val="686B6F"/>
                </a:solidFill>
                <a:latin typeface="Trebuchet MS"/>
                <a:cs typeface="Trebuchet MS"/>
              </a:rPr>
              <a:t>y</a:t>
            </a:r>
            <a:r>
              <a:rPr sz="1400" spc="-145" dirty="0">
                <a:solidFill>
                  <a:srgbClr val="686B6F"/>
                </a:solidFill>
                <a:latin typeface="Trebuchet MS"/>
                <a:cs typeface="Trebuchet MS"/>
              </a:rPr>
              <a:t>.</a:t>
            </a:r>
            <a:endParaRPr lang="en-GB" sz="1400" spc="-145" dirty="0">
              <a:solidFill>
                <a:srgbClr val="686B6F"/>
              </a:solidFill>
              <a:latin typeface="Trebuchet MS"/>
              <a:cs typeface="Trebuchet MS"/>
            </a:endParaRPr>
          </a:p>
          <a:p>
            <a:pPr marL="12700" marR="5080">
              <a:lnSpc>
                <a:spcPct val="100000"/>
              </a:lnSpc>
              <a:spcBef>
                <a:spcPts val="100"/>
              </a:spcBef>
            </a:pPr>
            <a:endParaRPr lang="en-GB" sz="1400" spc="-145" dirty="0">
              <a:solidFill>
                <a:srgbClr val="686B6F"/>
              </a:solidFill>
              <a:latin typeface="Trebuchet MS"/>
              <a:cs typeface="Trebuchet MS"/>
            </a:endParaRPr>
          </a:p>
          <a:p>
            <a:pPr marL="12700" marR="5080">
              <a:lnSpc>
                <a:spcPct val="111100"/>
              </a:lnSpc>
              <a:spcBef>
                <a:spcPts val="100"/>
              </a:spcBef>
            </a:pPr>
            <a:endParaRPr sz="1400" dirty="0">
              <a:latin typeface="Trebuchet MS"/>
              <a:cs typeface="Trebuchet MS"/>
            </a:endParaRPr>
          </a:p>
        </p:txBody>
      </p:sp>
      <p:sp>
        <p:nvSpPr>
          <p:cNvPr id="12" name="object 12"/>
          <p:cNvSpPr txBox="1"/>
          <p:nvPr/>
        </p:nvSpPr>
        <p:spPr>
          <a:xfrm>
            <a:off x="527217" y="1328866"/>
            <a:ext cx="2378710" cy="606425"/>
          </a:xfrm>
          <a:prstGeom prst="rect">
            <a:avLst/>
          </a:prstGeom>
        </p:spPr>
        <p:txBody>
          <a:bodyPr vert="horz" wrap="square" lIns="0" tIns="74295" rIns="0" bIns="0" rtlCol="0">
            <a:spAutoFit/>
          </a:bodyPr>
          <a:lstStyle/>
          <a:p>
            <a:pPr marL="12700">
              <a:lnSpc>
                <a:spcPct val="100000"/>
              </a:lnSpc>
              <a:spcBef>
                <a:spcPts val="585"/>
              </a:spcBef>
            </a:pPr>
            <a:r>
              <a:rPr sz="1500" spc="70" dirty="0">
                <a:solidFill>
                  <a:srgbClr val="FFFFFF"/>
                </a:solidFill>
                <a:latin typeface="Trebuchet MS"/>
                <a:cs typeface="Trebuchet MS"/>
              </a:rPr>
              <a:t>G</a:t>
            </a:r>
            <a:r>
              <a:rPr sz="1500" spc="-30" dirty="0">
                <a:solidFill>
                  <a:srgbClr val="FFFFFF"/>
                </a:solidFill>
                <a:latin typeface="Trebuchet MS"/>
                <a:cs typeface="Trebuchet MS"/>
              </a:rPr>
              <a:t>l</a:t>
            </a:r>
            <a:r>
              <a:rPr sz="1500" spc="125" dirty="0">
                <a:solidFill>
                  <a:srgbClr val="FFFFFF"/>
                </a:solidFill>
                <a:latin typeface="Trebuchet MS"/>
                <a:cs typeface="Trebuchet MS"/>
              </a:rPr>
              <a:t>asgo</a:t>
            </a:r>
            <a:r>
              <a:rPr sz="1500" spc="175" dirty="0">
                <a:solidFill>
                  <a:srgbClr val="FFFFFF"/>
                </a:solidFill>
                <a:latin typeface="Trebuchet MS"/>
                <a:cs typeface="Trebuchet MS"/>
              </a:rPr>
              <a:t>w</a:t>
            </a:r>
            <a:r>
              <a:rPr sz="1500" spc="-140" dirty="0">
                <a:solidFill>
                  <a:srgbClr val="FFFFFF"/>
                </a:solidFill>
                <a:latin typeface="Trebuchet MS"/>
                <a:cs typeface="Trebuchet MS"/>
              </a:rPr>
              <a:t> </a:t>
            </a:r>
            <a:r>
              <a:rPr sz="1500" spc="-10" dirty="0">
                <a:solidFill>
                  <a:srgbClr val="FFFFFF"/>
                </a:solidFill>
                <a:latin typeface="Trebuchet MS"/>
                <a:cs typeface="Trebuchet MS"/>
              </a:rPr>
              <a:t>(f</a:t>
            </a:r>
            <a:r>
              <a:rPr sz="1500" spc="-45" dirty="0">
                <a:solidFill>
                  <a:srgbClr val="FFFFFF"/>
                </a:solidFill>
                <a:latin typeface="Trebuchet MS"/>
                <a:cs typeface="Trebuchet MS"/>
              </a:rPr>
              <a:t>l</a:t>
            </a:r>
            <a:r>
              <a:rPr sz="1500" spc="5" dirty="0">
                <a:solidFill>
                  <a:srgbClr val="FFFFFF"/>
                </a:solidFill>
                <a:latin typeface="Trebuchet MS"/>
                <a:cs typeface="Trebuchet MS"/>
              </a:rPr>
              <a:t>e</a:t>
            </a:r>
            <a:r>
              <a:rPr sz="1500" spc="-15" dirty="0">
                <a:solidFill>
                  <a:srgbClr val="FFFFFF"/>
                </a:solidFill>
                <a:latin typeface="Trebuchet MS"/>
                <a:cs typeface="Trebuchet MS"/>
              </a:rPr>
              <a:t>xi</a:t>
            </a:r>
            <a:r>
              <a:rPr sz="1500" spc="-35" dirty="0">
                <a:solidFill>
                  <a:srgbClr val="FFFFFF"/>
                </a:solidFill>
                <a:latin typeface="Trebuchet MS"/>
                <a:cs typeface="Trebuchet MS"/>
              </a:rPr>
              <a:t>b</a:t>
            </a:r>
            <a:r>
              <a:rPr sz="1500" spc="-100" dirty="0">
                <a:solidFill>
                  <a:srgbClr val="FFFFFF"/>
                </a:solidFill>
                <a:latin typeface="Trebuchet MS"/>
                <a:cs typeface="Trebuchet MS"/>
              </a:rPr>
              <a:t>l</a:t>
            </a:r>
            <a:r>
              <a:rPr sz="1500" spc="95" dirty="0">
                <a:solidFill>
                  <a:srgbClr val="FFFFFF"/>
                </a:solidFill>
                <a:latin typeface="Trebuchet MS"/>
                <a:cs typeface="Trebuchet MS"/>
              </a:rPr>
              <a:t>e</a:t>
            </a:r>
            <a:r>
              <a:rPr sz="1500" spc="-140" dirty="0">
                <a:solidFill>
                  <a:srgbClr val="FFFFFF"/>
                </a:solidFill>
                <a:latin typeface="Trebuchet MS"/>
                <a:cs typeface="Trebuchet MS"/>
              </a:rPr>
              <a:t> </a:t>
            </a:r>
            <a:r>
              <a:rPr sz="1500" spc="85" dirty="0">
                <a:solidFill>
                  <a:srgbClr val="FFFFFF"/>
                </a:solidFill>
                <a:latin typeface="Trebuchet MS"/>
                <a:cs typeface="Trebuchet MS"/>
              </a:rPr>
              <a:t>w</a:t>
            </a:r>
            <a:r>
              <a:rPr sz="1500" spc="25" dirty="0">
                <a:solidFill>
                  <a:srgbClr val="FFFFFF"/>
                </a:solidFill>
                <a:latin typeface="Trebuchet MS"/>
                <a:cs typeface="Trebuchet MS"/>
              </a:rPr>
              <a:t>orking)</a:t>
            </a:r>
            <a:endParaRPr sz="1500">
              <a:latin typeface="Trebuchet MS"/>
              <a:cs typeface="Trebuchet MS"/>
            </a:endParaRPr>
          </a:p>
          <a:p>
            <a:pPr marL="12700">
              <a:lnSpc>
                <a:spcPct val="100000"/>
              </a:lnSpc>
              <a:spcBef>
                <a:spcPts val="489"/>
              </a:spcBef>
            </a:pPr>
            <a:r>
              <a:rPr sz="1500" spc="40" dirty="0">
                <a:solidFill>
                  <a:srgbClr val="FFFFFF"/>
                </a:solidFill>
                <a:latin typeface="Trebuchet MS"/>
                <a:cs typeface="Trebuchet MS"/>
              </a:rPr>
              <a:t>£Competitive</a:t>
            </a:r>
            <a:endParaRPr sz="1500">
              <a:latin typeface="Trebuchet MS"/>
              <a:cs typeface="Trebuchet M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0"/>
            <a:ext cx="10152380" cy="7560309"/>
            <a:chOff x="0" y="0"/>
            <a:chExt cx="10152380" cy="7560309"/>
          </a:xfrm>
        </p:grpSpPr>
        <p:sp>
          <p:nvSpPr>
            <p:cNvPr id="4" name="object 4"/>
            <p:cNvSpPr/>
            <p:nvPr/>
          </p:nvSpPr>
          <p:spPr>
            <a:xfrm>
              <a:off x="540005" y="7020004"/>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5" name="object 5"/>
            <p:cNvPicPr/>
            <p:nvPr/>
          </p:nvPicPr>
          <p:blipFill>
            <a:blip r:embed="rId3" cstate="print"/>
            <a:stretch>
              <a:fillRect/>
            </a:stretch>
          </p:blipFill>
          <p:spPr>
            <a:xfrm>
              <a:off x="0" y="0"/>
              <a:ext cx="3702182" cy="7560005"/>
            </a:xfrm>
            <a:prstGeom prst="rect">
              <a:avLst/>
            </a:prstGeom>
          </p:spPr>
        </p:pic>
        <p:sp>
          <p:nvSpPr>
            <p:cNvPr id="6" name="object 6"/>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grpSp>
      <p:pic>
        <p:nvPicPr>
          <p:cNvPr id="7" name="object 7"/>
          <p:cNvPicPr/>
          <p:nvPr/>
        </p:nvPicPr>
        <p:blipFill>
          <a:blip r:embed="rId4" cstate="print"/>
          <a:stretch>
            <a:fillRect/>
          </a:stretch>
        </p:blipFill>
        <p:spPr>
          <a:xfrm>
            <a:off x="9109382" y="7156805"/>
            <a:ext cx="1042617" cy="238951"/>
          </a:xfrm>
          <a:prstGeom prst="rect">
            <a:avLst/>
          </a:prstGeom>
        </p:spPr>
      </p:pic>
      <p:sp>
        <p:nvSpPr>
          <p:cNvPr id="8" name="object 8"/>
          <p:cNvSpPr txBox="1"/>
          <p:nvPr/>
        </p:nvSpPr>
        <p:spPr>
          <a:xfrm>
            <a:off x="3702181" y="4028815"/>
            <a:ext cx="3093085" cy="2934137"/>
          </a:xfrm>
          <a:prstGeom prst="rect">
            <a:avLst/>
          </a:prstGeom>
        </p:spPr>
        <p:txBody>
          <a:bodyPr vert="horz" wrap="square" lIns="0" tIns="12700" rIns="0" bIns="0" rtlCol="0">
            <a:spAutoFit/>
          </a:bodyPr>
          <a:lstStyle/>
          <a:p>
            <a:pPr algn="just">
              <a:spcAft>
                <a:spcPts val="0"/>
              </a:spcAft>
            </a:pPr>
            <a:r>
              <a:rPr lang="en-US" sz="900" b="1" dirty="0">
                <a:latin typeface="Trebuchet MS" panose="020B0603020202020204" pitchFamily="34" charset="0"/>
                <a:ea typeface="Times New Roman" panose="02020603050405020304" pitchFamily="18" charset="0"/>
              </a:rPr>
              <a:t>PERSON SPECIFICATION DETAILS</a:t>
            </a:r>
            <a:endParaRPr lang="en-GB" sz="900" dirty="0">
              <a:latin typeface="Trebuchet MS" panose="020B0603020202020204" pitchFamily="34" charset="0"/>
              <a:ea typeface="Times New Roman" panose="02020603050405020304" pitchFamily="18" charset="0"/>
            </a:endParaRPr>
          </a:p>
          <a:p>
            <a:pPr algn="just">
              <a:spcAft>
                <a:spcPts val="0"/>
              </a:spcAft>
            </a:pPr>
            <a:r>
              <a:rPr lang="en-US" sz="900" b="1" dirty="0">
                <a:latin typeface="Trebuchet MS" panose="020B0603020202020204" pitchFamily="34" charset="0"/>
                <a:ea typeface="Times New Roman" panose="02020603050405020304" pitchFamily="18" charset="0"/>
              </a:rPr>
              <a:t> </a:t>
            </a:r>
            <a:endParaRPr lang="en-GB" sz="900" dirty="0">
              <a:latin typeface="Trebuchet MS" panose="020B0603020202020204" pitchFamily="34" charset="0"/>
              <a:ea typeface="Times New Roman" panose="02020603050405020304" pitchFamily="18" charset="0"/>
            </a:endParaRPr>
          </a:p>
          <a:p>
            <a:pPr lvl="0" algn="just">
              <a:spcAft>
                <a:spcPts val="0"/>
              </a:spcAft>
            </a:pPr>
            <a:r>
              <a:rPr lang="en-GB" sz="900" dirty="0">
                <a:latin typeface="Trebuchet MS" panose="020B0603020202020204" pitchFamily="34" charset="0"/>
                <a:ea typeface="Times New Roman" panose="02020603050405020304" pitchFamily="18" charset="0"/>
              </a:rPr>
              <a:t>You have excellent literacy skills, a keen eye for detail, can bring a story to life and translate information from various formats into concise bids or reports.</a:t>
            </a:r>
          </a:p>
          <a:p>
            <a:pPr marL="457200" algn="just">
              <a:spcAft>
                <a:spcPts val="0"/>
              </a:spcAft>
            </a:pPr>
            <a:r>
              <a:rPr lang="en-GB" sz="900" dirty="0">
                <a:latin typeface="Trebuchet MS" panose="020B0603020202020204" pitchFamily="34" charset="0"/>
                <a:ea typeface="Times New Roman" panose="02020603050405020304" pitchFamily="18" charset="0"/>
              </a:rPr>
              <a:t> </a:t>
            </a:r>
          </a:p>
          <a:p>
            <a:pPr lvl="0" algn="just">
              <a:spcAft>
                <a:spcPts val="0"/>
              </a:spcAft>
            </a:pPr>
            <a:r>
              <a:rPr lang="en-GB" sz="900" dirty="0">
                <a:latin typeface="Trebuchet MS" panose="020B0603020202020204" pitchFamily="34" charset="0"/>
                <a:ea typeface="Times New Roman" panose="02020603050405020304" pitchFamily="18" charset="0"/>
              </a:rPr>
              <a:t>You thrive in a diverse role, where no day will be the same, and can manage multiple projects and bids simultaneously, juggling conflicting priorities</a:t>
            </a:r>
          </a:p>
          <a:p>
            <a:pPr marL="457200">
              <a:spcAft>
                <a:spcPts val="0"/>
              </a:spcAft>
            </a:pPr>
            <a:r>
              <a:rPr lang="en-GB" sz="900" dirty="0">
                <a:latin typeface="Trebuchet MS" panose="020B0603020202020204" pitchFamily="34" charset="0"/>
                <a:ea typeface="Times New Roman" panose="02020603050405020304" pitchFamily="18" charset="0"/>
              </a:rPr>
              <a:t> </a:t>
            </a:r>
          </a:p>
          <a:p>
            <a:pPr lvl="0" algn="just">
              <a:spcAft>
                <a:spcPts val="0"/>
              </a:spcAft>
            </a:pPr>
            <a:r>
              <a:rPr lang="en-GB" sz="900" dirty="0">
                <a:latin typeface="Trebuchet MS" panose="020B0603020202020204" pitchFamily="34" charset="0"/>
                <a:ea typeface="Times New Roman" panose="02020603050405020304" pitchFamily="18" charset="0"/>
              </a:rPr>
              <a:t>A natural and confident communicator and facilitator, you engage your project teams with a balance of credibility and charisma</a:t>
            </a:r>
          </a:p>
          <a:p>
            <a:pPr marL="457200">
              <a:spcAft>
                <a:spcPts val="0"/>
              </a:spcAft>
            </a:pPr>
            <a:r>
              <a:rPr lang="en-GB" sz="900" dirty="0">
                <a:latin typeface="Trebuchet MS" panose="020B0603020202020204" pitchFamily="34" charset="0"/>
                <a:ea typeface="Times New Roman" panose="02020603050405020304" pitchFamily="18" charset="0"/>
              </a:rPr>
              <a:t> </a:t>
            </a:r>
          </a:p>
          <a:p>
            <a:pPr lvl="0" algn="just">
              <a:spcAft>
                <a:spcPts val="0"/>
              </a:spcAft>
            </a:pPr>
            <a:r>
              <a:rPr lang="en-GB" sz="900" dirty="0">
                <a:latin typeface="Trebuchet MS" panose="020B0603020202020204" pitchFamily="34" charset="0"/>
                <a:ea typeface="Times New Roman" panose="02020603050405020304" pitchFamily="18" charset="0"/>
              </a:rPr>
              <a:t>With strong project management skills, you’re able to take a concept and develop a project delivery plan, identifying key milestones and see projects through to business as usual with experience of risk mitigation and troubleshooting issues as they arise</a:t>
            </a:r>
          </a:p>
          <a:p>
            <a:pPr marL="457200" algn="just">
              <a:spcAft>
                <a:spcPts val="0"/>
              </a:spcAft>
            </a:pPr>
            <a:r>
              <a:rPr lang="en-GB" sz="900" dirty="0">
                <a:latin typeface="Trebuchet MS" panose="020B0603020202020204" pitchFamily="34" charset="0"/>
                <a:ea typeface="Times New Roman" panose="02020603050405020304" pitchFamily="18" charset="0"/>
              </a:rPr>
              <a:t> </a:t>
            </a:r>
          </a:p>
          <a:p>
            <a:pPr marL="12700">
              <a:lnSpc>
                <a:spcPct val="100000"/>
              </a:lnSpc>
              <a:spcBef>
                <a:spcPts val="100"/>
              </a:spcBef>
            </a:pPr>
            <a:endParaRPr lang="en-GB" sz="900" dirty="0">
              <a:latin typeface="Trebuchet MS" panose="020B0603020202020204" pitchFamily="34" charset="0"/>
            </a:endParaRPr>
          </a:p>
        </p:txBody>
      </p:sp>
      <p:sp>
        <p:nvSpPr>
          <p:cNvPr id="12" name="object 12"/>
          <p:cNvSpPr txBox="1">
            <a:spLocks noGrp="1"/>
          </p:cNvSpPr>
          <p:nvPr>
            <p:ph type="sldNum" sz="quarter" idx="7"/>
          </p:nvPr>
        </p:nvSpPr>
        <p:spPr>
          <a:prstGeom prst="rect">
            <a:avLst/>
          </a:prstGeom>
        </p:spPr>
        <p:txBody>
          <a:bodyPr vert="horz" wrap="square" lIns="0" tIns="7620" rIns="0" bIns="0" rtlCol="0">
            <a:spAutoFit/>
          </a:bodyPr>
          <a:lstStyle/>
          <a:p>
            <a:pPr marL="37465">
              <a:lnSpc>
                <a:spcPct val="100000"/>
              </a:lnSpc>
              <a:spcBef>
                <a:spcPts val="60"/>
              </a:spcBef>
            </a:pPr>
            <a:fld id="{81D60167-4931-47E6-BA6A-407CBD079E47}" type="slidenum">
              <a:rPr spc="10" dirty="0"/>
              <a:t>9</a:t>
            </a:fld>
            <a:endParaRPr spc="10" dirty="0"/>
          </a:p>
        </p:txBody>
      </p:sp>
      <p:sp>
        <p:nvSpPr>
          <p:cNvPr id="10" name="object 10"/>
          <p:cNvSpPr txBox="1">
            <a:spLocks noGrp="1"/>
          </p:cNvSpPr>
          <p:nvPr>
            <p:ph type="title"/>
          </p:nvPr>
        </p:nvSpPr>
        <p:spPr>
          <a:xfrm>
            <a:off x="3782100" y="448429"/>
            <a:ext cx="4079200" cy="782265"/>
          </a:xfrm>
          <a:prstGeom prst="rect">
            <a:avLst/>
          </a:prstGeom>
        </p:spPr>
        <p:txBody>
          <a:bodyPr vert="horz" wrap="square" lIns="0" tIns="12700" rIns="0" bIns="0" rtlCol="0">
            <a:spAutoFit/>
          </a:bodyPr>
          <a:lstStyle/>
          <a:p>
            <a:pPr marL="12700">
              <a:lnSpc>
                <a:spcPts val="2650"/>
              </a:lnSpc>
              <a:spcBef>
                <a:spcPts val="100"/>
              </a:spcBef>
            </a:pPr>
            <a:r>
              <a:rPr spc="-180" dirty="0"/>
              <a:t>T</a:t>
            </a:r>
            <a:r>
              <a:rPr spc="80" dirty="0"/>
              <a:t>h</a:t>
            </a:r>
            <a:r>
              <a:rPr spc="155" dirty="0"/>
              <a:t>e</a:t>
            </a:r>
            <a:r>
              <a:rPr spc="-204" dirty="0"/>
              <a:t> </a:t>
            </a:r>
            <a:r>
              <a:rPr spc="120" dirty="0"/>
              <a:t>R</a:t>
            </a:r>
            <a:r>
              <a:rPr spc="25" dirty="0"/>
              <a:t>o</a:t>
            </a:r>
            <a:r>
              <a:rPr spc="-135" dirty="0"/>
              <a:t>l</a:t>
            </a:r>
            <a:r>
              <a:rPr spc="150" dirty="0"/>
              <a:t>e</a:t>
            </a:r>
          </a:p>
          <a:p>
            <a:pPr marL="12700">
              <a:lnSpc>
                <a:spcPts val="3250"/>
              </a:lnSpc>
            </a:pPr>
            <a:r>
              <a:rPr lang="en-GB" sz="3000" b="1" spc="-85" dirty="0">
                <a:latin typeface="Lucida Sans"/>
                <a:cs typeface="Lucida Sans"/>
              </a:rPr>
              <a:t>Development Partner</a:t>
            </a:r>
            <a:endParaRPr sz="3000" dirty="0">
              <a:latin typeface="Lucida Sans"/>
              <a:cs typeface="Lucida Sans"/>
            </a:endParaRPr>
          </a:p>
        </p:txBody>
      </p:sp>
      <p:sp>
        <p:nvSpPr>
          <p:cNvPr id="14" name="object 8">
            <a:extLst>
              <a:ext uri="{FF2B5EF4-FFF2-40B4-BE49-F238E27FC236}">
                <a16:creationId xmlns:a16="http://schemas.microsoft.com/office/drawing/2014/main" id="{459D92D2-4652-41F9-A281-E84050DD1A4C}"/>
              </a:ext>
            </a:extLst>
          </p:cNvPr>
          <p:cNvSpPr txBox="1"/>
          <p:nvPr/>
        </p:nvSpPr>
        <p:spPr>
          <a:xfrm>
            <a:off x="3781543" y="1272940"/>
            <a:ext cx="3093085" cy="1964640"/>
          </a:xfrm>
          <a:prstGeom prst="rect">
            <a:avLst/>
          </a:prstGeom>
        </p:spPr>
        <p:txBody>
          <a:bodyPr vert="horz" wrap="square" lIns="0" tIns="12700" rIns="0" bIns="0" rtlCol="0">
            <a:spAutoFit/>
          </a:bodyPr>
          <a:lstStyle/>
          <a:p>
            <a:pPr algn="just">
              <a:spcAft>
                <a:spcPts val="0"/>
              </a:spcAft>
            </a:pPr>
            <a:r>
              <a:rPr lang="en-US" sz="900" b="1" dirty="0">
                <a:latin typeface="Arial" panose="020B0604020202020204" pitchFamily="34" charset="0"/>
                <a:ea typeface="Times New Roman" panose="02020603050405020304" pitchFamily="18" charset="0"/>
              </a:rPr>
              <a:t>PURPOSE OF THE JOB</a:t>
            </a:r>
            <a:endParaRPr lang="en-GB" sz="900" dirty="0">
              <a:latin typeface="Arial" panose="020B0604020202020204" pitchFamily="34" charset="0"/>
              <a:ea typeface="Times New Roman" panose="02020603050405020304" pitchFamily="18" charset="0"/>
            </a:endParaRPr>
          </a:p>
          <a:p>
            <a:pPr>
              <a:spcAft>
                <a:spcPts val="0"/>
              </a:spcAft>
            </a:pPr>
            <a:r>
              <a:rPr lang="en-US" sz="900" b="1" kern="0" dirty="0">
                <a:latin typeface="Arial" panose="020B0604020202020204" pitchFamily="34" charset="0"/>
              </a:rPr>
              <a:t> </a:t>
            </a:r>
            <a:endParaRPr lang="en-GB" sz="900" b="1" kern="0" dirty="0">
              <a:latin typeface="Arial" panose="020B0604020202020204" pitchFamily="34" charset="0"/>
            </a:endParaRPr>
          </a:p>
          <a:p>
            <a:pPr algn="just">
              <a:spcAft>
                <a:spcPts val="0"/>
              </a:spcAft>
              <a:tabLst>
                <a:tab pos="228600" algn="l"/>
              </a:tabLst>
            </a:pPr>
            <a:r>
              <a:rPr lang="en-US" sz="900" dirty="0">
                <a:latin typeface="Arial" panose="020B0604020202020204" pitchFamily="34" charset="0"/>
                <a:ea typeface="Times New Roman" panose="02020603050405020304" pitchFamily="18" charset="0"/>
              </a:rPr>
              <a:t>The Development Business Partner will deliver a variety of business development activities across the business, significantly contributing to new opportunities and funding streams aligned to our mission and strategic growth plans.  With sound knowledge of the commissioning landscape the Development Business Partner is integral to the acquisition of new services through effective bid management and procurement activities.  The post holder will scope, design, plan and implement services and engage with teams across all functions, managing stakeholder expectations throughout all phases of project execution.   </a:t>
            </a:r>
            <a:endParaRPr lang="en-GB" sz="900" dirty="0">
              <a:latin typeface="Arial" panose="020B0604020202020204" pitchFamily="34" charset="0"/>
              <a:ea typeface="Times New Roman" panose="02020603050405020304" pitchFamily="18" charset="0"/>
            </a:endParaRPr>
          </a:p>
          <a:p>
            <a:pPr marL="12700">
              <a:lnSpc>
                <a:spcPct val="100000"/>
              </a:lnSpc>
              <a:spcBef>
                <a:spcPts val="100"/>
              </a:spcBef>
            </a:pPr>
            <a:endParaRPr sz="900" dirty="0">
              <a:latin typeface="Trebuchet MS" panose="020B0603020202020204" pitchFamily="34" charset="0"/>
              <a:cs typeface="Trebuchet MS"/>
            </a:endParaRPr>
          </a:p>
        </p:txBody>
      </p:sp>
      <p:sp>
        <p:nvSpPr>
          <p:cNvPr id="15" name="object 9">
            <a:extLst>
              <a:ext uri="{FF2B5EF4-FFF2-40B4-BE49-F238E27FC236}">
                <a16:creationId xmlns:a16="http://schemas.microsoft.com/office/drawing/2014/main" id="{8AB8B4D4-E9DF-451C-BFF9-3A3548356FB3}"/>
              </a:ext>
            </a:extLst>
          </p:cNvPr>
          <p:cNvSpPr txBox="1"/>
          <p:nvPr/>
        </p:nvSpPr>
        <p:spPr>
          <a:xfrm>
            <a:off x="7251701" y="1571630"/>
            <a:ext cx="3048878" cy="4444807"/>
          </a:xfrm>
          <a:prstGeom prst="rect">
            <a:avLst/>
          </a:prstGeom>
        </p:spPr>
        <p:txBody>
          <a:bodyPr vert="horz" wrap="square" lIns="0" tIns="12700" rIns="0" bIns="0" rtlCol="0">
            <a:spAutoFit/>
          </a:bodyPr>
          <a:lstStyle/>
          <a:p>
            <a:pPr lvl="0" algn="just">
              <a:spcAft>
                <a:spcPts val="0"/>
              </a:spcAft>
            </a:pPr>
            <a:r>
              <a:rPr lang="en-GB" sz="900" dirty="0">
                <a:latin typeface="Trebuchet MS" panose="020B0603020202020204" pitchFamily="34" charset="0"/>
                <a:ea typeface="Times New Roman" panose="02020603050405020304" pitchFamily="18" charset="0"/>
              </a:rPr>
              <a:t>Through a positive and proactive attitude, you build internal relationships for the greater good of your project and Blue Triangle’s services</a:t>
            </a:r>
          </a:p>
          <a:p>
            <a:pPr algn="just">
              <a:spcAft>
                <a:spcPts val="0"/>
              </a:spcAft>
            </a:pPr>
            <a:r>
              <a:rPr lang="en-GB" sz="900" dirty="0">
                <a:latin typeface="Trebuchet MS" panose="020B0603020202020204" pitchFamily="34" charset="0"/>
                <a:ea typeface="Times New Roman" panose="02020603050405020304" pitchFamily="18" charset="0"/>
              </a:rPr>
              <a:t> </a:t>
            </a:r>
          </a:p>
          <a:p>
            <a:pPr lvl="0" algn="just">
              <a:spcAft>
                <a:spcPts val="0"/>
              </a:spcAft>
            </a:pPr>
            <a:r>
              <a:rPr lang="en-GB" sz="900" dirty="0">
                <a:latin typeface="Trebuchet MS" panose="020B0603020202020204" pitchFamily="34" charset="0"/>
                <a:ea typeface="Times New Roman" panose="02020603050405020304" pitchFamily="18" charset="0"/>
              </a:rPr>
              <a:t>You are a commercially minded individual with the acumen to develop sustainable solutions and services, who knows what good looks and is driven by a strong desire to exceed expectations</a:t>
            </a:r>
          </a:p>
          <a:p>
            <a:pPr algn="just">
              <a:spcAft>
                <a:spcPts val="0"/>
              </a:spcAft>
            </a:pPr>
            <a:r>
              <a:rPr lang="en-GB" sz="900" dirty="0">
                <a:latin typeface="Trebuchet MS" panose="020B0603020202020204" pitchFamily="34" charset="0"/>
                <a:ea typeface="Times New Roman" panose="02020603050405020304" pitchFamily="18" charset="0"/>
              </a:rPr>
              <a:t> </a:t>
            </a:r>
          </a:p>
          <a:p>
            <a:pPr lvl="0" algn="just">
              <a:spcAft>
                <a:spcPts val="0"/>
              </a:spcAft>
            </a:pPr>
            <a:r>
              <a:rPr lang="en-GB" sz="900" dirty="0">
                <a:latin typeface="Trebuchet MS" panose="020B0603020202020204" pitchFamily="34" charset="0"/>
                <a:ea typeface="Times New Roman" panose="02020603050405020304" pitchFamily="18" charset="0"/>
              </a:rPr>
              <a:t>A great team player: you want to be part of a team that works hard, supports each other and above all has fun along the way. </a:t>
            </a:r>
          </a:p>
          <a:p>
            <a:pPr marL="457200">
              <a:spcAft>
                <a:spcPts val="0"/>
              </a:spcAft>
            </a:pPr>
            <a:r>
              <a:rPr lang="en-GB" sz="900" dirty="0">
                <a:latin typeface="Trebuchet MS" panose="020B0603020202020204" pitchFamily="34" charset="0"/>
                <a:ea typeface="Times New Roman" panose="02020603050405020304" pitchFamily="18" charset="0"/>
              </a:rPr>
              <a:t> </a:t>
            </a:r>
          </a:p>
          <a:p>
            <a:pPr lvl="0" algn="just">
              <a:spcAft>
                <a:spcPts val="0"/>
              </a:spcAft>
            </a:pPr>
            <a:r>
              <a:rPr lang="en-GB" sz="900" dirty="0">
                <a:latin typeface="Trebuchet MS" panose="020B0603020202020204" pitchFamily="34" charset="0"/>
                <a:ea typeface="Times New Roman" panose="02020603050405020304" pitchFamily="18" charset="0"/>
              </a:rPr>
              <a:t>You have experience of partnering business leaders, and understand what great looks like </a:t>
            </a:r>
          </a:p>
          <a:p>
            <a:pPr algn="just">
              <a:spcAft>
                <a:spcPts val="0"/>
              </a:spcAft>
            </a:pPr>
            <a:r>
              <a:rPr lang="en-GB" sz="900" dirty="0">
                <a:latin typeface="Trebuchet MS" panose="020B0603020202020204" pitchFamily="34" charset="0"/>
                <a:ea typeface="Times New Roman" panose="02020603050405020304" pitchFamily="18" charset="0"/>
              </a:rPr>
              <a:t> </a:t>
            </a:r>
          </a:p>
          <a:p>
            <a:pPr lvl="0" algn="just">
              <a:spcAft>
                <a:spcPts val="0"/>
              </a:spcAft>
            </a:pPr>
            <a:r>
              <a:rPr lang="en-GB" sz="900" dirty="0">
                <a:latin typeface="Trebuchet MS" panose="020B0603020202020204" pitchFamily="34" charset="0"/>
                <a:ea typeface="Times New Roman" panose="02020603050405020304" pitchFamily="18" charset="0"/>
              </a:rPr>
              <a:t>You are comfortable operating in an environment where ready-made processes don’t always exist – you can navigate ambiguity and ensure you spot and respond to opportunities for improvement</a:t>
            </a:r>
          </a:p>
          <a:p>
            <a:pPr algn="just">
              <a:spcAft>
                <a:spcPts val="0"/>
              </a:spcAft>
            </a:pPr>
            <a:r>
              <a:rPr lang="en-GB" sz="900" dirty="0">
                <a:latin typeface="Trebuchet MS" panose="020B0603020202020204" pitchFamily="34" charset="0"/>
                <a:ea typeface="Times New Roman" panose="02020603050405020304" pitchFamily="18" charset="0"/>
              </a:rPr>
              <a:t> </a:t>
            </a:r>
          </a:p>
          <a:p>
            <a:pPr lvl="0" algn="just">
              <a:spcAft>
                <a:spcPts val="0"/>
              </a:spcAft>
            </a:pPr>
            <a:r>
              <a:rPr lang="en-GB" sz="900" dirty="0">
                <a:latin typeface="Trebuchet MS" panose="020B0603020202020204" pitchFamily="34" charset="0"/>
                <a:ea typeface="Times New Roman" panose="02020603050405020304" pitchFamily="18" charset="0"/>
              </a:rPr>
              <a:t>You have a proven track record and can evidence personal drive and commitment to engage others through in change initiatives </a:t>
            </a:r>
          </a:p>
          <a:p>
            <a:pPr marL="457200" algn="just">
              <a:spcAft>
                <a:spcPts val="0"/>
              </a:spcAft>
            </a:pPr>
            <a:r>
              <a:rPr lang="en-GB" sz="900" dirty="0">
                <a:latin typeface="Trebuchet MS" panose="020B0603020202020204" pitchFamily="34" charset="0"/>
                <a:ea typeface="Times New Roman" panose="02020603050405020304" pitchFamily="18" charset="0"/>
              </a:rPr>
              <a:t> </a:t>
            </a:r>
          </a:p>
          <a:p>
            <a:pPr lvl="0" algn="just">
              <a:spcAft>
                <a:spcPts val="0"/>
              </a:spcAft>
            </a:pPr>
            <a:r>
              <a:rPr lang="en-GB" sz="900" dirty="0">
                <a:latin typeface="Trebuchet MS" panose="020B0603020202020204" pitchFamily="34" charset="0"/>
                <a:ea typeface="Times New Roman" panose="02020603050405020304" pitchFamily="18" charset="0"/>
              </a:rPr>
              <a:t>You’re up for doing things differently and trying (almost) everything once</a:t>
            </a:r>
          </a:p>
          <a:p>
            <a:pPr algn="just">
              <a:spcAft>
                <a:spcPts val="0"/>
              </a:spcAft>
            </a:pPr>
            <a:r>
              <a:rPr lang="en-GB" sz="900" dirty="0">
                <a:latin typeface="Trebuchet MS" panose="020B0603020202020204" pitchFamily="34" charset="0"/>
                <a:ea typeface="Times New Roman" panose="02020603050405020304" pitchFamily="18" charset="0"/>
              </a:rPr>
              <a:t> </a:t>
            </a:r>
          </a:p>
          <a:p>
            <a:pPr lvl="0" algn="just">
              <a:spcAft>
                <a:spcPts val="0"/>
              </a:spcAft>
            </a:pPr>
            <a:r>
              <a:rPr lang="en-GB" sz="900" dirty="0">
                <a:latin typeface="Trebuchet MS" panose="020B0603020202020204" pitchFamily="34" charset="0"/>
                <a:ea typeface="Times New Roman" panose="02020603050405020304" pitchFamily="18" charset="0"/>
              </a:rPr>
              <a:t>You are degree qualified (or relevant work experience) with a high learning ability and an interest in continuous professional development</a:t>
            </a:r>
          </a:p>
          <a:p>
            <a:pPr lvl="0"/>
            <a:endParaRPr lang="en-GB" sz="900" dirty="0">
              <a:latin typeface="Trebuchet MS" panose="020B0603020202020204"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436</TotalTime>
  <Words>2191</Words>
  <Application>Microsoft Office PowerPoint</Application>
  <PresentationFormat>Custom</PresentationFormat>
  <Paragraphs>118</Paragraphs>
  <Slides>12</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Lucida Sans</vt:lpstr>
      <vt:lpstr>Tahoma</vt:lpstr>
      <vt:lpstr>Trebuchet MS</vt:lpstr>
      <vt:lpstr>Verdana</vt:lpstr>
      <vt:lpstr>Office Theme</vt:lpstr>
      <vt:lpstr>Development Partner</vt:lpstr>
      <vt:lpstr>Contents</vt:lpstr>
      <vt:lpstr>Welcome from Iain Macfarlane, CEO</vt:lpstr>
      <vt:lpstr>PowerPoint Presentation</vt:lpstr>
      <vt:lpstr>About Blue Triangle</vt:lpstr>
      <vt:lpstr>Our Future Plans</vt:lpstr>
      <vt:lpstr>PowerPoint Presentation</vt:lpstr>
      <vt:lpstr>Advertisement Development Partner</vt:lpstr>
      <vt:lpstr>The Role Development Partner</vt:lpstr>
      <vt:lpstr>PowerPoint Presentation</vt:lpstr>
      <vt:lpstr>How to Apply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L&amp;D Partner</dc:title>
  <dc:creator>Jonathan Hempsey</dc:creator>
  <cp:lastModifiedBy>Jonathan Hempsey</cp:lastModifiedBy>
  <cp:revision>12</cp:revision>
  <dcterms:created xsi:type="dcterms:W3CDTF">2022-01-25T17:09:23Z</dcterms:created>
  <dcterms:modified xsi:type="dcterms:W3CDTF">2022-04-22T12:09:43Z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2021-09-03T00:00:00Z</vt:filetime>
  </property>
  <property fmtid="{D5CDD505-2E9C-101B-9397-08002B2CF9AE}" pid="3" name="Creator">
    <vt:lpwstr>Adobe InDesign 16.2 (Macintosh)</vt:lpwstr>
  </property>
  <property fmtid="{D5CDD505-2E9C-101B-9397-08002B2CF9AE}" pid="4" name="LastSaved">
    <vt:filetime>2022-01-25T00:00:00Z</vt:filetime>
  </property>
</Properties>
</file>